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1.xml" ContentType="application/vnd.openxmlformats-officedocument.presentationml.tags+xml"/>
  <Override PartName="/ppt/notesSlides/notesSlide24.xml" ContentType="application/vnd.openxmlformats-officedocument.presentationml.notesSlide+xml"/>
  <Override PartName="/ppt/tags/tag2.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media/audio1.bin" ContentType="audio/unknown"/>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media/audio2.bin" ContentType="audio/unknown"/>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6"/>
  </p:notesMasterIdLst>
  <p:handoutMasterIdLst>
    <p:handoutMasterId r:id="rId67"/>
  </p:handoutMasterIdLst>
  <p:sldIdLst>
    <p:sldId id="741" r:id="rId2"/>
    <p:sldId id="906" r:id="rId3"/>
    <p:sldId id="672" r:id="rId4"/>
    <p:sldId id="903" r:id="rId5"/>
    <p:sldId id="908" r:id="rId6"/>
    <p:sldId id="750" r:id="rId7"/>
    <p:sldId id="730" r:id="rId8"/>
    <p:sldId id="890" r:id="rId9"/>
    <p:sldId id="898" r:id="rId10"/>
    <p:sldId id="900" r:id="rId11"/>
    <p:sldId id="901" r:id="rId12"/>
    <p:sldId id="899" r:id="rId13"/>
    <p:sldId id="812" r:id="rId14"/>
    <p:sldId id="855" r:id="rId15"/>
    <p:sldId id="697" r:id="rId16"/>
    <p:sldId id="854" r:id="rId17"/>
    <p:sldId id="853" r:id="rId18"/>
    <p:sldId id="856" r:id="rId19"/>
    <p:sldId id="904" r:id="rId20"/>
    <p:sldId id="907" r:id="rId21"/>
    <p:sldId id="825" r:id="rId22"/>
    <p:sldId id="826" r:id="rId23"/>
    <p:sldId id="829" r:id="rId24"/>
    <p:sldId id="860" r:id="rId25"/>
    <p:sldId id="891" r:id="rId26"/>
    <p:sldId id="833" r:id="rId27"/>
    <p:sldId id="830" r:id="rId28"/>
    <p:sldId id="831" r:id="rId29"/>
    <p:sldId id="861" r:id="rId30"/>
    <p:sldId id="896" r:id="rId31"/>
    <p:sldId id="892" r:id="rId32"/>
    <p:sldId id="893" r:id="rId33"/>
    <p:sldId id="894" r:id="rId34"/>
    <p:sldId id="895" r:id="rId35"/>
    <p:sldId id="897" r:id="rId36"/>
    <p:sldId id="862" r:id="rId37"/>
    <p:sldId id="863" r:id="rId38"/>
    <p:sldId id="864" r:id="rId39"/>
    <p:sldId id="865" r:id="rId40"/>
    <p:sldId id="866" r:id="rId41"/>
    <p:sldId id="867" r:id="rId42"/>
    <p:sldId id="868" r:id="rId43"/>
    <p:sldId id="869" r:id="rId44"/>
    <p:sldId id="870" r:id="rId45"/>
    <p:sldId id="871" r:id="rId46"/>
    <p:sldId id="872" r:id="rId47"/>
    <p:sldId id="873" r:id="rId48"/>
    <p:sldId id="874" r:id="rId49"/>
    <p:sldId id="875" r:id="rId50"/>
    <p:sldId id="876" r:id="rId51"/>
    <p:sldId id="877" r:id="rId52"/>
    <p:sldId id="878" r:id="rId53"/>
    <p:sldId id="879" r:id="rId54"/>
    <p:sldId id="880" r:id="rId55"/>
    <p:sldId id="881" r:id="rId56"/>
    <p:sldId id="884" r:id="rId57"/>
    <p:sldId id="885" r:id="rId58"/>
    <p:sldId id="886" r:id="rId59"/>
    <p:sldId id="887" r:id="rId60"/>
    <p:sldId id="888" r:id="rId61"/>
    <p:sldId id="889" r:id="rId62"/>
    <p:sldId id="905" r:id="rId63"/>
    <p:sldId id="882" r:id="rId64"/>
    <p:sldId id="770" r:id="rId65"/>
  </p:sldIdLst>
  <p:sldSz cx="9144000" cy="6858000" type="screen4x3"/>
  <p:notesSz cx="6881813" cy="10015538"/>
  <p:custShowLst>
    <p:custShow name="Custom Show 1" id="0">
      <p:sldLst>
        <p:sld r:id="rId11"/>
      </p:sldLst>
    </p:custShow>
  </p:custShowLst>
  <p:defaultTextStyle>
    <a:defPPr>
      <a:defRPr lang="en-US"/>
    </a:defPPr>
    <a:lvl1pPr algn="l" rtl="0" fontAlgn="base">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fontAlgn="base">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55">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CC"/>
    <a:srgbClr val="000099"/>
    <a:srgbClr val="FF0000"/>
    <a:srgbClr val="CC0000"/>
    <a:srgbClr val="FFFF66"/>
    <a:srgbClr val="F18BDB"/>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72"/>
    <p:restoredTop sz="94795"/>
  </p:normalViewPr>
  <p:slideViewPr>
    <p:cSldViewPr>
      <p:cViewPr varScale="1">
        <p:scale>
          <a:sx n="116" d="100"/>
          <a:sy n="116" d="100"/>
        </p:scale>
        <p:origin x="1384" y="184"/>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10026"/>
    </p:cViewPr>
  </p:sorterViewPr>
  <p:notesViewPr>
    <p:cSldViewPr>
      <p:cViewPr varScale="1">
        <p:scale>
          <a:sx n="60" d="100"/>
          <a:sy n="60" d="100"/>
        </p:scale>
        <p:origin x="3384" y="90"/>
      </p:cViewPr>
      <p:guideLst>
        <p:guide orient="horz" pos="3155"/>
        <p:guide pos="216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E22E5C8-3BDF-4745-819C-FB29FA9DF81D}"/>
              </a:ext>
            </a:extLst>
          </p:cNvPr>
          <p:cNvSpPr>
            <a:spLocks noGrp="1"/>
          </p:cNvSpPr>
          <p:nvPr>
            <p:ph type="hdr" sz="quarter"/>
          </p:nvPr>
        </p:nvSpPr>
        <p:spPr>
          <a:xfrm>
            <a:off x="0" y="0"/>
            <a:ext cx="2982913" cy="501650"/>
          </a:xfrm>
          <a:prstGeom prst="rect">
            <a:avLst/>
          </a:prstGeom>
        </p:spPr>
        <p:txBody>
          <a:bodyPr vert="horz" wrap="square" lIns="95060" tIns="47530" rIns="95060" bIns="47530" numCol="1" anchor="t" anchorCtr="0" compatLnSpc="1">
            <a:prstTxWarp prst="textNoShape">
              <a:avLst/>
            </a:prstTxWarp>
          </a:bodyPr>
          <a:lstStyle>
            <a:lvl1pPr>
              <a:defRPr sz="1200">
                <a:latin typeface="Arial" pitchFamily="34" charset="0"/>
                <a:ea typeface="+mn-ea"/>
              </a:defRPr>
            </a:lvl1pPr>
          </a:lstStyle>
          <a:p>
            <a:pPr>
              <a:defRPr/>
            </a:pPr>
            <a:endParaRPr lang="en-GB"/>
          </a:p>
        </p:txBody>
      </p:sp>
      <p:sp>
        <p:nvSpPr>
          <p:cNvPr id="3" name="Date Placeholder 2">
            <a:extLst>
              <a:ext uri="{FF2B5EF4-FFF2-40B4-BE49-F238E27FC236}">
                <a16:creationId xmlns:a16="http://schemas.microsoft.com/office/drawing/2014/main" id="{DCDB4441-DB36-4413-8DC5-5291788CB6CE}"/>
              </a:ext>
            </a:extLst>
          </p:cNvPr>
          <p:cNvSpPr>
            <a:spLocks noGrp="1"/>
          </p:cNvSpPr>
          <p:nvPr>
            <p:ph type="dt" sz="quarter" idx="1"/>
          </p:nvPr>
        </p:nvSpPr>
        <p:spPr>
          <a:xfrm>
            <a:off x="3897313" y="0"/>
            <a:ext cx="2982912" cy="501650"/>
          </a:xfrm>
          <a:prstGeom prst="rect">
            <a:avLst/>
          </a:prstGeom>
        </p:spPr>
        <p:txBody>
          <a:bodyPr vert="horz" wrap="square" lIns="95060" tIns="47530" rIns="95060" bIns="47530" numCol="1" anchor="t" anchorCtr="0" compatLnSpc="1">
            <a:prstTxWarp prst="textNoShape">
              <a:avLst/>
            </a:prstTxWarp>
          </a:bodyPr>
          <a:lstStyle>
            <a:lvl1pPr algn="r">
              <a:defRPr sz="1200"/>
            </a:lvl1pPr>
          </a:lstStyle>
          <a:p>
            <a:fld id="{5DDDF8A4-19CE-4615-9F0E-71CD0EDBFE0C}" type="datetime1">
              <a:rPr lang="en-US" altLang="en-US"/>
              <a:pPr/>
              <a:t>10/5/24</a:t>
            </a:fld>
            <a:endParaRPr lang="en-GB" altLang="en-US"/>
          </a:p>
        </p:txBody>
      </p:sp>
      <p:sp>
        <p:nvSpPr>
          <p:cNvPr id="4" name="Footer Placeholder 3">
            <a:extLst>
              <a:ext uri="{FF2B5EF4-FFF2-40B4-BE49-F238E27FC236}">
                <a16:creationId xmlns:a16="http://schemas.microsoft.com/office/drawing/2014/main" id="{7F7FD169-5CDB-4586-8F36-D80423C928E6}"/>
              </a:ext>
            </a:extLst>
          </p:cNvPr>
          <p:cNvSpPr>
            <a:spLocks noGrp="1"/>
          </p:cNvSpPr>
          <p:nvPr>
            <p:ph type="ftr" sz="quarter" idx="2"/>
          </p:nvPr>
        </p:nvSpPr>
        <p:spPr>
          <a:xfrm>
            <a:off x="0" y="9512300"/>
            <a:ext cx="2982913" cy="501650"/>
          </a:xfrm>
          <a:prstGeom prst="rect">
            <a:avLst/>
          </a:prstGeom>
        </p:spPr>
        <p:txBody>
          <a:bodyPr vert="horz" wrap="square" lIns="95060" tIns="47530" rIns="95060" bIns="47530" numCol="1" anchor="b" anchorCtr="0" compatLnSpc="1">
            <a:prstTxWarp prst="textNoShape">
              <a:avLst/>
            </a:prstTxWarp>
          </a:bodyPr>
          <a:lstStyle>
            <a:lvl1pPr>
              <a:defRPr sz="1200">
                <a:latin typeface="Arial" pitchFamily="34" charset="0"/>
                <a:ea typeface="+mn-ea"/>
              </a:defRPr>
            </a:lvl1pPr>
          </a:lstStyle>
          <a:p>
            <a:pPr>
              <a:defRPr/>
            </a:pPr>
            <a:endParaRPr lang="en-GB"/>
          </a:p>
        </p:txBody>
      </p:sp>
      <p:sp>
        <p:nvSpPr>
          <p:cNvPr id="5" name="Slide Number Placeholder 4">
            <a:extLst>
              <a:ext uri="{FF2B5EF4-FFF2-40B4-BE49-F238E27FC236}">
                <a16:creationId xmlns:a16="http://schemas.microsoft.com/office/drawing/2014/main" id="{C73998E0-577C-443A-81D7-7DB0E8CC1B9A}"/>
              </a:ext>
            </a:extLst>
          </p:cNvPr>
          <p:cNvSpPr>
            <a:spLocks noGrp="1"/>
          </p:cNvSpPr>
          <p:nvPr>
            <p:ph type="sldNum" sz="quarter" idx="3"/>
          </p:nvPr>
        </p:nvSpPr>
        <p:spPr>
          <a:xfrm>
            <a:off x="3897313" y="9512300"/>
            <a:ext cx="2982912" cy="501650"/>
          </a:xfrm>
          <a:prstGeom prst="rect">
            <a:avLst/>
          </a:prstGeom>
        </p:spPr>
        <p:txBody>
          <a:bodyPr vert="horz" wrap="square" lIns="95060" tIns="47530" rIns="95060" bIns="47530" numCol="1" anchor="b" anchorCtr="0" compatLnSpc="1">
            <a:prstTxWarp prst="textNoShape">
              <a:avLst/>
            </a:prstTxWarp>
          </a:bodyPr>
          <a:lstStyle>
            <a:lvl1pPr algn="r">
              <a:defRPr sz="1200"/>
            </a:lvl1pPr>
          </a:lstStyle>
          <a:p>
            <a:fld id="{DE15F17E-6052-46B7-8474-4619FAB355C4}" type="slidenum">
              <a:rPr lang="en-GB" altLang="en-US"/>
              <a:pPr/>
              <a:t>‹#›</a:t>
            </a:fld>
            <a:endParaRPr lang="en-GB"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6740620-14EA-41B0-9C52-4E3AA7BDDD38}"/>
              </a:ext>
            </a:extLst>
          </p:cNvPr>
          <p:cNvSpPr>
            <a:spLocks noGrp="1"/>
          </p:cNvSpPr>
          <p:nvPr>
            <p:ph type="hdr" sz="quarter"/>
          </p:nvPr>
        </p:nvSpPr>
        <p:spPr>
          <a:xfrm>
            <a:off x="0" y="0"/>
            <a:ext cx="2982913" cy="501650"/>
          </a:xfrm>
          <a:prstGeom prst="rect">
            <a:avLst/>
          </a:prstGeom>
        </p:spPr>
        <p:txBody>
          <a:bodyPr vert="horz" wrap="square" lIns="95060" tIns="47530" rIns="95060" bIns="47530" numCol="1" anchor="t" anchorCtr="0" compatLnSpc="1">
            <a:prstTxWarp prst="textNoShape">
              <a:avLst/>
            </a:prstTxWarp>
          </a:bodyPr>
          <a:lstStyle>
            <a:lvl1pPr>
              <a:defRPr sz="1200">
                <a:latin typeface="Arial" pitchFamily="34" charset="0"/>
                <a:ea typeface="+mn-ea"/>
              </a:defRPr>
            </a:lvl1pPr>
          </a:lstStyle>
          <a:p>
            <a:pPr>
              <a:defRPr/>
            </a:pPr>
            <a:endParaRPr lang="en-US"/>
          </a:p>
        </p:txBody>
      </p:sp>
      <p:sp>
        <p:nvSpPr>
          <p:cNvPr id="3" name="Date Placeholder 2">
            <a:extLst>
              <a:ext uri="{FF2B5EF4-FFF2-40B4-BE49-F238E27FC236}">
                <a16:creationId xmlns:a16="http://schemas.microsoft.com/office/drawing/2014/main" id="{B8806E5A-DC2D-4F98-A731-A7FBE5AD3FAF}"/>
              </a:ext>
            </a:extLst>
          </p:cNvPr>
          <p:cNvSpPr>
            <a:spLocks noGrp="1"/>
          </p:cNvSpPr>
          <p:nvPr>
            <p:ph type="dt" idx="1"/>
          </p:nvPr>
        </p:nvSpPr>
        <p:spPr>
          <a:xfrm>
            <a:off x="3897313" y="0"/>
            <a:ext cx="2982912" cy="501650"/>
          </a:xfrm>
          <a:prstGeom prst="rect">
            <a:avLst/>
          </a:prstGeom>
        </p:spPr>
        <p:txBody>
          <a:bodyPr vert="horz" wrap="square" lIns="95060" tIns="47530" rIns="95060" bIns="47530" numCol="1" anchor="t" anchorCtr="0" compatLnSpc="1">
            <a:prstTxWarp prst="textNoShape">
              <a:avLst/>
            </a:prstTxWarp>
          </a:bodyPr>
          <a:lstStyle>
            <a:lvl1pPr algn="r">
              <a:defRPr sz="1200"/>
            </a:lvl1pPr>
          </a:lstStyle>
          <a:p>
            <a:fld id="{EA90A50E-A146-4F1E-9F7B-277A7280E417}" type="datetime1">
              <a:rPr lang="en-US" altLang="en-US"/>
              <a:pPr/>
              <a:t>10/5/24</a:t>
            </a:fld>
            <a:endParaRPr lang="en-US" altLang="en-US"/>
          </a:p>
        </p:txBody>
      </p:sp>
      <p:sp>
        <p:nvSpPr>
          <p:cNvPr id="4" name="Slide Image Placeholder 3">
            <a:extLst>
              <a:ext uri="{FF2B5EF4-FFF2-40B4-BE49-F238E27FC236}">
                <a16:creationId xmlns:a16="http://schemas.microsoft.com/office/drawing/2014/main" id="{05B85185-F7BF-4189-ACA6-DDDBD3F292DE}"/>
              </a:ext>
            </a:extLst>
          </p:cNvPr>
          <p:cNvSpPr>
            <a:spLocks noGrp="1" noRot="1" noChangeAspect="1"/>
          </p:cNvSpPr>
          <p:nvPr>
            <p:ph type="sldImg" idx="2"/>
          </p:nvPr>
        </p:nvSpPr>
        <p:spPr>
          <a:xfrm>
            <a:off x="936625" y="749300"/>
            <a:ext cx="5008563" cy="3756025"/>
          </a:xfrm>
          <a:prstGeom prst="rect">
            <a:avLst/>
          </a:prstGeom>
          <a:noFill/>
          <a:ln w="12700">
            <a:solidFill>
              <a:prstClr val="black"/>
            </a:solidFill>
          </a:ln>
        </p:spPr>
        <p:txBody>
          <a:bodyPr vert="horz" lIns="95060" tIns="47530" rIns="95060" bIns="47530" rtlCol="0" anchor="ctr"/>
          <a:lstStyle/>
          <a:p>
            <a:pPr lvl="0"/>
            <a:endParaRPr lang="en-US" noProof="0"/>
          </a:p>
        </p:txBody>
      </p:sp>
      <p:sp>
        <p:nvSpPr>
          <p:cNvPr id="5" name="Notes Placeholder 4">
            <a:extLst>
              <a:ext uri="{FF2B5EF4-FFF2-40B4-BE49-F238E27FC236}">
                <a16:creationId xmlns:a16="http://schemas.microsoft.com/office/drawing/2014/main" id="{B0190893-2444-46F1-9111-B08B756FAF91}"/>
              </a:ext>
            </a:extLst>
          </p:cNvPr>
          <p:cNvSpPr>
            <a:spLocks noGrp="1"/>
          </p:cNvSpPr>
          <p:nvPr>
            <p:ph type="body" sz="quarter" idx="3"/>
          </p:nvPr>
        </p:nvSpPr>
        <p:spPr>
          <a:xfrm>
            <a:off x="688975" y="4756150"/>
            <a:ext cx="5505450" cy="4510088"/>
          </a:xfrm>
          <a:prstGeom prst="rect">
            <a:avLst/>
          </a:prstGeom>
        </p:spPr>
        <p:txBody>
          <a:bodyPr vert="horz" lIns="95060" tIns="47530" rIns="95060" bIns="4753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A6A3FF83-1F54-447B-9915-4320FF3B14BB}"/>
              </a:ext>
            </a:extLst>
          </p:cNvPr>
          <p:cNvSpPr>
            <a:spLocks noGrp="1"/>
          </p:cNvSpPr>
          <p:nvPr>
            <p:ph type="ftr" sz="quarter" idx="4"/>
          </p:nvPr>
        </p:nvSpPr>
        <p:spPr>
          <a:xfrm>
            <a:off x="0" y="9512300"/>
            <a:ext cx="2982913" cy="501650"/>
          </a:xfrm>
          <a:prstGeom prst="rect">
            <a:avLst/>
          </a:prstGeom>
        </p:spPr>
        <p:txBody>
          <a:bodyPr vert="horz" wrap="square" lIns="95060" tIns="47530" rIns="95060" bIns="47530" numCol="1" anchor="b" anchorCtr="0" compatLnSpc="1">
            <a:prstTxWarp prst="textNoShape">
              <a:avLst/>
            </a:prstTxWarp>
          </a:bodyPr>
          <a:lstStyle>
            <a:lvl1pPr>
              <a:defRPr sz="1200">
                <a:latin typeface="Arial" pitchFamily="34" charset="0"/>
                <a:ea typeface="+mn-ea"/>
              </a:defRPr>
            </a:lvl1pPr>
          </a:lstStyle>
          <a:p>
            <a:pPr>
              <a:defRPr/>
            </a:pPr>
            <a:endParaRPr lang="en-US"/>
          </a:p>
        </p:txBody>
      </p:sp>
      <p:sp>
        <p:nvSpPr>
          <p:cNvPr id="7" name="Slide Number Placeholder 6">
            <a:extLst>
              <a:ext uri="{FF2B5EF4-FFF2-40B4-BE49-F238E27FC236}">
                <a16:creationId xmlns:a16="http://schemas.microsoft.com/office/drawing/2014/main" id="{36E41697-095D-4128-A745-02B2A96645CA}"/>
              </a:ext>
            </a:extLst>
          </p:cNvPr>
          <p:cNvSpPr>
            <a:spLocks noGrp="1"/>
          </p:cNvSpPr>
          <p:nvPr>
            <p:ph type="sldNum" sz="quarter" idx="5"/>
          </p:nvPr>
        </p:nvSpPr>
        <p:spPr>
          <a:xfrm>
            <a:off x="3897313" y="9512300"/>
            <a:ext cx="2982912" cy="501650"/>
          </a:xfrm>
          <a:prstGeom prst="rect">
            <a:avLst/>
          </a:prstGeom>
        </p:spPr>
        <p:txBody>
          <a:bodyPr vert="horz" wrap="square" lIns="95060" tIns="47530" rIns="95060" bIns="47530" numCol="1" anchor="b" anchorCtr="0" compatLnSpc="1">
            <a:prstTxWarp prst="textNoShape">
              <a:avLst/>
            </a:prstTxWarp>
          </a:bodyPr>
          <a:lstStyle>
            <a:lvl1pPr algn="r">
              <a:defRPr sz="1200"/>
            </a:lvl1pPr>
          </a:lstStyle>
          <a:p>
            <a:fld id="{D444B7F6-9ECA-41FA-AA07-0CCA5DF17251}"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1pPr>
    <a:lvl2pPr marL="4572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24D32121-FFF5-AEDC-EE62-6BB350993CB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FR" dirty="0">
              <a:latin typeface="Arial" panose="020B0604020202020204" pitchFamily="34" charset="0"/>
              <a:ea typeface="ＭＳ Ｐゴシック" panose="020B0600070205080204" pitchFamily="34" charset="-128"/>
            </a:endParaRPr>
          </a:p>
        </p:txBody>
      </p:sp>
      <p:sp>
        <p:nvSpPr>
          <p:cNvPr id="16387" name="Rectangle 3">
            <a:extLst>
              <a:ext uri="{FF2B5EF4-FFF2-40B4-BE49-F238E27FC236}">
                <a16:creationId xmlns:a16="http://schemas.microsoft.com/office/drawing/2014/main" id="{64A1F796-1673-5760-C084-11B143EDD4DC}"/>
              </a:ext>
            </a:extLst>
          </p:cNvPr>
          <p:cNvSpPr>
            <a:spLocks noGrp="1" noRot="1" noChangeAspect="1" noChangeArrowheads="1" noTextEdit="1"/>
          </p:cNvSpPr>
          <p:nvPr>
            <p:ph type="sldImg"/>
          </p:nvPr>
        </p:nvSpPr>
        <p:spPr bwMode="auto">
          <a:xfrm>
            <a:off x="936625" y="747713"/>
            <a:ext cx="5008563" cy="3756025"/>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a:extLst>
              <a:ext uri="{FF2B5EF4-FFF2-40B4-BE49-F238E27FC236}">
                <a16:creationId xmlns:a16="http://schemas.microsoft.com/office/drawing/2014/main" id="{9A48B5FA-243A-4F9B-8BA0-9299E95EA93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a:extLst>
              <a:ext uri="{FF2B5EF4-FFF2-40B4-BE49-F238E27FC236}">
                <a16:creationId xmlns:a16="http://schemas.microsoft.com/office/drawing/2014/main" id="{EC030D2D-B2D0-4299-8BF4-23CAE3330E9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latin typeface="Arial" panose="020B0604020202020204" pitchFamily="34" charset="0"/>
              </a:rPr>
              <a:t>How do you feel at this present moment?</a:t>
            </a:r>
          </a:p>
        </p:txBody>
      </p:sp>
      <p:sp>
        <p:nvSpPr>
          <p:cNvPr id="47108" name="Slide Number Placeholder 3">
            <a:extLst>
              <a:ext uri="{FF2B5EF4-FFF2-40B4-BE49-F238E27FC236}">
                <a16:creationId xmlns:a16="http://schemas.microsoft.com/office/drawing/2014/main" id="{20E5EDE7-A533-4A20-A9C1-027C70AB5C1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04A2D3B1-1F34-4AD8-86B9-1BC4996EA7F7}" type="slidenum">
              <a:rPr lang="en-US" altLang="en-US" sz="1400" b="1"/>
              <a:pPr eaLnBrk="1" hangingPunct="1"/>
              <a:t>13</a:t>
            </a:fld>
            <a:endParaRPr lang="en-US" altLang="en-US" sz="1400" b="1"/>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a:extLst>
              <a:ext uri="{FF2B5EF4-FFF2-40B4-BE49-F238E27FC236}">
                <a16:creationId xmlns:a16="http://schemas.microsoft.com/office/drawing/2014/main" id="{F410E0A6-4766-6E33-A75F-EB3789CD489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9571" name="Notes Placeholder 2">
            <a:extLst>
              <a:ext uri="{FF2B5EF4-FFF2-40B4-BE49-F238E27FC236}">
                <a16:creationId xmlns:a16="http://schemas.microsoft.com/office/drawing/2014/main" id="{654C895B-5B44-B69D-7BC2-47502679479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FR" altLang="en-FR">
              <a:latin typeface="Arial" panose="020B0604020202020204" pitchFamily="34" charset="0"/>
              <a:ea typeface="ＭＳ Ｐゴシック" panose="020B0600070205080204" pitchFamily="34" charset="-128"/>
            </a:endParaRPr>
          </a:p>
        </p:txBody>
      </p:sp>
      <p:sp>
        <p:nvSpPr>
          <p:cNvPr id="109572" name="Slide Number Placeholder 3">
            <a:extLst>
              <a:ext uri="{FF2B5EF4-FFF2-40B4-BE49-F238E27FC236}">
                <a16:creationId xmlns:a16="http://schemas.microsoft.com/office/drawing/2014/main" id="{9541A46A-6618-7BCF-881A-CCABCC298E3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25A35113-B8C8-CB4C-A00F-48824F58EB79}" type="slidenum">
              <a:rPr lang="en-US" altLang="en-FR" sz="1400" b="1"/>
              <a:pPr eaLnBrk="1" hangingPunct="1"/>
              <a:t>14</a:t>
            </a:fld>
            <a:endParaRPr lang="en-US" altLang="en-FR" sz="1400" b="1"/>
          </a:p>
        </p:txBody>
      </p:sp>
    </p:spTree>
    <p:extLst>
      <p:ext uri="{BB962C8B-B14F-4D97-AF65-F5344CB8AC3E}">
        <p14:creationId xmlns:p14="http://schemas.microsoft.com/office/powerpoint/2010/main" val="3000418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a:extLst>
              <a:ext uri="{FF2B5EF4-FFF2-40B4-BE49-F238E27FC236}">
                <a16:creationId xmlns:a16="http://schemas.microsoft.com/office/drawing/2014/main" id="{EB753CF2-DC0A-4B23-914E-2EA4AA7D50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a:extLst>
              <a:ext uri="{FF2B5EF4-FFF2-40B4-BE49-F238E27FC236}">
                <a16:creationId xmlns:a16="http://schemas.microsoft.com/office/drawing/2014/main" id="{765FD4CF-6461-467E-B73B-2D4182E54C0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latin typeface="Arial" panose="020B0604020202020204" pitchFamily="34" charset="0"/>
              </a:rPr>
              <a:t>Understanding, personality, culture, beliefs, norms and bad habits!</a:t>
            </a:r>
          </a:p>
          <a:p>
            <a:r>
              <a:rPr lang="en-US" altLang="en-US">
                <a:latin typeface="Arial" panose="020B0604020202020204" pitchFamily="34" charset="0"/>
              </a:rPr>
              <a:t>- May have been told that you must never express your feelings or motivations!</a:t>
            </a:r>
          </a:p>
          <a:p>
            <a:r>
              <a:rPr lang="en-US" altLang="en-US">
                <a:latin typeface="Arial" panose="020B0604020202020204" pitchFamily="34" charset="0"/>
              </a:rPr>
              <a:t>Self management – </a:t>
            </a:r>
          </a:p>
          <a:p>
            <a:pPr>
              <a:buFontTx/>
              <a:buChar char="-"/>
            </a:pPr>
            <a:r>
              <a:rPr lang="en-US" altLang="en-US">
                <a:latin typeface="Arial" panose="020B0604020202020204" pitchFamily="34" charset="0"/>
              </a:rPr>
              <a:t>What action do you take to motivate yourself? </a:t>
            </a:r>
          </a:p>
          <a:p>
            <a:pPr>
              <a:buFontTx/>
              <a:buChar char="-"/>
            </a:pPr>
            <a:r>
              <a:rPr lang="en-US" altLang="en-US">
                <a:latin typeface="Arial" panose="020B0604020202020204" pitchFamily="34" charset="0"/>
              </a:rPr>
              <a:t>What do you do to make sense of your life? To give it purpose?</a:t>
            </a:r>
          </a:p>
          <a:p>
            <a:pPr>
              <a:buFontTx/>
              <a:buChar char="-"/>
            </a:pPr>
            <a:r>
              <a:rPr lang="en-US" altLang="en-US">
                <a:latin typeface="Arial" panose="020B0604020202020204" pitchFamily="34" charset="0"/>
              </a:rPr>
              <a:t>What is your (change) agenda? What do you want to achieve? Which bad habits to turn into effective ones. Which action to  challenge beliefs, change yourself</a:t>
            </a:r>
          </a:p>
          <a:p>
            <a:endParaRPr lang="en-US" altLang="en-US">
              <a:latin typeface="Arial" panose="020B0604020202020204" pitchFamily="34" charset="0"/>
            </a:endParaRPr>
          </a:p>
          <a:p>
            <a:r>
              <a:rPr lang="en-US" altLang="en-US">
                <a:latin typeface="Arial" panose="020B0604020202020204" pitchFamily="34" charset="0"/>
              </a:rPr>
              <a:t>Research made on personal change. Read the book “Immunity to change”</a:t>
            </a:r>
          </a:p>
          <a:p>
            <a:r>
              <a:rPr lang="en-US" altLang="en-US">
                <a:latin typeface="Arial" panose="020B0604020202020204" pitchFamily="34" charset="0"/>
              </a:rPr>
              <a:t>14 frogs on a wall. 3 decided to jump. How many remaining on the wall? Difference between deciding and actually doing it. Between intention and action.</a:t>
            </a:r>
          </a:p>
          <a:p>
            <a:r>
              <a:rPr lang="en-US" altLang="en-US">
                <a:latin typeface="Arial" panose="020B0604020202020204" pitchFamily="34" charset="0"/>
              </a:rPr>
              <a:t>Dr told people that high risk of heart failure – need to take medications, change diet etc</a:t>
            </a:r>
          </a:p>
          <a:p>
            <a:r>
              <a:rPr lang="en-US" altLang="en-US">
                <a:latin typeface="Arial" panose="020B0604020202020204" pitchFamily="34" charset="0"/>
              </a:rPr>
              <a:t>6 out of 7 didn’t change…..so they died prematurely. Only 1 changed</a:t>
            </a:r>
          </a:p>
          <a:p>
            <a:r>
              <a:rPr lang="en-US" altLang="en-US">
                <a:latin typeface="Arial" panose="020B0604020202020204" pitchFamily="34" charset="0"/>
              </a:rPr>
              <a:t>Didn’t take action!</a:t>
            </a:r>
          </a:p>
        </p:txBody>
      </p:sp>
      <p:sp>
        <p:nvSpPr>
          <p:cNvPr id="51204" name="Slide Number Placeholder 3">
            <a:extLst>
              <a:ext uri="{FF2B5EF4-FFF2-40B4-BE49-F238E27FC236}">
                <a16:creationId xmlns:a16="http://schemas.microsoft.com/office/drawing/2014/main" id="{3DF46403-219A-4628-A85F-32ABE1FBFD5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571995F8-976D-45E5-94F9-5FDB8D9BA6A9}" type="slidenum">
              <a:rPr lang="en-US" altLang="en-US" sz="1400" b="1"/>
              <a:pPr eaLnBrk="1" hangingPunct="1"/>
              <a:t>15</a:t>
            </a:fld>
            <a:endParaRPr lang="en-US" altLang="en-US" sz="1400" b="1"/>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B4F484E1-35C6-4CA1-B408-FF821FD4F46D}"/>
              </a:ext>
            </a:extLst>
          </p:cNvPr>
          <p:cNvSpPr>
            <a:spLocks noGrp="1" noRot="1" noChangeAspect="1" noChangeArrowheads="1" noTextEdit="1"/>
          </p:cNvSpPr>
          <p:nvPr>
            <p:ph type="sldImg"/>
          </p:nvPr>
        </p:nvSpPr>
        <p:spPr bwMode="auto">
          <a:xfrm>
            <a:off x="639763" y="247650"/>
            <a:ext cx="5286375" cy="3965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F222FA99-A4B4-4EF0-BB5B-40EAC2367C38}"/>
              </a:ext>
            </a:extLst>
          </p:cNvPr>
          <p:cNvSpPr>
            <a:spLocks noGrp="1" noRot="1" noChangeAspect="1" noChangeArrowheads="1" noTextEdit="1"/>
          </p:cNvSpPr>
          <p:nvPr>
            <p:ph type="sldImg"/>
          </p:nvPr>
        </p:nvSpPr>
        <p:spPr bwMode="auto">
          <a:xfrm>
            <a:off x="639763" y="247650"/>
            <a:ext cx="5286375" cy="3965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A955A0B9-51F4-44DB-9E70-62973F65209C}"/>
              </a:ext>
            </a:extLst>
          </p:cNvPr>
          <p:cNvSpPr>
            <a:spLocks noGrp="1" noRot="1" noChangeAspect="1" noChangeArrowheads="1" noTextEdit="1"/>
          </p:cNvSpPr>
          <p:nvPr>
            <p:ph type="sldImg"/>
          </p:nvPr>
        </p:nvSpPr>
        <p:spPr bwMode="auto">
          <a:xfrm>
            <a:off x="639763" y="247650"/>
            <a:ext cx="5286375" cy="3965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a:extLst>
              <a:ext uri="{FF2B5EF4-FFF2-40B4-BE49-F238E27FC236}">
                <a16:creationId xmlns:a16="http://schemas.microsoft.com/office/drawing/2014/main" id="{BFB501BE-5D6B-4F7F-9F6E-79E74366A3F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a:extLst>
              <a:ext uri="{FF2B5EF4-FFF2-40B4-BE49-F238E27FC236}">
                <a16:creationId xmlns:a16="http://schemas.microsoft.com/office/drawing/2014/main" id="{FF2D8A4E-BE5F-4791-99FD-3A1D1FFAD9A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a:latin typeface="Arial" panose="020B0604020202020204" pitchFamily="34" charset="0"/>
            </a:endParaRPr>
          </a:p>
        </p:txBody>
      </p:sp>
    </p:spTree>
    <p:extLst>
      <p:ext uri="{BB962C8B-B14F-4D97-AF65-F5344CB8AC3E}">
        <p14:creationId xmlns:p14="http://schemas.microsoft.com/office/powerpoint/2010/main" val="23355569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a:extLst>
              <a:ext uri="{FF2B5EF4-FFF2-40B4-BE49-F238E27FC236}">
                <a16:creationId xmlns:a16="http://schemas.microsoft.com/office/drawing/2014/main" id="{8BD3BB56-11E5-C332-B4C1-251569FC816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Notes Placeholder 2">
            <a:extLst>
              <a:ext uri="{FF2B5EF4-FFF2-40B4-BE49-F238E27FC236}">
                <a16:creationId xmlns:a16="http://schemas.microsoft.com/office/drawing/2014/main" id="{DFDB4A48-4425-2112-F0ED-A51458E36A2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FR">
              <a:latin typeface="Arial" panose="020B0604020202020204" pitchFamily="34" charset="0"/>
              <a:ea typeface="ＭＳ Ｐゴシック" panose="020B0600070205080204" pitchFamily="34" charset="-128"/>
            </a:endParaRPr>
          </a:p>
        </p:txBody>
      </p:sp>
      <p:sp>
        <p:nvSpPr>
          <p:cNvPr id="76804" name="Slide Number Placeholder 3">
            <a:extLst>
              <a:ext uri="{FF2B5EF4-FFF2-40B4-BE49-F238E27FC236}">
                <a16:creationId xmlns:a16="http://schemas.microsoft.com/office/drawing/2014/main" id="{B392ED33-0D9C-D08F-D7BD-B09C3F49134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87E44BE4-F9A1-6F4E-BA25-1BB295F3C4EC}" type="slidenum">
              <a:rPr lang="en-US" altLang="en-FR" sz="1200" b="1">
                <a:cs typeface="Arial" panose="020B0604020202020204" pitchFamily="34" charset="0"/>
              </a:rPr>
              <a:pPr eaLnBrk="1" hangingPunct="1"/>
              <a:t>20</a:t>
            </a:fld>
            <a:endParaRPr lang="en-US" altLang="en-FR" sz="1200" b="1">
              <a:cs typeface="Arial" panose="020B0604020202020204" pitchFamily="34" charset="0"/>
            </a:endParaRPr>
          </a:p>
        </p:txBody>
      </p:sp>
    </p:spTree>
    <p:extLst>
      <p:ext uri="{BB962C8B-B14F-4D97-AF65-F5344CB8AC3E}">
        <p14:creationId xmlns:p14="http://schemas.microsoft.com/office/powerpoint/2010/main" val="30442879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FCEA5B29-9FD9-A746-8931-74E52CC8E898}" type="slidenum">
              <a:rPr lang="en-US" altLang="en-US" smtClean="0"/>
              <a:pPr/>
              <a:t>22</a:t>
            </a:fld>
            <a:endParaRPr lang="en-US" altLang="en-US"/>
          </a:p>
        </p:txBody>
      </p:sp>
    </p:spTree>
    <p:extLst>
      <p:ext uri="{BB962C8B-B14F-4D97-AF65-F5344CB8AC3E}">
        <p14:creationId xmlns:p14="http://schemas.microsoft.com/office/powerpoint/2010/main" val="30618767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a:extLst>
              <a:ext uri="{FF2B5EF4-FFF2-40B4-BE49-F238E27FC236}">
                <a16:creationId xmlns:a16="http://schemas.microsoft.com/office/drawing/2014/main" id="{B7F96BED-F44C-4173-8F67-41B87DAA0A28}"/>
              </a:ext>
            </a:extLst>
          </p:cNvPr>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Notes Placeholder 2">
            <a:extLst>
              <a:ext uri="{FF2B5EF4-FFF2-40B4-BE49-F238E27FC236}">
                <a16:creationId xmlns:a16="http://schemas.microsoft.com/office/drawing/2014/main" id="{A888A5D6-9D63-4637-97CC-644A154B1F4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90116" name="Slide Number Placeholder 3">
            <a:extLst>
              <a:ext uri="{FF2B5EF4-FFF2-40B4-BE49-F238E27FC236}">
                <a16:creationId xmlns:a16="http://schemas.microsoft.com/office/drawing/2014/main" id="{9D53E90B-6FC6-4D9E-8511-67EC7474303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D1A232B0-C29B-4D3C-90D8-676F14C8218C}" type="slidenum">
              <a:rPr lang="en-US" altLang="en-US" sz="1200"/>
              <a:pPr eaLnBrk="1" hangingPunct="1"/>
              <a:t>26</a:t>
            </a:fld>
            <a:endParaRPr lang="en-US"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AC2186F9-A68A-6FD4-39A4-EC392981F4B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a:extLst>
              <a:ext uri="{FF2B5EF4-FFF2-40B4-BE49-F238E27FC236}">
                <a16:creationId xmlns:a16="http://schemas.microsoft.com/office/drawing/2014/main" id="{7C9922D9-28DB-49DD-2397-63285D35374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FR" altLang="en-FR" dirty="0">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a:extLst>
              <a:ext uri="{FF2B5EF4-FFF2-40B4-BE49-F238E27FC236}">
                <a16:creationId xmlns:a16="http://schemas.microsoft.com/office/drawing/2014/main" id="{91A8A6A1-79F5-FE48-6349-C8F31FE2EF9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Notes Placeholder 2">
            <a:extLst>
              <a:ext uri="{FF2B5EF4-FFF2-40B4-BE49-F238E27FC236}">
                <a16:creationId xmlns:a16="http://schemas.microsoft.com/office/drawing/2014/main" id="{79D8B9E6-1E28-A597-2B21-A49493D48B1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FR">
              <a:ea typeface="ＭＳ Ｐゴシック" panose="020B0600070205080204" pitchFamily="34" charset="-128"/>
            </a:endParaRPr>
          </a:p>
        </p:txBody>
      </p:sp>
    </p:spTree>
    <p:extLst>
      <p:ext uri="{BB962C8B-B14F-4D97-AF65-F5344CB8AC3E}">
        <p14:creationId xmlns:p14="http://schemas.microsoft.com/office/powerpoint/2010/main" val="9879616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p:spPr>
      </p:sp>
      <p:sp>
        <p:nvSpPr>
          <p:cNvPr id="1843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GB" dirty="0">
              <a:latin typeface="Arial" pitchFamily="-1" charset="0"/>
            </a:endParaRPr>
          </a:p>
        </p:txBody>
      </p:sp>
      <p:sp>
        <p:nvSpPr>
          <p:cNvPr id="18436" name="Slide Number Placeholder 3"/>
          <p:cNvSpPr>
            <a:spLocks noGrp="1"/>
          </p:cNvSpPr>
          <p:nvPr>
            <p:ph type="sldNum" sz="quarter" idx="5"/>
          </p:nvPr>
        </p:nvSpPr>
        <p:spPr bwMode="auto">
          <a:noFill/>
          <a:ln>
            <a:miter lim="800000"/>
            <a:headEnd/>
            <a:tailEnd/>
          </a:ln>
        </p:spPr>
        <p:txBody>
          <a:bodyPr/>
          <a:lstStyle/>
          <a:p>
            <a:fld id="{0DA17B3F-EB80-B64D-97A7-D3A36512CB72}" type="slidenum">
              <a:rPr lang="en-US" b="1">
                <a:ea typeface="Arial" pitchFamily="-1" charset="0"/>
                <a:cs typeface="Arial" pitchFamily="-1" charset="0"/>
              </a:rPr>
              <a:pPr/>
              <a:t>29</a:t>
            </a:fld>
            <a:endParaRPr lang="en-US" b="1" dirty="0">
              <a:ea typeface="Arial" pitchFamily="-1" charset="0"/>
              <a:cs typeface="Arial" pitchFamily="-1" charset="0"/>
            </a:endParaRPr>
          </a:p>
        </p:txBody>
      </p:sp>
    </p:spTree>
    <p:extLst>
      <p:ext uri="{BB962C8B-B14F-4D97-AF65-F5344CB8AC3E}">
        <p14:creationId xmlns:p14="http://schemas.microsoft.com/office/powerpoint/2010/main" val="15694417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p:spPr>
      </p:sp>
      <p:sp>
        <p:nvSpPr>
          <p:cNvPr id="225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GB" dirty="0">
              <a:latin typeface="Arial" pitchFamily="-1" charset="0"/>
            </a:endParaRPr>
          </a:p>
        </p:txBody>
      </p:sp>
    </p:spTree>
    <p:extLst>
      <p:ext uri="{BB962C8B-B14F-4D97-AF65-F5344CB8AC3E}">
        <p14:creationId xmlns:p14="http://schemas.microsoft.com/office/powerpoint/2010/main" val="25338164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kern="1200" baseline="0" dirty="0">
                <a:solidFill>
                  <a:schemeClr val="tx1"/>
                </a:solidFill>
                <a:latin typeface="Arial" charset="0"/>
                <a:ea typeface="+mn-ea"/>
                <a:cs typeface="+mn-cs"/>
              </a:rPr>
              <a:t>You can either stop this exercise when the first person to finish identifies themselves, or allow everyone to finish. It’s worth putting everyone at ease at this point by recognising the exercise was actually quite difficult. All the numbers look slightly different; different shapes, different sizes.  </a:t>
            </a:r>
          </a:p>
          <a:p>
            <a:endParaRPr lang="en-GB" sz="1200" kern="1200" baseline="0" dirty="0">
              <a:solidFill>
                <a:schemeClr val="tx1"/>
              </a:solidFill>
              <a:latin typeface="Arial" charset="0"/>
              <a:ea typeface="+mn-ea"/>
              <a:cs typeface="+mn-cs"/>
            </a:endParaRPr>
          </a:p>
          <a:p>
            <a:r>
              <a:rPr lang="en-GB" sz="1200" kern="1200" baseline="0" dirty="0">
                <a:solidFill>
                  <a:schemeClr val="tx1"/>
                </a:solidFill>
                <a:latin typeface="Arial" charset="0"/>
                <a:ea typeface="+mn-ea"/>
                <a:cs typeface="+mn-cs"/>
              </a:rPr>
              <a:t>So what has this got to do with people and personality?</a:t>
            </a:r>
          </a:p>
          <a:p>
            <a:endParaRPr lang="en-GB" sz="1200" kern="1200" baseline="0" dirty="0">
              <a:solidFill>
                <a:schemeClr val="tx1"/>
              </a:solidFill>
              <a:latin typeface="Arial" charset="0"/>
              <a:ea typeface="+mn-ea"/>
              <a:cs typeface="+mn-cs"/>
            </a:endParaRPr>
          </a:p>
          <a:p>
            <a:r>
              <a:rPr lang="en-GB" sz="1200" b="1" kern="1200" dirty="0">
                <a:solidFill>
                  <a:schemeClr val="tx1"/>
                </a:solidFill>
                <a:latin typeface="Arial" charset="0"/>
                <a:ea typeface="+mn-ea"/>
                <a:cs typeface="+mn-cs"/>
              </a:rPr>
              <a:t>Link to next slide</a:t>
            </a:r>
            <a:r>
              <a:rPr lang="en-GB" sz="1200" kern="1200" dirty="0">
                <a:solidFill>
                  <a:schemeClr val="tx1"/>
                </a:solidFill>
                <a:latin typeface="Arial" charset="0"/>
                <a:ea typeface="+mn-ea"/>
                <a:cs typeface="+mn-cs"/>
              </a:rPr>
              <a:t> </a:t>
            </a: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baseline="0" dirty="0">
                <a:solidFill>
                  <a:schemeClr val="tx1"/>
                </a:solidFill>
                <a:latin typeface="Arial" charset="0"/>
                <a:ea typeface="+mn-ea"/>
                <a:cs typeface="+mn-cs"/>
              </a:rPr>
              <a:t>Although the numbers appear randomly placed, there *is* an underlying system, logic, framework to their clustering.</a:t>
            </a:r>
          </a:p>
          <a:p>
            <a:pPr marL="0" marR="0" indent="0" algn="l" defTabSz="914400" rtl="0" eaLnBrk="0" fontAlgn="base" latinLnBrk="0" hangingPunct="0">
              <a:lnSpc>
                <a:spcPct val="100000"/>
              </a:lnSpc>
              <a:spcBef>
                <a:spcPct val="30000"/>
              </a:spcBef>
              <a:spcAft>
                <a:spcPct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pPr>
              <a:defRPr/>
            </a:pPr>
            <a:fld id="{BE51933E-29C9-46BA-B69F-8417DDBB1ADB}" type="slidenum">
              <a:rPr lang="en-GB" smtClean="0"/>
              <a:pPr>
                <a:defRPr/>
              </a:pPr>
              <a:t>31</a:t>
            </a:fld>
            <a:endParaRPr lang="en-GB" dirty="0"/>
          </a:p>
        </p:txBody>
      </p:sp>
    </p:spTree>
    <p:extLst>
      <p:ext uri="{BB962C8B-B14F-4D97-AF65-F5344CB8AC3E}">
        <p14:creationId xmlns:p14="http://schemas.microsoft.com/office/powerpoint/2010/main" val="6636812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aseline="0" dirty="0"/>
              <a:t>Count through the numbers pointing out the pattern. Explain that b</a:t>
            </a:r>
            <a:r>
              <a:rPr lang="en-GB" dirty="0"/>
              <a:t>y applying a</a:t>
            </a:r>
            <a:r>
              <a:rPr lang="en-GB" baseline="0" dirty="0"/>
              <a:t> framework you can see the pattern more clearly.</a:t>
            </a:r>
          </a:p>
          <a:p>
            <a:endParaRPr lang="en-GB" baseline="0" dirty="0"/>
          </a:p>
          <a:p>
            <a:endParaRPr lang="en-GB" dirty="0"/>
          </a:p>
        </p:txBody>
      </p:sp>
      <p:sp>
        <p:nvSpPr>
          <p:cNvPr id="4" name="Slide Number Placeholder 3"/>
          <p:cNvSpPr>
            <a:spLocks noGrp="1"/>
          </p:cNvSpPr>
          <p:nvPr>
            <p:ph type="sldNum" sz="quarter" idx="10"/>
          </p:nvPr>
        </p:nvSpPr>
        <p:spPr/>
        <p:txBody>
          <a:bodyPr/>
          <a:lstStyle/>
          <a:p>
            <a:pPr>
              <a:defRPr/>
            </a:pPr>
            <a:fld id="{BE51933E-29C9-46BA-B69F-8417DDBB1ADB}" type="slidenum">
              <a:rPr lang="en-GB" smtClean="0"/>
              <a:pPr>
                <a:defRPr/>
              </a:pPr>
              <a:t>32</a:t>
            </a:fld>
            <a:endParaRPr lang="en-GB" dirty="0"/>
          </a:p>
        </p:txBody>
      </p:sp>
    </p:spTree>
    <p:extLst>
      <p:ext uri="{BB962C8B-B14F-4D97-AF65-F5344CB8AC3E}">
        <p14:creationId xmlns:p14="http://schemas.microsoft.com/office/powerpoint/2010/main" val="29529118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Explain</a:t>
            </a:r>
            <a:r>
              <a:rPr lang="en-GB" baseline="0" dirty="0"/>
              <a:t> that o</a:t>
            </a:r>
            <a:r>
              <a:rPr lang="en-GB" dirty="0"/>
              <a:t>nce</a:t>
            </a:r>
            <a:r>
              <a:rPr lang="en-GB" baseline="0" dirty="0"/>
              <a:t> the underlying framework is understood, the exercise becomes much easier to complete.</a:t>
            </a:r>
          </a:p>
          <a:p>
            <a:endParaRPr lang="en-GB" b="1" baseline="0" dirty="0"/>
          </a:p>
          <a:p>
            <a:r>
              <a:rPr lang="en-GB" b="1" baseline="0" dirty="0"/>
              <a:t>Link to next slide</a:t>
            </a:r>
          </a:p>
          <a:p>
            <a:r>
              <a:rPr lang="en-GB" baseline="0" dirty="0"/>
              <a:t>Tell your group to try the exercise again but this time with the understanding of the framework.</a:t>
            </a:r>
            <a:endParaRPr lang="en-GB" dirty="0"/>
          </a:p>
        </p:txBody>
      </p:sp>
      <p:sp>
        <p:nvSpPr>
          <p:cNvPr id="4" name="Slide Number Placeholder 3"/>
          <p:cNvSpPr>
            <a:spLocks noGrp="1"/>
          </p:cNvSpPr>
          <p:nvPr>
            <p:ph type="sldNum" sz="quarter" idx="10"/>
          </p:nvPr>
        </p:nvSpPr>
        <p:spPr/>
        <p:txBody>
          <a:bodyPr/>
          <a:lstStyle/>
          <a:p>
            <a:pPr>
              <a:defRPr/>
            </a:pPr>
            <a:fld id="{BE51933E-29C9-46BA-B69F-8417DDBB1ADB}" type="slidenum">
              <a:rPr lang="en-GB" smtClean="0"/>
              <a:pPr>
                <a:defRPr/>
              </a:pPr>
              <a:t>33</a:t>
            </a:fld>
            <a:endParaRPr lang="en-GB" dirty="0"/>
          </a:p>
        </p:txBody>
      </p:sp>
    </p:spTree>
    <p:extLst>
      <p:ext uri="{BB962C8B-B14F-4D97-AF65-F5344CB8AC3E}">
        <p14:creationId xmlns:p14="http://schemas.microsoft.com/office/powerpoint/2010/main" val="11949174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dirty="0"/>
              <a:t>Allow people to try the exercise again and they will find that it is much easier.</a:t>
            </a:r>
          </a:p>
          <a:p>
            <a:pPr marL="0" marR="0" indent="0" algn="l" defTabSz="914400" rtl="0" eaLnBrk="0" fontAlgn="base" latinLnBrk="0" hangingPunct="0">
              <a:lnSpc>
                <a:spcPct val="100000"/>
              </a:lnSpc>
              <a:spcBef>
                <a:spcPct val="30000"/>
              </a:spcBef>
              <a:spcAft>
                <a:spcPct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pPr>
              <a:defRPr/>
            </a:pPr>
            <a:fld id="{BE51933E-29C9-46BA-B69F-8417DDBB1ADB}" type="slidenum">
              <a:rPr lang="en-GB" smtClean="0"/>
              <a:pPr>
                <a:defRPr/>
              </a:pPr>
              <a:t>34</a:t>
            </a:fld>
            <a:endParaRPr lang="en-GB" dirty="0"/>
          </a:p>
        </p:txBody>
      </p:sp>
    </p:spTree>
    <p:extLst>
      <p:ext uri="{BB962C8B-B14F-4D97-AF65-F5344CB8AC3E}">
        <p14:creationId xmlns:p14="http://schemas.microsoft.com/office/powerpoint/2010/main" val="16230402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p:spPr>
      </p:sp>
      <p:sp>
        <p:nvSpPr>
          <p:cNvPr id="225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GB" dirty="0">
              <a:latin typeface="Arial" pitchFamily="-1" charset="0"/>
            </a:endParaRPr>
          </a:p>
        </p:txBody>
      </p:sp>
    </p:spTree>
    <p:extLst>
      <p:ext uri="{BB962C8B-B14F-4D97-AF65-F5344CB8AC3E}">
        <p14:creationId xmlns:p14="http://schemas.microsoft.com/office/powerpoint/2010/main" val="7715877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p:spPr>
      </p:sp>
      <p:sp>
        <p:nvSpPr>
          <p:cNvPr id="225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GB" dirty="0">
              <a:latin typeface="Arial" pitchFamily="-1" charset="0"/>
            </a:endParaRPr>
          </a:p>
        </p:txBody>
      </p:sp>
    </p:spTree>
    <p:extLst>
      <p:ext uri="{BB962C8B-B14F-4D97-AF65-F5344CB8AC3E}">
        <p14:creationId xmlns:p14="http://schemas.microsoft.com/office/powerpoint/2010/main" val="10888818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bwMode="auto">
          <a:noFill/>
          <a:ln>
            <a:miter lim="800000"/>
            <a:headEnd/>
            <a:tailEnd/>
          </a:ln>
        </p:spPr>
        <p:txBody>
          <a:bodyPr/>
          <a:lstStyle/>
          <a:p>
            <a:fld id="{EFD61B16-F1DA-DA40-AC05-47649338D1FE}" type="slidenum">
              <a:rPr lang="fi-FI"/>
              <a:pPr/>
              <a:t>37</a:t>
            </a:fld>
            <a:endParaRPr lang="fi-FI"/>
          </a:p>
        </p:txBody>
      </p:sp>
      <p:sp>
        <p:nvSpPr>
          <p:cNvPr id="24579" name="Rectangle 2"/>
          <p:cNvSpPr>
            <a:spLocks noGrp="1" noRot="1" noChangeAspect="1" noChangeArrowheads="1" noTextEdit="1"/>
          </p:cNvSpPr>
          <p:nvPr>
            <p:ph type="sldImg"/>
          </p:nvPr>
        </p:nvSpPr>
        <p:spPr bwMode="auto">
          <a:xfrm>
            <a:off x="944563" y="782638"/>
            <a:ext cx="4992687" cy="3744912"/>
          </a:xfrm>
          <a:noFill/>
          <a:ln>
            <a:solidFill>
              <a:srgbClr val="000000"/>
            </a:solidFill>
            <a:miter lim="800000"/>
            <a:headEnd/>
            <a:tailEnd/>
          </a:ln>
        </p:spPr>
      </p:sp>
      <p:sp>
        <p:nvSpPr>
          <p:cNvPr id="24580" name="Rectangle 3"/>
          <p:cNvSpPr>
            <a:spLocks noGrp="1" noChangeArrowheads="1"/>
          </p:cNvSpPr>
          <p:nvPr>
            <p:ph type="body" idx="1"/>
          </p:nvPr>
        </p:nvSpPr>
        <p:spPr bwMode="auto">
          <a:xfrm>
            <a:off x="919165" y="4762501"/>
            <a:ext cx="5043487" cy="4525962"/>
          </a:xfrm>
          <a:noFill/>
        </p:spPr>
        <p:txBody>
          <a:bodyPr wrap="square" numCol="1" anchor="t" anchorCtr="0" compatLnSpc="1">
            <a:prstTxWarp prst="textNoShape">
              <a:avLst/>
            </a:prstTxWarp>
          </a:bodyPr>
          <a:lstStyle/>
          <a:p>
            <a:pPr eaLnBrk="1" hangingPunct="1"/>
            <a:endParaRPr lang="en-US" dirty="0">
              <a:latin typeface="Arial" pitchFamily="-1" charset="0"/>
            </a:endParaRPr>
          </a:p>
        </p:txBody>
      </p:sp>
    </p:spTree>
    <p:extLst>
      <p:ext uri="{BB962C8B-B14F-4D97-AF65-F5344CB8AC3E}">
        <p14:creationId xmlns:p14="http://schemas.microsoft.com/office/powerpoint/2010/main" val="12459716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EDE0359E-4D5B-4EF6-AD1B-E5AAC173014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B42B10FC-14DB-4541-88E0-562F1C94B91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a:latin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GB" dirty="0">
              <a:latin typeface="Arial" pitchFamily="-1" charset="0"/>
            </a:endParaRPr>
          </a:p>
        </p:txBody>
      </p:sp>
    </p:spTree>
    <p:extLst>
      <p:ext uri="{BB962C8B-B14F-4D97-AF65-F5344CB8AC3E}">
        <p14:creationId xmlns:p14="http://schemas.microsoft.com/office/powerpoint/2010/main" val="42620408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GB" dirty="0">
              <a:latin typeface="Arial" pitchFamily="-1" charset="0"/>
            </a:endParaRPr>
          </a:p>
        </p:txBody>
      </p:sp>
    </p:spTree>
    <p:extLst>
      <p:ext uri="{BB962C8B-B14F-4D97-AF65-F5344CB8AC3E}">
        <p14:creationId xmlns:p14="http://schemas.microsoft.com/office/powerpoint/2010/main" val="27755951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p:spPr>
      </p:sp>
      <p:sp>
        <p:nvSpPr>
          <p:cNvPr id="286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dirty="0">
              <a:latin typeface="Arial" pitchFamily="-1" charset="0"/>
            </a:endParaRPr>
          </a:p>
        </p:txBody>
      </p:sp>
      <p:sp>
        <p:nvSpPr>
          <p:cNvPr id="28676" name="Slide Number Placeholder 3"/>
          <p:cNvSpPr>
            <a:spLocks noGrp="1"/>
          </p:cNvSpPr>
          <p:nvPr>
            <p:ph type="sldNum" sz="quarter" idx="5"/>
          </p:nvPr>
        </p:nvSpPr>
        <p:spPr bwMode="auto">
          <a:noFill/>
          <a:ln>
            <a:miter lim="800000"/>
            <a:headEnd/>
            <a:tailEnd/>
          </a:ln>
        </p:spPr>
        <p:txBody>
          <a:bodyPr/>
          <a:lstStyle/>
          <a:p>
            <a:fld id="{9948A0FE-DAC7-A84E-82FB-46250313202C}" type="slidenum">
              <a:rPr lang="fi-FI"/>
              <a:pPr/>
              <a:t>40</a:t>
            </a:fld>
            <a:endParaRPr lang="fi-FI"/>
          </a:p>
        </p:txBody>
      </p:sp>
    </p:spTree>
    <p:extLst>
      <p:ext uri="{BB962C8B-B14F-4D97-AF65-F5344CB8AC3E}">
        <p14:creationId xmlns:p14="http://schemas.microsoft.com/office/powerpoint/2010/main" val="11799770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bwMode="auto">
          <a:noFill/>
          <a:ln>
            <a:miter lim="800000"/>
            <a:headEnd/>
            <a:tailEnd/>
          </a:ln>
        </p:spPr>
        <p:txBody>
          <a:bodyPr/>
          <a:lstStyle/>
          <a:p>
            <a:fld id="{5F2707EB-C4D1-9449-9569-71C32D9E4451}" type="slidenum">
              <a:rPr lang="fi-FI"/>
              <a:pPr/>
              <a:t>41</a:t>
            </a:fld>
            <a:endParaRPr lang="fi-FI"/>
          </a:p>
        </p:txBody>
      </p:sp>
      <p:sp>
        <p:nvSpPr>
          <p:cNvPr id="30723" name="Rectangle 2"/>
          <p:cNvSpPr>
            <a:spLocks noGrp="1" noRot="1" noChangeAspect="1" noChangeArrowheads="1" noTextEdit="1"/>
          </p:cNvSpPr>
          <p:nvPr>
            <p:ph type="sldImg"/>
          </p:nvPr>
        </p:nvSpPr>
        <p:spPr bwMode="auto">
          <a:xfrm>
            <a:off x="944563" y="782638"/>
            <a:ext cx="4992687" cy="3744912"/>
          </a:xfrm>
          <a:noFill/>
          <a:ln>
            <a:solidFill>
              <a:srgbClr val="000000"/>
            </a:solidFill>
            <a:miter lim="800000"/>
            <a:headEnd/>
            <a:tailEnd/>
          </a:ln>
        </p:spPr>
      </p:sp>
      <p:sp>
        <p:nvSpPr>
          <p:cNvPr id="30724" name="Rectangle 3"/>
          <p:cNvSpPr>
            <a:spLocks noGrp="1" noChangeArrowheads="1"/>
          </p:cNvSpPr>
          <p:nvPr>
            <p:ph type="body" idx="1"/>
          </p:nvPr>
        </p:nvSpPr>
        <p:spPr bwMode="auto">
          <a:xfrm>
            <a:off x="919165" y="4762501"/>
            <a:ext cx="5043487" cy="4525962"/>
          </a:xfrm>
          <a:noFill/>
        </p:spPr>
        <p:txBody>
          <a:bodyPr wrap="square" numCol="1" anchor="t" anchorCtr="0" compatLnSpc="1">
            <a:prstTxWarp prst="textNoShape">
              <a:avLst/>
            </a:prstTxWarp>
          </a:bodyPr>
          <a:lstStyle/>
          <a:p>
            <a:pPr eaLnBrk="1" hangingPunct="1"/>
            <a:endParaRPr lang="en-US" dirty="0">
              <a:latin typeface="Arial" pitchFamily="-1" charset="0"/>
            </a:endParaRPr>
          </a:p>
        </p:txBody>
      </p:sp>
    </p:spTree>
    <p:extLst>
      <p:ext uri="{BB962C8B-B14F-4D97-AF65-F5344CB8AC3E}">
        <p14:creationId xmlns:p14="http://schemas.microsoft.com/office/powerpoint/2010/main" val="8218273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bwMode="auto">
          <a:noFill/>
          <a:ln>
            <a:miter lim="800000"/>
            <a:headEnd/>
            <a:tailEnd/>
          </a:ln>
        </p:spPr>
        <p:txBody>
          <a:bodyPr/>
          <a:lstStyle/>
          <a:p>
            <a:fld id="{DEE16D6C-6BDD-7048-874B-117A5447DEFE}" type="slidenum">
              <a:rPr lang="fi-FI"/>
              <a:pPr/>
              <a:t>42</a:t>
            </a:fld>
            <a:endParaRPr lang="fi-FI"/>
          </a:p>
        </p:txBody>
      </p:sp>
      <p:sp>
        <p:nvSpPr>
          <p:cNvPr id="32771" name="Rectangle 2"/>
          <p:cNvSpPr>
            <a:spLocks noGrp="1" noRot="1" noChangeAspect="1" noChangeArrowheads="1" noTextEdit="1"/>
          </p:cNvSpPr>
          <p:nvPr>
            <p:ph type="sldImg"/>
          </p:nvPr>
        </p:nvSpPr>
        <p:spPr bwMode="auto">
          <a:xfrm>
            <a:off x="944563" y="782638"/>
            <a:ext cx="4992687" cy="3744912"/>
          </a:xfrm>
          <a:noFill/>
          <a:ln>
            <a:solidFill>
              <a:srgbClr val="000000"/>
            </a:solidFill>
            <a:miter lim="800000"/>
            <a:headEnd/>
            <a:tailEnd/>
          </a:ln>
        </p:spPr>
      </p:sp>
      <p:sp>
        <p:nvSpPr>
          <p:cNvPr id="32772" name="Rectangle 3"/>
          <p:cNvSpPr>
            <a:spLocks noGrp="1" noChangeArrowheads="1"/>
          </p:cNvSpPr>
          <p:nvPr>
            <p:ph type="body" idx="1"/>
          </p:nvPr>
        </p:nvSpPr>
        <p:spPr bwMode="auto">
          <a:xfrm>
            <a:off x="919165" y="4762501"/>
            <a:ext cx="5043487" cy="4525962"/>
          </a:xfrm>
          <a:noFill/>
        </p:spPr>
        <p:txBody>
          <a:bodyPr wrap="square" numCol="1" anchor="t" anchorCtr="0" compatLnSpc="1">
            <a:prstTxWarp prst="textNoShape">
              <a:avLst/>
            </a:prstTxWarp>
          </a:bodyPr>
          <a:lstStyle/>
          <a:p>
            <a:pPr eaLnBrk="1" hangingPunct="1"/>
            <a:endParaRPr lang="en-US" dirty="0">
              <a:latin typeface="Arial" pitchFamily="-1" charset="0"/>
            </a:endParaRPr>
          </a:p>
        </p:txBody>
      </p:sp>
    </p:spTree>
    <p:extLst>
      <p:ext uri="{BB962C8B-B14F-4D97-AF65-F5344CB8AC3E}">
        <p14:creationId xmlns:p14="http://schemas.microsoft.com/office/powerpoint/2010/main" val="38656049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bwMode="auto">
          <a:noFill/>
          <a:ln>
            <a:miter lim="800000"/>
            <a:headEnd/>
            <a:tailEnd/>
          </a:ln>
        </p:spPr>
        <p:txBody>
          <a:bodyPr/>
          <a:lstStyle/>
          <a:p>
            <a:fld id="{67E35280-1FE6-134A-96BF-2C8E5BD1ACB4}" type="slidenum">
              <a:rPr lang="en-GB"/>
              <a:pPr/>
              <a:t>43</a:t>
            </a:fld>
            <a:endParaRPr lang="en-GB" dirty="0"/>
          </a:p>
        </p:txBody>
      </p:sp>
      <p:sp>
        <p:nvSpPr>
          <p:cNvPr id="3481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482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dirty="0">
              <a:latin typeface="Arial" pitchFamily="-1" charset="0"/>
            </a:endParaRPr>
          </a:p>
        </p:txBody>
      </p:sp>
    </p:spTree>
    <p:extLst>
      <p:ext uri="{BB962C8B-B14F-4D97-AF65-F5344CB8AC3E}">
        <p14:creationId xmlns:p14="http://schemas.microsoft.com/office/powerpoint/2010/main" val="15443179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bwMode="auto">
          <a:noFill/>
          <a:ln>
            <a:miter lim="800000"/>
            <a:headEnd/>
            <a:tailEnd/>
          </a:ln>
        </p:spPr>
        <p:txBody>
          <a:bodyPr/>
          <a:lstStyle/>
          <a:p>
            <a:fld id="{4EE18B46-987A-AF40-865B-0677347F5BF8}" type="slidenum">
              <a:rPr lang="fi-FI"/>
              <a:pPr/>
              <a:t>44</a:t>
            </a:fld>
            <a:endParaRPr lang="fi-FI"/>
          </a:p>
        </p:txBody>
      </p:sp>
      <p:sp>
        <p:nvSpPr>
          <p:cNvPr id="36867" name="Rectangle 2"/>
          <p:cNvSpPr>
            <a:spLocks noGrp="1" noRot="1" noChangeAspect="1" noChangeArrowheads="1" noTextEdit="1"/>
          </p:cNvSpPr>
          <p:nvPr>
            <p:ph type="sldImg"/>
          </p:nvPr>
        </p:nvSpPr>
        <p:spPr bwMode="auto">
          <a:xfrm>
            <a:off x="944563" y="782638"/>
            <a:ext cx="4992687" cy="3744912"/>
          </a:xfrm>
          <a:noFill/>
          <a:ln>
            <a:solidFill>
              <a:srgbClr val="000000"/>
            </a:solidFill>
            <a:miter lim="800000"/>
            <a:headEnd/>
            <a:tailEnd/>
          </a:ln>
        </p:spPr>
      </p:sp>
      <p:sp>
        <p:nvSpPr>
          <p:cNvPr id="36868" name="Rectangle 3"/>
          <p:cNvSpPr>
            <a:spLocks noGrp="1" noChangeArrowheads="1"/>
          </p:cNvSpPr>
          <p:nvPr>
            <p:ph type="body" idx="1"/>
          </p:nvPr>
        </p:nvSpPr>
        <p:spPr bwMode="auto">
          <a:xfrm>
            <a:off x="919165" y="4762501"/>
            <a:ext cx="5043487" cy="4525962"/>
          </a:xfrm>
          <a:noFill/>
        </p:spPr>
        <p:txBody>
          <a:bodyPr wrap="square" numCol="1" anchor="t" anchorCtr="0" compatLnSpc="1">
            <a:prstTxWarp prst="textNoShape">
              <a:avLst/>
            </a:prstTxWarp>
          </a:bodyPr>
          <a:lstStyle/>
          <a:p>
            <a:pPr eaLnBrk="1" hangingPunct="1"/>
            <a:endParaRPr lang="en-US" dirty="0">
              <a:latin typeface="Arial" pitchFamily="-1" charset="0"/>
            </a:endParaRPr>
          </a:p>
        </p:txBody>
      </p:sp>
    </p:spTree>
    <p:extLst>
      <p:ext uri="{BB962C8B-B14F-4D97-AF65-F5344CB8AC3E}">
        <p14:creationId xmlns:p14="http://schemas.microsoft.com/office/powerpoint/2010/main" val="41626589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p:spPr>
      </p:sp>
      <p:sp>
        <p:nvSpPr>
          <p:cNvPr id="696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latin typeface="Arial" pitchFamily="-1" charset="0"/>
            </a:endParaRPr>
          </a:p>
        </p:txBody>
      </p:sp>
      <p:sp>
        <p:nvSpPr>
          <p:cNvPr id="69636" name="Slide Number Placeholder 3"/>
          <p:cNvSpPr>
            <a:spLocks noGrp="1"/>
          </p:cNvSpPr>
          <p:nvPr>
            <p:ph type="sldNum" sz="quarter" idx="5"/>
          </p:nvPr>
        </p:nvSpPr>
        <p:spPr bwMode="auto">
          <a:noFill/>
          <a:ln>
            <a:miter lim="800000"/>
            <a:headEnd/>
            <a:tailEnd/>
          </a:ln>
        </p:spPr>
        <p:txBody>
          <a:bodyPr/>
          <a:lstStyle/>
          <a:p>
            <a:fld id="{6D150307-63E7-084E-B300-96A9DB2A3F78}" type="slidenum">
              <a:rPr lang="fi-FI"/>
              <a:pPr/>
              <a:t>45</a:t>
            </a:fld>
            <a:endParaRPr lang="fi-FI"/>
          </a:p>
        </p:txBody>
      </p:sp>
    </p:spTree>
    <p:extLst>
      <p:ext uri="{BB962C8B-B14F-4D97-AF65-F5344CB8AC3E}">
        <p14:creationId xmlns:p14="http://schemas.microsoft.com/office/powerpoint/2010/main" val="42814247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latin typeface="Arial" pitchFamily="-1" charset="0"/>
            </a:endParaRPr>
          </a:p>
        </p:txBody>
      </p:sp>
      <p:sp>
        <p:nvSpPr>
          <p:cNvPr id="38916" name="Slide Number Placeholder 3"/>
          <p:cNvSpPr>
            <a:spLocks noGrp="1"/>
          </p:cNvSpPr>
          <p:nvPr>
            <p:ph type="sldNum" sz="quarter" idx="5"/>
          </p:nvPr>
        </p:nvSpPr>
        <p:spPr bwMode="auto">
          <a:noFill/>
          <a:ln>
            <a:miter lim="800000"/>
            <a:headEnd/>
            <a:tailEnd/>
          </a:ln>
        </p:spPr>
        <p:txBody>
          <a:bodyPr/>
          <a:lstStyle/>
          <a:p>
            <a:fld id="{9F4E5449-5A86-2C4A-B8AC-A11A6B891ACC}" type="slidenum">
              <a:rPr lang="fi-FI"/>
              <a:pPr/>
              <a:t>46</a:t>
            </a:fld>
            <a:endParaRPr lang="fi-FI"/>
          </a:p>
        </p:txBody>
      </p:sp>
    </p:spTree>
    <p:extLst>
      <p:ext uri="{BB962C8B-B14F-4D97-AF65-F5344CB8AC3E}">
        <p14:creationId xmlns:p14="http://schemas.microsoft.com/office/powerpoint/2010/main" val="17837547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bwMode="auto">
          <a:noFill/>
          <a:ln>
            <a:miter lim="800000"/>
            <a:headEnd/>
            <a:tailEnd/>
          </a:ln>
        </p:spPr>
        <p:txBody>
          <a:bodyPr/>
          <a:lstStyle/>
          <a:p>
            <a:fld id="{C37EA853-F4BF-D142-832E-64F3683C91ED}" type="slidenum">
              <a:rPr lang="fi-FI"/>
              <a:pPr/>
              <a:t>47</a:t>
            </a:fld>
            <a:endParaRPr lang="fi-FI"/>
          </a:p>
        </p:txBody>
      </p:sp>
      <p:sp>
        <p:nvSpPr>
          <p:cNvPr id="40963" name="Rectangle 2"/>
          <p:cNvSpPr>
            <a:spLocks noGrp="1" noRot="1" noChangeAspect="1" noChangeArrowheads="1" noTextEdit="1"/>
          </p:cNvSpPr>
          <p:nvPr>
            <p:ph type="sldImg"/>
          </p:nvPr>
        </p:nvSpPr>
        <p:spPr bwMode="auto">
          <a:xfrm>
            <a:off x="944563" y="782638"/>
            <a:ext cx="4992687" cy="3744912"/>
          </a:xfrm>
          <a:noFill/>
          <a:ln>
            <a:solidFill>
              <a:srgbClr val="000000"/>
            </a:solidFill>
            <a:miter lim="800000"/>
            <a:headEnd/>
            <a:tailEnd/>
          </a:ln>
        </p:spPr>
      </p:sp>
      <p:sp>
        <p:nvSpPr>
          <p:cNvPr id="40964" name="Rectangle 3"/>
          <p:cNvSpPr>
            <a:spLocks noGrp="1" noChangeArrowheads="1"/>
          </p:cNvSpPr>
          <p:nvPr>
            <p:ph type="body" idx="1"/>
          </p:nvPr>
        </p:nvSpPr>
        <p:spPr bwMode="auto">
          <a:xfrm>
            <a:off x="919165" y="4762501"/>
            <a:ext cx="5043487" cy="4525962"/>
          </a:xfrm>
          <a:noFill/>
        </p:spPr>
        <p:txBody>
          <a:bodyPr wrap="square" numCol="1" anchor="t" anchorCtr="0" compatLnSpc="1">
            <a:prstTxWarp prst="textNoShape">
              <a:avLst/>
            </a:prstTxWarp>
          </a:bodyPr>
          <a:lstStyle/>
          <a:p>
            <a:pPr eaLnBrk="1" hangingPunct="1"/>
            <a:endParaRPr lang="en-US">
              <a:latin typeface="Arial" pitchFamily="-1" charset="0"/>
            </a:endParaRPr>
          </a:p>
        </p:txBody>
      </p:sp>
    </p:spTree>
    <p:extLst>
      <p:ext uri="{BB962C8B-B14F-4D97-AF65-F5344CB8AC3E}">
        <p14:creationId xmlns:p14="http://schemas.microsoft.com/office/powerpoint/2010/main" val="3622942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EDE0359E-4D5B-4EF6-AD1B-E5AAC173014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B42B10FC-14DB-4541-88E0-562F1C94B91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a:latin typeface="Arial" panose="020B0604020202020204" pitchFamily="34" charset="0"/>
            </a:endParaRPr>
          </a:p>
        </p:txBody>
      </p:sp>
    </p:spTree>
    <p:extLst>
      <p:ext uri="{BB962C8B-B14F-4D97-AF65-F5344CB8AC3E}">
        <p14:creationId xmlns:p14="http://schemas.microsoft.com/office/powerpoint/2010/main" val="404405100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bwMode="auto">
          <a:noFill/>
          <a:ln>
            <a:miter lim="800000"/>
            <a:headEnd/>
            <a:tailEnd/>
          </a:ln>
        </p:spPr>
        <p:txBody>
          <a:bodyPr/>
          <a:lstStyle/>
          <a:p>
            <a:fld id="{3113EBEA-1582-194D-AA47-D3AFC9D5CA85}" type="slidenum">
              <a:rPr lang="fi-FI"/>
              <a:pPr/>
              <a:t>48</a:t>
            </a:fld>
            <a:endParaRPr lang="fi-FI"/>
          </a:p>
        </p:txBody>
      </p:sp>
      <p:sp>
        <p:nvSpPr>
          <p:cNvPr id="43011" name="Rectangle 2"/>
          <p:cNvSpPr>
            <a:spLocks noGrp="1" noRot="1" noChangeAspect="1" noChangeArrowheads="1" noTextEdit="1"/>
          </p:cNvSpPr>
          <p:nvPr>
            <p:ph type="sldImg"/>
          </p:nvPr>
        </p:nvSpPr>
        <p:spPr bwMode="auto">
          <a:xfrm>
            <a:off x="944563" y="782638"/>
            <a:ext cx="4992687" cy="3744912"/>
          </a:xfrm>
          <a:noFill/>
          <a:ln>
            <a:solidFill>
              <a:srgbClr val="000000"/>
            </a:solidFill>
            <a:miter lim="800000"/>
            <a:headEnd/>
            <a:tailEnd/>
          </a:ln>
        </p:spPr>
      </p:sp>
      <p:sp>
        <p:nvSpPr>
          <p:cNvPr id="43012" name="Rectangle 3"/>
          <p:cNvSpPr>
            <a:spLocks noGrp="1" noChangeArrowheads="1"/>
          </p:cNvSpPr>
          <p:nvPr>
            <p:ph type="body" idx="1"/>
          </p:nvPr>
        </p:nvSpPr>
        <p:spPr bwMode="auto">
          <a:xfrm>
            <a:off x="919165" y="4762501"/>
            <a:ext cx="5043487" cy="4525962"/>
          </a:xfrm>
          <a:noFill/>
        </p:spPr>
        <p:txBody>
          <a:bodyPr wrap="square" numCol="1" anchor="t" anchorCtr="0" compatLnSpc="1">
            <a:prstTxWarp prst="textNoShape">
              <a:avLst/>
            </a:prstTxWarp>
          </a:bodyPr>
          <a:lstStyle/>
          <a:p>
            <a:pPr eaLnBrk="1" hangingPunct="1"/>
            <a:endParaRPr lang="en-US">
              <a:latin typeface="Arial" pitchFamily="-1" charset="0"/>
            </a:endParaRPr>
          </a:p>
        </p:txBody>
      </p:sp>
    </p:spTree>
    <p:extLst>
      <p:ext uri="{BB962C8B-B14F-4D97-AF65-F5344CB8AC3E}">
        <p14:creationId xmlns:p14="http://schemas.microsoft.com/office/powerpoint/2010/main" val="95006010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bwMode="auto">
          <a:noFill/>
          <a:ln>
            <a:miter lim="800000"/>
            <a:headEnd/>
            <a:tailEnd/>
          </a:ln>
        </p:spPr>
        <p:txBody>
          <a:bodyPr/>
          <a:lstStyle/>
          <a:p>
            <a:fld id="{FAF18877-9E85-364A-8D40-AA1374B77EC7}" type="slidenum">
              <a:rPr lang="en-GB"/>
              <a:pPr/>
              <a:t>49</a:t>
            </a:fld>
            <a:endParaRPr lang="en-GB"/>
          </a:p>
        </p:txBody>
      </p:sp>
      <p:sp>
        <p:nvSpPr>
          <p:cNvPr id="4505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506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atin typeface="Arial" pitchFamily="-1" charset="0"/>
            </a:endParaRPr>
          </a:p>
        </p:txBody>
      </p:sp>
    </p:spTree>
    <p:extLst>
      <p:ext uri="{BB962C8B-B14F-4D97-AF65-F5344CB8AC3E}">
        <p14:creationId xmlns:p14="http://schemas.microsoft.com/office/powerpoint/2010/main" val="221797264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bwMode="auto">
          <a:noFill/>
          <a:ln>
            <a:miter lim="800000"/>
            <a:headEnd/>
            <a:tailEnd/>
          </a:ln>
        </p:spPr>
        <p:txBody>
          <a:bodyPr/>
          <a:lstStyle/>
          <a:p>
            <a:fld id="{8518361A-57C4-0845-B6E0-9FE19A80978C}" type="slidenum">
              <a:rPr lang="fi-FI"/>
              <a:pPr/>
              <a:t>50</a:t>
            </a:fld>
            <a:endParaRPr lang="fi-FI"/>
          </a:p>
        </p:txBody>
      </p:sp>
      <p:sp>
        <p:nvSpPr>
          <p:cNvPr id="47107" name="Rectangle 2"/>
          <p:cNvSpPr>
            <a:spLocks noGrp="1" noRot="1" noChangeAspect="1" noChangeArrowheads="1" noTextEdit="1"/>
          </p:cNvSpPr>
          <p:nvPr>
            <p:ph type="sldImg"/>
          </p:nvPr>
        </p:nvSpPr>
        <p:spPr bwMode="auto">
          <a:xfrm>
            <a:off x="944563" y="782638"/>
            <a:ext cx="4992687" cy="3744912"/>
          </a:xfrm>
          <a:noFill/>
          <a:ln>
            <a:solidFill>
              <a:srgbClr val="000000"/>
            </a:solidFill>
            <a:miter lim="800000"/>
            <a:headEnd/>
            <a:tailEnd/>
          </a:ln>
        </p:spPr>
      </p:sp>
      <p:sp>
        <p:nvSpPr>
          <p:cNvPr id="47108" name="Rectangle 3"/>
          <p:cNvSpPr>
            <a:spLocks noGrp="1" noChangeArrowheads="1"/>
          </p:cNvSpPr>
          <p:nvPr>
            <p:ph type="body" idx="1"/>
          </p:nvPr>
        </p:nvSpPr>
        <p:spPr bwMode="auto">
          <a:xfrm>
            <a:off x="919165" y="4762501"/>
            <a:ext cx="5043487" cy="4525962"/>
          </a:xfrm>
          <a:noFill/>
        </p:spPr>
        <p:txBody>
          <a:bodyPr wrap="square" numCol="1" anchor="t" anchorCtr="0" compatLnSpc="1">
            <a:prstTxWarp prst="textNoShape">
              <a:avLst/>
            </a:prstTxWarp>
          </a:bodyPr>
          <a:lstStyle/>
          <a:p>
            <a:pPr eaLnBrk="1" hangingPunct="1"/>
            <a:endParaRPr lang="en-US">
              <a:latin typeface="Arial" pitchFamily="-1" charset="0"/>
            </a:endParaRPr>
          </a:p>
        </p:txBody>
      </p:sp>
    </p:spTree>
    <p:extLst>
      <p:ext uri="{BB962C8B-B14F-4D97-AF65-F5344CB8AC3E}">
        <p14:creationId xmlns:p14="http://schemas.microsoft.com/office/powerpoint/2010/main" val="15553714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p:spPr>
      </p:sp>
      <p:sp>
        <p:nvSpPr>
          <p:cNvPr id="4915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dirty="0">
              <a:latin typeface="Arial" pitchFamily="-1" charset="0"/>
            </a:endParaRPr>
          </a:p>
        </p:txBody>
      </p:sp>
      <p:sp>
        <p:nvSpPr>
          <p:cNvPr id="49156" name="Slide Number Placeholder 3"/>
          <p:cNvSpPr>
            <a:spLocks noGrp="1"/>
          </p:cNvSpPr>
          <p:nvPr>
            <p:ph type="sldNum" sz="quarter" idx="5"/>
          </p:nvPr>
        </p:nvSpPr>
        <p:spPr bwMode="auto">
          <a:noFill/>
          <a:ln>
            <a:miter lim="800000"/>
            <a:headEnd/>
            <a:tailEnd/>
          </a:ln>
        </p:spPr>
        <p:txBody>
          <a:bodyPr/>
          <a:lstStyle/>
          <a:p>
            <a:fld id="{2DAF2A52-EC9E-F049-A9BC-23806C5F0A5E}" type="slidenum">
              <a:rPr lang="fi-FI"/>
              <a:pPr/>
              <a:t>51</a:t>
            </a:fld>
            <a:endParaRPr lang="fi-FI"/>
          </a:p>
        </p:txBody>
      </p:sp>
    </p:spTree>
    <p:extLst>
      <p:ext uri="{BB962C8B-B14F-4D97-AF65-F5344CB8AC3E}">
        <p14:creationId xmlns:p14="http://schemas.microsoft.com/office/powerpoint/2010/main" val="185443995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bwMode="auto">
          <a:noFill/>
          <a:ln>
            <a:miter lim="800000"/>
            <a:headEnd/>
            <a:tailEnd/>
          </a:ln>
        </p:spPr>
        <p:txBody>
          <a:bodyPr/>
          <a:lstStyle/>
          <a:p>
            <a:fld id="{1B307FC5-BF6F-1D45-87EB-1C64F83C4B4F}" type="slidenum">
              <a:rPr lang="fi-FI"/>
              <a:pPr/>
              <a:t>52</a:t>
            </a:fld>
            <a:endParaRPr lang="fi-FI"/>
          </a:p>
        </p:txBody>
      </p:sp>
      <p:sp>
        <p:nvSpPr>
          <p:cNvPr id="51203" name="Rectangle 2"/>
          <p:cNvSpPr>
            <a:spLocks noGrp="1" noRot="1" noChangeAspect="1" noChangeArrowheads="1" noTextEdit="1"/>
          </p:cNvSpPr>
          <p:nvPr>
            <p:ph type="sldImg"/>
          </p:nvPr>
        </p:nvSpPr>
        <p:spPr bwMode="auto">
          <a:xfrm>
            <a:off x="944563" y="782638"/>
            <a:ext cx="4992687" cy="3744912"/>
          </a:xfrm>
          <a:noFill/>
          <a:ln>
            <a:solidFill>
              <a:srgbClr val="000000"/>
            </a:solidFill>
            <a:miter lim="800000"/>
            <a:headEnd/>
            <a:tailEnd/>
          </a:ln>
        </p:spPr>
      </p:sp>
      <p:sp>
        <p:nvSpPr>
          <p:cNvPr id="51204" name="Rectangle 3"/>
          <p:cNvSpPr>
            <a:spLocks noGrp="1" noChangeArrowheads="1"/>
          </p:cNvSpPr>
          <p:nvPr>
            <p:ph type="body" idx="1"/>
          </p:nvPr>
        </p:nvSpPr>
        <p:spPr bwMode="auto">
          <a:xfrm>
            <a:off x="919165" y="4762501"/>
            <a:ext cx="5043487" cy="4525962"/>
          </a:xfrm>
          <a:noFill/>
        </p:spPr>
        <p:txBody>
          <a:bodyPr wrap="square" numCol="1" anchor="t" anchorCtr="0" compatLnSpc="1">
            <a:prstTxWarp prst="textNoShape">
              <a:avLst/>
            </a:prstTxWarp>
          </a:bodyPr>
          <a:lstStyle/>
          <a:p>
            <a:pPr eaLnBrk="1" hangingPunct="1"/>
            <a:endParaRPr lang="en-US">
              <a:latin typeface="Arial" pitchFamily="-1" charset="0"/>
            </a:endParaRPr>
          </a:p>
        </p:txBody>
      </p:sp>
    </p:spTree>
    <p:extLst>
      <p:ext uri="{BB962C8B-B14F-4D97-AF65-F5344CB8AC3E}">
        <p14:creationId xmlns:p14="http://schemas.microsoft.com/office/powerpoint/2010/main" val="139162152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bwMode="auto">
          <a:noFill/>
          <a:ln>
            <a:miter lim="800000"/>
            <a:headEnd/>
            <a:tailEnd/>
          </a:ln>
        </p:spPr>
        <p:txBody>
          <a:bodyPr/>
          <a:lstStyle/>
          <a:p>
            <a:fld id="{A0CB7354-5574-F246-ACBC-C079C3DD8E55}" type="slidenum">
              <a:rPr lang="fi-FI"/>
              <a:pPr/>
              <a:t>53</a:t>
            </a:fld>
            <a:endParaRPr lang="fi-FI"/>
          </a:p>
        </p:txBody>
      </p:sp>
      <p:sp>
        <p:nvSpPr>
          <p:cNvPr id="53251" name="Rectangle 2"/>
          <p:cNvSpPr>
            <a:spLocks noGrp="1" noRot="1" noChangeAspect="1" noChangeArrowheads="1" noTextEdit="1"/>
          </p:cNvSpPr>
          <p:nvPr>
            <p:ph type="sldImg"/>
          </p:nvPr>
        </p:nvSpPr>
        <p:spPr bwMode="auto">
          <a:xfrm>
            <a:off x="944563" y="782638"/>
            <a:ext cx="4992687" cy="3744912"/>
          </a:xfrm>
          <a:noFill/>
          <a:ln>
            <a:solidFill>
              <a:srgbClr val="000000"/>
            </a:solidFill>
            <a:miter lim="800000"/>
            <a:headEnd/>
            <a:tailEnd/>
          </a:ln>
        </p:spPr>
      </p:sp>
      <p:sp>
        <p:nvSpPr>
          <p:cNvPr id="53252" name="Rectangle 3"/>
          <p:cNvSpPr>
            <a:spLocks noGrp="1" noChangeArrowheads="1"/>
          </p:cNvSpPr>
          <p:nvPr>
            <p:ph type="body" idx="1"/>
          </p:nvPr>
        </p:nvSpPr>
        <p:spPr bwMode="auto">
          <a:xfrm>
            <a:off x="919165" y="4762501"/>
            <a:ext cx="5043487" cy="4525962"/>
          </a:xfrm>
          <a:noFill/>
        </p:spPr>
        <p:txBody>
          <a:bodyPr wrap="square" numCol="1" anchor="t" anchorCtr="0" compatLnSpc="1">
            <a:prstTxWarp prst="textNoShape">
              <a:avLst/>
            </a:prstTxWarp>
          </a:bodyPr>
          <a:lstStyle/>
          <a:p>
            <a:pPr eaLnBrk="1" hangingPunct="1"/>
            <a:endParaRPr lang="en-US">
              <a:latin typeface="Arial" pitchFamily="-1" charset="0"/>
            </a:endParaRPr>
          </a:p>
        </p:txBody>
      </p:sp>
    </p:spTree>
    <p:extLst>
      <p:ext uri="{BB962C8B-B14F-4D97-AF65-F5344CB8AC3E}">
        <p14:creationId xmlns:p14="http://schemas.microsoft.com/office/powerpoint/2010/main" val="382065403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bwMode="auto">
          <a:noFill/>
          <a:ln>
            <a:miter lim="800000"/>
            <a:headEnd/>
            <a:tailEnd/>
          </a:ln>
        </p:spPr>
        <p:txBody>
          <a:bodyPr/>
          <a:lstStyle/>
          <a:p>
            <a:fld id="{06580C74-BE34-E64C-86B7-51B51F105EA6}" type="slidenum">
              <a:rPr lang="en-GB"/>
              <a:pPr/>
              <a:t>54</a:t>
            </a:fld>
            <a:endParaRPr lang="en-GB" dirty="0"/>
          </a:p>
        </p:txBody>
      </p:sp>
      <p:sp>
        <p:nvSpPr>
          <p:cNvPr id="5529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530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dirty="0">
              <a:latin typeface="Arial" pitchFamily="-1" charset="0"/>
            </a:endParaRPr>
          </a:p>
        </p:txBody>
      </p:sp>
    </p:spTree>
    <p:extLst>
      <p:ext uri="{BB962C8B-B14F-4D97-AF65-F5344CB8AC3E}">
        <p14:creationId xmlns:p14="http://schemas.microsoft.com/office/powerpoint/2010/main" val="414360019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bwMode="auto">
          <a:noFill/>
          <a:ln>
            <a:miter lim="800000"/>
            <a:headEnd/>
            <a:tailEnd/>
          </a:ln>
        </p:spPr>
        <p:txBody>
          <a:bodyPr/>
          <a:lstStyle/>
          <a:p>
            <a:fld id="{17DE1490-FF5D-AF4E-BDE8-0D84397B4531}" type="slidenum">
              <a:rPr lang="fi-FI"/>
              <a:pPr/>
              <a:t>55</a:t>
            </a:fld>
            <a:endParaRPr lang="fi-FI"/>
          </a:p>
        </p:txBody>
      </p:sp>
      <p:sp>
        <p:nvSpPr>
          <p:cNvPr id="57347" name="Rectangle 2"/>
          <p:cNvSpPr>
            <a:spLocks noGrp="1" noRot="1" noChangeAspect="1" noChangeArrowheads="1" noTextEdit="1"/>
          </p:cNvSpPr>
          <p:nvPr>
            <p:ph type="sldImg"/>
          </p:nvPr>
        </p:nvSpPr>
        <p:spPr bwMode="auto">
          <a:xfrm>
            <a:off x="944563" y="782638"/>
            <a:ext cx="4992687" cy="3744912"/>
          </a:xfrm>
          <a:noFill/>
          <a:ln>
            <a:solidFill>
              <a:srgbClr val="000000"/>
            </a:solidFill>
            <a:miter lim="800000"/>
            <a:headEnd/>
            <a:tailEnd/>
          </a:ln>
        </p:spPr>
      </p:sp>
      <p:sp>
        <p:nvSpPr>
          <p:cNvPr id="57348" name="Rectangle 3"/>
          <p:cNvSpPr>
            <a:spLocks noGrp="1" noChangeArrowheads="1"/>
          </p:cNvSpPr>
          <p:nvPr>
            <p:ph type="body" idx="1"/>
          </p:nvPr>
        </p:nvSpPr>
        <p:spPr bwMode="auto">
          <a:xfrm>
            <a:off x="919165" y="4762501"/>
            <a:ext cx="5043487" cy="4525962"/>
          </a:xfrm>
          <a:noFill/>
        </p:spPr>
        <p:txBody>
          <a:bodyPr wrap="square" numCol="1" anchor="t" anchorCtr="0" compatLnSpc="1">
            <a:prstTxWarp prst="textNoShape">
              <a:avLst/>
            </a:prstTxWarp>
          </a:bodyPr>
          <a:lstStyle/>
          <a:p>
            <a:pPr eaLnBrk="1" hangingPunct="1"/>
            <a:endParaRPr lang="en-US" dirty="0">
              <a:latin typeface="Arial" pitchFamily="-1" charset="0"/>
            </a:endParaRPr>
          </a:p>
        </p:txBody>
      </p:sp>
    </p:spTree>
    <p:extLst>
      <p:ext uri="{BB962C8B-B14F-4D97-AF65-F5344CB8AC3E}">
        <p14:creationId xmlns:p14="http://schemas.microsoft.com/office/powerpoint/2010/main" val="314728850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p:spPr>
      </p:sp>
      <p:sp>
        <p:nvSpPr>
          <p:cNvPr id="593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dirty="0">
              <a:latin typeface="Arial" pitchFamily="-1" charset="0"/>
            </a:endParaRPr>
          </a:p>
        </p:txBody>
      </p:sp>
      <p:sp>
        <p:nvSpPr>
          <p:cNvPr id="59396" name="Slide Number Placeholder 3"/>
          <p:cNvSpPr>
            <a:spLocks noGrp="1"/>
          </p:cNvSpPr>
          <p:nvPr>
            <p:ph type="sldNum" sz="quarter" idx="5"/>
          </p:nvPr>
        </p:nvSpPr>
        <p:spPr bwMode="auto">
          <a:noFill/>
          <a:ln>
            <a:miter lim="800000"/>
            <a:headEnd/>
            <a:tailEnd/>
          </a:ln>
        </p:spPr>
        <p:txBody>
          <a:bodyPr/>
          <a:lstStyle/>
          <a:p>
            <a:fld id="{C949BF66-F4C5-CE43-97D6-9B06E4797768}" type="slidenum">
              <a:rPr lang="fi-FI"/>
              <a:pPr/>
              <a:t>56</a:t>
            </a:fld>
            <a:endParaRPr lang="fi-FI"/>
          </a:p>
        </p:txBody>
      </p:sp>
    </p:spTree>
    <p:extLst>
      <p:ext uri="{BB962C8B-B14F-4D97-AF65-F5344CB8AC3E}">
        <p14:creationId xmlns:p14="http://schemas.microsoft.com/office/powerpoint/2010/main" val="83092970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bwMode="auto">
          <a:noFill/>
          <a:ln>
            <a:miter lim="800000"/>
            <a:headEnd/>
            <a:tailEnd/>
          </a:ln>
        </p:spPr>
        <p:txBody>
          <a:bodyPr/>
          <a:lstStyle/>
          <a:p>
            <a:fld id="{79260D50-CA8E-3A4E-93E6-CABEB0CB7A44}" type="slidenum">
              <a:rPr lang="fi-FI"/>
              <a:pPr/>
              <a:t>57</a:t>
            </a:fld>
            <a:endParaRPr lang="fi-FI"/>
          </a:p>
        </p:txBody>
      </p:sp>
      <p:sp>
        <p:nvSpPr>
          <p:cNvPr id="61443" name="Rectangle 2"/>
          <p:cNvSpPr>
            <a:spLocks noGrp="1" noRot="1" noChangeAspect="1" noChangeArrowheads="1" noTextEdit="1"/>
          </p:cNvSpPr>
          <p:nvPr>
            <p:ph type="sldImg"/>
          </p:nvPr>
        </p:nvSpPr>
        <p:spPr bwMode="auto">
          <a:xfrm>
            <a:off x="944563" y="782638"/>
            <a:ext cx="4992687" cy="3744912"/>
          </a:xfrm>
          <a:noFill/>
          <a:ln>
            <a:solidFill>
              <a:srgbClr val="000000"/>
            </a:solidFill>
            <a:miter lim="800000"/>
            <a:headEnd/>
            <a:tailEnd/>
          </a:ln>
        </p:spPr>
      </p:sp>
      <p:sp>
        <p:nvSpPr>
          <p:cNvPr id="61444" name="Rectangle 3"/>
          <p:cNvSpPr>
            <a:spLocks noGrp="1" noChangeArrowheads="1"/>
          </p:cNvSpPr>
          <p:nvPr>
            <p:ph type="body" idx="1"/>
          </p:nvPr>
        </p:nvSpPr>
        <p:spPr bwMode="auto">
          <a:xfrm>
            <a:off x="919165" y="4762501"/>
            <a:ext cx="5043487" cy="4525962"/>
          </a:xfrm>
          <a:noFill/>
        </p:spPr>
        <p:txBody>
          <a:bodyPr wrap="square" numCol="1" anchor="t" anchorCtr="0" compatLnSpc="1">
            <a:prstTxWarp prst="textNoShape">
              <a:avLst/>
            </a:prstTxWarp>
          </a:bodyPr>
          <a:lstStyle/>
          <a:p>
            <a:pPr eaLnBrk="1" hangingPunct="1"/>
            <a:endParaRPr lang="en-US" dirty="0">
              <a:latin typeface="Arial" pitchFamily="-1" charset="0"/>
            </a:endParaRPr>
          </a:p>
        </p:txBody>
      </p:sp>
    </p:spTree>
    <p:extLst>
      <p:ext uri="{BB962C8B-B14F-4D97-AF65-F5344CB8AC3E}">
        <p14:creationId xmlns:p14="http://schemas.microsoft.com/office/powerpoint/2010/main" val="3792745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5D67FF-6107-BC6B-3097-4F7512B3C24A}"/>
            </a:ext>
          </a:extLst>
        </p:cNvPr>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95549F72-756E-EA5F-BB3B-E5BEE8D0BFB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6C260C3B-014B-AF65-3796-3765086FBB6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a:latin typeface="Arial" panose="020B0604020202020204" pitchFamily="34" charset="0"/>
            </a:endParaRPr>
          </a:p>
        </p:txBody>
      </p:sp>
    </p:spTree>
    <p:extLst>
      <p:ext uri="{BB962C8B-B14F-4D97-AF65-F5344CB8AC3E}">
        <p14:creationId xmlns:p14="http://schemas.microsoft.com/office/powerpoint/2010/main" val="17492640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bwMode="auto">
          <a:noFill/>
          <a:ln>
            <a:miter lim="800000"/>
            <a:headEnd/>
            <a:tailEnd/>
          </a:ln>
        </p:spPr>
        <p:txBody>
          <a:bodyPr/>
          <a:lstStyle/>
          <a:p>
            <a:fld id="{47F28436-853B-5F4E-8FCC-A0C9EB261649}" type="slidenum">
              <a:rPr lang="fi-FI"/>
              <a:pPr/>
              <a:t>58</a:t>
            </a:fld>
            <a:endParaRPr lang="fi-FI"/>
          </a:p>
        </p:txBody>
      </p:sp>
      <p:sp>
        <p:nvSpPr>
          <p:cNvPr id="63491" name="Rectangle 2"/>
          <p:cNvSpPr>
            <a:spLocks noGrp="1" noRot="1" noChangeAspect="1" noChangeArrowheads="1" noTextEdit="1"/>
          </p:cNvSpPr>
          <p:nvPr>
            <p:ph type="sldImg"/>
          </p:nvPr>
        </p:nvSpPr>
        <p:spPr bwMode="auto">
          <a:xfrm>
            <a:off x="944563" y="782638"/>
            <a:ext cx="4992687" cy="3744912"/>
          </a:xfrm>
          <a:noFill/>
          <a:ln>
            <a:solidFill>
              <a:srgbClr val="000000"/>
            </a:solidFill>
            <a:miter lim="800000"/>
            <a:headEnd/>
            <a:tailEnd/>
          </a:ln>
        </p:spPr>
      </p:sp>
      <p:sp>
        <p:nvSpPr>
          <p:cNvPr id="63492" name="Rectangle 3"/>
          <p:cNvSpPr>
            <a:spLocks noGrp="1" noChangeArrowheads="1"/>
          </p:cNvSpPr>
          <p:nvPr>
            <p:ph type="body" idx="1"/>
          </p:nvPr>
        </p:nvSpPr>
        <p:spPr bwMode="auto">
          <a:xfrm>
            <a:off x="919165" y="4762501"/>
            <a:ext cx="5043487" cy="4525962"/>
          </a:xfrm>
          <a:noFill/>
        </p:spPr>
        <p:txBody>
          <a:bodyPr wrap="square" numCol="1" anchor="t" anchorCtr="0" compatLnSpc="1">
            <a:prstTxWarp prst="textNoShape">
              <a:avLst/>
            </a:prstTxWarp>
          </a:bodyPr>
          <a:lstStyle/>
          <a:p>
            <a:pPr eaLnBrk="1" hangingPunct="1"/>
            <a:endParaRPr lang="en-US">
              <a:latin typeface="Arial" pitchFamily="-1" charset="0"/>
            </a:endParaRPr>
          </a:p>
        </p:txBody>
      </p:sp>
    </p:spTree>
    <p:extLst>
      <p:ext uri="{BB962C8B-B14F-4D97-AF65-F5344CB8AC3E}">
        <p14:creationId xmlns:p14="http://schemas.microsoft.com/office/powerpoint/2010/main" val="305583252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bwMode="auto">
          <a:noFill/>
          <a:ln>
            <a:miter lim="800000"/>
            <a:headEnd/>
            <a:tailEnd/>
          </a:ln>
        </p:spPr>
        <p:txBody>
          <a:bodyPr/>
          <a:lstStyle/>
          <a:p>
            <a:fld id="{9F590023-938C-4142-8404-056C1C47C313}" type="slidenum">
              <a:rPr lang="en-GB"/>
              <a:pPr/>
              <a:t>59</a:t>
            </a:fld>
            <a:endParaRPr lang="en-GB"/>
          </a:p>
        </p:txBody>
      </p:sp>
      <p:sp>
        <p:nvSpPr>
          <p:cNvPr id="6553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554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atin typeface="Arial" pitchFamily="-1" charset="0"/>
            </a:endParaRPr>
          </a:p>
        </p:txBody>
      </p:sp>
    </p:spTree>
    <p:extLst>
      <p:ext uri="{BB962C8B-B14F-4D97-AF65-F5344CB8AC3E}">
        <p14:creationId xmlns:p14="http://schemas.microsoft.com/office/powerpoint/2010/main" val="251156673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bwMode="auto">
          <a:noFill/>
          <a:ln>
            <a:miter lim="800000"/>
            <a:headEnd/>
            <a:tailEnd/>
          </a:ln>
        </p:spPr>
        <p:txBody>
          <a:bodyPr/>
          <a:lstStyle/>
          <a:p>
            <a:fld id="{D91A31E6-2019-3243-8372-A187A1930B51}" type="slidenum">
              <a:rPr lang="fi-FI"/>
              <a:pPr/>
              <a:t>60</a:t>
            </a:fld>
            <a:endParaRPr lang="fi-FI"/>
          </a:p>
        </p:txBody>
      </p:sp>
      <p:sp>
        <p:nvSpPr>
          <p:cNvPr id="67587" name="Rectangle 2"/>
          <p:cNvSpPr>
            <a:spLocks noGrp="1" noRot="1" noChangeAspect="1" noChangeArrowheads="1" noTextEdit="1"/>
          </p:cNvSpPr>
          <p:nvPr>
            <p:ph type="sldImg"/>
          </p:nvPr>
        </p:nvSpPr>
        <p:spPr bwMode="auto">
          <a:xfrm>
            <a:off x="944563" y="782638"/>
            <a:ext cx="4992687" cy="3744912"/>
          </a:xfrm>
          <a:noFill/>
          <a:ln>
            <a:solidFill>
              <a:srgbClr val="000000"/>
            </a:solidFill>
            <a:miter lim="800000"/>
            <a:headEnd/>
            <a:tailEnd/>
          </a:ln>
        </p:spPr>
      </p:sp>
      <p:sp>
        <p:nvSpPr>
          <p:cNvPr id="67588" name="Rectangle 3"/>
          <p:cNvSpPr>
            <a:spLocks noGrp="1" noChangeArrowheads="1"/>
          </p:cNvSpPr>
          <p:nvPr>
            <p:ph type="body" idx="1"/>
          </p:nvPr>
        </p:nvSpPr>
        <p:spPr bwMode="auto">
          <a:xfrm>
            <a:off x="919165" y="4762501"/>
            <a:ext cx="5043487" cy="4525962"/>
          </a:xfrm>
          <a:noFill/>
        </p:spPr>
        <p:txBody>
          <a:bodyPr wrap="square" numCol="1" anchor="t" anchorCtr="0" compatLnSpc="1">
            <a:prstTxWarp prst="textNoShape">
              <a:avLst/>
            </a:prstTxWarp>
          </a:bodyPr>
          <a:lstStyle/>
          <a:p>
            <a:pPr eaLnBrk="1" hangingPunct="1"/>
            <a:endParaRPr lang="en-US">
              <a:latin typeface="Arial" pitchFamily="-1" charset="0"/>
            </a:endParaRPr>
          </a:p>
        </p:txBody>
      </p:sp>
    </p:spTree>
    <p:extLst>
      <p:ext uri="{BB962C8B-B14F-4D97-AF65-F5344CB8AC3E}">
        <p14:creationId xmlns:p14="http://schemas.microsoft.com/office/powerpoint/2010/main" val="246981235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p:spPr>
      </p:sp>
      <p:sp>
        <p:nvSpPr>
          <p:cNvPr id="696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latin typeface="Arial" pitchFamily="-1" charset="0"/>
            </a:endParaRPr>
          </a:p>
        </p:txBody>
      </p:sp>
      <p:sp>
        <p:nvSpPr>
          <p:cNvPr id="69636" name="Slide Number Placeholder 3"/>
          <p:cNvSpPr>
            <a:spLocks noGrp="1"/>
          </p:cNvSpPr>
          <p:nvPr>
            <p:ph type="sldNum" sz="quarter" idx="5"/>
          </p:nvPr>
        </p:nvSpPr>
        <p:spPr bwMode="auto">
          <a:noFill/>
          <a:ln>
            <a:miter lim="800000"/>
            <a:headEnd/>
            <a:tailEnd/>
          </a:ln>
        </p:spPr>
        <p:txBody>
          <a:bodyPr/>
          <a:lstStyle/>
          <a:p>
            <a:fld id="{6D150307-63E7-084E-B300-96A9DB2A3F78}" type="slidenum">
              <a:rPr lang="fi-FI"/>
              <a:pPr/>
              <a:t>61</a:t>
            </a:fld>
            <a:endParaRPr lang="fi-FI"/>
          </a:p>
        </p:txBody>
      </p:sp>
    </p:spTree>
    <p:extLst>
      <p:ext uri="{BB962C8B-B14F-4D97-AF65-F5344CB8AC3E}">
        <p14:creationId xmlns:p14="http://schemas.microsoft.com/office/powerpoint/2010/main" val="397057496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5B6F45-88E7-4B8B-3D11-9DDBEA985E97}"/>
            </a:ext>
          </a:extLst>
        </p:cNvPr>
        <p:cNvGrpSpPr/>
        <p:nvPr/>
      </p:nvGrpSpPr>
      <p:grpSpPr>
        <a:xfrm>
          <a:off x="0" y="0"/>
          <a:ext cx="0" cy="0"/>
          <a:chOff x="0" y="0"/>
          <a:chExt cx="0" cy="0"/>
        </a:xfrm>
      </p:grpSpPr>
      <p:sp>
        <p:nvSpPr>
          <p:cNvPr id="69634" name="Slide Image Placeholder 1">
            <a:extLst>
              <a:ext uri="{FF2B5EF4-FFF2-40B4-BE49-F238E27FC236}">
                <a16:creationId xmlns:a16="http://schemas.microsoft.com/office/drawing/2014/main" id="{E2C27535-8DF8-B2EC-B94A-7FB204B58A81}"/>
              </a:ext>
            </a:extLst>
          </p:cNvPr>
          <p:cNvSpPr>
            <a:spLocks noGrp="1" noRot="1" noChangeAspect="1" noTextEdit="1"/>
          </p:cNvSpPr>
          <p:nvPr>
            <p:ph type="sldImg"/>
          </p:nvPr>
        </p:nvSpPr>
        <p:spPr bwMode="auto">
          <a:noFill/>
          <a:ln>
            <a:solidFill>
              <a:srgbClr val="000000"/>
            </a:solidFill>
            <a:miter lim="800000"/>
            <a:headEnd/>
            <a:tailEnd/>
          </a:ln>
        </p:spPr>
      </p:sp>
      <p:sp>
        <p:nvSpPr>
          <p:cNvPr id="69635" name="Notes Placeholder 2">
            <a:extLst>
              <a:ext uri="{FF2B5EF4-FFF2-40B4-BE49-F238E27FC236}">
                <a16:creationId xmlns:a16="http://schemas.microsoft.com/office/drawing/2014/main" id="{54C172A5-6565-7CDB-A2F1-87AC37E2F799}"/>
              </a:ext>
            </a:extLst>
          </p:cNvPr>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latin typeface="Arial" pitchFamily="-1" charset="0"/>
            </a:endParaRPr>
          </a:p>
        </p:txBody>
      </p:sp>
      <p:sp>
        <p:nvSpPr>
          <p:cNvPr id="69636" name="Slide Number Placeholder 3">
            <a:extLst>
              <a:ext uri="{FF2B5EF4-FFF2-40B4-BE49-F238E27FC236}">
                <a16:creationId xmlns:a16="http://schemas.microsoft.com/office/drawing/2014/main" id="{63270E04-AA8F-F071-D03D-C8C0356E28AE}"/>
              </a:ext>
            </a:extLst>
          </p:cNvPr>
          <p:cNvSpPr>
            <a:spLocks noGrp="1"/>
          </p:cNvSpPr>
          <p:nvPr>
            <p:ph type="sldNum" sz="quarter" idx="5"/>
          </p:nvPr>
        </p:nvSpPr>
        <p:spPr bwMode="auto">
          <a:noFill/>
          <a:ln>
            <a:miter lim="800000"/>
            <a:headEnd/>
            <a:tailEnd/>
          </a:ln>
        </p:spPr>
        <p:txBody>
          <a:bodyPr/>
          <a:lstStyle/>
          <a:p>
            <a:fld id="{6D150307-63E7-084E-B300-96A9DB2A3F78}" type="slidenum">
              <a:rPr lang="fi-FI"/>
              <a:pPr/>
              <a:t>62</a:t>
            </a:fld>
            <a:endParaRPr lang="fi-FI"/>
          </a:p>
        </p:txBody>
      </p:sp>
    </p:spTree>
    <p:extLst>
      <p:ext uri="{BB962C8B-B14F-4D97-AF65-F5344CB8AC3E}">
        <p14:creationId xmlns:p14="http://schemas.microsoft.com/office/powerpoint/2010/main" val="227644004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44B7F6-9ECA-41FA-AA07-0CCA5DF17251}" type="slidenum">
              <a:rPr lang="en-US" altLang="en-US" smtClean="0"/>
              <a:pPr/>
              <a:t>63</a:t>
            </a:fld>
            <a:endParaRPr lang="en-US" altLang="en-US"/>
          </a:p>
        </p:txBody>
      </p:sp>
    </p:spTree>
    <p:extLst>
      <p:ext uri="{BB962C8B-B14F-4D97-AF65-F5344CB8AC3E}">
        <p14:creationId xmlns:p14="http://schemas.microsoft.com/office/powerpoint/2010/main" val="202268732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a:extLst>
              <a:ext uri="{FF2B5EF4-FFF2-40B4-BE49-F238E27FC236}">
                <a16:creationId xmlns:a16="http://schemas.microsoft.com/office/drawing/2014/main" id="{DF498C97-6AC1-44B2-A6A6-4BC167E9037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Notes Placeholder 2">
            <a:extLst>
              <a:ext uri="{FF2B5EF4-FFF2-40B4-BE49-F238E27FC236}">
                <a16:creationId xmlns:a16="http://schemas.microsoft.com/office/drawing/2014/main" id="{DA14D4A5-C0C9-47AE-BA48-CD6DC4894BE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a:extLst>
              <a:ext uri="{FF2B5EF4-FFF2-40B4-BE49-F238E27FC236}">
                <a16:creationId xmlns:a16="http://schemas.microsoft.com/office/drawing/2014/main" id="{D5DB78DF-0D34-171C-84B3-C50DB2140D8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0835" name="Notes Placeholder 2">
            <a:extLst>
              <a:ext uri="{FF2B5EF4-FFF2-40B4-BE49-F238E27FC236}">
                <a16:creationId xmlns:a16="http://schemas.microsoft.com/office/drawing/2014/main" id="{4475C1AC-8E10-A16C-14B1-00936855081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FR">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a:extLst>
              <a:ext uri="{FF2B5EF4-FFF2-40B4-BE49-F238E27FC236}">
                <a16:creationId xmlns:a16="http://schemas.microsoft.com/office/drawing/2014/main" id="{BFB501BE-5D6B-4F7F-9F6E-79E74366A3F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a:extLst>
              <a:ext uri="{FF2B5EF4-FFF2-40B4-BE49-F238E27FC236}">
                <a16:creationId xmlns:a16="http://schemas.microsoft.com/office/drawing/2014/main" id="{FF2D8A4E-BE5F-4791-99FD-3A1D1FFAD9A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a:latin typeface="Arial" panose="020B0604020202020204" pitchFamily="34" charset="0"/>
            </a:endParaRPr>
          </a:p>
        </p:txBody>
      </p:sp>
    </p:spTree>
    <p:extLst>
      <p:ext uri="{BB962C8B-B14F-4D97-AF65-F5344CB8AC3E}">
        <p14:creationId xmlns:p14="http://schemas.microsoft.com/office/powerpoint/2010/main" val="28089948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444B7F6-9ECA-41FA-AA07-0CCA5DF17251}" type="slidenum">
              <a:rPr lang="en-US" altLang="en-US" smtClean="0"/>
              <a:pPr/>
              <a:t>11</a:t>
            </a:fld>
            <a:endParaRPr lang="en-US" altLang="en-US"/>
          </a:p>
        </p:txBody>
      </p:sp>
    </p:spTree>
    <p:extLst>
      <p:ext uri="{BB962C8B-B14F-4D97-AF65-F5344CB8AC3E}">
        <p14:creationId xmlns:p14="http://schemas.microsoft.com/office/powerpoint/2010/main" val="2119072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a:extLst>
              <a:ext uri="{FF2B5EF4-FFF2-40B4-BE49-F238E27FC236}">
                <a16:creationId xmlns:a16="http://schemas.microsoft.com/office/drawing/2014/main" id="{BFB501BE-5D6B-4F7F-9F6E-79E74366A3F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a:extLst>
              <a:ext uri="{FF2B5EF4-FFF2-40B4-BE49-F238E27FC236}">
                <a16:creationId xmlns:a16="http://schemas.microsoft.com/office/drawing/2014/main" id="{FF2D8A4E-BE5F-4791-99FD-3A1D1FFAD9A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a:latin typeface="Arial" panose="020B0604020202020204" pitchFamily="34" charset="0"/>
            </a:endParaRPr>
          </a:p>
        </p:txBody>
      </p:sp>
    </p:spTree>
    <p:extLst>
      <p:ext uri="{BB962C8B-B14F-4D97-AF65-F5344CB8AC3E}">
        <p14:creationId xmlns:p14="http://schemas.microsoft.com/office/powerpoint/2010/main" val="3796044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1AE65BC7-6653-4FA1-A3C1-56F42C4890FF}"/>
              </a:ext>
            </a:extLst>
          </p:cNvPr>
          <p:cNvSpPr>
            <a:spLocks noGrp="1" noChangeArrowheads="1"/>
          </p:cNvSpPr>
          <p:nvPr>
            <p:ph type="dt" sz="half" idx="10"/>
          </p:nvPr>
        </p:nvSpPr>
        <p:spPr/>
        <p:txBody>
          <a:bodyPr/>
          <a:lstStyle>
            <a:lvl1pPr>
              <a:defRPr/>
            </a:lvl1pPr>
          </a:lstStyle>
          <a:p>
            <a:pPr>
              <a:defRPr/>
            </a:pPr>
            <a:r>
              <a:rPr lang="en-US"/>
              <a:t>Sept 08</a:t>
            </a:r>
          </a:p>
        </p:txBody>
      </p:sp>
      <p:sp>
        <p:nvSpPr>
          <p:cNvPr id="5" name="Rectangle 5">
            <a:extLst>
              <a:ext uri="{FF2B5EF4-FFF2-40B4-BE49-F238E27FC236}">
                <a16:creationId xmlns:a16="http://schemas.microsoft.com/office/drawing/2014/main" id="{2A8F294B-3569-4FC1-ADEF-C4711A981BD3}"/>
              </a:ext>
            </a:extLst>
          </p:cNvPr>
          <p:cNvSpPr>
            <a:spLocks noGrp="1" noChangeArrowheads="1"/>
          </p:cNvSpPr>
          <p:nvPr>
            <p:ph type="ftr" sz="quarter" idx="11"/>
          </p:nvPr>
        </p:nvSpPr>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79377ECB-4FDE-431F-90DC-13746524BAFD}"/>
              </a:ext>
            </a:extLst>
          </p:cNvPr>
          <p:cNvSpPr>
            <a:spLocks noGrp="1" noChangeArrowheads="1"/>
          </p:cNvSpPr>
          <p:nvPr>
            <p:ph type="sldNum" sz="quarter" idx="12"/>
          </p:nvPr>
        </p:nvSpPr>
        <p:spPr/>
        <p:txBody>
          <a:bodyPr/>
          <a:lstStyle>
            <a:lvl1pPr>
              <a:defRPr sz="1800" b="1">
                <a:latin typeface="Century Gothic" panose="020B0502020202020204" pitchFamily="34" charset="0"/>
              </a:defRPr>
            </a:lvl1pPr>
          </a:lstStyle>
          <a:p>
            <a:fld id="{2A9E8CCE-6B07-46E4-8824-75958E8329A0}" type="slidenum">
              <a:rPr lang="en-US" altLang="en-US"/>
              <a:pPr/>
              <a:t>‹#›</a:t>
            </a:fld>
            <a:endParaRPr lang="en-US" altLang="en-US"/>
          </a:p>
        </p:txBody>
      </p:sp>
    </p:spTree>
    <p:extLst>
      <p:ext uri="{BB962C8B-B14F-4D97-AF65-F5344CB8AC3E}">
        <p14:creationId xmlns:p14="http://schemas.microsoft.com/office/powerpoint/2010/main" val="1351558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32405D93-0030-4946-8762-E372541AC0ED}"/>
              </a:ext>
            </a:extLst>
          </p:cNvPr>
          <p:cNvSpPr>
            <a:spLocks noGrp="1" noChangeArrowheads="1"/>
          </p:cNvSpPr>
          <p:nvPr>
            <p:ph type="dt" sz="half" idx="10"/>
          </p:nvPr>
        </p:nvSpPr>
        <p:spPr>
          <a:ln/>
        </p:spPr>
        <p:txBody>
          <a:bodyPr/>
          <a:lstStyle>
            <a:lvl1pPr>
              <a:defRPr/>
            </a:lvl1pPr>
          </a:lstStyle>
          <a:p>
            <a:pPr>
              <a:defRPr/>
            </a:pPr>
            <a:r>
              <a:rPr lang="en-US"/>
              <a:t>Sept 08</a:t>
            </a:r>
          </a:p>
        </p:txBody>
      </p:sp>
      <p:sp>
        <p:nvSpPr>
          <p:cNvPr id="5" name="Rectangle 5">
            <a:extLst>
              <a:ext uri="{FF2B5EF4-FFF2-40B4-BE49-F238E27FC236}">
                <a16:creationId xmlns:a16="http://schemas.microsoft.com/office/drawing/2014/main" id="{EF56B95C-3C01-4D64-A84A-E32B14E2F04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2740455B-9C24-4D40-82B6-B757DB3C51EC}"/>
              </a:ext>
            </a:extLst>
          </p:cNvPr>
          <p:cNvSpPr>
            <a:spLocks noGrp="1" noChangeArrowheads="1"/>
          </p:cNvSpPr>
          <p:nvPr>
            <p:ph type="sldNum" sz="quarter" idx="12"/>
          </p:nvPr>
        </p:nvSpPr>
        <p:spPr>
          <a:ln/>
        </p:spPr>
        <p:txBody>
          <a:bodyPr/>
          <a:lstStyle>
            <a:lvl1pPr>
              <a:defRPr/>
            </a:lvl1pPr>
          </a:lstStyle>
          <a:p>
            <a:fld id="{72BAFB67-387F-4D9F-A859-6B256CA8EEE6}" type="slidenum">
              <a:rPr lang="en-US" altLang="en-US"/>
              <a:pPr/>
              <a:t>‹#›</a:t>
            </a:fld>
            <a:endParaRPr lang="en-US" altLang="en-US"/>
          </a:p>
        </p:txBody>
      </p:sp>
    </p:spTree>
    <p:extLst>
      <p:ext uri="{BB962C8B-B14F-4D97-AF65-F5344CB8AC3E}">
        <p14:creationId xmlns:p14="http://schemas.microsoft.com/office/powerpoint/2010/main" val="1913346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38184D01-8713-439F-BB88-27863B57C5B4}"/>
              </a:ext>
            </a:extLst>
          </p:cNvPr>
          <p:cNvSpPr>
            <a:spLocks noGrp="1" noChangeArrowheads="1"/>
          </p:cNvSpPr>
          <p:nvPr>
            <p:ph type="dt" sz="half" idx="10"/>
          </p:nvPr>
        </p:nvSpPr>
        <p:spPr>
          <a:ln/>
        </p:spPr>
        <p:txBody>
          <a:bodyPr/>
          <a:lstStyle>
            <a:lvl1pPr>
              <a:defRPr/>
            </a:lvl1pPr>
          </a:lstStyle>
          <a:p>
            <a:pPr>
              <a:defRPr/>
            </a:pPr>
            <a:r>
              <a:rPr lang="en-US"/>
              <a:t>Sept 08</a:t>
            </a:r>
          </a:p>
        </p:txBody>
      </p:sp>
      <p:sp>
        <p:nvSpPr>
          <p:cNvPr id="5" name="Rectangle 5">
            <a:extLst>
              <a:ext uri="{FF2B5EF4-FFF2-40B4-BE49-F238E27FC236}">
                <a16:creationId xmlns:a16="http://schemas.microsoft.com/office/drawing/2014/main" id="{61574B4E-FEBC-4EBD-8C2B-A74A7A3FD48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86763B27-4400-4634-942F-5DBC62DAF558}"/>
              </a:ext>
            </a:extLst>
          </p:cNvPr>
          <p:cNvSpPr>
            <a:spLocks noGrp="1" noChangeArrowheads="1"/>
          </p:cNvSpPr>
          <p:nvPr>
            <p:ph type="sldNum" sz="quarter" idx="12"/>
          </p:nvPr>
        </p:nvSpPr>
        <p:spPr>
          <a:ln/>
        </p:spPr>
        <p:txBody>
          <a:bodyPr/>
          <a:lstStyle>
            <a:lvl1pPr>
              <a:defRPr/>
            </a:lvl1pPr>
          </a:lstStyle>
          <a:p>
            <a:fld id="{9F3E41A1-AF64-4ED7-A70D-5773232DBD14}" type="slidenum">
              <a:rPr lang="en-US" altLang="en-US"/>
              <a:pPr/>
              <a:t>‹#›</a:t>
            </a:fld>
            <a:endParaRPr lang="en-US" altLang="en-US"/>
          </a:p>
        </p:txBody>
      </p:sp>
    </p:spTree>
    <p:extLst>
      <p:ext uri="{BB962C8B-B14F-4D97-AF65-F5344CB8AC3E}">
        <p14:creationId xmlns:p14="http://schemas.microsoft.com/office/powerpoint/2010/main" val="1439685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2443FFD0-DBD3-42A4-BD5B-ED1D3B4B2759}"/>
              </a:ext>
            </a:extLst>
          </p:cNvPr>
          <p:cNvSpPr>
            <a:spLocks noGrp="1" noChangeArrowheads="1"/>
          </p:cNvSpPr>
          <p:nvPr>
            <p:ph type="dt" sz="half" idx="10"/>
          </p:nvPr>
        </p:nvSpPr>
        <p:spPr>
          <a:xfrm>
            <a:off x="457200" y="6172200"/>
            <a:ext cx="2133600" cy="476250"/>
          </a:xfrm>
        </p:spPr>
        <p:txBody>
          <a:bodyPr/>
          <a:lstStyle>
            <a:lvl1pPr>
              <a:defRPr/>
            </a:lvl1pPr>
          </a:lstStyle>
          <a:p>
            <a:pPr>
              <a:defRPr/>
            </a:pPr>
            <a:r>
              <a:rPr lang="en-US"/>
              <a:t>Sept 08</a:t>
            </a:r>
          </a:p>
        </p:txBody>
      </p:sp>
      <p:sp>
        <p:nvSpPr>
          <p:cNvPr id="5" name="Rectangle 5">
            <a:extLst>
              <a:ext uri="{FF2B5EF4-FFF2-40B4-BE49-F238E27FC236}">
                <a16:creationId xmlns:a16="http://schemas.microsoft.com/office/drawing/2014/main" id="{395C2866-8287-4C74-9C8B-F5EBF54BC60F}"/>
              </a:ext>
            </a:extLst>
          </p:cNvPr>
          <p:cNvSpPr>
            <a:spLocks noGrp="1" noChangeArrowheads="1"/>
          </p:cNvSpPr>
          <p:nvPr>
            <p:ph type="ftr" sz="quarter" idx="11"/>
          </p:nvPr>
        </p:nvSpPr>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5DA7A5F1-503B-4F6A-AA24-00D5C1EDF0C2}"/>
              </a:ext>
            </a:extLst>
          </p:cNvPr>
          <p:cNvSpPr>
            <a:spLocks noGrp="1" noChangeArrowheads="1"/>
          </p:cNvSpPr>
          <p:nvPr>
            <p:ph type="sldNum" sz="quarter" idx="12"/>
          </p:nvPr>
        </p:nvSpPr>
        <p:spPr>
          <a:xfrm>
            <a:off x="6781800" y="6248400"/>
            <a:ext cx="2133600" cy="476250"/>
          </a:xfrm>
        </p:spPr>
        <p:txBody>
          <a:bodyPr/>
          <a:lstStyle>
            <a:lvl1pPr>
              <a:defRPr/>
            </a:lvl1pPr>
          </a:lstStyle>
          <a:p>
            <a:fld id="{06F2B315-DD32-413D-91B5-93637BB53D00}" type="slidenum">
              <a:rPr lang="en-US" altLang="en-US"/>
              <a:pPr/>
              <a:t>‹#›</a:t>
            </a:fld>
            <a:endParaRPr lang="en-US" altLang="en-US"/>
          </a:p>
        </p:txBody>
      </p:sp>
    </p:spTree>
    <p:extLst>
      <p:ext uri="{BB962C8B-B14F-4D97-AF65-F5344CB8AC3E}">
        <p14:creationId xmlns:p14="http://schemas.microsoft.com/office/powerpoint/2010/main" val="2997367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5D7F2497-35F8-45C7-B887-48D466DD2FE2}"/>
              </a:ext>
            </a:extLst>
          </p:cNvPr>
          <p:cNvSpPr>
            <a:spLocks noGrp="1" noChangeArrowheads="1"/>
          </p:cNvSpPr>
          <p:nvPr>
            <p:ph type="dt" sz="half" idx="10"/>
          </p:nvPr>
        </p:nvSpPr>
        <p:spPr>
          <a:ln/>
        </p:spPr>
        <p:txBody>
          <a:bodyPr/>
          <a:lstStyle>
            <a:lvl1pPr>
              <a:defRPr/>
            </a:lvl1pPr>
          </a:lstStyle>
          <a:p>
            <a:pPr>
              <a:defRPr/>
            </a:pPr>
            <a:r>
              <a:rPr lang="en-US"/>
              <a:t>Sept 08</a:t>
            </a:r>
          </a:p>
        </p:txBody>
      </p:sp>
      <p:sp>
        <p:nvSpPr>
          <p:cNvPr id="5" name="Rectangle 5">
            <a:extLst>
              <a:ext uri="{FF2B5EF4-FFF2-40B4-BE49-F238E27FC236}">
                <a16:creationId xmlns:a16="http://schemas.microsoft.com/office/drawing/2014/main" id="{57A3C9C2-3AAE-4D37-9433-758005FABC4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8FC28CD7-8E2E-4550-8767-5E6CCF08DA01}"/>
              </a:ext>
            </a:extLst>
          </p:cNvPr>
          <p:cNvSpPr>
            <a:spLocks noGrp="1" noChangeArrowheads="1"/>
          </p:cNvSpPr>
          <p:nvPr>
            <p:ph type="sldNum" sz="quarter" idx="12"/>
          </p:nvPr>
        </p:nvSpPr>
        <p:spPr>
          <a:ln/>
        </p:spPr>
        <p:txBody>
          <a:bodyPr/>
          <a:lstStyle>
            <a:lvl1pPr>
              <a:defRPr/>
            </a:lvl1pPr>
          </a:lstStyle>
          <a:p>
            <a:fld id="{5624D710-484B-459F-B9BC-B67AAF9E5C3A}" type="slidenum">
              <a:rPr lang="en-US" altLang="en-US"/>
              <a:pPr/>
              <a:t>‹#›</a:t>
            </a:fld>
            <a:endParaRPr lang="en-US" altLang="en-US"/>
          </a:p>
        </p:txBody>
      </p:sp>
    </p:spTree>
    <p:extLst>
      <p:ext uri="{BB962C8B-B14F-4D97-AF65-F5344CB8AC3E}">
        <p14:creationId xmlns:p14="http://schemas.microsoft.com/office/powerpoint/2010/main" val="2604485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8B64BC34-42E3-47B2-AECD-CFCEA08FDAB5}"/>
              </a:ext>
            </a:extLst>
          </p:cNvPr>
          <p:cNvSpPr>
            <a:spLocks noGrp="1" noChangeArrowheads="1"/>
          </p:cNvSpPr>
          <p:nvPr>
            <p:ph type="dt" sz="half" idx="10"/>
          </p:nvPr>
        </p:nvSpPr>
        <p:spPr>
          <a:ln/>
        </p:spPr>
        <p:txBody>
          <a:bodyPr/>
          <a:lstStyle>
            <a:lvl1pPr>
              <a:defRPr/>
            </a:lvl1pPr>
          </a:lstStyle>
          <a:p>
            <a:pPr>
              <a:defRPr/>
            </a:pPr>
            <a:r>
              <a:rPr lang="en-US"/>
              <a:t>Sept 08</a:t>
            </a:r>
          </a:p>
        </p:txBody>
      </p:sp>
      <p:sp>
        <p:nvSpPr>
          <p:cNvPr id="6" name="Rectangle 5">
            <a:extLst>
              <a:ext uri="{FF2B5EF4-FFF2-40B4-BE49-F238E27FC236}">
                <a16:creationId xmlns:a16="http://schemas.microsoft.com/office/drawing/2014/main" id="{30FF43EA-2D4F-4C90-BF7A-35FEF3D3D16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D8ADB5C8-7144-4DF7-AD5C-614BA669E032}"/>
              </a:ext>
            </a:extLst>
          </p:cNvPr>
          <p:cNvSpPr>
            <a:spLocks noGrp="1" noChangeArrowheads="1"/>
          </p:cNvSpPr>
          <p:nvPr>
            <p:ph type="sldNum" sz="quarter" idx="12"/>
          </p:nvPr>
        </p:nvSpPr>
        <p:spPr>
          <a:ln/>
        </p:spPr>
        <p:txBody>
          <a:bodyPr/>
          <a:lstStyle>
            <a:lvl1pPr>
              <a:defRPr/>
            </a:lvl1pPr>
          </a:lstStyle>
          <a:p>
            <a:fld id="{F3690EF1-FFD0-40F0-B447-D00786DFE7E5}" type="slidenum">
              <a:rPr lang="en-US" altLang="en-US"/>
              <a:pPr/>
              <a:t>‹#›</a:t>
            </a:fld>
            <a:endParaRPr lang="en-US" altLang="en-US"/>
          </a:p>
        </p:txBody>
      </p:sp>
    </p:spTree>
    <p:extLst>
      <p:ext uri="{BB962C8B-B14F-4D97-AF65-F5344CB8AC3E}">
        <p14:creationId xmlns:p14="http://schemas.microsoft.com/office/powerpoint/2010/main" val="653252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E8CC99C5-1028-4F73-ABCA-9381351D00D1}"/>
              </a:ext>
            </a:extLst>
          </p:cNvPr>
          <p:cNvSpPr>
            <a:spLocks noGrp="1" noChangeArrowheads="1"/>
          </p:cNvSpPr>
          <p:nvPr>
            <p:ph type="dt" sz="half" idx="10"/>
          </p:nvPr>
        </p:nvSpPr>
        <p:spPr>
          <a:ln/>
        </p:spPr>
        <p:txBody>
          <a:bodyPr/>
          <a:lstStyle>
            <a:lvl1pPr>
              <a:defRPr/>
            </a:lvl1pPr>
          </a:lstStyle>
          <a:p>
            <a:pPr>
              <a:defRPr/>
            </a:pPr>
            <a:r>
              <a:rPr lang="en-US"/>
              <a:t>Sept 08</a:t>
            </a:r>
          </a:p>
        </p:txBody>
      </p:sp>
      <p:sp>
        <p:nvSpPr>
          <p:cNvPr id="8" name="Rectangle 5">
            <a:extLst>
              <a:ext uri="{FF2B5EF4-FFF2-40B4-BE49-F238E27FC236}">
                <a16:creationId xmlns:a16="http://schemas.microsoft.com/office/drawing/2014/main" id="{2D5638C4-10A5-45F1-8053-B7B6F7C776C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72D8F66C-96D6-49C8-967E-9AA1594C7BCA}"/>
              </a:ext>
            </a:extLst>
          </p:cNvPr>
          <p:cNvSpPr>
            <a:spLocks noGrp="1" noChangeArrowheads="1"/>
          </p:cNvSpPr>
          <p:nvPr>
            <p:ph type="sldNum" sz="quarter" idx="12"/>
          </p:nvPr>
        </p:nvSpPr>
        <p:spPr>
          <a:ln/>
        </p:spPr>
        <p:txBody>
          <a:bodyPr/>
          <a:lstStyle>
            <a:lvl1pPr>
              <a:defRPr/>
            </a:lvl1pPr>
          </a:lstStyle>
          <a:p>
            <a:fld id="{FEE28723-0010-4A0D-A76B-E0A137674016}" type="slidenum">
              <a:rPr lang="en-US" altLang="en-US"/>
              <a:pPr/>
              <a:t>‹#›</a:t>
            </a:fld>
            <a:endParaRPr lang="en-US" altLang="en-US"/>
          </a:p>
        </p:txBody>
      </p:sp>
    </p:spTree>
    <p:extLst>
      <p:ext uri="{BB962C8B-B14F-4D97-AF65-F5344CB8AC3E}">
        <p14:creationId xmlns:p14="http://schemas.microsoft.com/office/powerpoint/2010/main" val="3994756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AA0306F9-70A6-476D-B1F6-362EE3B241DC}"/>
              </a:ext>
            </a:extLst>
          </p:cNvPr>
          <p:cNvSpPr>
            <a:spLocks noGrp="1" noChangeArrowheads="1"/>
          </p:cNvSpPr>
          <p:nvPr>
            <p:ph type="dt" sz="half" idx="10"/>
          </p:nvPr>
        </p:nvSpPr>
        <p:spPr>
          <a:ln/>
        </p:spPr>
        <p:txBody>
          <a:bodyPr/>
          <a:lstStyle>
            <a:lvl1pPr>
              <a:defRPr/>
            </a:lvl1pPr>
          </a:lstStyle>
          <a:p>
            <a:pPr>
              <a:defRPr/>
            </a:pPr>
            <a:r>
              <a:rPr lang="en-US"/>
              <a:t>Sept 08</a:t>
            </a:r>
          </a:p>
        </p:txBody>
      </p:sp>
      <p:sp>
        <p:nvSpPr>
          <p:cNvPr id="4" name="Rectangle 5">
            <a:extLst>
              <a:ext uri="{FF2B5EF4-FFF2-40B4-BE49-F238E27FC236}">
                <a16:creationId xmlns:a16="http://schemas.microsoft.com/office/drawing/2014/main" id="{24A972A7-4AEF-4284-9344-8E98A09DFC2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DB2C2CA1-3456-4967-B04B-5FEEEAF13F88}"/>
              </a:ext>
            </a:extLst>
          </p:cNvPr>
          <p:cNvSpPr>
            <a:spLocks noGrp="1" noChangeArrowheads="1"/>
          </p:cNvSpPr>
          <p:nvPr>
            <p:ph type="sldNum" sz="quarter" idx="12"/>
          </p:nvPr>
        </p:nvSpPr>
        <p:spPr>
          <a:ln/>
        </p:spPr>
        <p:txBody>
          <a:bodyPr/>
          <a:lstStyle>
            <a:lvl1pPr>
              <a:defRPr/>
            </a:lvl1pPr>
          </a:lstStyle>
          <a:p>
            <a:fld id="{08EC5538-D1AA-4890-9E8D-F0A9B7D45989}" type="slidenum">
              <a:rPr lang="en-US" altLang="en-US"/>
              <a:pPr/>
              <a:t>‹#›</a:t>
            </a:fld>
            <a:endParaRPr lang="en-US" altLang="en-US"/>
          </a:p>
        </p:txBody>
      </p:sp>
    </p:spTree>
    <p:extLst>
      <p:ext uri="{BB962C8B-B14F-4D97-AF65-F5344CB8AC3E}">
        <p14:creationId xmlns:p14="http://schemas.microsoft.com/office/powerpoint/2010/main" val="3019282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494B355-7B2B-4CDB-9BB2-86A26660BDA1}"/>
              </a:ext>
            </a:extLst>
          </p:cNvPr>
          <p:cNvSpPr>
            <a:spLocks noGrp="1" noChangeArrowheads="1"/>
          </p:cNvSpPr>
          <p:nvPr>
            <p:ph type="dt" sz="half" idx="10"/>
          </p:nvPr>
        </p:nvSpPr>
        <p:spPr/>
        <p:txBody>
          <a:bodyPr/>
          <a:lstStyle>
            <a:lvl1pPr>
              <a:defRPr/>
            </a:lvl1pPr>
          </a:lstStyle>
          <a:p>
            <a:pPr>
              <a:defRPr/>
            </a:pPr>
            <a:r>
              <a:rPr lang="en-US"/>
              <a:t>Sept 08</a:t>
            </a:r>
          </a:p>
        </p:txBody>
      </p:sp>
      <p:sp>
        <p:nvSpPr>
          <p:cNvPr id="3" name="Rectangle 5">
            <a:extLst>
              <a:ext uri="{FF2B5EF4-FFF2-40B4-BE49-F238E27FC236}">
                <a16:creationId xmlns:a16="http://schemas.microsoft.com/office/drawing/2014/main" id="{6DC43E54-5EBB-4228-AC65-5C63D98323BC}"/>
              </a:ext>
            </a:extLst>
          </p:cNvPr>
          <p:cNvSpPr>
            <a:spLocks noGrp="1" noChangeArrowheads="1"/>
          </p:cNvSpPr>
          <p:nvPr>
            <p:ph type="ftr" sz="quarter" idx="11"/>
          </p:nvPr>
        </p:nvSpPr>
        <p:spPr>
          <a:xfrm>
            <a:off x="2971800" y="6172200"/>
            <a:ext cx="2895600" cy="476250"/>
          </a:xfrm>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824E3B9F-7DBF-4935-8314-FC498576CA15}"/>
              </a:ext>
            </a:extLst>
          </p:cNvPr>
          <p:cNvSpPr>
            <a:spLocks noGrp="1" noChangeArrowheads="1"/>
          </p:cNvSpPr>
          <p:nvPr>
            <p:ph type="sldNum" sz="quarter" idx="12"/>
          </p:nvPr>
        </p:nvSpPr>
        <p:spPr/>
        <p:txBody>
          <a:bodyPr/>
          <a:lstStyle>
            <a:lvl1pPr>
              <a:defRPr/>
            </a:lvl1pPr>
          </a:lstStyle>
          <a:p>
            <a:fld id="{F4225184-3D9A-415A-B641-911F61C7718D}" type="slidenum">
              <a:rPr lang="en-US" altLang="en-US"/>
              <a:pPr/>
              <a:t>‹#›</a:t>
            </a:fld>
            <a:endParaRPr lang="en-US" altLang="en-US"/>
          </a:p>
        </p:txBody>
      </p:sp>
    </p:spTree>
    <p:extLst>
      <p:ext uri="{BB962C8B-B14F-4D97-AF65-F5344CB8AC3E}">
        <p14:creationId xmlns:p14="http://schemas.microsoft.com/office/powerpoint/2010/main" val="3686538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53F81DBB-D713-4BE1-B387-C7D2080A37B4}"/>
              </a:ext>
            </a:extLst>
          </p:cNvPr>
          <p:cNvSpPr>
            <a:spLocks noGrp="1" noChangeArrowheads="1"/>
          </p:cNvSpPr>
          <p:nvPr>
            <p:ph type="dt" sz="half" idx="10"/>
          </p:nvPr>
        </p:nvSpPr>
        <p:spPr>
          <a:ln/>
        </p:spPr>
        <p:txBody>
          <a:bodyPr/>
          <a:lstStyle>
            <a:lvl1pPr>
              <a:defRPr/>
            </a:lvl1pPr>
          </a:lstStyle>
          <a:p>
            <a:pPr>
              <a:defRPr/>
            </a:pPr>
            <a:r>
              <a:rPr lang="en-US"/>
              <a:t>Sept 08</a:t>
            </a:r>
          </a:p>
        </p:txBody>
      </p:sp>
      <p:sp>
        <p:nvSpPr>
          <p:cNvPr id="6" name="Rectangle 5">
            <a:extLst>
              <a:ext uri="{FF2B5EF4-FFF2-40B4-BE49-F238E27FC236}">
                <a16:creationId xmlns:a16="http://schemas.microsoft.com/office/drawing/2014/main" id="{E37A653D-E40D-4B90-B7F8-10AAB2A4CA3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FA416352-7AA5-4ACF-A791-0D61299D4528}"/>
              </a:ext>
            </a:extLst>
          </p:cNvPr>
          <p:cNvSpPr>
            <a:spLocks noGrp="1" noChangeArrowheads="1"/>
          </p:cNvSpPr>
          <p:nvPr>
            <p:ph type="sldNum" sz="quarter" idx="12"/>
          </p:nvPr>
        </p:nvSpPr>
        <p:spPr>
          <a:ln/>
        </p:spPr>
        <p:txBody>
          <a:bodyPr/>
          <a:lstStyle>
            <a:lvl1pPr>
              <a:defRPr/>
            </a:lvl1pPr>
          </a:lstStyle>
          <a:p>
            <a:fld id="{7B7E5191-48FE-4271-BA8D-07D627F3AA7B}" type="slidenum">
              <a:rPr lang="en-US" altLang="en-US"/>
              <a:pPr/>
              <a:t>‹#›</a:t>
            </a:fld>
            <a:endParaRPr lang="en-US" altLang="en-US"/>
          </a:p>
        </p:txBody>
      </p:sp>
    </p:spTree>
    <p:extLst>
      <p:ext uri="{BB962C8B-B14F-4D97-AF65-F5344CB8AC3E}">
        <p14:creationId xmlns:p14="http://schemas.microsoft.com/office/powerpoint/2010/main" val="365743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1C415225-02E3-4D40-89EA-29AECD61BF95}"/>
              </a:ext>
            </a:extLst>
          </p:cNvPr>
          <p:cNvSpPr>
            <a:spLocks noGrp="1" noChangeArrowheads="1"/>
          </p:cNvSpPr>
          <p:nvPr>
            <p:ph type="dt" sz="half" idx="10"/>
          </p:nvPr>
        </p:nvSpPr>
        <p:spPr>
          <a:ln/>
        </p:spPr>
        <p:txBody>
          <a:bodyPr/>
          <a:lstStyle>
            <a:lvl1pPr>
              <a:defRPr/>
            </a:lvl1pPr>
          </a:lstStyle>
          <a:p>
            <a:pPr>
              <a:defRPr/>
            </a:pPr>
            <a:r>
              <a:rPr lang="en-US"/>
              <a:t>Sept 08</a:t>
            </a:r>
          </a:p>
        </p:txBody>
      </p:sp>
      <p:sp>
        <p:nvSpPr>
          <p:cNvPr id="6" name="Rectangle 5">
            <a:extLst>
              <a:ext uri="{FF2B5EF4-FFF2-40B4-BE49-F238E27FC236}">
                <a16:creationId xmlns:a16="http://schemas.microsoft.com/office/drawing/2014/main" id="{C03DB237-3C0E-4B4B-9045-38EC5BF0741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148CCAC7-066C-491B-8255-A68B39990175}"/>
              </a:ext>
            </a:extLst>
          </p:cNvPr>
          <p:cNvSpPr>
            <a:spLocks noGrp="1" noChangeArrowheads="1"/>
          </p:cNvSpPr>
          <p:nvPr>
            <p:ph type="sldNum" sz="quarter" idx="12"/>
          </p:nvPr>
        </p:nvSpPr>
        <p:spPr>
          <a:ln/>
        </p:spPr>
        <p:txBody>
          <a:bodyPr/>
          <a:lstStyle>
            <a:lvl1pPr>
              <a:defRPr/>
            </a:lvl1pPr>
          </a:lstStyle>
          <a:p>
            <a:fld id="{7517DE2A-6B94-40CF-AF94-38BA89BEEBA6}" type="slidenum">
              <a:rPr lang="en-US" altLang="en-US"/>
              <a:pPr/>
              <a:t>‹#›</a:t>
            </a:fld>
            <a:endParaRPr lang="en-US" altLang="en-US"/>
          </a:p>
        </p:txBody>
      </p:sp>
    </p:spTree>
    <p:extLst>
      <p:ext uri="{BB962C8B-B14F-4D97-AF65-F5344CB8AC3E}">
        <p14:creationId xmlns:p14="http://schemas.microsoft.com/office/powerpoint/2010/main" val="2345293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ADFD644-9511-46E4-9E17-D70B9CAF43DC}"/>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4D0C87A2-9E78-4902-9648-03FEC1319F21}"/>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47750259-C385-45D6-97C0-2D57E7899759}"/>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ea typeface="+mn-ea"/>
              </a:defRPr>
            </a:lvl1pPr>
          </a:lstStyle>
          <a:p>
            <a:pPr>
              <a:defRPr/>
            </a:pPr>
            <a:r>
              <a:rPr lang="en-US"/>
              <a:t>Sept 08</a:t>
            </a:r>
          </a:p>
        </p:txBody>
      </p:sp>
      <p:sp>
        <p:nvSpPr>
          <p:cNvPr id="1029" name="Rectangle 5">
            <a:extLst>
              <a:ext uri="{FF2B5EF4-FFF2-40B4-BE49-F238E27FC236}">
                <a16:creationId xmlns:a16="http://schemas.microsoft.com/office/drawing/2014/main" id="{0D2705E8-97CC-4032-B64A-5244FE58D20B}"/>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34" charset="0"/>
                <a:ea typeface="+mn-ea"/>
              </a:defRPr>
            </a:lvl1pPr>
          </a:lstStyle>
          <a:p>
            <a:pPr>
              <a:defRPr/>
            </a:pPr>
            <a:endParaRPr lang="en-US"/>
          </a:p>
        </p:txBody>
      </p:sp>
      <p:sp>
        <p:nvSpPr>
          <p:cNvPr id="1030" name="Rectangle 6">
            <a:extLst>
              <a:ext uri="{FF2B5EF4-FFF2-40B4-BE49-F238E27FC236}">
                <a16:creationId xmlns:a16="http://schemas.microsoft.com/office/drawing/2014/main" id="{16E1D5A8-62CB-4816-B437-E675E997438A}"/>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61176CB5-C512-4355-AC61-C930758AFCAC}"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4325" r:id="rId1"/>
    <p:sldLayoutId id="2147484326" r:id="rId2"/>
    <p:sldLayoutId id="2147484317" r:id="rId3"/>
    <p:sldLayoutId id="2147484318" r:id="rId4"/>
    <p:sldLayoutId id="2147484319" r:id="rId5"/>
    <p:sldLayoutId id="2147484320" r:id="rId6"/>
    <p:sldLayoutId id="2147484327" r:id="rId7"/>
    <p:sldLayoutId id="2147484321" r:id="rId8"/>
    <p:sldLayoutId id="2147484322" r:id="rId9"/>
    <p:sldLayoutId id="2147484323" r:id="rId10"/>
    <p:sldLayoutId id="2147484324" r:id="rId11"/>
  </p:sldLayoutIdLst>
  <p:hf hdr="0" ftr="0" dt="0"/>
  <p:txStyles>
    <p:titleStyle>
      <a:lvl1pPr algn="ctr" rtl="0" eaLnBrk="0" fontAlgn="base" hangingPunct="0">
        <a:spcBef>
          <a:spcPct val="0"/>
        </a:spcBef>
        <a:spcAft>
          <a:spcPct val="0"/>
        </a:spcAft>
        <a:defRPr sz="4400">
          <a:solidFill>
            <a:schemeClr val="tx2"/>
          </a:solidFill>
          <a:latin typeface="+mj-lt"/>
          <a:ea typeface="MS PGothic" panose="020B0600070205080204" pitchFamily="34" charset="-128"/>
          <a:cs typeface="+mj-cs"/>
        </a:defRPr>
      </a:lvl1pPr>
      <a:lvl2pPr algn="ctr" rtl="0" eaLnBrk="0" fontAlgn="base" hangingPunct="0">
        <a:spcBef>
          <a:spcPct val="0"/>
        </a:spcBef>
        <a:spcAft>
          <a:spcPct val="0"/>
        </a:spcAft>
        <a:defRPr sz="4400">
          <a:solidFill>
            <a:schemeClr val="tx2"/>
          </a:solidFill>
          <a:latin typeface="Arial" charset="0"/>
          <a:ea typeface="MS PGothic" panose="020B0600070205080204" pitchFamily="34" charset="-128"/>
        </a:defRPr>
      </a:lvl2pPr>
      <a:lvl3pPr algn="ctr" rtl="0" eaLnBrk="0" fontAlgn="base" hangingPunct="0">
        <a:spcBef>
          <a:spcPct val="0"/>
        </a:spcBef>
        <a:spcAft>
          <a:spcPct val="0"/>
        </a:spcAft>
        <a:defRPr sz="4400">
          <a:solidFill>
            <a:schemeClr val="tx2"/>
          </a:solidFill>
          <a:latin typeface="Arial" charset="0"/>
          <a:ea typeface="MS PGothic" panose="020B0600070205080204" pitchFamily="34" charset="-128"/>
        </a:defRPr>
      </a:lvl3pPr>
      <a:lvl4pPr algn="ctr" rtl="0" eaLnBrk="0" fontAlgn="base" hangingPunct="0">
        <a:spcBef>
          <a:spcPct val="0"/>
        </a:spcBef>
        <a:spcAft>
          <a:spcPct val="0"/>
        </a:spcAft>
        <a:defRPr sz="4400">
          <a:solidFill>
            <a:schemeClr val="tx2"/>
          </a:solidFill>
          <a:latin typeface="Arial" charset="0"/>
          <a:ea typeface="MS PGothic" panose="020B0600070205080204" pitchFamily="34" charset="-128"/>
        </a:defRPr>
      </a:lvl4pPr>
      <a:lvl5pPr algn="ctr" rtl="0" eaLnBrk="0" fontAlgn="base" hangingPunct="0">
        <a:spcBef>
          <a:spcPct val="0"/>
        </a:spcBef>
        <a:spcAft>
          <a:spcPct val="0"/>
        </a:spcAft>
        <a:defRPr sz="4400">
          <a:solidFill>
            <a:schemeClr val="tx2"/>
          </a:solidFill>
          <a:latin typeface="Arial" charset="0"/>
          <a:ea typeface="MS PGothic" panose="020B0600070205080204" pitchFamily="34" charset="-128"/>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mn-cs"/>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amazon.com/s/ref=nb_sb_ss_i_3_22?url=search-alias=stripbooks&amp;field-keywords=emotional+intelligence+why+it+can+matter+more+than+iq&amp;sprefix=emotional+intelligence,stripbooks,235" TargetMode="External"/><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www.amazon.fr/Immunity-Change-Overcome-Potential-Organization/dp/1422117367/ref=sr_1_1?s=english-books&amp;ie=UTF8&amp;qid=1506946432&amp;sr=1-1&amp;keywords=immunity+to+change" TargetMode="External"/><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image" Target="../media/image4.emf"/><Relationship Id="rId7"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emf"/><Relationship Id="rId9" Type="http://schemas.openxmlformats.org/officeDocument/2006/relationships/hyperlink" Target="https://www.dropbox.com/s/j8a2zpfmt2y04kb/EQ%20questionaire%20for%202017.xlsx?dl=0"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s://www.hofstede-insights.com/country-comparison-tool?countries="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hyperlink" Target="http://www.a-m-t.de/" TargetMode="External"/><Relationship Id="rId3" Type="http://schemas.openxmlformats.org/officeDocument/2006/relationships/slideLayout" Target="../slideLayouts/slideLayout2.xml"/><Relationship Id="rId7" Type="http://schemas.openxmlformats.org/officeDocument/2006/relationships/hyperlink" Target="http://www.opp.com/icebreakers" TargetMode="External"/><Relationship Id="rId2" Type="http://schemas.openxmlformats.org/officeDocument/2006/relationships/audio" Target="../media/media1.WAV"/><Relationship Id="rId1" Type="http://schemas.microsoft.com/office/2007/relationships/media" Target="../media/media1.WAV"/><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notesSlide" Target="../notesSlides/notesSlide23.xml"/></Relationships>
</file>

<file path=ppt/slides/_rels/slide32.xml.rels><?xml version="1.0" encoding="UTF-8" standalone="yes"?>
<Relationships xmlns="http://schemas.openxmlformats.org/package/2006/relationships"><Relationship Id="rId8" Type="http://schemas.openxmlformats.org/officeDocument/2006/relationships/hyperlink" Target="http://www.opp.com/icebreakers" TargetMode="External"/><Relationship Id="rId3" Type="http://schemas.openxmlformats.org/officeDocument/2006/relationships/audio" Target="../media/media2.WAV"/><Relationship Id="rId7" Type="http://schemas.openxmlformats.org/officeDocument/2006/relationships/image" Target="../media/image17.png"/><Relationship Id="rId2" Type="http://schemas.microsoft.com/office/2007/relationships/media" Target="../media/media2.WAV"/><Relationship Id="rId1" Type="http://schemas.openxmlformats.org/officeDocument/2006/relationships/tags" Target="../tags/tag1.xml"/><Relationship Id="rId6" Type="http://schemas.openxmlformats.org/officeDocument/2006/relationships/image" Target="../media/image16.png"/><Relationship Id="rId5" Type="http://schemas.openxmlformats.org/officeDocument/2006/relationships/notesSlide" Target="../notesSlides/notesSlide24.xml"/><Relationship Id="rId4" Type="http://schemas.openxmlformats.org/officeDocument/2006/relationships/slideLayout" Target="../slideLayouts/slideLayout2.xml"/><Relationship Id="rId9" Type="http://schemas.openxmlformats.org/officeDocument/2006/relationships/hyperlink" Target="http://www.a-m-t.de/" TargetMode="External"/></Relationships>
</file>

<file path=ppt/slides/_rels/slide33.xml.rels><?xml version="1.0" encoding="UTF-8" standalone="yes"?>
<Relationships xmlns="http://schemas.openxmlformats.org/package/2006/relationships"><Relationship Id="rId8" Type="http://schemas.openxmlformats.org/officeDocument/2006/relationships/hyperlink" Target="http://www.opp.com/icebreakers" TargetMode="External"/><Relationship Id="rId3" Type="http://schemas.openxmlformats.org/officeDocument/2006/relationships/audio" Target="../media/media3.WAV"/><Relationship Id="rId7" Type="http://schemas.openxmlformats.org/officeDocument/2006/relationships/image" Target="../media/image17.png"/><Relationship Id="rId2" Type="http://schemas.microsoft.com/office/2007/relationships/media" Target="../media/media3.WAV"/><Relationship Id="rId1" Type="http://schemas.openxmlformats.org/officeDocument/2006/relationships/tags" Target="../tags/tag2.xml"/><Relationship Id="rId6" Type="http://schemas.openxmlformats.org/officeDocument/2006/relationships/image" Target="../media/image16.png"/><Relationship Id="rId5" Type="http://schemas.openxmlformats.org/officeDocument/2006/relationships/notesSlide" Target="../notesSlides/notesSlide25.xml"/><Relationship Id="rId4" Type="http://schemas.openxmlformats.org/officeDocument/2006/relationships/slideLayout" Target="../slideLayouts/slideLayout2.xml"/><Relationship Id="rId9" Type="http://schemas.openxmlformats.org/officeDocument/2006/relationships/hyperlink" Target="http://www.a-m-t.de/" TargetMode="External"/></Relationships>
</file>

<file path=ppt/slides/_rels/slide34.xml.rels><?xml version="1.0" encoding="UTF-8" standalone="yes"?>
<Relationships xmlns="http://schemas.openxmlformats.org/package/2006/relationships"><Relationship Id="rId8" Type="http://schemas.openxmlformats.org/officeDocument/2006/relationships/hyperlink" Target="http://www.a-m-t.de/" TargetMode="External"/><Relationship Id="rId3" Type="http://schemas.openxmlformats.org/officeDocument/2006/relationships/slideLayout" Target="../slideLayouts/slideLayout2.xml"/><Relationship Id="rId7" Type="http://schemas.openxmlformats.org/officeDocument/2006/relationships/hyperlink" Target="http://www.opp.com/icebreakers" TargetMode="External"/><Relationship Id="rId2" Type="http://schemas.openxmlformats.org/officeDocument/2006/relationships/audio" Target="../media/media4.WAV"/><Relationship Id="rId1" Type="http://schemas.microsoft.com/office/2007/relationships/media" Target="../media/media4.WAV"/><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notesSlide" Target="../notesSlides/notesSlide26.xml"/></Relationships>
</file>

<file path=ppt/slides/_rels/slide3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hyperlink" Target="https://www.myersbriggs.org/my-mbti-personality-type/myers-briggs-overview/"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hyperlink" Target="https://www.themyersbriggs.com/en-US/Support/MBTI-Facts" TargetMode="Externa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8" Type="http://schemas.openxmlformats.org/officeDocument/2006/relationships/image" Target="../media/image22.e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notesSlide" Target="../notesSlides/notesSlide33.xml"/><Relationship Id="rId1" Type="http://schemas.openxmlformats.org/officeDocument/2006/relationships/slideLayout" Target="../slideLayouts/slideLayout7.xml"/><Relationship Id="rId6" Type="http://schemas.openxmlformats.org/officeDocument/2006/relationships/image" Target="../media/image21.emf"/><Relationship Id="rId5" Type="http://schemas.openxmlformats.org/officeDocument/2006/relationships/oleObject" Target="../embeddings/oleObject2.bin"/><Relationship Id="rId10" Type="http://schemas.openxmlformats.org/officeDocument/2006/relationships/oleObject" Target="../embeddings/oleObject5.bin"/><Relationship Id="rId4" Type="http://schemas.openxmlformats.org/officeDocument/2006/relationships/image" Target="../media/image20.emf"/><Relationship Id="rId9" Type="http://schemas.openxmlformats.org/officeDocument/2006/relationships/oleObject" Target="../embeddings/oleObject4.bin"/></Relationships>
</file>

<file path=ppt/slides/_rels/slide42.xml.rels><?xml version="1.0" encoding="UTF-8" standalone="yes"?>
<Relationships xmlns="http://schemas.openxmlformats.org/package/2006/relationships"><Relationship Id="rId8" Type="http://schemas.openxmlformats.org/officeDocument/2006/relationships/hyperlink" Target="https://www.youtube.com/watch?v=4tT3rAo2s4s" TargetMode="External"/><Relationship Id="rId3" Type="http://schemas.openxmlformats.org/officeDocument/2006/relationships/oleObject" Target="../embeddings/oleObject6.bin"/><Relationship Id="rId7" Type="http://schemas.openxmlformats.org/officeDocument/2006/relationships/hyperlink" Target="https://www.youtube.com/watch?v=fsEPMB5Usck" TargetMode="External"/><Relationship Id="rId2" Type="http://schemas.openxmlformats.org/officeDocument/2006/relationships/notesSlide" Target="../notesSlides/notesSlide34.xml"/><Relationship Id="rId1" Type="http://schemas.openxmlformats.org/officeDocument/2006/relationships/slideLayout" Target="../slideLayouts/slideLayout7.xml"/><Relationship Id="rId6" Type="http://schemas.openxmlformats.org/officeDocument/2006/relationships/image" Target="../media/image24.emf"/><Relationship Id="rId5" Type="http://schemas.openxmlformats.org/officeDocument/2006/relationships/oleObject" Target="../embeddings/oleObject7.bin"/><Relationship Id="rId4" Type="http://schemas.openxmlformats.org/officeDocument/2006/relationships/image" Target="../media/image23.emf"/></Relationships>
</file>

<file path=ppt/slides/_rels/slide43.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www.wimp.com/the-power-of-quiet" TargetMode="External"/><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8" Type="http://schemas.openxmlformats.org/officeDocument/2006/relationships/image" Target="../media/image27.emf"/><Relationship Id="rId13" Type="http://schemas.openxmlformats.org/officeDocument/2006/relationships/image" Target="../media/image29.emf"/><Relationship Id="rId3" Type="http://schemas.openxmlformats.org/officeDocument/2006/relationships/oleObject" Target="../embeddings/oleObject8.bin"/><Relationship Id="rId7" Type="http://schemas.openxmlformats.org/officeDocument/2006/relationships/oleObject" Target="../embeddings/oleObject10.bin"/><Relationship Id="rId12" Type="http://schemas.openxmlformats.org/officeDocument/2006/relationships/oleObject" Target="../embeddings/oleObject13.bin"/><Relationship Id="rId2" Type="http://schemas.openxmlformats.org/officeDocument/2006/relationships/notesSlide" Target="../notesSlides/notesSlide39.xml"/><Relationship Id="rId1" Type="http://schemas.openxmlformats.org/officeDocument/2006/relationships/slideLayout" Target="../slideLayouts/slideLayout7.xml"/><Relationship Id="rId6" Type="http://schemas.openxmlformats.org/officeDocument/2006/relationships/image" Target="../media/image26.emf"/><Relationship Id="rId11" Type="http://schemas.openxmlformats.org/officeDocument/2006/relationships/oleObject" Target="../embeddings/oleObject12.bin"/><Relationship Id="rId5" Type="http://schemas.openxmlformats.org/officeDocument/2006/relationships/oleObject" Target="../embeddings/oleObject9.bin"/><Relationship Id="rId10" Type="http://schemas.openxmlformats.org/officeDocument/2006/relationships/image" Target="../media/image28.emf"/><Relationship Id="rId4" Type="http://schemas.openxmlformats.org/officeDocument/2006/relationships/image" Target="../media/image25.emf"/><Relationship Id="rId9" Type="http://schemas.openxmlformats.org/officeDocument/2006/relationships/oleObject" Target="../embeddings/oleObject11.bin"/></Relationships>
</file>

<file path=ppt/slides/_rels/slide48.xml.rels><?xml version="1.0" encoding="UTF-8" standalone="yes"?>
<Relationships xmlns="http://schemas.openxmlformats.org/package/2006/relationships"><Relationship Id="rId8" Type="http://schemas.openxmlformats.org/officeDocument/2006/relationships/image" Target="../media/image32.emf"/><Relationship Id="rId3" Type="http://schemas.openxmlformats.org/officeDocument/2006/relationships/oleObject" Target="../embeddings/oleObject14.bin"/><Relationship Id="rId7" Type="http://schemas.openxmlformats.org/officeDocument/2006/relationships/oleObject" Target="../embeddings/oleObject16.bin"/><Relationship Id="rId12" Type="http://schemas.openxmlformats.org/officeDocument/2006/relationships/image" Target="../media/image35.emf"/><Relationship Id="rId2" Type="http://schemas.openxmlformats.org/officeDocument/2006/relationships/notesSlide" Target="../notesSlides/notesSlide40.xml"/><Relationship Id="rId1" Type="http://schemas.openxmlformats.org/officeDocument/2006/relationships/slideLayout" Target="../slideLayouts/slideLayout7.xml"/><Relationship Id="rId6" Type="http://schemas.openxmlformats.org/officeDocument/2006/relationships/image" Target="../media/image31.emf"/><Relationship Id="rId11" Type="http://schemas.openxmlformats.org/officeDocument/2006/relationships/oleObject" Target="../embeddings/oleObject17.bin"/><Relationship Id="rId5" Type="http://schemas.openxmlformats.org/officeDocument/2006/relationships/oleObject" Target="../embeddings/oleObject15.bin"/><Relationship Id="rId10" Type="http://schemas.openxmlformats.org/officeDocument/2006/relationships/image" Target="../media/image34.png"/><Relationship Id="rId4" Type="http://schemas.openxmlformats.org/officeDocument/2006/relationships/image" Target="../media/image30.emf"/><Relationship Id="rId9" Type="http://schemas.openxmlformats.org/officeDocument/2006/relationships/image" Target="../media/image33.png"/></Relationships>
</file>

<file path=ppt/slides/_rels/slide49.xml.rels><?xml version="1.0" encoding="UTF-8" standalone="yes"?>
<Relationships xmlns="http://schemas.openxmlformats.org/package/2006/relationships"><Relationship Id="rId3" Type="http://schemas.openxmlformats.org/officeDocument/2006/relationships/audio" Target="../media/audio2.bin"/><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audio" Target="../media/audio1.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www.youtube.com/watch?v=V52NSf1ccOg" TargetMode="External"/><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8" Type="http://schemas.openxmlformats.org/officeDocument/2006/relationships/image" Target="../media/image38.emf"/><Relationship Id="rId3" Type="http://schemas.openxmlformats.org/officeDocument/2006/relationships/oleObject" Target="../embeddings/oleObject18.bin"/><Relationship Id="rId7" Type="http://schemas.openxmlformats.org/officeDocument/2006/relationships/oleObject" Target="../embeddings/oleObject20.bin"/><Relationship Id="rId12" Type="http://schemas.openxmlformats.org/officeDocument/2006/relationships/image" Target="../media/image40.emf"/><Relationship Id="rId2" Type="http://schemas.openxmlformats.org/officeDocument/2006/relationships/notesSlide" Target="../notesSlides/notesSlide44.xml"/><Relationship Id="rId1" Type="http://schemas.openxmlformats.org/officeDocument/2006/relationships/slideLayout" Target="../slideLayouts/slideLayout7.xml"/><Relationship Id="rId6" Type="http://schemas.openxmlformats.org/officeDocument/2006/relationships/image" Target="../media/image37.emf"/><Relationship Id="rId11" Type="http://schemas.openxmlformats.org/officeDocument/2006/relationships/oleObject" Target="../embeddings/oleObject22.bin"/><Relationship Id="rId5" Type="http://schemas.openxmlformats.org/officeDocument/2006/relationships/oleObject" Target="../embeddings/oleObject19.bin"/><Relationship Id="rId10" Type="http://schemas.openxmlformats.org/officeDocument/2006/relationships/image" Target="../media/image39.emf"/><Relationship Id="rId4" Type="http://schemas.openxmlformats.org/officeDocument/2006/relationships/image" Target="../media/image36.emf"/><Relationship Id="rId9" Type="http://schemas.openxmlformats.org/officeDocument/2006/relationships/oleObject" Target="../embeddings/oleObject21.bin"/></Relationships>
</file>

<file path=ppt/slides/_rels/slide53.xml.rels><?xml version="1.0" encoding="UTF-8" standalone="yes"?>
<Relationships xmlns="http://schemas.openxmlformats.org/package/2006/relationships"><Relationship Id="rId8" Type="http://schemas.openxmlformats.org/officeDocument/2006/relationships/image" Target="../media/image43.emf"/><Relationship Id="rId13" Type="http://schemas.openxmlformats.org/officeDocument/2006/relationships/oleObject" Target="../embeddings/oleObject28.bin"/><Relationship Id="rId3" Type="http://schemas.openxmlformats.org/officeDocument/2006/relationships/oleObject" Target="../embeddings/oleObject23.bin"/><Relationship Id="rId7" Type="http://schemas.openxmlformats.org/officeDocument/2006/relationships/oleObject" Target="../embeddings/oleObject25.bin"/><Relationship Id="rId12" Type="http://schemas.openxmlformats.org/officeDocument/2006/relationships/image" Target="../media/image45.emf"/><Relationship Id="rId17" Type="http://schemas.openxmlformats.org/officeDocument/2006/relationships/oleObject" Target="../embeddings/oleObject30.bin"/><Relationship Id="rId2" Type="http://schemas.openxmlformats.org/officeDocument/2006/relationships/notesSlide" Target="../notesSlides/notesSlide45.xml"/><Relationship Id="rId16" Type="http://schemas.openxmlformats.org/officeDocument/2006/relationships/image" Target="../media/image47.emf"/><Relationship Id="rId1" Type="http://schemas.openxmlformats.org/officeDocument/2006/relationships/slideLayout" Target="../slideLayouts/slideLayout7.xml"/><Relationship Id="rId6" Type="http://schemas.openxmlformats.org/officeDocument/2006/relationships/image" Target="../media/image42.emf"/><Relationship Id="rId11" Type="http://schemas.openxmlformats.org/officeDocument/2006/relationships/oleObject" Target="../embeddings/oleObject27.bin"/><Relationship Id="rId5" Type="http://schemas.openxmlformats.org/officeDocument/2006/relationships/oleObject" Target="../embeddings/oleObject24.bin"/><Relationship Id="rId15" Type="http://schemas.openxmlformats.org/officeDocument/2006/relationships/oleObject" Target="../embeddings/oleObject29.bin"/><Relationship Id="rId10" Type="http://schemas.openxmlformats.org/officeDocument/2006/relationships/image" Target="../media/image44.emf"/><Relationship Id="rId4" Type="http://schemas.openxmlformats.org/officeDocument/2006/relationships/image" Target="../media/image41.emf"/><Relationship Id="rId9" Type="http://schemas.openxmlformats.org/officeDocument/2006/relationships/oleObject" Target="../embeddings/oleObject26.bin"/><Relationship Id="rId14" Type="http://schemas.openxmlformats.org/officeDocument/2006/relationships/image" Target="../media/image46.emf"/></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s://www.youtube.com/watch?v=-4EDhdAHrOg" TargetMode="External"/><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8" Type="http://schemas.openxmlformats.org/officeDocument/2006/relationships/image" Target="../media/image50.emf"/><Relationship Id="rId13" Type="http://schemas.openxmlformats.org/officeDocument/2006/relationships/oleObject" Target="../embeddings/oleObject36.bin"/><Relationship Id="rId3" Type="http://schemas.openxmlformats.org/officeDocument/2006/relationships/oleObject" Target="../embeddings/oleObject31.bin"/><Relationship Id="rId7" Type="http://schemas.openxmlformats.org/officeDocument/2006/relationships/oleObject" Target="../embeddings/oleObject33.bin"/><Relationship Id="rId12" Type="http://schemas.openxmlformats.org/officeDocument/2006/relationships/image" Target="../media/image52.emf"/><Relationship Id="rId2" Type="http://schemas.openxmlformats.org/officeDocument/2006/relationships/notesSlide" Target="../notesSlides/notesSlide49.xml"/><Relationship Id="rId16" Type="http://schemas.openxmlformats.org/officeDocument/2006/relationships/image" Target="../media/image54.emf"/><Relationship Id="rId1" Type="http://schemas.openxmlformats.org/officeDocument/2006/relationships/slideLayout" Target="../slideLayouts/slideLayout7.xml"/><Relationship Id="rId6" Type="http://schemas.openxmlformats.org/officeDocument/2006/relationships/image" Target="../media/image49.emf"/><Relationship Id="rId11" Type="http://schemas.openxmlformats.org/officeDocument/2006/relationships/oleObject" Target="../embeddings/oleObject35.bin"/><Relationship Id="rId5" Type="http://schemas.openxmlformats.org/officeDocument/2006/relationships/oleObject" Target="../embeddings/oleObject32.bin"/><Relationship Id="rId15" Type="http://schemas.openxmlformats.org/officeDocument/2006/relationships/oleObject" Target="../embeddings/oleObject37.bin"/><Relationship Id="rId10" Type="http://schemas.openxmlformats.org/officeDocument/2006/relationships/image" Target="../media/image51.emf"/><Relationship Id="rId4" Type="http://schemas.openxmlformats.org/officeDocument/2006/relationships/image" Target="../media/image48.emf"/><Relationship Id="rId9" Type="http://schemas.openxmlformats.org/officeDocument/2006/relationships/oleObject" Target="../embeddings/oleObject34.bin"/><Relationship Id="rId14" Type="http://schemas.openxmlformats.org/officeDocument/2006/relationships/image" Target="../media/image53.emf"/></Relationships>
</file>

<file path=ppt/slides/_rels/slide58.xml.rels><?xml version="1.0" encoding="UTF-8" standalone="yes"?>
<Relationships xmlns="http://schemas.openxmlformats.org/package/2006/relationships"><Relationship Id="rId8" Type="http://schemas.openxmlformats.org/officeDocument/2006/relationships/image" Target="../media/image57.emf"/><Relationship Id="rId3" Type="http://schemas.openxmlformats.org/officeDocument/2006/relationships/oleObject" Target="../embeddings/oleObject38.bin"/><Relationship Id="rId7" Type="http://schemas.openxmlformats.org/officeDocument/2006/relationships/oleObject" Target="../embeddings/oleObject40.bin"/><Relationship Id="rId2" Type="http://schemas.openxmlformats.org/officeDocument/2006/relationships/notesSlide" Target="../notesSlides/notesSlide50.xml"/><Relationship Id="rId1" Type="http://schemas.openxmlformats.org/officeDocument/2006/relationships/slideLayout" Target="../slideLayouts/slideLayout7.xml"/><Relationship Id="rId6" Type="http://schemas.openxmlformats.org/officeDocument/2006/relationships/image" Target="../media/image56.emf"/><Relationship Id="rId5" Type="http://schemas.openxmlformats.org/officeDocument/2006/relationships/oleObject" Target="../embeddings/oleObject39.bin"/><Relationship Id="rId10" Type="http://schemas.openxmlformats.org/officeDocument/2006/relationships/image" Target="../media/image58.emf"/><Relationship Id="rId4" Type="http://schemas.openxmlformats.org/officeDocument/2006/relationships/image" Target="../media/image55.emf"/><Relationship Id="rId9" Type="http://schemas.openxmlformats.org/officeDocument/2006/relationships/oleObject" Target="../embeddings/oleObject41.bin"/></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www.hpsys.com/EI_BarOnEQ-I.htm" TargetMode="External"/><Relationship Id="rId13" Type="http://schemas.openxmlformats.org/officeDocument/2006/relationships/hyperlink" Target="https://www.psychosynthesiscoaching.co.uk/the-book/" TargetMode="External"/><Relationship Id="rId3" Type="http://schemas.openxmlformats.org/officeDocument/2006/relationships/hyperlink" Target="http://www.amazon.com/s/ref=nb_sb_ss_i_3_22?url=search-alias=stripbooks&amp;field-keywords=emotional+intelligence+why+it+can+matter+more+than+iq&amp;sprefix=emotional+intelligence,stripbooks,235" TargetMode="External"/><Relationship Id="rId7" Type="http://schemas.openxmlformats.org/officeDocument/2006/relationships/hyperlink" Target="https://youtu.be/f3NqhRPbKfY" TargetMode="External"/><Relationship Id="rId12" Type="http://schemas.openxmlformats.org/officeDocument/2006/relationships/hyperlink" Target="https://www.performanceconsultants.com/coaching-for-performance-book" TargetMode="External"/><Relationship Id="rId2" Type="http://schemas.openxmlformats.org/officeDocument/2006/relationships/notesSlide" Target="../notesSlides/notesSlide6.xml"/><Relationship Id="rId16" Type="http://schemas.openxmlformats.org/officeDocument/2006/relationships/hyperlink" Target="https://www.youtube.com/watch?v=FFYnVmGu9ZI" TargetMode="External"/><Relationship Id="rId1" Type="http://schemas.openxmlformats.org/officeDocument/2006/relationships/slideLayout" Target="../slideLayouts/slideLayout2.xml"/><Relationship Id="rId6" Type="http://schemas.openxmlformats.org/officeDocument/2006/relationships/hyperlink" Target="https://www.youtube.com/watch?v=Ih5TZiBFV28" TargetMode="External"/><Relationship Id="rId11" Type="http://schemas.openxmlformats.org/officeDocument/2006/relationships/hyperlink" Target="https://www.kornferry.com/insights/this-week-in-leadership/emotional-intelligence-assessment" TargetMode="External"/><Relationship Id="rId5" Type="http://schemas.openxmlformats.org/officeDocument/2006/relationships/hyperlink" Target="http://www.amazon.com/Feel-Fear-Do-Anyway/dp/0345487427/ref=sr_1_1?s=books&amp;ie=UTF8&amp;qid=1444037953&amp;sr=1-1&amp;keywords=feel+the+fear+and+do+it+anyway" TargetMode="External"/><Relationship Id="rId15" Type="http://schemas.openxmlformats.org/officeDocument/2006/relationships/hyperlink" Target="https://www.amazon.com/Immunity-Change-Potential-Organization-Leadership/dp/1422117367" TargetMode="External"/><Relationship Id="rId10" Type="http://schemas.openxmlformats.org/officeDocument/2006/relationships/hyperlink" Target="http://www.eiconsortium.org/measures/measures.html" TargetMode="External"/><Relationship Id="rId4" Type="http://schemas.openxmlformats.org/officeDocument/2006/relationships/hyperlink" Target="https://youtu.be/Y7m9eNoB3NU" TargetMode="External"/><Relationship Id="rId9" Type="http://schemas.openxmlformats.org/officeDocument/2006/relationships/hyperlink" Target="https://professional.dce.harvard.edu/blog/assessing-your-emotional-intelligence-4-tools-we-love/" TargetMode="External"/><Relationship Id="rId14" Type="http://schemas.openxmlformats.org/officeDocument/2006/relationships/hyperlink" Target="https://www.gestalt.uk/fertile-void" TargetMode="External"/></Relationships>
</file>

<file path=ppt/slides/_rels/slide60.xml.rels><?xml version="1.0" encoding="UTF-8" standalone="yes"?>
<Relationships xmlns="http://schemas.openxmlformats.org/package/2006/relationships"><Relationship Id="rId3" Type="http://schemas.openxmlformats.org/officeDocument/2006/relationships/hyperlink" Target="https://www.youtube.com/watch?v=9TnCgcNQl5Q" TargetMode="External"/><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hyperlink" Target="https://www.16personalities.com/" TargetMode="External"/><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hyperlink" Target="https://www.myersbriggs.org/my-mbti-personality-type/myers-briggs-overview/" TargetMode="Externa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youtu.be/Y7m9eNoB3NU"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5362" name="Picture 2">
            <a:extLst>
              <a:ext uri="{FF2B5EF4-FFF2-40B4-BE49-F238E27FC236}">
                <a16:creationId xmlns:a16="http://schemas.microsoft.com/office/drawing/2014/main" id="{C0B6BE2A-E6D0-83D8-A7CB-8E3F6F20F4D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8" name="Rectangle 2">
            <a:extLst>
              <a:ext uri="{FF2B5EF4-FFF2-40B4-BE49-F238E27FC236}">
                <a16:creationId xmlns:a16="http://schemas.microsoft.com/office/drawing/2014/main" id="{B7B19194-E1E4-C307-4CF0-25C7D17F0E19}"/>
              </a:ext>
            </a:extLst>
          </p:cNvPr>
          <p:cNvSpPr>
            <a:spLocks noGrp="1" noChangeArrowheads="1"/>
          </p:cNvSpPr>
          <p:nvPr>
            <p:ph type="ctrTitle"/>
          </p:nvPr>
        </p:nvSpPr>
        <p:spPr>
          <a:xfrm>
            <a:off x="420688" y="3657600"/>
            <a:ext cx="8113712" cy="1752600"/>
          </a:xfrm>
        </p:spPr>
        <p:txBody>
          <a:bodyPr/>
          <a:lstStyle/>
          <a:p>
            <a:pPr>
              <a:defRPr/>
            </a:pPr>
            <a:r>
              <a:rPr lang="en-US" sz="5400" b="1" dirty="0">
                <a:solidFill>
                  <a:schemeClr val="bg1"/>
                </a:solidFill>
                <a:effectLst>
                  <a:outerShdw blurRad="38100" dist="38100" dir="2700000" algn="tl">
                    <a:srgbClr val="000000">
                      <a:alpha val="43137"/>
                    </a:srgbClr>
                  </a:outerShdw>
                </a:effectLst>
                <a:ea typeface="+mj-ea"/>
                <a:cs typeface="+mj-cs"/>
              </a:rPr>
              <a:t>Personal Development &amp; Team Leadership</a:t>
            </a:r>
          </a:p>
        </p:txBody>
      </p:sp>
      <p:sp>
        <p:nvSpPr>
          <p:cNvPr id="4099" name="Rectangle 3">
            <a:extLst>
              <a:ext uri="{FF2B5EF4-FFF2-40B4-BE49-F238E27FC236}">
                <a16:creationId xmlns:a16="http://schemas.microsoft.com/office/drawing/2014/main" id="{A7964EE4-3263-51C4-ADE2-AEE3C4F07E7C}"/>
              </a:ext>
            </a:extLst>
          </p:cNvPr>
          <p:cNvSpPr>
            <a:spLocks noGrp="1" noChangeArrowheads="1"/>
          </p:cNvSpPr>
          <p:nvPr>
            <p:ph type="subTitle" idx="1"/>
          </p:nvPr>
        </p:nvSpPr>
        <p:spPr>
          <a:xfrm>
            <a:off x="195263" y="6143625"/>
            <a:ext cx="8694737" cy="714375"/>
          </a:xfrm>
        </p:spPr>
        <p:txBody>
          <a:bodyPr/>
          <a:lstStyle/>
          <a:p>
            <a:pPr marL="342900" indent="-342900">
              <a:buFont typeface="Monotype Sorts" pitchFamily="2" charset="2"/>
              <a:buNone/>
              <a:defRPr/>
            </a:pPr>
            <a:r>
              <a:rPr lang="en-US" sz="4000" b="1" i="1" dirty="0">
                <a:solidFill>
                  <a:srgbClr val="0070C0"/>
                </a:solidFill>
                <a:effectLst>
                  <a:outerShdw blurRad="38100" dist="38100" dir="2700000" algn="tl">
                    <a:srgbClr val="000000">
                      <a:alpha val="43137"/>
                    </a:srgbClr>
                  </a:outerShdw>
                </a:effectLst>
                <a:ea typeface="+mn-ea"/>
                <a:cs typeface="+mn-cs"/>
              </a:rPr>
              <a:t>Class 2: Morning-7Oct-2024</a:t>
            </a:r>
          </a:p>
        </p:txBody>
      </p:sp>
      <p:sp>
        <p:nvSpPr>
          <p:cNvPr id="4100" name="Text Box 4">
            <a:extLst>
              <a:ext uri="{FF2B5EF4-FFF2-40B4-BE49-F238E27FC236}">
                <a16:creationId xmlns:a16="http://schemas.microsoft.com/office/drawing/2014/main" id="{1B09172D-8F1F-08A4-940E-0C0ACD062C0B}"/>
              </a:ext>
            </a:extLst>
          </p:cNvPr>
          <p:cNvSpPr txBox="1">
            <a:spLocks noChangeArrowheads="1"/>
          </p:cNvSpPr>
          <p:nvPr/>
        </p:nvSpPr>
        <p:spPr bwMode="auto">
          <a:xfrm>
            <a:off x="428625" y="5486400"/>
            <a:ext cx="8358188" cy="706438"/>
          </a:xfrm>
          <a:prstGeom prst="rect">
            <a:avLst/>
          </a:prstGeom>
          <a:noFill/>
          <a:ln w="12700">
            <a:noFill/>
            <a:miter lim="800000"/>
            <a:headEnd type="none" w="sm" len="sm"/>
            <a:tailEnd type="none" w="sm" len="sm"/>
          </a:ln>
        </p:spPr>
        <p:txBody>
          <a:bodyPr>
            <a:spAutoFit/>
          </a:bodyPr>
          <a:lstStyle/>
          <a:p>
            <a:pPr algn="ctr">
              <a:defRPr/>
            </a:pPr>
            <a:r>
              <a:rPr lang="en-US" sz="4000" dirty="0">
                <a:solidFill>
                  <a:srgbClr val="0070C0"/>
                </a:solidFill>
                <a:effectLst>
                  <a:outerShdw blurRad="38100" dist="38100" dir="2700000" algn="tl">
                    <a:srgbClr val="000000">
                      <a:alpha val="43137"/>
                    </a:srgbClr>
                  </a:outerShdw>
                </a:effectLst>
                <a:latin typeface="Century Gothic" pitchFamily="34" charset="0"/>
                <a:ea typeface="+mn-ea"/>
              </a:rPr>
              <a:t>Prof: Andrew PRIOR</a:t>
            </a:r>
          </a:p>
        </p:txBody>
      </p:sp>
    </p:spTree>
  </p:cSld>
  <p:clrMapOvr>
    <a:masterClrMapping/>
  </p:clrMapOvr>
  <p:transition spd="med">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nodeType="after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p:cTn id="7" dur="500" fill="hold"/>
                                        <p:tgtEl>
                                          <p:spTgt spid="4098"/>
                                        </p:tgtEl>
                                        <p:attrNameLst>
                                          <p:attrName>ppt_w</p:attrName>
                                        </p:attrNameLst>
                                      </p:cBhvr>
                                      <p:tavLst>
                                        <p:tav tm="0">
                                          <p:val>
                                            <p:fltVal val="0"/>
                                          </p:val>
                                        </p:tav>
                                        <p:tav tm="100000">
                                          <p:val>
                                            <p:strVal val="#ppt_w"/>
                                          </p:val>
                                        </p:tav>
                                      </p:tavLst>
                                    </p:anim>
                                    <p:anim calcmode="lin" valueType="num">
                                      <p:cBhvr>
                                        <p:cTn id="8" dur="500" fill="hold"/>
                                        <p:tgtEl>
                                          <p:spTgt spid="4098"/>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1" presetClass="entr" presetSubtype="0" fill="hold" nodeType="afterEffect">
                                  <p:stCondLst>
                                    <p:cond delay="0"/>
                                  </p:stCondLst>
                                  <p:childTnLst>
                                    <p:set>
                                      <p:cBhvr>
                                        <p:cTn id="11" dur="1" fill="hold">
                                          <p:stCondLst>
                                            <p:cond delay="499"/>
                                          </p:stCondLst>
                                        </p:cTn>
                                        <p:tgtEl>
                                          <p:spTgt spid="4099">
                                            <p:txEl>
                                              <p:pRg st="0" end="0"/>
                                            </p:txEl>
                                          </p:spTgt>
                                        </p:tgtEl>
                                        <p:attrNameLst>
                                          <p:attrName>style.visibility</p:attrName>
                                        </p:attrNameLst>
                                      </p:cBhvr>
                                      <p:to>
                                        <p:strVal val="visible"/>
                                      </p:to>
                                    </p:set>
                                  </p:childTnLst>
                                </p:cTn>
                              </p:par>
                            </p:childTnLst>
                          </p:cTn>
                        </p:par>
                        <p:par>
                          <p:cTn id="12" fill="hold" nodeType="afterGroup">
                            <p:stCondLst>
                              <p:cond delay="1000"/>
                            </p:stCondLst>
                            <p:childTnLst>
                              <p:par>
                                <p:cTn id="13" presetID="22" presetClass="entr" presetSubtype="8" fill="hold" nodeType="afterEffect">
                                  <p:stCondLst>
                                    <p:cond delay="1000"/>
                                  </p:stCondLst>
                                  <p:iterate type="wd">
                                    <p:tmPct val="100000"/>
                                  </p:iterate>
                                  <p:childTnLst>
                                    <p:set>
                                      <p:cBhvr>
                                        <p:cTn id="14" dur="1" fill="hold">
                                          <p:stCondLst>
                                            <p:cond delay="0"/>
                                          </p:stCondLst>
                                        </p:cTn>
                                        <p:tgtEl>
                                          <p:spTgt spid="4100"/>
                                        </p:tgtEl>
                                        <p:attrNameLst>
                                          <p:attrName>style.visibility</p:attrName>
                                        </p:attrNameLst>
                                      </p:cBhvr>
                                      <p:to>
                                        <p:strVal val="visible"/>
                                      </p:to>
                                    </p:set>
                                    <p:animEffect transition="in" filter="wipe(left)">
                                      <p:cBhvr>
                                        <p:cTn id="15" dur="3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autoUpdateAnimBg="0"/>
      <p:bldP spid="4099" grpId="0" build="p" autoUpdateAnimBg="0" advAuto="0"/>
      <p:bldP spid="4100"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2E5220D-4B23-4C4D-A28C-45B2895E079F}"/>
              </a:ext>
            </a:extLst>
          </p:cNvPr>
          <p:cNvSpPr>
            <a:spLocks noGrp="1"/>
          </p:cNvSpPr>
          <p:nvPr>
            <p:ph type="sldNum" sz="quarter" idx="12"/>
          </p:nvPr>
        </p:nvSpPr>
        <p:spPr/>
        <p:txBody>
          <a:bodyPr/>
          <a:lstStyle/>
          <a:p>
            <a:fld id="{06F2B315-DD32-413D-91B5-93637BB53D00}" type="slidenum">
              <a:rPr lang="en-US" altLang="en-US" smtClean="0"/>
              <a:pPr/>
              <a:t>10</a:t>
            </a:fld>
            <a:endParaRPr lang="en-US" altLang="en-US"/>
          </a:p>
        </p:txBody>
      </p:sp>
      <p:sp>
        <p:nvSpPr>
          <p:cNvPr id="5" name="Rectangle 4">
            <a:extLst>
              <a:ext uri="{FF2B5EF4-FFF2-40B4-BE49-F238E27FC236}">
                <a16:creationId xmlns:a16="http://schemas.microsoft.com/office/drawing/2014/main" id="{4AB50476-583F-4C8A-9714-8D953A084553}"/>
              </a:ext>
            </a:extLst>
          </p:cNvPr>
          <p:cNvSpPr/>
          <p:nvPr/>
        </p:nvSpPr>
        <p:spPr>
          <a:xfrm>
            <a:off x="685800" y="-8035677"/>
            <a:ext cx="7467600" cy="8217634"/>
          </a:xfrm>
          <a:prstGeom prst="rect">
            <a:avLst/>
          </a:prstGeom>
        </p:spPr>
        <p:txBody>
          <a:bodyPr wrap="square">
            <a:spAutoFit/>
          </a:bodyPr>
          <a:lstStyle/>
          <a:p>
            <a:pPr lvl="0"/>
            <a:r>
              <a:rPr lang="en-US" dirty="0"/>
              <a:t>The part of the brain that supports emotional and social intelligence is:</a:t>
            </a:r>
            <a:br>
              <a:rPr lang="en-US" dirty="0"/>
            </a:br>
            <a:endParaRPr lang="en-US" dirty="0"/>
          </a:p>
          <a:p>
            <a:pPr lvl="1"/>
            <a:r>
              <a:rPr lang="en-US" b="1" dirty="0"/>
              <a:t>The prefrontal lobe</a:t>
            </a:r>
            <a:endParaRPr lang="en-US" dirty="0"/>
          </a:p>
          <a:p>
            <a:pPr lvl="1"/>
            <a:r>
              <a:rPr lang="en-US" dirty="0"/>
              <a:t>The earliest part of the brain to become anatomically mature</a:t>
            </a:r>
          </a:p>
          <a:p>
            <a:pPr lvl="1"/>
            <a:r>
              <a:rPr lang="en-US" dirty="0"/>
              <a:t>The right side of the brain</a:t>
            </a:r>
          </a:p>
          <a:p>
            <a:pPr lvl="1"/>
            <a:r>
              <a:rPr lang="en-US" dirty="0"/>
              <a:t>The left side of the brain		</a:t>
            </a:r>
            <a:r>
              <a:rPr lang="en-US" b="1" dirty="0"/>
              <a:t>(10 points)</a:t>
            </a:r>
            <a:br>
              <a:rPr lang="en-US" dirty="0"/>
            </a:br>
            <a:endParaRPr lang="en-US" dirty="0"/>
          </a:p>
          <a:p>
            <a:pPr lvl="0"/>
            <a:r>
              <a:rPr lang="en-US" dirty="0"/>
              <a:t>Which of the four domains did Goleman say that </a:t>
            </a:r>
            <a:r>
              <a:rPr lang="en-US" u="sng" dirty="0"/>
              <a:t>women</a:t>
            </a:r>
            <a:r>
              <a:rPr lang="en-US" dirty="0"/>
              <a:t> are generally better at?</a:t>
            </a:r>
          </a:p>
          <a:p>
            <a:r>
              <a:rPr lang="en-US" dirty="0"/>
              <a:t>      </a:t>
            </a:r>
            <a:r>
              <a:rPr lang="en-US" b="1" dirty="0"/>
              <a:t>____ Empathy</a:t>
            </a:r>
            <a:r>
              <a:rPr lang="en-US" dirty="0"/>
              <a:t> 		</a:t>
            </a:r>
            <a:r>
              <a:rPr lang="en-US" b="1" dirty="0"/>
              <a:t>(10 points)</a:t>
            </a:r>
            <a:br>
              <a:rPr lang="en-US" dirty="0"/>
            </a:br>
            <a:r>
              <a:rPr lang="en-US" dirty="0"/>
              <a:t>(except in the top 10% of leaders where there is no difference between genders)	</a:t>
            </a:r>
            <a:r>
              <a:rPr lang="en-US" b="1" dirty="0"/>
              <a:t>(bonus 10 points)</a:t>
            </a:r>
            <a:endParaRPr lang="en-US" dirty="0"/>
          </a:p>
          <a:p>
            <a:r>
              <a:rPr lang="en-US" dirty="0"/>
              <a:t> </a:t>
            </a:r>
          </a:p>
          <a:p>
            <a:pPr lvl="0"/>
            <a:r>
              <a:rPr lang="en-US" dirty="0"/>
              <a:t>Which of the four domains did Goleman say that </a:t>
            </a:r>
            <a:r>
              <a:rPr lang="en-US" u="sng" dirty="0"/>
              <a:t>men</a:t>
            </a:r>
            <a:r>
              <a:rPr lang="en-US" dirty="0"/>
              <a:t> are generally better at?</a:t>
            </a:r>
          </a:p>
          <a:p>
            <a:r>
              <a:rPr lang="en-US" dirty="0"/>
              <a:t>      ____ </a:t>
            </a:r>
            <a:r>
              <a:rPr lang="en-US" b="1" dirty="0"/>
              <a:t>Self-management (particularly handling stressful situations in groups)</a:t>
            </a:r>
            <a:r>
              <a:rPr lang="en-US" dirty="0"/>
              <a:t>	</a:t>
            </a:r>
            <a:r>
              <a:rPr lang="en-US" b="1" dirty="0"/>
              <a:t>(10 points)</a:t>
            </a:r>
            <a:br>
              <a:rPr lang="en-US" b="1" dirty="0"/>
            </a:br>
            <a:r>
              <a:rPr lang="en-US" b="1" dirty="0"/>
              <a:t> </a:t>
            </a:r>
            <a:r>
              <a:rPr lang="en-US" dirty="0"/>
              <a:t>(except in the top 10% of leaders where there is no difference between genders)	</a:t>
            </a:r>
            <a:r>
              <a:rPr lang="en-US" b="1" dirty="0"/>
              <a:t>(bonus 10 points)</a:t>
            </a:r>
            <a:endParaRPr lang="en-US" dirty="0"/>
          </a:p>
          <a:p>
            <a:r>
              <a:rPr lang="en-US" b="1" dirty="0"/>
              <a:t> </a:t>
            </a:r>
            <a:endParaRPr lang="en-US" dirty="0"/>
          </a:p>
        </p:txBody>
      </p:sp>
      <p:sp>
        <p:nvSpPr>
          <p:cNvPr id="7" name="Rectangle 6">
            <a:extLst>
              <a:ext uri="{FF2B5EF4-FFF2-40B4-BE49-F238E27FC236}">
                <a16:creationId xmlns:a16="http://schemas.microsoft.com/office/drawing/2014/main" id="{D0FAC47A-9C94-4753-AF69-AEBCCE685652}"/>
              </a:ext>
            </a:extLst>
          </p:cNvPr>
          <p:cNvSpPr/>
          <p:nvPr/>
        </p:nvSpPr>
        <p:spPr>
          <a:xfrm>
            <a:off x="609600" y="953021"/>
            <a:ext cx="8001000" cy="4524315"/>
          </a:xfrm>
          <a:prstGeom prst="rect">
            <a:avLst/>
          </a:prstGeom>
        </p:spPr>
        <p:txBody>
          <a:bodyPr wrap="square">
            <a:spAutoFit/>
          </a:bodyPr>
          <a:lstStyle/>
          <a:p>
            <a:pPr marL="457200" lvl="0" indent="-457200">
              <a:spcAft>
                <a:spcPts val="0"/>
              </a:spcAft>
              <a:buSzPct val="100000"/>
              <a:buFont typeface="+mj-lt"/>
              <a:buAutoNum type="arabicPeriod" startAt="4"/>
              <a:tabLst>
                <a:tab pos="180340" algn="l"/>
                <a:tab pos="228600" algn="l"/>
                <a:tab pos="3690620" algn="l"/>
                <a:tab pos="6570980" algn="r"/>
              </a:tabLst>
            </a:pPr>
            <a:r>
              <a:rPr lang="en-US" dirty="0">
                <a:ea typeface="Times New Roman" panose="02020603050405020304" pitchFamily="18" charset="0"/>
                <a:cs typeface="Arial" panose="020B0604020202020204" pitchFamily="34" charset="0"/>
              </a:rPr>
              <a:t>The part of the brain that supports emotional and social intelligence is:</a:t>
            </a:r>
          </a:p>
          <a:p>
            <a:pPr marL="914400" lvl="1" indent="-457200">
              <a:spcAft>
                <a:spcPts val="0"/>
              </a:spcAft>
              <a:buFont typeface="+mj-lt"/>
              <a:buAutoNum type="alphaLcParenR"/>
              <a:tabLst>
                <a:tab pos="180340" algn="l"/>
                <a:tab pos="502920" algn="l"/>
                <a:tab pos="3690620" algn="l"/>
                <a:tab pos="6570980" algn="r"/>
              </a:tabLst>
            </a:pPr>
            <a:r>
              <a:rPr lang="en-US" sz="2000" b="1" dirty="0">
                <a:ea typeface="Times New Roman" panose="02020603050405020304" pitchFamily="18" charset="0"/>
                <a:cs typeface="Arial" panose="020B0604020202020204" pitchFamily="34" charset="0"/>
              </a:rPr>
              <a:t>The prefrontal lobe</a:t>
            </a:r>
          </a:p>
          <a:p>
            <a:pPr lvl="1">
              <a:spcAft>
                <a:spcPts val="0"/>
              </a:spcAft>
              <a:tabLst>
                <a:tab pos="180340" algn="l"/>
                <a:tab pos="502920" algn="l"/>
                <a:tab pos="3690620" algn="l"/>
                <a:tab pos="6570980" algn="r"/>
              </a:tabLst>
            </a:pPr>
            <a:endParaRPr lang="en-US" b="1" dirty="0">
              <a:ea typeface="Times New Roman" panose="02020603050405020304" pitchFamily="18" charset="0"/>
              <a:cs typeface="Arial" panose="020B0604020202020204" pitchFamily="34" charset="0"/>
            </a:endParaRPr>
          </a:p>
          <a:p>
            <a:pPr marL="457200" lvl="0" indent="-457200">
              <a:spcAft>
                <a:spcPts val="0"/>
              </a:spcAft>
              <a:buSzPct val="100000"/>
              <a:buFont typeface="+mj-lt"/>
              <a:buAutoNum type="arabicPeriod" startAt="4"/>
              <a:tabLst>
                <a:tab pos="180340" algn="l"/>
                <a:tab pos="228600" algn="l"/>
                <a:tab pos="3690620" algn="l"/>
                <a:tab pos="6570980" algn="r"/>
              </a:tabLst>
            </a:pPr>
            <a:r>
              <a:rPr lang="en-US" dirty="0">
                <a:ea typeface="Times New Roman" panose="02020603050405020304" pitchFamily="18" charset="0"/>
                <a:cs typeface="Arial" panose="020B0604020202020204" pitchFamily="34" charset="0"/>
              </a:rPr>
              <a:t>Which of the four domains did Goleman say that </a:t>
            </a:r>
            <a:r>
              <a:rPr lang="en-US" u="sng" dirty="0">
                <a:ea typeface="Times New Roman" panose="02020603050405020304" pitchFamily="18" charset="0"/>
                <a:cs typeface="Arial" panose="020B0604020202020204" pitchFamily="34" charset="0"/>
              </a:rPr>
              <a:t>women</a:t>
            </a:r>
            <a:r>
              <a:rPr lang="en-US" dirty="0">
                <a:ea typeface="Times New Roman" panose="02020603050405020304" pitchFamily="18" charset="0"/>
                <a:cs typeface="Arial" panose="020B0604020202020204" pitchFamily="34" charset="0"/>
              </a:rPr>
              <a:t> are generally better at?</a:t>
            </a:r>
          </a:p>
          <a:p>
            <a:pPr marL="714375" lvl="1">
              <a:spcAft>
                <a:spcPts val="0"/>
              </a:spcAft>
              <a:buSzPts val="1100"/>
              <a:tabLst>
                <a:tab pos="180340" algn="l"/>
                <a:tab pos="228600" algn="l"/>
                <a:tab pos="3690620" algn="l"/>
                <a:tab pos="6570980" algn="r"/>
              </a:tabLst>
            </a:pPr>
            <a:r>
              <a:rPr lang="en-US" sz="2000" b="1" dirty="0">
                <a:ea typeface="Times New Roman" panose="02020603050405020304" pitchFamily="18" charset="0"/>
                <a:cs typeface="Arial" panose="020B0604020202020204" pitchFamily="34" charset="0"/>
              </a:rPr>
              <a:t>Empathy (except in the top 10% of leaders where there is no difference between genders)</a:t>
            </a:r>
            <a:br>
              <a:rPr lang="en-US" sz="2000" b="1" dirty="0">
                <a:ea typeface="Times New Roman" panose="02020603050405020304" pitchFamily="18" charset="0"/>
                <a:cs typeface="Arial" panose="020B0604020202020204" pitchFamily="34" charset="0"/>
              </a:rPr>
            </a:br>
            <a:endParaRPr lang="en-US" sz="2000" b="1" dirty="0">
              <a:ea typeface="Times New Roman" panose="02020603050405020304" pitchFamily="18" charset="0"/>
              <a:cs typeface="Arial" panose="020B0604020202020204" pitchFamily="34" charset="0"/>
            </a:endParaRPr>
          </a:p>
          <a:p>
            <a:pPr marL="457200" lvl="0" indent="-457200">
              <a:spcAft>
                <a:spcPts val="0"/>
              </a:spcAft>
              <a:buSzPct val="100000"/>
              <a:buFont typeface="+mj-lt"/>
              <a:buAutoNum type="arabicPeriod" startAt="4"/>
              <a:tabLst>
                <a:tab pos="180340" algn="l"/>
                <a:tab pos="228600" algn="l"/>
                <a:tab pos="3690620" algn="l"/>
                <a:tab pos="6570980" algn="r"/>
              </a:tabLst>
            </a:pPr>
            <a:r>
              <a:rPr lang="en-US" dirty="0">
                <a:ea typeface="Times New Roman" panose="02020603050405020304" pitchFamily="18" charset="0"/>
                <a:cs typeface="Arial" panose="020B0604020202020204" pitchFamily="34" charset="0"/>
              </a:rPr>
              <a:t>Which of the four domains did Goleman say that </a:t>
            </a:r>
            <a:r>
              <a:rPr lang="en-US" u="sng" dirty="0">
                <a:ea typeface="Times New Roman" panose="02020603050405020304" pitchFamily="18" charset="0"/>
                <a:cs typeface="Arial" panose="020B0604020202020204" pitchFamily="34" charset="0"/>
              </a:rPr>
              <a:t>men</a:t>
            </a:r>
            <a:r>
              <a:rPr lang="en-US" dirty="0">
                <a:ea typeface="Times New Roman" panose="02020603050405020304" pitchFamily="18" charset="0"/>
                <a:cs typeface="Arial" panose="020B0604020202020204" pitchFamily="34" charset="0"/>
              </a:rPr>
              <a:t> are generally better at?</a:t>
            </a:r>
          </a:p>
          <a:p>
            <a:pPr marL="714375">
              <a:spcAft>
                <a:spcPts val="0"/>
              </a:spcAft>
              <a:tabLst>
                <a:tab pos="180340" algn="l"/>
                <a:tab pos="3690620" algn="l"/>
                <a:tab pos="6570980" algn="r"/>
              </a:tabLst>
            </a:pPr>
            <a:r>
              <a:rPr lang="en-US" sz="2000" b="1" dirty="0">
                <a:ea typeface="Times New Roman" panose="02020603050405020304" pitchFamily="18" charset="0"/>
                <a:cs typeface="Arial" panose="020B0604020202020204" pitchFamily="34" charset="0"/>
              </a:rPr>
              <a:t>Self-management (except in the top 10% of leaders where there is no difference between genders)</a:t>
            </a:r>
            <a:endParaRPr lang="en-US" b="1" dirty="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65854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left)">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wipe(left)">
                                      <p:cBhvr>
                                        <p:cTn id="17" dur="500"/>
                                        <p:tgtEl>
                                          <p:spTgt spid="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wipe(left)">
                                      <p:cBhvr>
                                        <p:cTn id="22" dur="500"/>
                                        <p:tgtEl>
                                          <p:spTgt spid="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Effect transition="in" filter="wipe(left)">
                                      <p:cBhvr>
                                        <p:cTn id="27" dur="500"/>
                                        <p:tgtEl>
                                          <p:spTgt spid="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
                                            <p:txEl>
                                              <p:pRg st="6" end="6"/>
                                            </p:txEl>
                                          </p:spTgt>
                                        </p:tgtEl>
                                        <p:attrNameLst>
                                          <p:attrName>style.visibility</p:attrName>
                                        </p:attrNameLst>
                                      </p:cBhvr>
                                      <p:to>
                                        <p:strVal val="visible"/>
                                      </p:to>
                                    </p:set>
                                    <p:animEffect transition="in" filter="wipe(left)">
                                      <p:cBhvr>
                                        <p:cTn id="32"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F4DC847-18CA-4A0A-8E89-E973342E4A6E}"/>
              </a:ext>
            </a:extLst>
          </p:cNvPr>
          <p:cNvSpPr>
            <a:spLocks noGrp="1"/>
          </p:cNvSpPr>
          <p:nvPr>
            <p:ph type="sldNum" sz="quarter" idx="12"/>
          </p:nvPr>
        </p:nvSpPr>
        <p:spPr/>
        <p:txBody>
          <a:bodyPr/>
          <a:lstStyle/>
          <a:p>
            <a:fld id="{06F2B315-DD32-413D-91B5-93637BB53D00}" type="slidenum">
              <a:rPr lang="en-US" altLang="en-US" smtClean="0"/>
              <a:pPr/>
              <a:t>11</a:t>
            </a:fld>
            <a:endParaRPr lang="en-US" altLang="en-US"/>
          </a:p>
        </p:txBody>
      </p:sp>
      <p:sp>
        <p:nvSpPr>
          <p:cNvPr id="5" name="Rectangle 4">
            <a:extLst>
              <a:ext uri="{FF2B5EF4-FFF2-40B4-BE49-F238E27FC236}">
                <a16:creationId xmlns:a16="http://schemas.microsoft.com/office/drawing/2014/main" id="{BAA75592-AF24-43F7-A500-70239E854DB8}"/>
              </a:ext>
            </a:extLst>
          </p:cNvPr>
          <p:cNvSpPr/>
          <p:nvPr/>
        </p:nvSpPr>
        <p:spPr>
          <a:xfrm>
            <a:off x="533400" y="228600"/>
            <a:ext cx="8001000" cy="5016758"/>
          </a:xfrm>
          <a:prstGeom prst="rect">
            <a:avLst/>
          </a:prstGeom>
        </p:spPr>
        <p:txBody>
          <a:bodyPr wrap="square">
            <a:spAutoFit/>
          </a:bodyPr>
          <a:lstStyle/>
          <a:p>
            <a:endParaRPr lang="en-US" sz="2000" dirty="0"/>
          </a:p>
          <a:p>
            <a:pPr lvl="0"/>
            <a:r>
              <a:rPr lang="en-US" sz="2000" dirty="0"/>
              <a:t>7. What did Goleman say about emotional intelligence in different countries?</a:t>
            </a:r>
            <a:br>
              <a:rPr lang="en-US" sz="2000" b="1" dirty="0"/>
            </a:br>
            <a:br>
              <a:rPr lang="en-US" sz="2000" b="1" dirty="0"/>
            </a:br>
            <a:r>
              <a:rPr lang="en-US" sz="2000" b="1" dirty="0"/>
              <a:t>(From 04:46): “Emotional intelligence is a universal but it looks different in different places. Japan has a very rigid set of rules of social interactions, lots of subtleties. </a:t>
            </a:r>
            <a:endParaRPr lang="en-US" sz="2000" dirty="0"/>
          </a:p>
          <a:p>
            <a:r>
              <a:rPr lang="en-US" sz="2000" b="1" dirty="0"/>
              <a:t> </a:t>
            </a:r>
            <a:endParaRPr lang="en-US" sz="2000" dirty="0"/>
          </a:p>
          <a:p>
            <a:r>
              <a:rPr lang="en-US" sz="2000" b="1" dirty="0"/>
              <a:t>Americans typically blunder into the Japanese system and don’t get what is going on. And, you know, it is embarrassing but they wouldn’t recognize emotional intelligence in a Japanese setting. </a:t>
            </a:r>
          </a:p>
          <a:p>
            <a:endParaRPr lang="en-US" sz="2000" b="1" dirty="0"/>
          </a:p>
          <a:p>
            <a:r>
              <a:rPr lang="en-US" sz="2000" b="1" dirty="0"/>
              <a:t>Brazil is a very different culture; it’s very outgoing, you know kind of like an Italian culture. And so, it (emotional intelligence) will look different from there but I think the fundamentals are the same.”	    					</a:t>
            </a:r>
            <a:endParaRPr lang="en-US" altLang="en-US" sz="2000" b="1" dirty="0">
              <a:solidFill>
                <a:srgbClr val="0070C0"/>
              </a:solidFill>
            </a:endParaRPr>
          </a:p>
        </p:txBody>
      </p:sp>
    </p:spTree>
    <p:extLst>
      <p:ext uri="{BB962C8B-B14F-4D97-AF65-F5344CB8AC3E}">
        <p14:creationId xmlns:p14="http://schemas.microsoft.com/office/powerpoint/2010/main" val="842707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5666" name="Rectangle 2">
            <a:extLst>
              <a:ext uri="{FF2B5EF4-FFF2-40B4-BE49-F238E27FC236}">
                <a16:creationId xmlns:a16="http://schemas.microsoft.com/office/drawing/2014/main" id="{78F74246-FEFE-48FE-A9FC-392C872757EB}"/>
              </a:ext>
            </a:extLst>
          </p:cNvPr>
          <p:cNvSpPr>
            <a:spLocks noGrp="1" noChangeArrowheads="1"/>
          </p:cNvSpPr>
          <p:nvPr>
            <p:ph type="title"/>
          </p:nvPr>
        </p:nvSpPr>
        <p:spPr>
          <a:xfrm>
            <a:off x="0" y="2590800"/>
            <a:ext cx="8839200" cy="914400"/>
          </a:xfrm>
        </p:spPr>
        <p:txBody>
          <a:bodyPr/>
          <a:lstStyle/>
          <a:p>
            <a:pPr marL="93663"/>
            <a:r>
              <a:rPr lang="en-US" altLang="en-US" sz="5400" b="1" dirty="0">
                <a:solidFill>
                  <a:srgbClr val="0070C0"/>
                </a:solidFill>
                <a:effectLst>
                  <a:outerShdw blurRad="38100" dist="38100" dir="2700000" algn="tl">
                    <a:srgbClr val="C0C0C0"/>
                  </a:outerShdw>
                </a:effectLst>
              </a:rPr>
              <a:t>Back to the Emotional Intelligence discussion</a:t>
            </a:r>
            <a:br>
              <a:rPr lang="en-US" altLang="en-US" sz="5400" b="1" dirty="0">
                <a:solidFill>
                  <a:srgbClr val="0070C0"/>
                </a:solidFill>
                <a:effectLst>
                  <a:outerShdw blurRad="38100" dist="38100" dir="2700000" algn="tl">
                    <a:srgbClr val="C0C0C0"/>
                  </a:outerShdw>
                </a:effectLst>
              </a:rPr>
            </a:br>
            <a:endParaRPr lang="en-US" altLang="en-US" b="1" dirty="0">
              <a:solidFill>
                <a:srgbClr val="0070C0"/>
              </a:solidFill>
              <a:effectLst>
                <a:outerShdw blurRad="38100" dist="38100" dir="2700000" algn="tl">
                  <a:srgbClr val="C0C0C0"/>
                </a:outerShdw>
              </a:effectLst>
            </a:endParaRPr>
          </a:p>
        </p:txBody>
      </p:sp>
      <p:sp>
        <p:nvSpPr>
          <p:cNvPr id="34819" name="Slide Number Placeholder 3">
            <a:extLst>
              <a:ext uri="{FF2B5EF4-FFF2-40B4-BE49-F238E27FC236}">
                <a16:creationId xmlns:a16="http://schemas.microsoft.com/office/drawing/2014/main" id="{2A2E3CA4-1DEE-4E55-84A3-86DA5D2FB727}"/>
              </a:ext>
            </a:extLst>
          </p:cNvPr>
          <p:cNvSpPr>
            <a:spLocks noGrp="1"/>
          </p:cNvSpPr>
          <p:nvPr>
            <p:ph type="sldNum" sz="quarter" idx="12"/>
          </p:nvPr>
        </p:nvSpPr>
        <p:spPr>
          <a:xfrm>
            <a:off x="8686800" y="6248400"/>
            <a:ext cx="381000" cy="30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l" eaLnBrk="1" hangingPunct="1"/>
            <a:fld id="{9003B56D-C72B-44F7-8D60-FD30BD86E939}" type="slidenum">
              <a:rPr lang="en-US" altLang="en-US" sz="1400"/>
              <a:pPr algn="l" eaLnBrk="1" hangingPunct="1"/>
              <a:t>12</a:t>
            </a:fld>
            <a:endParaRPr lang="en-US" altLang="en-US" sz="1400"/>
          </a:p>
        </p:txBody>
      </p:sp>
    </p:spTree>
    <p:extLst>
      <p:ext uri="{BB962C8B-B14F-4D97-AF65-F5344CB8AC3E}">
        <p14:creationId xmlns:p14="http://schemas.microsoft.com/office/powerpoint/2010/main" val="11741505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25666"/>
                                        </p:tgtEl>
                                        <p:attrNameLst>
                                          <p:attrName>style.visibility</p:attrName>
                                        </p:attrNameLst>
                                      </p:cBhvr>
                                      <p:to>
                                        <p:strVal val="visible"/>
                                      </p:to>
                                    </p:set>
                                    <p:animEffect transition="in" filter="wipe(left)">
                                      <p:cBhvr>
                                        <p:cTn id="7" dur="500"/>
                                        <p:tgtEl>
                                          <p:spTgt spid="6256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5666"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E6D65016-7EB2-4494-B3F1-D77ED71E46C7}"/>
              </a:ext>
            </a:extLst>
          </p:cNvPr>
          <p:cNvSpPr>
            <a:spLocks noChangeArrowheads="1"/>
          </p:cNvSpPr>
          <p:nvPr/>
        </p:nvSpPr>
        <p:spPr bwMode="auto">
          <a:xfrm>
            <a:off x="0" y="609600"/>
            <a:ext cx="9144000" cy="674688"/>
          </a:xfrm>
          <a:prstGeom prst="rect">
            <a:avLst/>
          </a:prstGeom>
          <a:noFill/>
          <a:ln w="12700">
            <a:noFill/>
            <a:miter lim="800000"/>
            <a:headEnd/>
            <a:tailEnd/>
          </a:ln>
        </p:spPr>
        <p:txBody>
          <a:bodyPr lIns="90488" tIns="44450" rIns="90488" bIns="44450" anchor="b"/>
          <a:lstStyle/>
          <a:p>
            <a:pPr algn="ctr">
              <a:defRPr/>
            </a:pPr>
            <a:r>
              <a:rPr lang="en-US" sz="4400" b="1" dirty="0">
                <a:solidFill>
                  <a:srgbClr val="0070C0"/>
                </a:solidFill>
                <a:effectLst>
                  <a:outerShdw blurRad="38100" dist="38100" dir="2700000" algn="tl">
                    <a:srgbClr val="000000">
                      <a:alpha val="43137"/>
                    </a:srgbClr>
                  </a:outerShdw>
                </a:effectLst>
                <a:ea typeface="ＭＳ Ｐゴシック" pitchFamily="-84" charset="-128"/>
              </a:rPr>
              <a:t>Reminder:</a:t>
            </a:r>
          </a:p>
          <a:p>
            <a:pPr algn="ctr">
              <a:defRPr/>
            </a:pPr>
            <a:r>
              <a:rPr lang="en-US" sz="4400" b="1" dirty="0">
                <a:solidFill>
                  <a:srgbClr val="0070C0"/>
                </a:solidFill>
                <a:effectLst>
                  <a:outerShdw blurRad="38100" dist="38100" dir="2700000" algn="tl">
                    <a:srgbClr val="000000">
                      <a:alpha val="43137"/>
                    </a:srgbClr>
                  </a:outerShdw>
                </a:effectLst>
                <a:ea typeface="ＭＳ Ｐゴシック" pitchFamily="-84" charset="-128"/>
              </a:rPr>
              <a:t>Emotional Intelligence Defined</a:t>
            </a:r>
          </a:p>
        </p:txBody>
      </p:sp>
      <p:sp>
        <p:nvSpPr>
          <p:cNvPr id="207875" name="Oval 3">
            <a:extLst>
              <a:ext uri="{FF2B5EF4-FFF2-40B4-BE49-F238E27FC236}">
                <a16:creationId xmlns:a16="http://schemas.microsoft.com/office/drawing/2014/main" id="{6A28DEE1-AB1A-42DF-A715-584E0CCEC074}"/>
              </a:ext>
            </a:extLst>
          </p:cNvPr>
          <p:cNvSpPr>
            <a:spLocks noChangeArrowheads="1"/>
          </p:cNvSpPr>
          <p:nvPr/>
        </p:nvSpPr>
        <p:spPr bwMode="auto">
          <a:xfrm>
            <a:off x="152400" y="1231332"/>
            <a:ext cx="8803794" cy="5260932"/>
          </a:xfrm>
          <a:prstGeom prst="ellipse">
            <a:avLst/>
          </a:prstGeom>
          <a:solidFill>
            <a:srgbClr val="FFC000"/>
          </a:solidFill>
          <a:ln w="76200">
            <a:noFill/>
            <a:round/>
            <a:headEnd/>
            <a:tailEnd/>
          </a:ln>
          <a:effectLst>
            <a:glow rad="139700">
              <a:schemeClr val="accent1">
                <a:satMod val="175000"/>
                <a:alpha val="40000"/>
              </a:schemeClr>
            </a:glow>
            <a:outerShdw blurRad="50800" dist="38100" dir="2700000" algn="tl" rotWithShape="0">
              <a:prstClr val="black">
                <a:alpha val="40000"/>
              </a:prstClr>
            </a:outerShdw>
          </a:effectLst>
        </p:spPr>
        <p:txBody>
          <a:bodyPr lIns="0" tIns="0" rIns="0" bIns="0"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spcBef>
                <a:spcPct val="50000"/>
              </a:spcBef>
              <a:spcAft>
                <a:spcPct val="20000"/>
              </a:spcAft>
            </a:pPr>
            <a:r>
              <a:rPr lang="en-US" altLang="en-US" sz="4000" i="1" dirty="0">
                <a:solidFill>
                  <a:srgbClr val="000099"/>
                </a:solidFill>
                <a:effectLst>
                  <a:outerShdw blurRad="38100" dist="38100" dir="2700000" algn="tl">
                    <a:srgbClr val="C0C0C0"/>
                  </a:outerShdw>
                </a:effectLst>
              </a:rPr>
              <a:t>“The capacity for </a:t>
            </a:r>
            <a:r>
              <a:rPr lang="en-US" altLang="en-US" sz="4000" i="1" u="sng" dirty="0">
                <a:solidFill>
                  <a:srgbClr val="000099"/>
                </a:solidFill>
                <a:effectLst>
                  <a:outerShdw blurRad="38100" dist="38100" dir="2700000" algn="tl">
                    <a:srgbClr val="C0C0C0"/>
                  </a:outerShdw>
                </a:effectLst>
              </a:rPr>
              <a:t>recognizing our own feelings </a:t>
            </a:r>
            <a:r>
              <a:rPr lang="en-US" altLang="en-US" sz="4000" i="1" dirty="0">
                <a:solidFill>
                  <a:srgbClr val="000099"/>
                </a:solidFill>
                <a:effectLst>
                  <a:outerShdw blurRad="38100" dist="38100" dir="2700000" algn="tl">
                    <a:srgbClr val="C0C0C0"/>
                  </a:outerShdw>
                </a:effectLst>
              </a:rPr>
              <a:t>and those of others, for motivating ourselves, for managing emotions well in ourselves and in our relationships.”</a:t>
            </a:r>
          </a:p>
        </p:txBody>
      </p:sp>
      <p:sp>
        <p:nvSpPr>
          <p:cNvPr id="46086" name="Rectangle 5">
            <a:hlinkClick r:id="rId3"/>
            <a:extLst>
              <a:ext uri="{FF2B5EF4-FFF2-40B4-BE49-F238E27FC236}">
                <a16:creationId xmlns:a16="http://schemas.microsoft.com/office/drawing/2014/main" id="{646AC031-4F54-44BA-A44F-6E744769DA6C}"/>
              </a:ext>
            </a:extLst>
          </p:cNvPr>
          <p:cNvSpPr>
            <a:spLocks noChangeArrowheads="1"/>
          </p:cNvSpPr>
          <p:nvPr/>
        </p:nvSpPr>
        <p:spPr bwMode="auto">
          <a:xfrm>
            <a:off x="0" y="6149975"/>
            <a:ext cx="45085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800" dirty="0">
                <a:solidFill>
                  <a:srgbClr val="0070C0"/>
                </a:solidFill>
              </a:rPr>
              <a:t>Source: Daniel Goleman </a:t>
            </a:r>
          </a:p>
          <a:p>
            <a:pPr eaLnBrk="1" hangingPunct="1"/>
            <a:r>
              <a:rPr lang="en-US" altLang="en-US" sz="1800" i="1" u="sng" dirty="0">
                <a:solidFill>
                  <a:srgbClr val="0070C0"/>
                </a:solidFill>
              </a:rPr>
              <a:t>‘Emotional Intelligence’</a:t>
            </a:r>
          </a:p>
        </p:txBody>
      </p:sp>
      <p:sp>
        <p:nvSpPr>
          <p:cNvPr id="46087" name="Slide Number Placeholder 3">
            <a:extLst>
              <a:ext uri="{FF2B5EF4-FFF2-40B4-BE49-F238E27FC236}">
                <a16:creationId xmlns:a16="http://schemas.microsoft.com/office/drawing/2014/main" id="{89C44683-98A2-413C-A2EC-9F9070C14509}"/>
              </a:ext>
            </a:extLst>
          </p:cNvPr>
          <p:cNvSpPr>
            <a:spLocks noGrp="1"/>
          </p:cNvSpPr>
          <p:nvPr>
            <p:ph type="sldNum" sz="quarter" idx="12"/>
          </p:nvPr>
        </p:nvSpPr>
        <p:spPr>
          <a:xfrm>
            <a:off x="8596313" y="6381750"/>
            <a:ext cx="5334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fld id="{1D4AE5D3-0D45-4BE3-8069-D66AF37C25A8}" type="slidenum">
              <a:rPr lang="en-US" altLang="en-US" sz="1400" b="1"/>
              <a:pPr algn="ctr" eaLnBrk="1" hangingPunct="1"/>
              <a:t>13</a:t>
            </a:fld>
            <a:endParaRPr lang="en-US" altLang="en-US" sz="1400"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4034"/>
                                        </p:tgtEl>
                                        <p:attrNameLst>
                                          <p:attrName>style.visibility</p:attrName>
                                        </p:attrNameLst>
                                      </p:cBhvr>
                                      <p:to>
                                        <p:strVal val="visible"/>
                                      </p:to>
                                    </p:set>
                                    <p:anim calcmode="lin" valueType="num">
                                      <p:cBhvr>
                                        <p:cTn id="7" dur="500" fill="hold"/>
                                        <p:tgtEl>
                                          <p:spTgt spid="44034"/>
                                        </p:tgtEl>
                                        <p:attrNameLst>
                                          <p:attrName>ppt_w</p:attrName>
                                        </p:attrNameLst>
                                      </p:cBhvr>
                                      <p:tavLst>
                                        <p:tav tm="0">
                                          <p:val>
                                            <p:fltVal val="0"/>
                                          </p:val>
                                        </p:tav>
                                        <p:tav tm="100000">
                                          <p:val>
                                            <p:strVal val="#ppt_w"/>
                                          </p:val>
                                        </p:tav>
                                      </p:tavLst>
                                    </p:anim>
                                    <p:anim calcmode="lin" valueType="num">
                                      <p:cBhvr>
                                        <p:cTn id="8" dur="500" fill="hold"/>
                                        <p:tgtEl>
                                          <p:spTgt spid="44034"/>
                                        </p:tgtEl>
                                        <p:attrNameLst>
                                          <p:attrName>ppt_h</p:attrName>
                                        </p:attrNameLst>
                                      </p:cBhvr>
                                      <p:tavLst>
                                        <p:tav tm="0">
                                          <p:val>
                                            <p:fltVal val="0"/>
                                          </p:val>
                                        </p:tav>
                                        <p:tav tm="100000">
                                          <p:val>
                                            <p:strVal val="#ppt_h"/>
                                          </p:val>
                                        </p:tav>
                                      </p:tavLst>
                                    </p:anim>
                                    <p:animEffect transition="in" filter="fade">
                                      <p:cBhvr>
                                        <p:cTn id="9" dur="500"/>
                                        <p:tgtEl>
                                          <p:spTgt spid="44034"/>
                                        </p:tgtEl>
                                      </p:cBhvr>
                                    </p:animEffect>
                                  </p:childTnLst>
                                </p:cTn>
                              </p:par>
                            </p:childTnLst>
                          </p:cTn>
                        </p:par>
                        <p:par>
                          <p:cTn id="10" fill="hold" nodeType="afterGroup">
                            <p:stCondLst>
                              <p:cond delay="500"/>
                            </p:stCondLst>
                            <p:childTnLst>
                              <p:par>
                                <p:cTn id="11" presetID="22" presetClass="entr" presetSubtype="1" fill="hold" nodeType="afterEffect">
                                  <p:stCondLst>
                                    <p:cond delay="0"/>
                                  </p:stCondLst>
                                  <p:childTnLst>
                                    <p:set>
                                      <p:cBhvr>
                                        <p:cTn id="12" dur="1" fill="hold">
                                          <p:stCondLst>
                                            <p:cond delay="0"/>
                                          </p:stCondLst>
                                        </p:cTn>
                                        <p:tgtEl>
                                          <p:spTgt spid="207875"/>
                                        </p:tgtEl>
                                        <p:attrNameLst>
                                          <p:attrName>style.visibility</p:attrName>
                                        </p:attrNameLst>
                                      </p:cBhvr>
                                      <p:to>
                                        <p:strVal val="visible"/>
                                      </p:to>
                                    </p:set>
                                    <p:animEffect transition="in" filter="wipe(up)">
                                      <p:cBhvr>
                                        <p:cTn id="13" dur="3000"/>
                                        <p:tgtEl>
                                          <p:spTgt spid="207875"/>
                                        </p:tgtEl>
                                      </p:cBhvr>
                                    </p:animEffect>
                                  </p:childTnLst>
                                </p:cTn>
                              </p:par>
                            </p:childTnLst>
                          </p:cTn>
                        </p:par>
                        <p:par>
                          <p:cTn id="14" fill="hold">
                            <p:stCondLst>
                              <p:cond delay="3500"/>
                            </p:stCondLst>
                            <p:childTnLst>
                              <p:par>
                                <p:cTn id="15" presetID="1" presetClass="entr" presetSubtype="0" fill="hold" grpId="0" nodeType="afterEffect">
                                  <p:stCondLst>
                                    <p:cond delay="0"/>
                                  </p:stCondLst>
                                  <p:childTnLst>
                                    <p:set>
                                      <p:cBhvr>
                                        <p:cTn id="16" dur="1" fill="hold">
                                          <p:stCondLst>
                                            <p:cond delay="0"/>
                                          </p:stCondLst>
                                        </p:cTn>
                                        <p:tgtEl>
                                          <p:spTgt spid="460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4" grpId="0"/>
      <p:bldP spid="4608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8546" name="Picture 1" descr="brain.JPG">
            <a:extLst>
              <a:ext uri="{FF2B5EF4-FFF2-40B4-BE49-F238E27FC236}">
                <a16:creationId xmlns:a16="http://schemas.microsoft.com/office/drawing/2014/main" id="{E5EEB8F1-50E2-F301-860A-F1620365501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51435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1" name="Rectangle 2">
            <a:extLst>
              <a:ext uri="{FF2B5EF4-FFF2-40B4-BE49-F238E27FC236}">
                <a16:creationId xmlns:a16="http://schemas.microsoft.com/office/drawing/2014/main" id="{71CE0DA5-E278-F88E-8858-5F01413B6E10}"/>
              </a:ext>
            </a:extLst>
          </p:cNvPr>
          <p:cNvSpPr>
            <a:spLocks noChangeArrowheads="1"/>
          </p:cNvSpPr>
          <p:nvPr/>
        </p:nvSpPr>
        <p:spPr bwMode="auto">
          <a:xfrm>
            <a:off x="5099050" y="0"/>
            <a:ext cx="4044950" cy="6858000"/>
          </a:xfrm>
          <a:prstGeom prst="rect">
            <a:avLst/>
          </a:prstGeom>
          <a:solidFill>
            <a:schemeClr val="tx1"/>
          </a:solidFill>
          <a:ln w="9525">
            <a:noFill/>
            <a:miter lim="800000"/>
            <a:headEnd/>
            <a:tailEnd/>
          </a:ln>
          <a:effectLst>
            <a:outerShdw blurRad="63500" dist="23000" dir="5400000" rotWithShape="0">
              <a:srgbClr val="000000">
                <a:alpha val="34998"/>
              </a:srgbClr>
            </a:outerShdw>
          </a:effectLst>
        </p:spPr>
        <p:txBody>
          <a:bodyPr anchor="ctr"/>
          <a:lstStyle/>
          <a:p>
            <a:pPr algn="ctr">
              <a:defRPr/>
            </a:pPr>
            <a:endParaRPr lang="en-US" sz="1800">
              <a:solidFill>
                <a:srgbClr val="FFFFFF"/>
              </a:solidFill>
              <a:latin typeface="Arial" pitchFamily="-84" charset="0"/>
              <a:ea typeface="MS PGothic" pitchFamily="34" charset="-128"/>
              <a:cs typeface="MS PGothic" pitchFamily="34" charset="-128"/>
            </a:endParaRPr>
          </a:p>
        </p:txBody>
      </p:sp>
      <p:sp>
        <p:nvSpPr>
          <p:cNvPr id="108548" name="Text Box 2">
            <a:extLst>
              <a:ext uri="{FF2B5EF4-FFF2-40B4-BE49-F238E27FC236}">
                <a16:creationId xmlns:a16="http://schemas.microsoft.com/office/drawing/2014/main" id="{A220DA27-8170-85D0-C1DF-995CCFDCC6C2}"/>
              </a:ext>
            </a:extLst>
          </p:cNvPr>
          <p:cNvSpPr txBox="1">
            <a:spLocks noChangeArrowheads="1"/>
          </p:cNvSpPr>
          <p:nvPr/>
        </p:nvSpPr>
        <p:spPr bwMode="auto">
          <a:xfrm>
            <a:off x="4383088" y="230188"/>
            <a:ext cx="4760912" cy="507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FR" sz="4400" b="1">
                <a:solidFill>
                  <a:schemeClr val="bg1"/>
                </a:solidFill>
              </a:rPr>
              <a:t>“Emotional Intelligence can be learned. </a:t>
            </a:r>
          </a:p>
          <a:p>
            <a:pPr algn="ctr" eaLnBrk="1" hangingPunct="1"/>
            <a:endParaRPr lang="en-US" altLang="en-FR" sz="1600" b="1">
              <a:solidFill>
                <a:schemeClr val="bg1"/>
              </a:solidFill>
            </a:endParaRPr>
          </a:p>
          <a:p>
            <a:pPr algn="ctr" eaLnBrk="1" hangingPunct="1"/>
            <a:r>
              <a:rPr lang="en-US" altLang="en-FR" sz="4400" b="1">
                <a:solidFill>
                  <a:schemeClr val="bg1"/>
                </a:solidFill>
              </a:rPr>
              <a:t>The process is not easy. It takes time </a:t>
            </a:r>
            <a:r>
              <a:rPr lang="en-US" altLang="en-FR" sz="4400" b="1" i="1">
                <a:solidFill>
                  <a:schemeClr val="bg1"/>
                </a:solidFill>
              </a:rPr>
              <a:t>and</a:t>
            </a:r>
            <a:r>
              <a:rPr lang="en-US" altLang="en-FR" sz="4400" b="1">
                <a:solidFill>
                  <a:schemeClr val="bg1"/>
                </a:solidFill>
              </a:rPr>
              <a:t> commitment.”</a:t>
            </a:r>
            <a:endParaRPr lang="en-US" altLang="en-FR" sz="4400" b="1" i="1">
              <a:solidFill>
                <a:schemeClr val="bg1"/>
              </a:solidFill>
            </a:endParaRPr>
          </a:p>
        </p:txBody>
      </p:sp>
      <p:sp>
        <p:nvSpPr>
          <p:cNvPr id="108549" name="Text Box 3">
            <a:extLst>
              <a:ext uri="{FF2B5EF4-FFF2-40B4-BE49-F238E27FC236}">
                <a16:creationId xmlns:a16="http://schemas.microsoft.com/office/drawing/2014/main" id="{6ABD3C4A-6630-29E5-1AA6-FC1735F27170}"/>
              </a:ext>
            </a:extLst>
          </p:cNvPr>
          <p:cNvSpPr txBox="1">
            <a:spLocks noChangeArrowheads="1"/>
          </p:cNvSpPr>
          <p:nvPr/>
        </p:nvSpPr>
        <p:spPr bwMode="auto">
          <a:xfrm>
            <a:off x="5713413" y="5435600"/>
            <a:ext cx="290353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eaLnBrk="1" hangingPunct="1"/>
            <a:r>
              <a:rPr lang="en-US" altLang="en-FR" sz="2000" b="1">
                <a:solidFill>
                  <a:schemeClr val="bg1"/>
                </a:solidFill>
              </a:rPr>
              <a:t>Daniel Goleman </a:t>
            </a:r>
          </a:p>
          <a:p>
            <a:pPr algn="r" eaLnBrk="1" hangingPunct="1"/>
            <a:r>
              <a:rPr lang="en-US" altLang="en-FR" sz="2000" b="1" u="sng">
                <a:solidFill>
                  <a:schemeClr val="bg1"/>
                </a:solidFill>
              </a:rPr>
              <a:t>Emotional Intelligence</a:t>
            </a:r>
          </a:p>
        </p:txBody>
      </p:sp>
      <p:sp>
        <p:nvSpPr>
          <p:cNvPr id="108550" name="Slide Number Placeholder 5">
            <a:extLst>
              <a:ext uri="{FF2B5EF4-FFF2-40B4-BE49-F238E27FC236}">
                <a16:creationId xmlns:a16="http://schemas.microsoft.com/office/drawing/2014/main" id="{D2E44587-389B-453F-988D-A17419449965}"/>
              </a:ext>
            </a:extLst>
          </p:cNvPr>
          <p:cNvSpPr>
            <a:spLocks noGrp="1"/>
          </p:cNvSpPr>
          <p:nvPr>
            <p:ph type="sldNum" sz="quarter" idx="12"/>
          </p:nvPr>
        </p:nvSpPr>
        <p:spPr>
          <a:xfrm>
            <a:off x="6553200" y="6356350"/>
            <a:ext cx="2133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D129FD3F-BFFE-E44E-8482-4A87979924F7}" type="slidenum">
              <a:rPr lang="en-US" altLang="en-FR" sz="1400" b="1"/>
              <a:pPr eaLnBrk="1" hangingPunct="1"/>
              <a:t>14</a:t>
            </a:fld>
            <a:endParaRPr lang="en-US" altLang="en-FR" sz="1400" b="1"/>
          </a:p>
        </p:txBody>
      </p:sp>
      <p:sp>
        <p:nvSpPr>
          <p:cNvPr id="108551" name="Espace réservé du numéro de diapositive 28">
            <a:extLst>
              <a:ext uri="{FF2B5EF4-FFF2-40B4-BE49-F238E27FC236}">
                <a16:creationId xmlns:a16="http://schemas.microsoft.com/office/drawing/2014/main" id="{70734C3F-4E6B-823B-0CA8-B07086DF325C}"/>
              </a:ext>
            </a:extLst>
          </p:cNvPr>
          <p:cNvSpPr txBox="1">
            <a:spLocks/>
          </p:cNvSpPr>
          <p:nvPr/>
        </p:nvSpPr>
        <p:spPr bwMode="auto">
          <a:xfrm>
            <a:off x="8534400" y="6248400"/>
            <a:ext cx="381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eaLnBrk="1" hangingPunct="1"/>
            <a:fld id="{76E6044B-814C-AA47-8B5A-2563A739278D}" type="slidenum">
              <a:rPr lang="en-US" altLang="en-FR" sz="1400">
                <a:solidFill>
                  <a:schemeClr val="bg1"/>
                </a:solidFill>
              </a:rPr>
              <a:pPr algn="r" eaLnBrk="1" hangingPunct="1"/>
              <a:t>14</a:t>
            </a:fld>
            <a:endParaRPr lang="en-US" altLang="en-FR" sz="1400">
              <a:solidFill>
                <a:schemeClr val="bg1"/>
              </a:solidFill>
            </a:endParaRPr>
          </a:p>
        </p:txBody>
      </p:sp>
    </p:spTree>
    <p:extLst>
      <p:ext uri="{BB962C8B-B14F-4D97-AF65-F5344CB8AC3E}">
        <p14:creationId xmlns:p14="http://schemas.microsoft.com/office/powerpoint/2010/main" val="5782325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a:extLst>
              <a:ext uri="{FF2B5EF4-FFF2-40B4-BE49-F238E27FC236}">
                <a16:creationId xmlns:a16="http://schemas.microsoft.com/office/drawing/2014/main" id="{02922A16-F827-4791-BDC4-6F2F057C48E6}"/>
              </a:ext>
            </a:extLst>
          </p:cNvPr>
          <p:cNvSpPr>
            <a:spLocks noChangeArrowheads="1"/>
          </p:cNvSpPr>
          <p:nvPr/>
        </p:nvSpPr>
        <p:spPr bwMode="auto">
          <a:xfrm>
            <a:off x="6594475" y="5759450"/>
            <a:ext cx="1857375"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lnSpc>
                <a:spcPct val="80000"/>
              </a:lnSpc>
            </a:pPr>
            <a:r>
              <a:rPr lang="en-US" altLang="en-US" sz="2800" i="1">
                <a:solidFill>
                  <a:srgbClr val="00279F"/>
                </a:solidFill>
              </a:rPr>
              <a:t>Positive impact</a:t>
            </a:r>
            <a:br>
              <a:rPr lang="en-US" altLang="en-US" sz="2800" i="1">
                <a:solidFill>
                  <a:srgbClr val="00279F"/>
                </a:solidFill>
              </a:rPr>
            </a:br>
            <a:r>
              <a:rPr lang="en-US" altLang="en-US" sz="2800" i="1">
                <a:solidFill>
                  <a:srgbClr val="00279F"/>
                </a:solidFill>
              </a:rPr>
              <a:t>on others</a:t>
            </a:r>
          </a:p>
        </p:txBody>
      </p:sp>
      <p:grpSp>
        <p:nvGrpSpPr>
          <p:cNvPr id="2" name="Group 3">
            <a:extLst>
              <a:ext uri="{FF2B5EF4-FFF2-40B4-BE49-F238E27FC236}">
                <a16:creationId xmlns:a16="http://schemas.microsoft.com/office/drawing/2014/main" id="{D26B33A0-50A5-4718-9E5D-15B580820AB2}"/>
              </a:ext>
            </a:extLst>
          </p:cNvPr>
          <p:cNvGrpSpPr>
            <a:grpSpLocks/>
          </p:cNvGrpSpPr>
          <p:nvPr/>
        </p:nvGrpSpPr>
        <p:grpSpPr bwMode="auto">
          <a:xfrm>
            <a:off x="1801813" y="1468438"/>
            <a:ext cx="4741862" cy="4627562"/>
            <a:chOff x="1339" y="855"/>
            <a:chExt cx="2986" cy="2915"/>
          </a:xfrm>
        </p:grpSpPr>
        <p:sp>
          <p:nvSpPr>
            <p:cNvPr id="209924" name="Rectangle 4">
              <a:extLst>
                <a:ext uri="{FF2B5EF4-FFF2-40B4-BE49-F238E27FC236}">
                  <a16:creationId xmlns:a16="http://schemas.microsoft.com/office/drawing/2014/main" id="{9757AD2E-D240-4464-BDBC-99B9590908AB}"/>
                </a:ext>
              </a:extLst>
            </p:cNvPr>
            <p:cNvSpPr>
              <a:spLocks noChangeArrowheads="1"/>
            </p:cNvSpPr>
            <p:nvPr/>
          </p:nvSpPr>
          <p:spPr bwMode="auto">
            <a:xfrm>
              <a:off x="1684" y="1153"/>
              <a:ext cx="1340" cy="1323"/>
            </a:xfrm>
            <a:prstGeom prst="rect">
              <a:avLst/>
            </a:prstGeom>
            <a:gradFill rotWithShape="0">
              <a:gsLst>
                <a:gs pos="0">
                  <a:srgbClr val="666699"/>
                </a:gs>
                <a:gs pos="50000">
                  <a:srgbClr val="666699">
                    <a:gamma/>
                    <a:shade val="46275"/>
                    <a:invGamma/>
                  </a:srgbClr>
                </a:gs>
                <a:gs pos="100000">
                  <a:srgbClr val="666699"/>
                </a:gs>
              </a:gsLst>
              <a:lin ang="2700000" scaled="1"/>
            </a:gradFill>
            <a:ln w="12700">
              <a:noFill/>
              <a:miter lim="800000"/>
              <a:headEnd/>
              <a:tailEnd/>
            </a:ln>
            <a:effectLst/>
          </p:spPr>
          <p:txBody>
            <a:bodyPr wrap="none" anchor="ctr"/>
            <a:lstStyle/>
            <a:p>
              <a:pPr algn="ctr">
                <a:lnSpc>
                  <a:spcPct val="90000"/>
                </a:lnSpc>
                <a:defRPr/>
              </a:pPr>
              <a:br>
                <a:rPr lang="en-US" sz="2200">
                  <a:solidFill>
                    <a:schemeClr val="bg1"/>
                  </a:solidFill>
                  <a:effectLst>
                    <a:outerShdw blurRad="38100" dist="38100" dir="2700000" algn="tl">
                      <a:srgbClr val="000000"/>
                    </a:outerShdw>
                  </a:effectLst>
                  <a:latin typeface="Arial" pitchFamily="-84" charset="0"/>
                  <a:ea typeface="ＭＳ Ｐゴシック" pitchFamily="-84" charset="-128"/>
                  <a:cs typeface="ＭＳ Ｐゴシック" pitchFamily="-84" charset="-128"/>
                </a:rPr>
              </a:br>
              <a:endParaRPr lang="en-US" sz="2200">
                <a:solidFill>
                  <a:schemeClr val="bg1"/>
                </a:solidFill>
                <a:effectLst>
                  <a:outerShdw blurRad="38100" dist="38100" dir="2700000" algn="tl">
                    <a:srgbClr val="000000"/>
                  </a:outerShdw>
                </a:effectLst>
                <a:latin typeface="Arial" pitchFamily="-84" charset="0"/>
                <a:ea typeface="ＭＳ Ｐゴシック" pitchFamily="-84" charset="-128"/>
                <a:cs typeface="ＭＳ Ｐゴシック" pitchFamily="-84" charset="-128"/>
              </a:endParaRPr>
            </a:p>
          </p:txBody>
        </p:sp>
        <p:sp>
          <p:nvSpPr>
            <p:cNvPr id="209925" name="Rectangle 5">
              <a:extLst>
                <a:ext uri="{FF2B5EF4-FFF2-40B4-BE49-F238E27FC236}">
                  <a16:creationId xmlns:a16="http://schemas.microsoft.com/office/drawing/2014/main" id="{2309C5AF-2F43-4AF5-AC21-41B712C76CB5}"/>
                </a:ext>
              </a:extLst>
            </p:cNvPr>
            <p:cNvSpPr>
              <a:spLocks noChangeArrowheads="1"/>
            </p:cNvSpPr>
            <p:nvPr/>
          </p:nvSpPr>
          <p:spPr bwMode="auto">
            <a:xfrm>
              <a:off x="2996" y="1153"/>
              <a:ext cx="1329" cy="1323"/>
            </a:xfrm>
            <a:prstGeom prst="rect">
              <a:avLst/>
            </a:prstGeom>
            <a:gradFill rotWithShape="0">
              <a:gsLst>
                <a:gs pos="0">
                  <a:srgbClr val="666699"/>
                </a:gs>
                <a:gs pos="50000">
                  <a:srgbClr val="666699">
                    <a:gamma/>
                    <a:shade val="46275"/>
                    <a:invGamma/>
                  </a:srgbClr>
                </a:gs>
                <a:gs pos="100000">
                  <a:srgbClr val="666699"/>
                </a:gs>
              </a:gsLst>
              <a:lin ang="2700000" scaled="1"/>
            </a:gradFill>
            <a:ln w="12700">
              <a:noFill/>
              <a:miter lim="800000"/>
              <a:headEnd/>
              <a:tailEnd/>
            </a:ln>
            <a:effec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lnSpc>
                  <a:spcPct val="90000"/>
                </a:lnSpc>
              </a:pPr>
              <a:endParaRPr lang="en-US" altLang="en-US" sz="2200">
                <a:solidFill>
                  <a:schemeClr val="bg1"/>
                </a:solidFill>
                <a:effectLst>
                  <a:outerShdw blurRad="38100" dist="38100" dir="2700000" algn="tl">
                    <a:srgbClr val="000000"/>
                  </a:outerShdw>
                </a:effectLst>
              </a:endParaRPr>
            </a:p>
            <a:p>
              <a:pPr algn="ctr" eaLnBrk="1" hangingPunct="1">
                <a:lnSpc>
                  <a:spcPct val="90000"/>
                </a:lnSpc>
              </a:pPr>
              <a:endParaRPr lang="en-US" altLang="en-US" sz="2200">
                <a:solidFill>
                  <a:schemeClr val="bg1"/>
                </a:solidFill>
                <a:effectLst>
                  <a:outerShdw blurRad="38100" dist="38100" dir="2700000" algn="tl">
                    <a:srgbClr val="000000"/>
                  </a:outerShdw>
                </a:effectLst>
              </a:endParaRPr>
            </a:p>
          </p:txBody>
        </p:sp>
        <p:sp>
          <p:nvSpPr>
            <p:cNvPr id="209926" name="Rectangle 6">
              <a:extLst>
                <a:ext uri="{FF2B5EF4-FFF2-40B4-BE49-F238E27FC236}">
                  <a16:creationId xmlns:a16="http://schemas.microsoft.com/office/drawing/2014/main" id="{FF626452-A340-4100-A966-72225F5A9151}"/>
                </a:ext>
              </a:extLst>
            </p:cNvPr>
            <p:cNvSpPr>
              <a:spLocks noChangeArrowheads="1"/>
            </p:cNvSpPr>
            <p:nvPr/>
          </p:nvSpPr>
          <p:spPr bwMode="auto">
            <a:xfrm>
              <a:off x="2996" y="2447"/>
              <a:ext cx="1329" cy="1323"/>
            </a:xfrm>
            <a:prstGeom prst="rect">
              <a:avLst/>
            </a:prstGeom>
            <a:gradFill rotWithShape="0">
              <a:gsLst>
                <a:gs pos="0">
                  <a:srgbClr val="666699"/>
                </a:gs>
                <a:gs pos="50000">
                  <a:srgbClr val="666699">
                    <a:gamma/>
                    <a:shade val="46275"/>
                    <a:invGamma/>
                  </a:srgbClr>
                </a:gs>
                <a:gs pos="100000">
                  <a:srgbClr val="666699"/>
                </a:gs>
              </a:gsLst>
              <a:lin ang="2700000" scaled="1"/>
            </a:gradFill>
            <a:ln w="12700">
              <a:noFill/>
              <a:miter lim="800000"/>
              <a:headEnd/>
              <a:tailEnd/>
            </a:ln>
            <a:effec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lnSpc>
                  <a:spcPct val="90000"/>
                </a:lnSpc>
              </a:pPr>
              <a:br>
                <a:rPr lang="en-US" altLang="en-US" sz="1800">
                  <a:solidFill>
                    <a:schemeClr val="bg1"/>
                  </a:solidFill>
                  <a:effectLst>
                    <a:outerShdw blurRad="38100" dist="38100" dir="2700000" algn="tl">
                      <a:srgbClr val="000000"/>
                    </a:outerShdw>
                  </a:effectLst>
                </a:rPr>
              </a:br>
              <a:endParaRPr lang="en-US" altLang="en-US" sz="2200">
                <a:solidFill>
                  <a:schemeClr val="bg1"/>
                </a:solidFill>
                <a:effectLst>
                  <a:outerShdw blurRad="38100" dist="38100" dir="2700000" algn="tl">
                    <a:srgbClr val="000000"/>
                  </a:outerShdw>
                </a:effectLst>
              </a:endParaRPr>
            </a:p>
          </p:txBody>
        </p:sp>
        <p:sp>
          <p:nvSpPr>
            <p:cNvPr id="209927" name="Rectangle 7">
              <a:extLst>
                <a:ext uri="{FF2B5EF4-FFF2-40B4-BE49-F238E27FC236}">
                  <a16:creationId xmlns:a16="http://schemas.microsoft.com/office/drawing/2014/main" id="{7B69F826-A01F-41E8-9906-0FB3BF44BB74}"/>
                </a:ext>
              </a:extLst>
            </p:cNvPr>
            <p:cNvSpPr>
              <a:spLocks noChangeArrowheads="1"/>
            </p:cNvSpPr>
            <p:nvPr/>
          </p:nvSpPr>
          <p:spPr bwMode="auto">
            <a:xfrm>
              <a:off x="1684" y="2447"/>
              <a:ext cx="1340" cy="1323"/>
            </a:xfrm>
            <a:prstGeom prst="rect">
              <a:avLst/>
            </a:prstGeom>
            <a:gradFill rotWithShape="0">
              <a:gsLst>
                <a:gs pos="0">
                  <a:srgbClr val="666699"/>
                </a:gs>
                <a:gs pos="50000">
                  <a:srgbClr val="666699">
                    <a:gamma/>
                    <a:shade val="46275"/>
                    <a:invGamma/>
                  </a:srgbClr>
                </a:gs>
                <a:gs pos="100000">
                  <a:srgbClr val="666699"/>
                </a:gs>
              </a:gsLst>
              <a:lin ang="2700000" scaled="1"/>
            </a:gradFill>
            <a:ln w="12700">
              <a:noFill/>
              <a:miter lim="800000"/>
              <a:headEnd/>
              <a:tailEnd/>
            </a:ln>
            <a:effec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lnSpc>
                  <a:spcPct val="90000"/>
                </a:lnSpc>
              </a:pPr>
              <a:br>
                <a:rPr lang="en-US" altLang="en-US" sz="1800">
                  <a:solidFill>
                    <a:schemeClr val="bg1"/>
                  </a:solidFill>
                  <a:effectLst>
                    <a:outerShdw blurRad="38100" dist="38100" dir="2700000" algn="tl">
                      <a:srgbClr val="000000"/>
                    </a:outerShdw>
                  </a:effectLst>
                </a:rPr>
              </a:br>
              <a:endParaRPr lang="en-US" altLang="en-US" sz="2200">
                <a:solidFill>
                  <a:schemeClr val="bg1"/>
                </a:solidFill>
                <a:effectLst>
                  <a:outerShdw blurRad="38100" dist="38100" dir="2700000" algn="tl">
                    <a:srgbClr val="000000"/>
                  </a:outerShdw>
                </a:effectLst>
              </a:endParaRPr>
            </a:p>
          </p:txBody>
        </p:sp>
        <p:sp>
          <p:nvSpPr>
            <p:cNvPr id="50201" name="Rectangle 8">
              <a:extLst>
                <a:ext uri="{FF2B5EF4-FFF2-40B4-BE49-F238E27FC236}">
                  <a16:creationId xmlns:a16="http://schemas.microsoft.com/office/drawing/2014/main" id="{BC72951E-30DA-4FC7-9677-269BD404AEE4}"/>
                </a:ext>
              </a:extLst>
            </p:cNvPr>
            <p:cNvSpPr>
              <a:spLocks noChangeArrowheads="1"/>
            </p:cNvSpPr>
            <p:nvPr/>
          </p:nvSpPr>
          <p:spPr bwMode="auto">
            <a:xfrm>
              <a:off x="2084" y="855"/>
              <a:ext cx="505"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2800" i="1">
                  <a:solidFill>
                    <a:srgbClr val="00279F"/>
                  </a:solidFill>
                </a:rPr>
                <a:t>Self</a:t>
              </a:r>
              <a:endParaRPr lang="en-US" altLang="en-US" sz="1800" i="1">
                <a:solidFill>
                  <a:srgbClr val="00279F"/>
                </a:solidFill>
              </a:endParaRPr>
            </a:p>
          </p:txBody>
        </p:sp>
        <p:grpSp>
          <p:nvGrpSpPr>
            <p:cNvPr id="50202" name="Group 9">
              <a:extLst>
                <a:ext uri="{FF2B5EF4-FFF2-40B4-BE49-F238E27FC236}">
                  <a16:creationId xmlns:a16="http://schemas.microsoft.com/office/drawing/2014/main" id="{DE624833-C177-4D6C-8EF9-552E271C27B8}"/>
                </a:ext>
              </a:extLst>
            </p:cNvPr>
            <p:cNvGrpSpPr>
              <a:grpSpLocks/>
            </p:cNvGrpSpPr>
            <p:nvPr/>
          </p:nvGrpSpPr>
          <p:grpSpPr bwMode="auto">
            <a:xfrm>
              <a:off x="1696" y="1156"/>
              <a:ext cx="2627" cy="2605"/>
              <a:chOff x="1612" y="1075"/>
              <a:chExt cx="2627" cy="2605"/>
            </a:xfrm>
          </p:grpSpPr>
          <p:sp>
            <p:nvSpPr>
              <p:cNvPr id="50210" name="Rectangle 10">
                <a:extLst>
                  <a:ext uri="{FF2B5EF4-FFF2-40B4-BE49-F238E27FC236}">
                    <a16:creationId xmlns:a16="http://schemas.microsoft.com/office/drawing/2014/main" id="{8EFD8218-706F-4932-8521-809E816BD965}"/>
                  </a:ext>
                </a:extLst>
              </p:cNvPr>
              <p:cNvSpPr>
                <a:spLocks noChangeArrowheads="1"/>
              </p:cNvSpPr>
              <p:nvPr/>
            </p:nvSpPr>
            <p:spPr bwMode="auto">
              <a:xfrm>
                <a:off x="1612" y="1075"/>
                <a:ext cx="1304" cy="1293"/>
              </a:xfrm>
              <a:prstGeom prst="rect">
                <a:avLst/>
              </a:prstGeom>
              <a:noFill/>
              <a:ln w="50799">
                <a:solidFill>
                  <a:srgbClr val="C1CE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50211" name="Rectangle 11">
                <a:extLst>
                  <a:ext uri="{FF2B5EF4-FFF2-40B4-BE49-F238E27FC236}">
                    <a16:creationId xmlns:a16="http://schemas.microsoft.com/office/drawing/2014/main" id="{ED0D6FF6-0337-4531-A424-B124B1FA6DEC}"/>
                  </a:ext>
                </a:extLst>
              </p:cNvPr>
              <p:cNvSpPr>
                <a:spLocks noChangeArrowheads="1"/>
              </p:cNvSpPr>
              <p:nvPr/>
            </p:nvSpPr>
            <p:spPr bwMode="auto">
              <a:xfrm>
                <a:off x="1612" y="2387"/>
                <a:ext cx="1304" cy="1293"/>
              </a:xfrm>
              <a:prstGeom prst="rect">
                <a:avLst/>
              </a:prstGeom>
              <a:noFill/>
              <a:ln w="50799">
                <a:solidFill>
                  <a:srgbClr val="C1CE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50212" name="Rectangle 12">
                <a:extLst>
                  <a:ext uri="{FF2B5EF4-FFF2-40B4-BE49-F238E27FC236}">
                    <a16:creationId xmlns:a16="http://schemas.microsoft.com/office/drawing/2014/main" id="{F0D1FFA3-2C58-4CB2-89ED-77A46A415BC6}"/>
                  </a:ext>
                </a:extLst>
              </p:cNvPr>
              <p:cNvSpPr>
                <a:spLocks noChangeArrowheads="1"/>
              </p:cNvSpPr>
              <p:nvPr/>
            </p:nvSpPr>
            <p:spPr bwMode="auto">
              <a:xfrm>
                <a:off x="2935" y="1075"/>
                <a:ext cx="1304" cy="1293"/>
              </a:xfrm>
              <a:prstGeom prst="rect">
                <a:avLst/>
              </a:prstGeom>
              <a:noFill/>
              <a:ln w="50799">
                <a:solidFill>
                  <a:srgbClr val="C1CE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50213" name="Rectangle 13">
                <a:extLst>
                  <a:ext uri="{FF2B5EF4-FFF2-40B4-BE49-F238E27FC236}">
                    <a16:creationId xmlns:a16="http://schemas.microsoft.com/office/drawing/2014/main" id="{DA57AE78-FFB5-42D0-9873-8FA156286CA0}"/>
                  </a:ext>
                </a:extLst>
              </p:cNvPr>
              <p:cNvSpPr>
                <a:spLocks noChangeArrowheads="1"/>
              </p:cNvSpPr>
              <p:nvPr/>
            </p:nvSpPr>
            <p:spPr bwMode="auto">
              <a:xfrm>
                <a:off x="2935" y="2387"/>
                <a:ext cx="1304" cy="1293"/>
              </a:xfrm>
              <a:prstGeom prst="rect">
                <a:avLst/>
              </a:prstGeom>
              <a:noFill/>
              <a:ln w="50799">
                <a:solidFill>
                  <a:srgbClr val="C1CE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grpSp>
        <p:sp>
          <p:nvSpPr>
            <p:cNvPr id="50203" name="Rectangle 14">
              <a:extLst>
                <a:ext uri="{FF2B5EF4-FFF2-40B4-BE49-F238E27FC236}">
                  <a16:creationId xmlns:a16="http://schemas.microsoft.com/office/drawing/2014/main" id="{A21707AE-6CF0-4BE1-82A4-7B7169F5371E}"/>
                </a:ext>
              </a:extLst>
            </p:cNvPr>
            <p:cNvSpPr>
              <a:spLocks noChangeArrowheads="1"/>
            </p:cNvSpPr>
            <p:nvPr/>
          </p:nvSpPr>
          <p:spPr bwMode="auto">
            <a:xfrm>
              <a:off x="3273" y="855"/>
              <a:ext cx="795"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2800" i="1">
                  <a:solidFill>
                    <a:srgbClr val="00279F"/>
                  </a:solidFill>
                </a:rPr>
                <a:t>Others</a:t>
              </a:r>
            </a:p>
          </p:txBody>
        </p:sp>
        <p:sp>
          <p:nvSpPr>
            <p:cNvPr id="50204" name="Rectangle 15">
              <a:extLst>
                <a:ext uri="{FF2B5EF4-FFF2-40B4-BE49-F238E27FC236}">
                  <a16:creationId xmlns:a16="http://schemas.microsoft.com/office/drawing/2014/main" id="{0F8FBD1D-C81F-470E-8CA6-101A57BA93A5}"/>
                </a:ext>
              </a:extLst>
            </p:cNvPr>
            <p:cNvSpPr>
              <a:spLocks noChangeArrowheads="1"/>
            </p:cNvSpPr>
            <p:nvPr/>
          </p:nvSpPr>
          <p:spPr bwMode="auto">
            <a:xfrm rot="-5400000">
              <a:off x="908" y="1643"/>
              <a:ext cx="1232"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2800" i="1">
                  <a:solidFill>
                    <a:srgbClr val="00279F"/>
                  </a:solidFill>
                </a:rPr>
                <a:t>Awareness</a:t>
              </a:r>
            </a:p>
          </p:txBody>
        </p:sp>
        <p:sp>
          <p:nvSpPr>
            <p:cNvPr id="50205" name="Rectangle 16">
              <a:extLst>
                <a:ext uri="{FF2B5EF4-FFF2-40B4-BE49-F238E27FC236}">
                  <a16:creationId xmlns:a16="http://schemas.microsoft.com/office/drawing/2014/main" id="{83A1EACA-7BDC-4335-9FAB-2B33D9958858}"/>
                </a:ext>
              </a:extLst>
            </p:cNvPr>
            <p:cNvSpPr>
              <a:spLocks noChangeArrowheads="1"/>
            </p:cNvSpPr>
            <p:nvPr/>
          </p:nvSpPr>
          <p:spPr bwMode="auto">
            <a:xfrm rot="-5400000">
              <a:off x="1042" y="2947"/>
              <a:ext cx="962" cy="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3200" i="1">
                  <a:solidFill>
                    <a:srgbClr val="00279F"/>
                  </a:solidFill>
                </a:rPr>
                <a:t>Actions</a:t>
              </a:r>
            </a:p>
          </p:txBody>
        </p:sp>
        <p:grpSp>
          <p:nvGrpSpPr>
            <p:cNvPr id="50206" name="Group 17">
              <a:extLst>
                <a:ext uri="{FF2B5EF4-FFF2-40B4-BE49-F238E27FC236}">
                  <a16:creationId xmlns:a16="http://schemas.microsoft.com/office/drawing/2014/main" id="{EE9C9BF6-AE9D-4296-A614-B9E96A61F6C2}"/>
                </a:ext>
              </a:extLst>
            </p:cNvPr>
            <p:cNvGrpSpPr>
              <a:grpSpLocks/>
            </p:cNvGrpSpPr>
            <p:nvPr/>
          </p:nvGrpSpPr>
          <p:grpSpPr bwMode="auto">
            <a:xfrm>
              <a:off x="2745" y="1956"/>
              <a:ext cx="635" cy="662"/>
              <a:chOff x="2661" y="1872"/>
              <a:chExt cx="635" cy="662"/>
            </a:xfrm>
          </p:grpSpPr>
          <p:sp>
            <p:nvSpPr>
              <p:cNvPr id="50207" name="Oval 18">
                <a:extLst>
                  <a:ext uri="{FF2B5EF4-FFF2-40B4-BE49-F238E27FC236}">
                    <a16:creationId xmlns:a16="http://schemas.microsoft.com/office/drawing/2014/main" id="{5920CDE2-36A3-41D3-AB0A-CDB90C9E0F52}"/>
                  </a:ext>
                </a:extLst>
              </p:cNvPr>
              <p:cNvSpPr>
                <a:spLocks noChangeArrowheads="1"/>
              </p:cNvSpPr>
              <p:nvPr/>
            </p:nvSpPr>
            <p:spPr bwMode="auto">
              <a:xfrm>
                <a:off x="3037" y="1872"/>
                <a:ext cx="181" cy="18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50208" name="Freeform 19">
                <a:extLst>
                  <a:ext uri="{FF2B5EF4-FFF2-40B4-BE49-F238E27FC236}">
                    <a16:creationId xmlns:a16="http://schemas.microsoft.com/office/drawing/2014/main" id="{97ED2025-2049-4F8B-8F57-3CA882877913}"/>
                  </a:ext>
                </a:extLst>
              </p:cNvPr>
              <p:cNvSpPr>
                <a:spLocks/>
              </p:cNvSpPr>
              <p:nvPr/>
            </p:nvSpPr>
            <p:spPr bwMode="auto">
              <a:xfrm>
                <a:off x="2987" y="2072"/>
                <a:ext cx="309" cy="460"/>
              </a:xfrm>
              <a:custGeom>
                <a:avLst/>
                <a:gdLst>
                  <a:gd name="T0" fmla="*/ 55 w 309"/>
                  <a:gd name="T1" fmla="*/ 445 h 460"/>
                  <a:gd name="T2" fmla="*/ 62 w 309"/>
                  <a:gd name="T3" fmla="*/ 434 h 460"/>
                  <a:gd name="T4" fmla="*/ 83 w 309"/>
                  <a:gd name="T5" fmla="*/ 424 h 460"/>
                  <a:gd name="T6" fmla="*/ 159 w 309"/>
                  <a:gd name="T7" fmla="*/ 397 h 460"/>
                  <a:gd name="T8" fmla="*/ 172 w 309"/>
                  <a:gd name="T9" fmla="*/ 385 h 460"/>
                  <a:gd name="T10" fmla="*/ 177 w 309"/>
                  <a:gd name="T11" fmla="*/ 369 h 460"/>
                  <a:gd name="T12" fmla="*/ 169 w 309"/>
                  <a:gd name="T13" fmla="*/ 349 h 460"/>
                  <a:gd name="T14" fmla="*/ 168 w 309"/>
                  <a:gd name="T15" fmla="*/ 335 h 460"/>
                  <a:gd name="T16" fmla="*/ 172 w 309"/>
                  <a:gd name="T17" fmla="*/ 323 h 460"/>
                  <a:gd name="T18" fmla="*/ 166 w 309"/>
                  <a:gd name="T19" fmla="*/ 316 h 460"/>
                  <a:gd name="T20" fmla="*/ 159 w 309"/>
                  <a:gd name="T21" fmla="*/ 313 h 460"/>
                  <a:gd name="T22" fmla="*/ 169 w 309"/>
                  <a:gd name="T23" fmla="*/ 306 h 460"/>
                  <a:gd name="T24" fmla="*/ 171 w 309"/>
                  <a:gd name="T25" fmla="*/ 295 h 460"/>
                  <a:gd name="T26" fmla="*/ 162 w 309"/>
                  <a:gd name="T27" fmla="*/ 280 h 460"/>
                  <a:gd name="T28" fmla="*/ 161 w 309"/>
                  <a:gd name="T29" fmla="*/ 271 h 460"/>
                  <a:gd name="T30" fmla="*/ 167 w 309"/>
                  <a:gd name="T31" fmla="*/ 265 h 460"/>
                  <a:gd name="T32" fmla="*/ 182 w 309"/>
                  <a:gd name="T33" fmla="*/ 260 h 460"/>
                  <a:gd name="T34" fmla="*/ 193 w 309"/>
                  <a:gd name="T35" fmla="*/ 249 h 460"/>
                  <a:gd name="T36" fmla="*/ 191 w 309"/>
                  <a:gd name="T37" fmla="*/ 236 h 460"/>
                  <a:gd name="T38" fmla="*/ 158 w 309"/>
                  <a:gd name="T39" fmla="*/ 203 h 460"/>
                  <a:gd name="T40" fmla="*/ 135 w 309"/>
                  <a:gd name="T41" fmla="*/ 175 h 460"/>
                  <a:gd name="T42" fmla="*/ 133 w 309"/>
                  <a:gd name="T43" fmla="*/ 141 h 460"/>
                  <a:gd name="T44" fmla="*/ 112 w 309"/>
                  <a:gd name="T45" fmla="*/ 99 h 460"/>
                  <a:gd name="T46" fmla="*/ 77 w 309"/>
                  <a:gd name="T47" fmla="*/ 65 h 460"/>
                  <a:gd name="T48" fmla="*/ 31 w 309"/>
                  <a:gd name="T49" fmla="*/ 43 h 460"/>
                  <a:gd name="T50" fmla="*/ 0 w 309"/>
                  <a:gd name="T51" fmla="*/ 25 h 460"/>
                  <a:gd name="T52" fmla="*/ 43 w 309"/>
                  <a:gd name="T53" fmla="*/ 22 h 460"/>
                  <a:gd name="T54" fmla="*/ 86 w 309"/>
                  <a:gd name="T55" fmla="*/ 18 h 460"/>
                  <a:gd name="T56" fmla="*/ 128 w 309"/>
                  <a:gd name="T57" fmla="*/ 14 h 460"/>
                  <a:gd name="T58" fmla="*/ 171 w 309"/>
                  <a:gd name="T59" fmla="*/ 9 h 460"/>
                  <a:gd name="T60" fmla="*/ 216 w 309"/>
                  <a:gd name="T61" fmla="*/ 3 h 460"/>
                  <a:gd name="T62" fmla="*/ 230 w 309"/>
                  <a:gd name="T63" fmla="*/ 360 h 460"/>
                  <a:gd name="T64" fmla="*/ 233 w 309"/>
                  <a:gd name="T65" fmla="*/ 386 h 460"/>
                  <a:gd name="T66" fmla="*/ 242 w 309"/>
                  <a:gd name="T67" fmla="*/ 409 h 460"/>
                  <a:gd name="T68" fmla="*/ 256 w 309"/>
                  <a:gd name="T69" fmla="*/ 426 h 460"/>
                  <a:gd name="T70" fmla="*/ 278 w 309"/>
                  <a:gd name="T71" fmla="*/ 438 h 460"/>
                  <a:gd name="T72" fmla="*/ 308 w 309"/>
                  <a:gd name="T73" fmla="*/ 446 h 460"/>
                  <a:gd name="T74" fmla="*/ 288 w 309"/>
                  <a:gd name="T75" fmla="*/ 459 h 460"/>
                  <a:gd name="T76" fmla="*/ 257 w 309"/>
                  <a:gd name="T77" fmla="*/ 458 h 460"/>
                  <a:gd name="T78" fmla="*/ 226 w 309"/>
                  <a:gd name="T79" fmla="*/ 457 h 460"/>
                  <a:gd name="T80" fmla="*/ 196 w 309"/>
                  <a:gd name="T81" fmla="*/ 457 h 460"/>
                  <a:gd name="T82" fmla="*/ 166 w 309"/>
                  <a:gd name="T83" fmla="*/ 456 h 460"/>
                  <a:gd name="T84" fmla="*/ 136 w 309"/>
                  <a:gd name="T85" fmla="*/ 456 h 460"/>
                  <a:gd name="T86" fmla="*/ 106 w 309"/>
                  <a:gd name="T87" fmla="*/ 457 h 460"/>
                  <a:gd name="T88" fmla="*/ 76 w 309"/>
                  <a:gd name="T89" fmla="*/ 457 h 46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09"/>
                  <a:gd name="T136" fmla="*/ 0 h 460"/>
                  <a:gd name="T137" fmla="*/ 309 w 309"/>
                  <a:gd name="T138" fmla="*/ 460 h 46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09" h="460">
                    <a:moveTo>
                      <a:pt x="54" y="457"/>
                    </a:moveTo>
                    <a:lnTo>
                      <a:pt x="54" y="450"/>
                    </a:lnTo>
                    <a:lnTo>
                      <a:pt x="55" y="445"/>
                    </a:lnTo>
                    <a:lnTo>
                      <a:pt x="57" y="441"/>
                    </a:lnTo>
                    <a:lnTo>
                      <a:pt x="59" y="437"/>
                    </a:lnTo>
                    <a:lnTo>
                      <a:pt x="62" y="434"/>
                    </a:lnTo>
                    <a:lnTo>
                      <a:pt x="64" y="433"/>
                    </a:lnTo>
                    <a:lnTo>
                      <a:pt x="68" y="431"/>
                    </a:lnTo>
                    <a:lnTo>
                      <a:pt x="83" y="424"/>
                    </a:lnTo>
                    <a:lnTo>
                      <a:pt x="107" y="416"/>
                    </a:lnTo>
                    <a:lnTo>
                      <a:pt x="133" y="406"/>
                    </a:lnTo>
                    <a:lnTo>
                      <a:pt x="159" y="397"/>
                    </a:lnTo>
                    <a:lnTo>
                      <a:pt x="164" y="393"/>
                    </a:lnTo>
                    <a:lnTo>
                      <a:pt x="169" y="390"/>
                    </a:lnTo>
                    <a:lnTo>
                      <a:pt x="172" y="385"/>
                    </a:lnTo>
                    <a:lnTo>
                      <a:pt x="175" y="380"/>
                    </a:lnTo>
                    <a:lnTo>
                      <a:pt x="176" y="374"/>
                    </a:lnTo>
                    <a:lnTo>
                      <a:pt x="177" y="369"/>
                    </a:lnTo>
                    <a:lnTo>
                      <a:pt x="176" y="365"/>
                    </a:lnTo>
                    <a:lnTo>
                      <a:pt x="174" y="357"/>
                    </a:lnTo>
                    <a:lnTo>
                      <a:pt x="169" y="349"/>
                    </a:lnTo>
                    <a:lnTo>
                      <a:pt x="168" y="343"/>
                    </a:lnTo>
                    <a:lnTo>
                      <a:pt x="167" y="339"/>
                    </a:lnTo>
                    <a:lnTo>
                      <a:pt x="168" y="335"/>
                    </a:lnTo>
                    <a:lnTo>
                      <a:pt x="170" y="330"/>
                    </a:lnTo>
                    <a:lnTo>
                      <a:pt x="172" y="326"/>
                    </a:lnTo>
                    <a:lnTo>
                      <a:pt x="172" y="323"/>
                    </a:lnTo>
                    <a:lnTo>
                      <a:pt x="171" y="320"/>
                    </a:lnTo>
                    <a:lnTo>
                      <a:pt x="169" y="318"/>
                    </a:lnTo>
                    <a:lnTo>
                      <a:pt x="166" y="316"/>
                    </a:lnTo>
                    <a:lnTo>
                      <a:pt x="164" y="314"/>
                    </a:lnTo>
                    <a:lnTo>
                      <a:pt x="161" y="313"/>
                    </a:lnTo>
                    <a:lnTo>
                      <a:pt x="159" y="313"/>
                    </a:lnTo>
                    <a:lnTo>
                      <a:pt x="163" y="311"/>
                    </a:lnTo>
                    <a:lnTo>
                      <a:pt x="166" y="308"/>
                    </a:lnTo>
                    <a:lnTo>
                      <a:pt x="169" y="306"/>
                    </a:lnTo>
                    <a:lnTo>
                      <a:pt x="171" y="303"/>
                    </a:lnTo>
                    <a:lnTo>
                      <a:pt x="172" y="299"/>
                    </a:lnTo>
                    <a:lnTo>
                      <a:pt x="171" y="295"/>
                    </a:lnTo>
                    <a:lnTo>
                      <a:pt x="170" y="292"/>
                    </a:lnTo>
                    <a:lnTo>
                      <a:pt x="166" y="286"/>
                    </a:lnTo>
                    <a:lnTo>
                      <a:pt x="162" y="280"/>
                    </a:lnTo>
                    <a:lnTo>
                      <a:pt x="161" y="276"/>
                    </a:lnTo>
                    <a:lnTo>
                      <a:pt x="160" y="273"/>
                    </a:lnTo>
                    <a:lnTo>
                      <a:pt x="161" y="271"/>
                    </a:lnTo>
                    <a:lnTo>
                      <a:pt x="162" y="269"/>
                    </a:lnTo>
                    <a:lnTo>
                      <a:pt x="164" y="267"/>
                    </a:lnTo>
                    <a:lnTo>
                      <a:pt x="167" y="265"/>
                    </a:lnTo>
                    <a:lnTo>
                      <a:pt x="171" y="264"/>
                    </a:lnTo>
                    <a:lnTo>
                      <a:pt x="177" y="262"/>
                    </a:lnTo>
                    <a:lnTo>
                      <a:pt x="182" y="260"/>
                    </a:lnTo>
                    <a:lnTo>
                      <a:pt x="186" y="257"/>
                    </a:lnTo>
                    <a:lnTo>
                      <a:pt x="190" y="254"/>
                    </a:lnTo>
                    <a:lnTo>
                      <a:pt x="193" y="249"/>
                    </a:lnTo>
                    <a:lnTo>
                      <a:pt x="194" y="244"/>
                    </a:lnTo>
                    <a:lnTo>
                      <a:pt x="193" y="240"/>
                    </a:lnTo>
                    <a:lnTo>
                      <a:pt x="191" y="236"/>
                    </a:lnTo>
                    <a:lnTo>
                      <a:pt x="187" y="231"/>
                    </a:lnTo>
                    <a:lnTo>
                      <a:pt x="180" y="225"/>
                    </a:lnTo>
                    <a:lnTo>
                      <a:pt x="158" y="203"/>
                    </a:lnTo>
                    <a:lnTo>
                      <a:pt x="140" y="185"/>
                    </a:lnTo>
                    <a:lnTo>
                      <a:pt x="137" y="179"/>
                    </a:lnTo>
                    <a:lnTo>
                      <a:pt x="135" y="175"/>
                    </a:lnTo>
                    <a:lnTo>
                      <a:pt x="135" y="163"/>
                    </a:lnTo>
                    <a:lnTo>
                      <a:pt x="134" y="153"/>
                    </a:lnTo>
                    <a:lnTo>
                      <a:pt x="133" y="141"/>
                    </a:lnTo>
                    <a:lnTo>
                      <a:pt x="128" y="129"/>
                    </a:lnTo>
                    <a:lnTo>
                      <a:pt x="123" y="117"/>
                    </a:lnTo>
                    <a:lnTo>
                      <a:pt x="112" y="99"/>
                    </a:lnTo>
                    <a:lnTo>
                      <a:pt x="100" y="86"/>
                    </a:lnTo>
                    <a:lnTo>
                      <a:pt x="90" y="75"/>
                    </a:lnTo>
                    <a:lnTo>
                      <a:pt x="77" y="65"/>
                    </a:lnTo>
                    <a:lnTo>
                      <a:pt x="62" y="56"/>
                    </a:lnTo>
                    <a:lnTo>
                      <a:pt x="47" y="49"/>
                    </a:lnTo>
                    <a:lnTo>
                      <a:pt x="31" y="43"/>
                    </a:lnTo>
                    <a:lnTo>
                      <a:pt x="16" y="40"/>
                    </a:lnTo>
                    <a:lnTo>
                      <a:pt x="0" y="37"/>
                    </a:lnTo>
                    <a:lnTo>
                      <a:pt x="0" y="25"/>
                    </a:lnTo>
                    <a:lnTo>
                      <a:pt x="14" y="24"/>
                    </a:lnTo>
                    <a:lnTo>
                      <a:pt x="29" y="23"/>
                    </a:lnTo>
                    <a:lnTo>
                      <a:pt x="43" y="22"/>
                    </a:lnTo>
                    <a:lnTo>
                      <a:pt x="57" y="21"/>
                    </a:lnTo>
                    <a:lnTo>
                      <a:pt x="72" y="20"/>
                    </a:lnTo>
                    <a:lnTo>
                      <a:pt x="86" y="18"/>
                    </a:lnTo>
                    <a:lnTo>
                      <a:pt x="100" y="17"/>
                    </a:lnTo>
                    <a:lnTo>
                      <a:pt x="113" y="16"/>
                    </a:lnTo>
                    <a:lnTo>
                      <a:pt x="128" y="14"/>
                    </a:lnTo>
                    <a:lnTo>
                      <a:pt x="143" y="13"/>
                    </a:lnTo>
                    <a:lnTo>
                      <a:pt x="157" y="11"/>
                    </a:lnTo>
                    <a:lnTo>
                      <a:pt x="171" y="9"/>
                    </a:lnTo>
                    <a:lnTo>
                      <a:pt x="185" y="7"/>
                    </a:lnTo>
                    <a:lnTo>
                      <a:pt x="200" y="5"/>
                    </a:lnTo>
                    <a:lnTo>
                      <a:pt x="216" y="3"/>
                    </a:lnTo>
                    <a:lnTo>
                      <a:pt x="230" y="0"/>
                    </a:lnTo>
                    <a:lnTo>
                      <a:pt x="230" y="350"/>
                    </a:lnTo>
                    <a:lnTo>
                      <a:pt x="230" y="360"/>
                    </a:lnTo>
                    <a:lnTo>
                      <a:pt x="231" y="369"/>
                    </a:lnTo>
                    <a:lnTo>
                      <a:pt x="232" y="378"/>
                    </a:lnTo>
                    <a:lnTo>
                      <a:pt x="233" y="386"/>
                    </a:lnTo>
                    <a:lnTo>
                      <a:pt x="235" y="394"/>
                    </a:lnTo>
                    <a:lnTo>
                      <a:pt x="239" y="402"/>
                    </a:lnTo>
                    <a:lnTo>
                      <a:pt x="242" y="409"/>
                    </a:lnTo>
                    <a:lnTo>
                      <a:pt x="246" y="415"/>
                    </a:lnTo>
                    <a:lnTo>
                      <a:pt x="251" y="421"/>
                    </a:lnTo>
                    <a:lnTo>
                      <a:pt x="256" y="426"/>
                    </a:lnTo>
                    <a:lnTo>
                      <a:pt x="262" y="431"/>
                    </a:lnTo>
                    <a:lnTo>
                      <a:pt x="270" y="435"/>
                    </a:lnTo>
                    <a:lnTo>
                      <a:pt x="278" y="438"/>
                    </a:lnTo>
                    <a:lnTo>
                      <a:pt x="288" y="442"/>
                    </a:lnTo>
                    <a:lnTo>
                      <a:pt x="297" y="444"/>
                    </a:lnTo>
                    <a:lnTo>
                      <a:pt x="308" y="446"/>
                    </a:lnTo>
                    <a:lnTo>
                      <a:pt x="308" y="459"/>
                    </a:lnTo>
                    <a:lnTo>
                      <a:pt x="298" y="459"/>
                    </a:lnTo>
                    <a:lnTo>
                      <a:pt x="288" y="459"/>
                    </a:lnTo>
                    <a:lnTo>
                      <a:pt x="278" y="459"/>
                    </a:lnTo>
                    <a:lnTo>
                      <a:pt x="268" y="458"/>
                    </a:lnTo>
                    <a:lnTo>
                      <a:pt x="257" y="458"/>
                    </a:lnTo>
                    <a:lnTo>
                      <a:pt x="247" y="458"/>
                    </a:lnTo>
                    <a:lnTo>
                      <a:pt x="237" y="457"/>
                    </a:lnTo>
                    <a:lnTo>
                      <a:pt x="226" y="457"/>
                    </a:lnTo>
                    <a:lnTo>
                      <a:pt x="216" y="457"/>
                    </a:lnTo>
                    <a:lnTo>
                      <a:pt x="206" y="457"/>
                    </a:lnTo>
                    <a:lnTo>
                      <a:pt x="196" y="457"/>
                    </a:lnTo>
                    <a:lnTo>
                      <a:pt x="186" y="457"/>
                    </a:lnTo>
                    <a:lnTo>
                      <a:pt x="176" y="456"/>
                    </a:lnTo>
                    <a:lnTo>
                      <a:pt x="166" y="456"/>
                    </a:lnTo>
                    <a:lnTo>
                      <a:pt x="156" y="456"/>
                    </a:lnTo>
                    <a:lnTo>
                      <a:pt x="146" y="456"/>
                    </a:lnTo>
                    <a:lnTo>
                      <a:pt x="136" y="456"/>
                    </a:lnTo>
                    <a:lnTo>
                      <a:pt x="126" y="456"/>
                    </a:lnTo>
                    <a:lnTo>
                      <a:pt x="116" y="456"/>
                    </a:lnTo>
                    <a:lnTo>
                      <a:pt x="106" y="457"/>
                    </a:lnTo>
                    <a:lnTo>
                      <a:pt x="96" y="457"/>
                    </a:lnTo>
                    <a:lnTo>
                      <a:pt x="86" y="457"/>
                    </a:lnTo>
                    <a:lnTo>
                      <a:pt x="76" y="457"/>
                    </a:lnTo>
                    <a:lnTo>
                      <a:pt x="66" y="457"/>
                    </a:lnTo>
                    <a:lnTo>
                      <a:pt x="54" y="457"/>
                    </a:lnTo>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50209" name="Freeform 20">
                <a:extLst>
                  <a:ext uri="{FF2B5EF4-FFF2-40B4-BE49-F238E27FC236}">
                    <a16:creationId xmlns:a16="http://schemas.microsoft.com/office/drawing/2014/main" id="{336AF31E-1B9E-4F4D-9D51-4A32A87E8C73}"/>
                  </a:ext>
                </a:extLst>
              </p:cNvPr>
              <p:cNvSpPr>
                <a:spLocks/>
              </p:cNvSpPr>
              <p:nvPr/>
            </p:nvSpPr>
            <p:spPr bwMode="auto">
              <a:xfrm>
                <a:off x="2661" y="2111"/>
                <a:ext cx="418" cy="423"/>
              </a:xfrm>
              <a:custGeom>
                <a:avLst/>
                <a:gdLst>
                  <a:gd name="T0" fmla="*/ 327 w 418"/>
                  <a:gd name="T1" fmla="*/ 46 h 423"/>
                  <a:gd name="T2" fmla="*/ 293 w 418"/>
                  <a:gd name="T3" fmla="*/ 20 h 423"/>
                  <a:gd name="T4" fmla="*/ 255 w 418"/>
                  <a:gd name="T5" fmla="*/ 4 h 423"/>
                  <a:gd name="T6" fmla="*/ 213 w 418"/>
                  <a:gd name="T7" fmla="*/ 0 h 423"/>
                  <a:gd name="T8" fmla="*/ 171 w 418"/>
                  <a:gd name="T9" fmla="*/ 5 h 423"/>
                  <a:gd name="T10" fmla="*/ 128 w 418"/>
                  <a:gd name="T11" fmla="*/ 19 h 423"/>
                  <a:gd name="T12" fmla="*/ 84 w 418"/>
                  <a:gd name="T13" fmla="*/ 45 h 423"/>
                  <a:gd name="T14" fmla="*/ 44 w 418"/>
                  <a:gd name="T15" fmla="*/ 82 h 423"/>
                  <a:gd name="T16" fmla="*/ 17 w 418"/>
                  <a:gd name="T17" fmla="*/ 124 h 423"/>
                  <a:gd name="T18" fmla="*/ 3 w 418"/>
                  <a:gd name="T19" fmla="*/ 170 h 423"/>
                  <a:gd name="T20" fmla="*/ 0 w 418"/>
                  <a:gd name="T21" fmla="*/ 219 h 423"/>
                  <a:gd name="T22" fmla="*/ 9 w 418"/>
                  <a:gd name="T23" fmla="*/ 268 h 423"/>
                  <a:gd name="T24" fmla="*/ 30 w 418"/>
                  <a:gd name="T25" fmla="*/ 315 h 423"/>
                  <a:gd name="T26" fmla="*/ 59 w 418"/>
                  <a:gd name="T27" fmla="*/ 357 h 423"/>
                  <a:gd name="T28" fmla="*/ 96 w 418"/>
                  <a:gd name="T29" fmla="*/ 389 h 423"/>
                  <a:gd name="T30" fmla="*/ 138 w 418"/>
                  <a:gd name="T31" fmla="*/ 411 h 423"/>
                  <a:gd name="T32" fmla="*/ 185 w 418"/>
                  <a:gd name="T33" fmla="*/ 422 h 423"/>
                  <a:gd name="T34" fmla="*/ 235 w 418"/>
                  <a:gd name="T35" fmla="*/ 419 h 423"/>
                  <a:gd name="T36" fmla="*/ 285 w 418"/>
                  <a:gd name="T37" fmla="*/ 403 h 423"/>
                  <a:gd name="T38" fmla="*/ 331 w 418"/>
                  <a:gd name="T39" fmla="*/ 376 h 423"/>
                  <a:gd name="T40" fmla="*/ 366 w 418"/>
                  <a:gd name="T41" fmla="*/ 345 h 423"/>
                  <a:gd name="T42" fmla="*/ 392 w 418"/>
                  <a:gd name="T43" fmla="*/ 310 h 423"/>
                  <a:gd name="T44" fmla="*/ 409 w 418"/>
                  <a:gd name="T45" fmla="*/ 271 h 423"/>
                  <a:gd name="T46" fmla="*/ 416 w 418"/>
                  <a:gd name="T47" fmla="*/ 229 h 423"/>
                  <a:gd name="T48" fmla="*/ 414 w 418"/>
                  <a:gd name="T49" fmla="*/ 184 h 423"/>
                  <a:gd name="T50" fmla="*/ 382 w 418"/>
                  <a:gd name="T51" fmla="*/ 143 h 423"/>
                  <a:gd name="T52" fmla="*/ 390 w 418"/>
                  <a:gd name="T53" fmla="*/ 176 h 423"/>
                  <a:gd name="T54" fmla="*/ 393 w 418"/>
                  <a:gd name="T55" fmla="*/ 211 h 423"/>
                  <a:gd name="T56" fmla="*/ 391 w 418"/>
                  <a:gd name="T57" fmla="*/ 246 h 423"/>
                  <a:gd name="T58" fmla="*/ 382 w 418"/>
                  <a:gd name="T59" fmla="*/ 279 h 423"/>
                  <a:gd name="T60" fmla="*/ 366 w 418"/>
                  <a:gd name="T61" fmla="*/ 308 h 423"/>
                  <a:gd name="T62" fmla="*/ 342 w 418"/>
                  <a:gd name="T63" fmla="*/ 333 h 423"/>
                  <a:gd name="T64" fmla="*/ 306 w 418"/>
                  <a:gd name="T65" fmla="*/ 353 h 423"/>
                  <a:gd name="T66" fmla="*/ 267 w 418"/>
                  <a:gd name="T67" fmla="*/ 360 h 423"/>
                  <a:gd name="T68" fmla="*/ 233 w 418"/>
                  <a:gd name="T69" fmla="*/ 353 h 423"/>
                  <a:gd name="T70" fmla="*/ 202 w 418"/>
                  <a:gd name="T71" fmla="*/ 336 h 423"/>
                  <a:gd name="T72" fmla="*/ 175 w 418"/>
                  <a:gd name="T73" fmla="*/ 310 h 423"/>
                  <a:gd name="T74" fmla="*/ 151 w 418"/>
                  <a:gd name="T75" fmla="*/ 280 h 423"/>
                  <a:gd name="T76" fmla="*/ 114 w 418"/>
                  <a:gd name="T77" fmla="*/ 216 h 423"/>
                  <a:gd name="T78" fmla="*/ 96 w 418"/>
                  <a:gd name="T79" fmla="*/ 183 h 423"/>
                  <a:gd name="T80" fmla="*/ 86 w 418"/>
                  <a:gd name="T81" fmla="*/ 160 h 423"/>
                  <a:gd name="T82" fmla="*/ 78 w 418"/>
                  <a:gd name="T83" fmla="*/ 136 h 423"/>
                  <a:gd name="T84" fmla="*/ 76 w 418"/>
                  <a:gd name="T85" fmla="*/ 113 h 423"/>
                  <a:gd name="T86" fmla="*/ 80 w 418"/>
                  <a:gd name="T87" fmla="*/ 90 h 423"/>
                  <a:gd name="T88" fmla="*/ 93 w 418"/>
                  <a:gd name="T89" fmla="*/ 70 h 423"/>
                  <a:gd name="T90" fmla="*/ 117 w 418"/>
                  <a:gd name="T91" fmla="*/ 52 h 423"/>
                  <a:gd name="T92" fmla="*/ 142 w 418"/>
                  <a:gd name="T93" fmla="*/ 44 h 423"/>
                  <a:gd name="T94" fmla="*/ 165 w 418"/>
                  <a:gd name="T95" fmla="*/ 47 h 423"/>
                  <a:gd name="T96" fmla="*/ 185 w 418"/>
                  <a:gd name="T97" fmla="*/ 58 h 423"/>
                  <a:gd name="T98" fmla="*/ 203 w 418"/>
                  <a:gd name="T99" fmla="*/ 74 h 423"/>
                  <a:gd name="T100" fmla="*/ 219 w 418"/>
                  <a:gd name="T101" fmla="*/ 93 h 423"/>
                  <a:gd name="T102" fmla="*/ 232 w 418"/>
                  <a:gd name="T103" fmla="*/ 113 h 42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18"/>
                  <a:gd name="T157" fmla="*/ 0 h 423"/>
                  <a:gd name="T158" fmla="*/ 418 w 418"/>
                  <a:gd name="T159" fmla="*/ 423 h 423"/>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18" h="423">
                    <a:moveTo>
                      <a:pt x="351" y="77"/>
                    </a:moveTo>
                    <a:lnTo>
                      <a:pt x="344" y="67"/>
                    </a:lnTo>
                    <a:lnTo>
                      <a:pt x="340" y="60"/>
                    </a:lnTo>
                    <a:lnTo>
                      <a:pt x="334" y="53"/>
                    </a:lnTo>
                    <a:lnTo>
                      <a:pt x="327" y="46"/>
                    </a:lnTo>
                    <a:lnTo>
                      <a:pt x="322" y="40"/>
                    </a:lnTo>
                    <a:lnTo>
                      <a:pt x="315" y="34"/>
                    </a:lnTo>
                    <a:lnTo>
                      <a:pt x="308" y="29"/>
                    </a:lnTo>
                    <a:lnTo>
                      <a:pt x="301" y="24"/>
                    </a:lnTo>
                    <a:lnTo>
                      <a:pt x="293" y="20"/>
                    </a:lnTo>
                    <a:lnTo>
                      <a:pt x="286" y="16"/>
                    </a:lnTo>
                    <a:lnTo>
                      <a:pt x="279" y="13"/>
                    </a:lnTo>
                    <a:lnTo>
                      <a:pt x="271" y="10"/>
                    </a:lnTo>
                    <a:lnTo>
                      <a:pt x="263" y="7"/>
                    </a:lnTo>
                    <a:lnTo>
                      <a:pt x="255" y="4"/>
                    </a:lnTo>
                    <a:lnTo>
                      <a:pt x="247" y="3"/>
                    </a:lnTo>
                    <a:lnTo>
                      <a:pt x="239" y="1"/>
                    </a:lnTo>
                    <a:lnTo>
                      <a:pt x="230" y="0"/>
                    </a:lnTo>
                    <a:lnTo>
                      <a:pt x="222" y="0"/>
                    </a:lnTo>
                    <a:lnTo>
                      <a:pt x="213" y="0"/>
                    </a:lnTo>
                    <a:lnTo>
                      <a:pt x="205" y="0"/>
                    </a:lnTo>
                    <a:lnTo>
                      <a:pt x="196" y="1"/>
                    </a:lnTo>
                    <a:lnTo>
                      <a:pt x="188" y="2"/>
                    </a:lnTo>
                    <a:lnTo>
                      <a:pt x="179" y="3"/>
                    </a:lnTo>
                    <a:lnTo>
                      <a:pt x="171" y="5"/>
                    </a:lnTo>
                    <a:lnTo>
                      <a:pt x="162" y="7"/>
                    </a:lnTo>
                    <a:lnTo>
                      <a:pt x="153" y="10"/>
                    </a:lnTo>
                    <a:lnTo>
                      <a:pt x="145" y="13"/>
                    </a:lnTo>
                    <a:lnTo>
                      <a:pt x="136" y="16"/>
                    </a:lnTo>
                    <a:lnTo>
                      <a:pt x="128" y="19"/>
                    </a:lnTo>
                    <a:lnTo>
                      <a:pt x="119" y="24"/>
                    </a:lnTo>
                    <a:lnTo>
                      <a:pt x="111" y="28"/>
                    </a:lnTo>
                    <a:lnTo>
                      <a:pt x="103" y="32"/>
                    </a:lnTo>
                    <a:lnTo>
                      <a:pt x="93" y="39"/>
                    </a:lnTo>
                    <a:lnTo>
                      <a:pt x="84" y="45"/>
                    </a:lnTo>
                    <a:lnTo>
                      <a:pt x="75" y="52"/>
                    </a:lnTo>
                    <a:lnTo>
                      <a:pt x="66" y="59"/>
                    </a:lnTo>
                    <a:lnTo>
                      <a:pt x="59" y="66"/>
                    </a:lnTo>
                    <a:lnTo>
                      <a:pt x="51" y="74"/>
                    </a:lnTo>
                    <a:lnTo>
                      <a:pt x="44" y="82"/>
                    </a:lnTo>
                    <a:lnTo>
                      <a:pt x="38" y="90"/>
                    </a:lnTo>
                    <a:lnTo>
                      <a:pt x="32" y="98"/>
                    </a:lnTo>
                    <a:lnTo>
                      <a:pt x="27" y="106"/>
                    </a:lnTo>
                    <a:lnTo>
                      <a:pt x="22" y="115"/>
                    </a:lnTo>
                    <a:lnTo>
                      <a:pt x="17" y="124"/>
                    </a:lnTo>
                    <a:lnTo>
                      <a:pt x="14" y="133"/>
                    </a:lnTo>
                    <a:lnTo>
                      <a:pt x="10" y="142"/>
                    </a:lnTo>
                    <a:lnTo>
                      <a:pt x="7" y="151"/>
                    </a:lnTo>
                    <a:lnTo>
                      <a:pt x="5" y="161"/>
                    </a:lnTo>
                    <a:lnTo>
                      <a:pt x="3" y="170"/>
                    </a:lnTo>
                    <a:lnTo>
                      <a:pt x="2" y="180"/>
                    </a:lnTo>
                    <a:lnTo>
                      <a:pt x="0" y="189"/>
                    </a:lnTo>
                    <a:lnTo>
                      <a:pt x="0" y="199"/>
                    </a:lnTo>
                    <a:lnTo>
                      <a:pt x="0" y="209"/>
                    </a:lnTo>
                    <a:lnTo>
                      <a:pt x="0" y="219"/>
                    </a:lnTo>
                    <a:lnTo>
                      <a:pt x="1" y="229"/>
                    </a:lnTo>
                    <a:lnTo>
                      <a:pt x="2" y="238"/>
                    </a:lnTo>
                    <a:lnTo>
                      <a:pt x="4" y="248"/>
                    </a:lnTo>
                    <a:lnTo>
                      <a:pt x="7" y="258"/>
                    </a:lnTo>
                    <a:lnTo>
                      <a:pt x="9" y="268"/>
                    </a:lnTo>
                    <a:lnTo>
                      <a:pt x="13" y="278"/>
                    </a:lnTo>
                    <a:lnTo>
                      <a:pt x="16" y="287"/>
                    </a:lnTo>
                    <a:lnTo>
                      <a:pt x="20" y="297"/>
                    </a:lnTo>
                    <a:lnTo>
                      <a:pt x="25" y="306"/>
                    </a:lnTo>
                    <a:lnTo>
                      <a:pt x="30" y="315"/>
                    </a:lnTo>
                    <a:lnTo>
                      <a:pt x="35" y="324"/>
                    </a:lnTo>
                    <a:lnTo>
                      <a:pt x="41" y="333"/>
                    </a:lnTo>
                    <a:lnTo>
                      <a:pt x="46" y="341"/>
                    </a:lnTo>
                    <a:lnTo>
                      <a:pt x="53" y="349"/>
                    </a:lnTo>
                    <a:lnTo>
                      <a:pt x="59" y="357"/>
                    </a:lnTo>
                    <a:lnTo>
                      <a:pt x="66" y="364"/>
                    </a:lnTo>
                    <a:lnTo>
                      <a:pt x="73" y="371"/>
                    </a:lnTo>
                    <a:lnTo>
                      <a:pt x="80" y="377"/>
                    </a:lnTo>
                    <a:lnTo>
                      <a:pt x="88" y="383"/>
                    </a:lnTo>
                    <a:lnTo>
                      <a:pt x="96" y="389"/>
                    </a:lnTo>
                    <a:lnTo>
                      <a:pt x="104" y="394"/>
                    </a:lnTo>
                    <a:lnTo>
                      <a:pt x="112" y="399"/>
                    </a:lnTo>
                    <a:lnTo>
                      <a:pt x="121" y="403"/>
                    </a:lnTo>
                    <a:lnTo>
                      <a:pt x="130" y="407"/>
                    </a:lnTo>
                    <a:lnTo>
                      <a:pt x="138" y="411"/>
                    </a:lnTo>
                    <a:lnTo>
                      <a:pt x="147" y="414"/>
                    </a:lnTo>
                    <a:lnTo>
                      <a:pt x="157" y="417"/>
                    </a:lnTo>
                    <a:lnTo>
                      <a:pt x="166" y="419"/>
                    </a:lnTo>
                    <a:lnTo>
                      <a:pt x="175" y="421"/>
                    </a:lnTo>
                    <a:lnTo>
                      <a:pt x="185" y="422"/>
                    </a:lnTo>
                    <a:lnTo>
                      <a:pt x="195" y="422"/>
                    </a:lnTo>
                    <a:lnTo>
                      <a:pt x="205" y="422"/>
                    </a:lnTo>
                    <a:lnTo>
                      <a:pt x="214" y="422"/>
                    </a:lnTo>
                    <a:lnTo>
                      <a:pt x="225" y="421"/>
                    </a:lnTo>
                    <a:lnTo>
                      <a:pt x="235" y="419"/>
                    </a:lnTo>
                    <a:lnTo>
                      <a:pt x="245" y="418"/>
                    </a:lnTo>
                    <a:lnTo>
                      <a:pt x="255" y="415"/>
                    </a:lnTo>
                    <a:lnTo>
                      <a:pt x="265" y="411"/>
                    </a:lnTo>
                    <a:lnTo>
                      <a:pt x="275" y="408"/>
                    </a:lnTo>
                    <a:lnTo>
                      <a:pt x="285" y="403"/>
                    </a:lnTo>
                    <a:lnTo>
                      <a:pt x="295" y="398"/>
                    </a:lnTo>
                    <a:lnTo>
                      <a:pt x="305" y="392"/>
                    </a:lnTo>
                    <a:lnTo>
                      <a:pt x="314" y="387"/>
                    </a:lnTo>
                    <a:lnTo>
                      <a:pt x="323" y="381"/>
                    </a:lnTo>
                    <a:lnTo>
                      <a:pt x="331" y="376"/>
                    </a:lnTo>
                    <a:lnTo>
                      <a:pt x="339" y="370"/>
                    </a:lnTo>
                    <a:lnTo>
                      <a:pt x="346" y="364"/>
                    </a:lnTo>
                    <a:lnTo>
                      <a:pt x="353" y="357"/>
                    </a:lnTo>
                    <a:lnTo>
                      <a:pt x="360" y="351"/>
                    </a:lnTo>
                    <a:lnTo>
                      <a:pt x="366" y="345"/>
                    </a:lnTo>
                    <a:lnTo>
                      <a:pt x="372" y="338"/>
                    </a:lnTo>
                    <a:lnTo>
                      <a:pt x="377" y="331"/>
                    </a:lnTo>
                    <a:lnTo>
                      <a:pt x="383" y="324"/>
                    </a:lnTo>
                    <a:lnTo>
                      <a:pt x="387" y="317"/>
                    </a:lnTo>
                    <a:lnTo>
                      <a:pt x="392" y="310"/>
                    </a:lnTo>
                    <a:lnTo>
                      <a:pt x="396" y="303"/>
                    </a:lnTo>
                    <a:lnTo>
                      <a:pt x="400" y="295"/>
                    </a:lnTo>
                    <a:lnTo>
                      <a:pt x="403" y="287"/>
                    </a:lnTo>
                    <a:lnTo>
                      <a:pt x="406" y="279"/>
                    </a:lnTo>
                    <a:lnTo>
                      <a:pt x="409" y="271"/>
                    </a:lnTo>
                    <a:lnTo>
                      <a:pt x="411" y="263"/>
                    </a:lnTo>
                    <a:lnTo>
                      <a:pt x="413" y="255"/>
                    </a:lnTo>
                    <a:lnTo>
                      <a:pt x="414" y="246"/>
                    </a:lnTo>
                    <a:lnTo>
                      <a:pt x="415" y="238"/>
                    </a:lnTo>
                    <a:lnTo>
                      <a:pt x="416" y="229"/>
                    </a:lnTo>
                    <a:lnTo>
                      <a:pt x="417" y="220"/>
                    </a:lnTo>
                    <a:lnTo>
                      <a:pt x="417" y="211"/>
                    </a:lnTo>
                    <a:lnTo>
                      <a:pt x="416" y="202"/>
                    </a:lnTo>
                    <a:lnTo>
                      <a:pt x="415" y="193"/>
                    </a:lnTo>
                    <a:lnTo>
                      <a:pt x="414" y="184"/>
                    </a:lnTo>
                    <a:lnTo>
                      <a:pt x="413" y="174"/>
                    </a:lnTo>
                    <a:lnTo>
                      <a:pt x="411" y="164"/>
                    </a:lnTo>
                    <a:lnTo>
                      <a:pt x="409" y="155"/>
                    </a:lnTo>
                    <a:lnTo>
                      <a:pt x="406" y="145"/>
                    </a:lnTo>
                    <a:lnTo>
                      <a:pt x="382" y="143"/>
                    </a:lnTo>
                    <a:lnTo>
                      <a:pt x="384" y="149"/>
                    </a:lnTo>
                    <a:lnTo>
                      <a:pt x="386" y="156"/>
                    </a:lnTo>
                    <a:lnTo>
                      <a:pt x="387" y="163"/>
                    </a:lnTo>
                    <a:lnTo>
                      <a:pt x="389" y="169"/>
                    </a:lnTo>
                    <a:lnTo>
                      <a:pt x="390" y="176"/>
                    </a:lnTo>
                    <a:lnTo>
                      <a:pt x="391" y="183"/>
                    </a:lnTo>
                    <a:lnTo>
                      <a:pt x="392" y="190"/>
                    </a:lnTo>
                    <a:lnTo>
                      <a:pt x="392" y="197"/>
                    </a:lnTo>
                    <a:lnTo>
                      <a:pt x="393" y="204"/>
                    </a:lnTo>
                    <a:lnTo>
                      <a:pt x="393" y="211"/>
                    </a:lnTo>
                    <a:lnTo>
                      <a:pt x="393" y="218"/>
                    </a:lnTo>
                    <a:lnTo>
                      <a:pt x="393" y="225"/>
                    </a:lnTo>
                    <a:lnTo>
                      <a:pt x="392" y="232"/>
                    </a:lnTo>
                    <a:lnTo>
                      <a:pt x="391" y="239"/>
                    </a:lnTo>
                    <a:lnTo>
                      <a:pt x="391" y="246"/>
                    </a:lnTo>
                    <a:lnTo>
                      <a:pt x="389" y="253"/>
                    </a:lnTo>
                    <a:lnTo>
                      <a:pt x="388" y="259"/>
                    </a:lnTo>
                    <a:lnTo>
                      <a:pt x="386" y="266"/>
                    </a:lnTo>
                    <a:lnTo>
                      <a:pt x="384" y="272"/>
                    </a:lnTo>
                    <a:lnTo>
                      <a:pt x="382" y="279"/>
                    </a:lnTo>
                    <a:lnTo>
                      <a:pt x="379" y="285"/>
                    </a:lnTo>
                    <a:lnTo>
                      <a:pt x="376" y="291"/>
                    </a:lnTo>
                    <a:lnTo>
                      <a:pt x="373" y="297"/>
                    </a:lnTo>
                    <a:lnTo>
                      <a:pt x="370" y="303"/>
                    </a:lnTo>
                    <a:lnTo>
                      <a:pt x="366" y="308"/>
                    </a:lnTo>
                    <a:lnTo>
                      <a:pt x="362" y="314"/>
                    </a:lnTo>
                    <a:lnTo>
                      <a:pt x="357" y="319"/>
                    </a:lnTo>
                    <a:lnTo>
                      <a:pt x="352" y="324"/>
                    </a:lnTo>
                    <a:lnTo>
                      <a:pt x="348" y="328"/>
                    </a:lnTo>
                    <a:lnTo>
                      <a:pt x="342" y="333"/>
                    </a:lnTo>
                    <a:lnTo>
                      <a:pt x="336" y="337"/>
                    </a:lnTo>
                    <a:lnTo>
                      <a:pt x="330" y="341"/>
                    </a:lnTo>
                    <a:lnTo>
                      <a:pt x="322" y="345"/>
                    </a:lnTo>
                    <a:lnTo>
                      <a:pt x="314" y="349"/>
                    </a:lnTo>
                    <a:lnTo>
                      <a:pt x="306" y="353"/>
                    </a:lnTo>
                    <a:lnTo>
                      <a:pt x="298" y="355"/>
                    </a:lnTo>
                    <a:lnTo>
                      <a:pt x="290" y="357"/>
                    </a:lnTo>
                    <a:lnTo>
                      <a:pt x="282" y="358"/>
                    </a:lnTo>
                    <a:lnTo>
                      <a:pt x="275" y="360"/>
                    </a:lnTo>
                    <a:lnTo>
                      <a:pt x="267" y="360"/>
                    </a:lnTo>
                    <a:lnTo>
                      <a:pt x="260" y="359"/>
                    </a:lnTo>
                    <a:lnTo>
                      <a:pt x="253" y="358"/>
                    </a:lnTo>
                    <a:lnTo>
                      <a:pt x="246" y="357"/>
                    </a:lnTo>
                    <a:lnTo>
                      <a:pt x="239" y="355"/>
                    </a:lnTo>
                    <a:lnTo>
                      <a:pt x="233" y="353"/>
                    </a:lnTo>
                    <a:lnTo>
                      <a:pt x="226" y="350"/>
                    </a:lnTo>
                    <a:lnTo>
                      <a:pt x="220" y="347"/>
                    </a:lnTo>
                    <a:lnTo>
                      <a:pt x="214" y="344"/>
                    </a:lnTo>
                    <a:lnTo>
                      <a:pt x="208" y="340"/>
                    </a:lnTo>
                    <a:lnTo>
                      <a:pt x="202" y="336"/>
                    </a:lnTo>
                    <a:lnTo>
                      <a:pt x="196" y="331"/>
                    </a:lnTo>
                    <a:lnTo>
                      <a:pt x="191" y="326"/>
                    </a:lnTo>
                    <a:lnTo>
                      <a:pt x="185" y="322"/>
                    </a:lnTo>
                    <a:lnTo>
                      <a:pt x="180" y="316"/>
                    </a:lnTo>
                    <a:lnTo>
                      <a:pt x="175" y="310"/>
                    </a:lnTo>
                    <a:lnTo>
                      <a:pt x="170" y="305"/>
                    </a:lnTo>
                    <a:lnTo>
                      <a:pt x="165" y="299"/>
                    </a:lnTo>
                    <a:lnTo>
                      <a:pt x="160" y="293"/>
                    </a:lnTo>
                    <a:lnTo>
                      <a:pt x="156" y="287"/>
                    </a:lnTo>
                    <a:lnTo>
                      <a:pt x="151" y="280"/>
                    </a:lnTo>
                    <a:lnTo>
                      <a:pt x="147" y="273"/>
                    </a:lnTo>
                    <a:lnTo>
                      <a:pt x="143" y="267"/>
                    </a:lnTo>
                    <a:lnTo>
                      <a:pt x="138" y="260"/>
                    </a:lnTo>
                    <a:lnTo>
                      <a:pt x="135" y="254"/>
                    </a:lnTo>
                    <a:lnTo>
                      <a:pt x="114" y="216"/>
                    </a:lnTo>
                    <a:lnTo>
                      <a:pt x="351" y="77"/>
                    </a:lnTo>
                    <a:lnTo>
                      <a:pt x="102" y="195"/>
                    </a:lnTo>
                    <a:lnTo>
                      <a:pt x="100" y="191"/>
                    </a:lnTo>
                    <a:lnTo>
                      <a:pt x="98" y="187"/>
                    </a:lnTo>
                    <a:lnTo>
                      <a:pt x="96" y="183"/>
                    </a:lnTo>
                    <a:lnTo>
                      <a:pt x="94" y="178"/>
                    </a:lnTo>
                    <a:lnTo>
                      <a:pt x="92" y="174"/>
                    </a:lnTo>
                    <a:lnTo>
                      <a:pt x="90" y="169"/>
                    </a:lnTo>
                    <a:lnTo>
                      <a:pt x="88" y="164"/>
                    </a:lnTo>
                    <a:lnTo>
                      <a:pt x="86" y="160"/>
                    </a:lnTo>
                    <a:lnTo>
                      <a:pt x="84" y="156"/>
                    </a:lnTo>
                    <a:lnTo>
                      <a:pt x="83" y="151"/>
                    </a:lnTo>
                    <a:lnTo>
                      <a:pt x="81" y="146"/>
                    </a:lnTo>
                    <a:lnTo>
                      <a:pt x="80" y="141"/>
                    </a:lnTo>
                    <a:lnTo>
                      <a:pt x="78" y="136"/>
                    </a:lnTo>
                    <a:lnTo>
                      <a:pt x="78" y="132"/>
                    </a:lnTo>
                    <a:lnTo>
                      <a:pt x="77" y="127"/>
                    </a:lnTo>
                    <a:lnTo>
                      <a:pt x="76" y="122"/>
                    </a:lnTo>
                    <a:lnTo>
                      <a:pt x="76" y="117"/>
                    </a:lnTo>
                    <a:lnTo>
                      <a:pt x="76" y="113"/>
                    </a:lnTo>
                    <a:lnTo>
                      <a:pt x="76" y="108"/>
                    </a:lnTo>
                    <a:lnTo>
                      <a:pt x="76" y="104"/>
                    </a:lnTo>
                    <a:lnTo>
                      <a:pt x="78" y="99"/>
                    </a:lnTo>
                    <a:lnTo>
                      <a:pt x="79" y="95"/>
                    </a:lnTo>
                    <a:lnTo>
                      <a:pt x="80" y="90"/>
                    </a:lnTo>
                    <a:lnTo>
                      <a:pt x="82" y="86"/>
                    </a:lnTo>
                    <a:lnTo>
                      <a:pt x="84" y="81"/>
                    </a:lnTo>
                    <a:lnTo>
                      <a:pt x="87" y="77"/>
                    </a:lnTo>
                    <a:lnTo>
                      <a:pt x="90" y="73"/>
                    </a:lnTo>
                    <a:lnTo>
                      <a:pt x="93" y="70"/>
                    </a:lnTo>
                    <a:lnTo>
                      <a:pt x="97" y="66"/>
                    </a:lnTo>
                    <a:lnTo>
                      <a:pt x="101" y="62"/>
                    </a:lnTo>
                    <a:lnTo>
                      <a:pt x="106" y="58"/>
                    </a:lnTo>
                    <a:lnTo>
                      <a:pt x="111" y="55"/>
                    </a:lnTo>
                    <a:lnTo>
                      <a:pt x="117" y="52"/>
                    </a:lnTo>
                    <a:lnTo>
                      <a:pt x="122" y="50"/>
                    </a:lnTo>
                    <a:lnTo>
                      <a:pt x="127" y="48"/>
                    </a:lnTo>
                    <a:lnTo>
                      <a:pt x="132" y="46"/>
                    </a:lnTo>
                    <a:lnTo>
                      <a:pt x="137" y="45"/>
                    </a:lnTo>
                    <a:lnTo>
                      <a:pt x="142" y="44"/>
                    </a:lnTo>
                    <a:lnTo>
                      <a:pt x="147" y="44"/>
                    </a:lnTo>
                    <a:lnTo>
                      <a:pt x="152" y="44"/>
                    </a:lnTo>
                    <a:lnTo>
                      <a:pt x="156" y="45"/>
                    </a:lnTo>
                    <a:lnTo>
                      <a:pt x="161" y="46"/>
                    </a:lnTo>
                    <a:lnTo>
                      <a:pt x="165" y="47"/>
                    </a:lnTo>
                    <a:lnTo>
                      <a:pt x="169" y="49"/>
                    </a:lnTo>
                    <a:lnTo>
                      <a:pt x="173" y="51"/>
                    </a:lnTo>
                    <a:lnTo>
                      <a:pt x="178" y="53"/>
                    </a:lnTo>
                    <a:lnTo>
                      <a:pt x="181" y="55"/>
                    </a:lnTo>
                    <a:lnTo>
                      <a:pt x="185" y="58"/>
                    </a:lnTo>
                    <a:lnTo>
                      <a:pt x="189" y="61"/>
                    </a:lnTo>
                    <a:lnTo>
                      <a:pt x="193" y="64"/>
                    </a:lnTo>
                    <a:lnTo>
                      <a:pt x="196" y="67"/>
                    </a:lnTo>
                    <a:lnTo>
                      <a:pt x="200" y="70"/>
                    </a:lnTo>
                    <a:lnTo>
                      <a:pt x="203" y="74"/>
                    </a:lnTo>
                    <a:lnTo>
                      <a:pt x="207" y="77"/>
                    </a:lnTo>
                    <a:lnTo>
                      <a:pt x="210" y="81"/>
                    </a:lnTo>
                    <a:lnTo>
                      <a:pt x="213" y="85"/>
                    </a:lnTo>
                    <a:lnTo>
                      <a:pt x="216" y="89"/>
                    </a:lnTo>
                    <a:lnTo>
                      <a:pt x="219" y="93"/>
                    </a:lnTo>
                    <a:lnTo>
                      <a:pt x="222" y="97"/>
                    </a:lnTo>
                    <a:lnTo>
                      <a:pt x="224" y="101"/>
                    </a:lnTo>
                    <a:lnTo>
                      <a:pt x="227" y="105"/>
                    </a:lnTo>
                    <a:lnTo>
                      <a:pt x="230" y="109"/>
                    </a:lnTo>
                    <a:lnTo>
                      <a:pt x="232" y="113"/>
                    </a:lnTo>
                    <a:lnTo>
                      <a:pt x="235" y="117"/>
                    </a:lnTo>
                    <a:lnTo>
                      <a:pt x="102" y="195"/>
                    </a:lnTo>
                    <a:lnTo>
                      <a:pt x="351" y="77"/>
                    </a:lnTo>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grpSp>
      </p:grpSp>
      <p:grpSp>
        <p:nvGrpSpPr>
          <p:cNvPr id="7" name="Group 21">
            <a:extLst>
              <a:ext uri="{FF2B5EF4-FFF2-40B4-BE49-F238E27FC236}">
                <a16:creationId xmlns:a16="http://schemas.microsoft.com/office/drawing/2014/main" id="{84057A4F-0343-40C7-828E-00A77C830EA0}"/>
              </a:ext>
            </a:extLst>
          </p:cNvPr>
          <p:cNvGrpSpPr>
            <a:grpSpLocks/>
          </p:cNvGrpSpPr>
          <p:nvPr/>
        </p:nvGrpSpPr>
        <p:grpSpPr bwMode="auto">
          <a:xfrm>
            <a:off x="2533650" y="2344738"/>
            <a:ext cx="2411413" cy="1692275"/>
            <a:chOff x="1822" y="1754"/>
            <a:chExt cx="1519" cy="1066"/>
          </a:xfrm>
        </p:grpSpPr>
        <p:sp>
          <p:nvSpPr>
            <p:cNvPr id="50194" name="Freeform 22">
              <a:extLst>
                <a:ext uri="{FF2B5EF4-FFF2-40B4-BE49-F238E27FC236}">
                  <a16:creationId xmlns:a16="http://schemas.microsoft.com/office/drawing/2014/main" id="{6A3649F6-9E08-4E5F-B6E6-6B0319F1795A}"/>
                </a:ext>
              </a:extLst>
            </p:cNvPr>
            <p:cNvSpPr>
              <a:spLocks/>
            </p:cNvSpPr>
            <p:nvPr/>
          </p:nvSpPr>
          <p:spPr bwMode="auto">
            <a:xfrm>
              <a:off x="2407" y="2187"/>
              <a:ext cx="191" cy="633"/>
            </a:xfrm>
            <a:custGeom>
              <a:avLst/>
              <a:gdLst>
                <a:gd name="T0" fmla="*/ 178 w 191"/>
                <a:gd name="T1" fmla="*/ 6 h 633"/>
                <a:gd name="T2" fmla="*/ 170 w 191"/>
                <a:gd name="T3" fmla="*/ 19 h 633"/>
                <a:gd name="T4" fmla="*/ 162 w 191"/>
                <a:gd name="T5" fmla="*/ 35 h 633"/>
                <a:gd name="T6" fmla="*/ 155 w 191"/>
                <a:gd name="T7" fmla="*/ 49 h 633"/>
                <a:gd name="T8" fmla="*/ 145 w 191"/>
                <a:gd name="T9" fmla="*/ 69 h 633"/>
                <a:gd name="T10" fmla="*/ 137 w 191"/>
                <a:gd name="T11" fmla="*/ 81 h 633"/>
                <a:gd name="T12" fmla="*/ 132 w 191"/>
                <a:gd name="T13" fmla="*/ 100 h 633"/>
                <a:gd name="T14" fmla="*/ 123 w 191"/>
                <a:gd name="T15" fmla="*/ 125 h 633"/>
                <a:gd name="T16" fmla="*/ 114 w 191"/>
                <a:gd name="T17" fmla="*/ 146 h 633"/>
                <a:gd name="T18" fmla="*/ 112 w 191"/>
                <a:gd name="T19" fmla="*/ 173 h 633"/>
                <a:gd name="T20" fmla="*/ 107 w 191"/>
                <a:gd name="T21" fmla="*/ 195 h 633"/>
                <a:gd name="T22" fmla="*/ 101 w 191"/>
                <a:gd name="T23" fmla="*/ 223 h 633"/>
                <a:gd name="T24" fmla="*/ 99 w 191"/>
                <a:gd name="T25" fmla="*/ 250 h 633"/>
                <a:gd name="T26" fmla="*/ 98 w 191"/>
                <a:gd name="T27" fmla="*/ 282 h 633"/>
                <a:gd name="T28" fmla="*/ 99 w 191"/>
                <a:gd name="T29" fmla="*/ 303 h 633"/>
                <a:gd name="T30" fmla="*/ 104 w 191"/>
                <a:gd name="T31" fmla="*/ 333 h 633"/>
                <a:gd name="T32" fmla="*/ 107 w 191"/>
                <a:gd name="T33" fmla="*/ 357 h 633"/>
                <a:gd name="T34" fmla="*/ 110 w 191"/>
                <a:gd name="T35" fmla="*/ 384 h 633"/>
                <a:gd name="T36" fmla="*/ 119 w 191"/>
                <a:gd name="T37" fmla="*/ 411 h 633"/>
                <a:gd name="T38" fmla="*/ 125 w 191"/>
                <a:gd name="T39" fmla="*/ 438 h 633"/>
                <a:gd name="T40" fmla="*/ 135 w 191"/>
                <a:gd name="T41" fmla="*/ 462 h 633"/>
                <a:gd name="T42" fmla="*/ 149 w 191"/>
                <a:gd name="T43" fmla="*/ 487 h 633"/>
                <a:gd name="T44" fmla="*/ 162 w 191"/>
                <a:gd name="T45" fmla="*/ 513 h 633"/>
                <a:gd name="T46" fmla="*/ 173 w 191"/>
                <a:gd name="T47" fmla="*/ 632 h 633"/>
                <a:gd name="T48" fmla="*/ 75 w 191"/>
                <a:gd name="T49" fmla="*/ 560 h 633"/>
                <a:gd name="T50" fmla="*/ 60 w 191"/>
                <a:gd name="T51" fmla="*/ 530 h 633"/>
                <a:gd name="T52" fmla="*/ 46 w 191"/>
                <a:gd name="T53" fmla="*/ 500 h 633"/>
                <a:gd name="T54" fmla="*/ 39 w 191"/>
                <a:gd name="T55" fmla="*/ 476 h 633"/>
                <a:gd name="T56" fmla="*/ 29 w 191"/>
                <a:gd name="T57" fmla="*/ 450 h 633"/>
                <a:gd name="T58" fmla="*/ 20 w 191"/>
                <a:gd name="T59" fmla="*/ 422 h 633"/>
                <a:gd name="T60" fmla="*/ 10 w 191"/>
                <a:gd name="T61" fmla="*/ 393 h 633"/>
                <a:gd name="T62" fmla="*/ 7 w 191"/>
                <a:gd name="T63" fmla="*/ 367 h 633"/>
                <a:gd name="T64" fmla="*/ 4 w 191"/>
                <a:gd name="T65" fmla="*/ 337 h 633"/>
                <a:gd name="T66" fmla="*/ 4 w 191"/>
                <a:gd name="T67" fmla="*/ 310 h 633"/>
                <a:gd name="T68" fmla="*/ 3 w 191"/>
                <a:gd name="T69" fmla="*/ 282 h 633"/>
                <a:gd name="T70" fmla="*/ 1 w 191"/>
                <a:gd name="T71" fmla="*/ 251 h 633"/>
                <a:gd name="T72" fmla="*/ 7 w 191"/>
                <a:gd name="T73" fmla="*/ 223 h 633"/>
                <a:gd name="T74" fmla="*/ 6 w 191"/>
                <a:gd name="T75" fmla="*/ 198 h 633"/>
                <a:gd name="T76" fmla="*/ 12 w 191"/>
                <a:gd name="T77" fmla="*/ 168 h 633"/>
                <a:gd name="T78" fmla="*/ 17 w 191"/>
                <a:gd name="T79" fmla="*/ 143 h 633"/>
                <a:gd name="T80" fmla="*/ 23 w 191"/>
                <a:gd name="T81" fmla="*/ 119 h 633"/>
                <a:gd name="T82" fmla="*/ 32 w 191"/>
                <a:gd name="T83" fmla="*/ 92 h 633"/>
                <a:gd name="T84" fmla="*/ 40 w 191"/>
                <a:gd name="T85" fmla="*/ 67 h 633"/>
                <a:gd name="T86" fmla="*/ 51 w 191"/>
                <a:gd name="T87" fmla="*/ 44 h 633"/>
                <a:gd name="T88" fmla="*/ 61 w 191"/>
                <a:gd name="T89" fmla="*/ 20 h 63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91"/>
                <a:gd name="T136" fmla="*/ 0 h 633"/>
                <a:gd name="T137" fmla="*/ 191 w 191"/>
                <a:gd name="T138" fmla="*/ 633 h 63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91" h="633">
                  <a:moveTo>
                    <a:pt x="184" y="0"/>
                  </a:moveTo>
                  <a:lnTo>
                    <a:pt x="178" y="6"/>
                  </a:lnTo>
                  <a:lnTo>
                    <a:pt x="174" y="14"/>
                  </a:lnTo>
                  <a:lnTo>
                    <a:pt x="170" y="19"/>
                  </a:lnTo>
                  <a:lnTo>
                    <a:pt x="166" y="29"/>
                  </a:lnTo>
                  <a:lnTo>
                    <a:pt x="162" y="35"/>
                  </a:lnTo>
                  <a:lnTo>
                    <a:pt x="159" y="44"/>
                  </a:lnTo>
                  <a:lnTo>
                    <a:pt x="155" y="49"/>
                  </a:lnTo>
                  <a:lnTo>
                    <a:pt x="149" y="60"/>
                  </a:lnTo>
                  <a:lnTo>
                    <a:pt x="145" y="69"/>
                  </a:lnTo>
                  <a:lnTo>
                    <a:pt x="143" y="73"/>
                  </a:lnTo>
                  <a:lnTo>
                    <a:pt x="137" y="81"/>
                  </a:lnTo>
                  <a:lnTo>
                    <a:pt x="138" y="92"/>
                  </a:lnTo>
                  <a:lnTo>
                    <a:pt x="132" y="100"/>
                  </a:lnTo>
                  <a:lnTo>
                    <a:pt x="126" y="112"/>
                  </a:lnTo>
                  <a:lnTo>
                    <a:pt x="123" y="125"/>
                  </a:lnTo>
                  <a:lnTo>
                    <a:pt x="118" y="135"/>
                  </a:lnTo>
                  <a:lnTo>
                    <a:pt x="114" y="146"/>
                  </a:lnTo>
                  <a:lnTo>
                    <a:pt x="113" y="162"/>
                  </a:lnTo>
                  <a:lnTo>
                    <a:pt x="112" y="173"/>
                  </a:lnTo>
                  <a:lnTo>
                    <a:pt x="109" y="184"/>
                  </a:lnTo>
                  <a:lnTo>
                    <a:pt x="107" y="195"/>
                  </a:lnTo>
                  <a:lnTo>
                    <a:pt x="107" y="208"/>
                  </a:lnTo>
                  <a:lnTo>
                    <a:pt x="101" y="223"/>
                  </a:lnTo>
                  <a:lnTo>
                    <a:pt x="101" y="237"/>
                  </a:lnTo>
                  <a:lnTo>
                    <a:pt x="99" y="250"/>
                  </a:lnTo>
                  <a:lnTo>
                    <a:pt x="99" y="267"/>
                  </a:lnTo>
                  <a:lnTo>
                    <a:pt x="98" y="282"/>
                  </a:lnTo>
                  <a:lnTo>
                    <a:pt x="98" y="294"/>
                  </a:lnTo>
                  <a:lnTo>
                    <a:pt x="99" y="303"/>
                  </a:lnTo>
                  <a:lnTo>
                    <a:pt x="102" y="318"/>
                  </a:lnTo>
                  <a:lnTo>
                    <a:pt x="104" y="333"/>
                  </a:lnTo>
                  <a:lnTo>
                    <a:pt x="105" y="343"/>
                  </a:lnTo>
                  <a:lnTo>
                    <a:pt x="107" y="357"/>
                  </a:lnTo>
                  <a:lnTo>
                    <a:pt x="110" y="371"/>
                  </a:lnTo>
                  <a:lnTo>
                    <a:pt x="110" y="384"/>
                  </a:lnTo>
                  <a:lnTo>
                    <a:pt x="116" y="395"/>
                  </a:lnTo>
                  <a:lnTo>
                    <a:pt x="119" y="411"/>
                  </a:lnTo>
                  <a:lnTo>
                    <a:pt x="123" y="425"/>
                  </a:lnTo>
                  <a:lnTo>
                    <a:pt x="125" y="438"/>
                  </a:lnTo>
                  <a:lnTo>
                    <a:pt x="130" y="452"/>
                  </a:lnTo>
                  <a:lnTo>
                    <a:pt x="135" y="462"/>
                  </a:lnTo>
                  <a:lnTo>
                    <a:pt x="142" y="473"/>
                  </a:lnTo>
                  <a:lnTo>
                    <a:pt x="149" y="487"/>
                  </a:lnTo>
                  <a:lnTo>
                    <a:pt x="156" y="499"/>
                  </a:lnTo>
                  <a:lnTo>
                    <a:pt x="162" y="513"/>
                  </a:lnTo>
                  <a:lnTo>
                    <a:pt x="190" y="499"/>
                  </a:lnTo>
                  <a:lnTo>
                    <a:pt x="173" y="632"/>
                  </a:lnTo>
                  <a:lnTo>
                    <a:pt x="47" y="579"/>
                  </a:lnTo>
                  <a:lnTo>
                    <a:pt x="75" y="560"/>
                  </a:lnTo>
                  <a:lnTo>
                    <a:pt x="67" y="549"/>
                  </a:lnTo>
                  <a:lnTo>
                    <a:pt x="60" y="530"/>
                  </a:lnTo>
                  <a:lnTo>
                    <a:pt x="55" y="516"/>
                  </a:lnTo>
                  <a:lnTo>
                    <a:pt x="46" y="500"/>
                  </a:lnTo>
                  <a:lnTo>
                    <a:pt x="44" y="489"/>
                  </a:lnTo>
                  <a:lnTo>
                    <a:pt x="39" y="476"/>
                  </a:lnTo>
                  <a:lnTo>
                    <a:pt x="32" y="461"/>
                  </a:lnTo>
                  <a:lnTo>
                    <a:pt x="29" y="450"/>
                  </a:lnTo>
                  <a:lnTo>
                    <a:pt x="25" y="436"/>
                  </a:lnTo>
                  <a:lnTo>
                    <a:pt x="20" y="422"/>
                  </a:lnTo>
                  <a:lnTo>
                    <a:pt x="15" y="404"/>
                  </a:lnTo>
                  <a:lnTo>
                    <a:pt x="10" y="393"/>
                  </a:lnTo>
                  <a:lnTo>
                    <a:pt x="10" y="378"/>
                  </a:lnTo>
                  <a:lnTo>
                    <a:pt x="7" y="367"/>
                  </a:lnTo>
                  <a:lnTo>
                    <a:pt x="5" y="352"/>
                  </a:lnTo>
                  <a:lnTo>
                    <a:pt x="4" y="337"/>
                  </a:lnTo>
                  <a:lnTo>
                    <a:pt x="2" y="320"/>
                  </a:lnTo>
                  <a:lnTo>
                    <a:pt x="4" y="310"/>
                  </a:lnTo>
                  <a:lnTo>
                    <a:pt x="0" y="295"/>
                  </a:lnTo>
                  <a:lnTo>
                    <a:pt x="3" y="282"/>
                  </a:lnTo>
                  <a:lnTo>
                    <a:pt x="2" y="266"/>
                  </a:lnTo>
                  <a:lnTo>
                    <a:pt x="1" y="251"/>
                  </a:lnTo>
                  <a:lnTo>
                    <a:pt x="5" y="240"/>
                  </a:lnTo>
                  <a:lnTo>
                    <a:pt x="7" y="223"/>
                  </a:lnTo>
                  <a:lnTo>
                    <a:pt x="9" y="212"/>
                  </a:lnTo>
                  <a:lnTo>
                    <a:pt x="6" y="198"/>
                  </a:lnTo>
                  <a:lnTo>
                    <a:pt x="8" y="185"/>
                  </a:lnTo>
                  <a:lnTo>
                    <a:pt x="12" y="168"/>
                  </a:lnTo>
                  <a:lnTo>
                    <a:pt x="16" y="154"/>
                  </a:lnTo>
                  <a:lnTo>
                    <a:pt x="17" y="143"/>
                  </a:lnTo>
                  <a:lnTo>
                    <a:pt x="21" y="129"/>
                  </a:lnTo>
                  <a:lnTo>
                    <a:pt x="23" y="119"/>
                  </a:lnTo>
                  <a:lnTo>
                    <a:pt x="27" y="107"/>
                  </a:lnTo>
                  <a:lnTo>
                    <a:pt x="32" y="92"/>
                  </a:lnTo>
                  <a:lnTo>
                    <a:pt x="34" y="82"/>
                  </a:lnTo>
                  <a:lnTo>
                    <a:pt x="40" y="67"/>
                  </a:lnTo>
                  <a:lnTo>
                    <a:pt x="46" y="57"/>
                  </a:lnTo>
                  <a:lnTo>
                    <a:pt x="51" y="44"/>
                  </a:lnTo>
                  <a:lnTo>
                    <a:pt x="56" y="33"/>
                  </a:lnTo>
                  <a:lnTo>
                    <a:pt x="61" y="20"/>
                  </a:lnTo>
                  <a:lnTo>
                    <a:pt x="184" y="0"/>
                  </a:lnTo>
                </a:path>
              </a:pathLst>
            </a:custGeom>
            <a:gradFill rotWithShape="0">
              <a:gsLst>
                <a:gs pos="0">
                  <a:srgbClr val="515179"/>
                </a:gs>
                <a:gs pos="100000">
                  <a:srgbClr val="FFE15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50195" name="Freeform 23">
              <a:extLst>
                <a:ext uri="{FF2B5EF4-FFF2-40B4-BE49-F238E27FC236}">
                  <a16:creationId xmlns:a16="http://schemas.microsoft.com/office/drawing/2014/main" id="{E3143A63-55C9-4D50-A0AC-39F0183065DB}"/>
                </a:ext>
              </a:extLst>
            </p:cNvPr>
            <p:cNvSpPr>
              <a:spLocks/>
            </p:cNvSpPr>
            <p:nvPr/>
          </p:nvSpPr>
          <p:spPr bwMode="auto">
            <a:xfrm>
              <a:off x="2708" y="1863"/>
              <a:ext cx="633" cy="195"/>
            </a:xfrm>
            <a:custGeom>
              <a:avLst/>
              <a:gdLst>
                <a:gd name="T0" fmla="*/ 4 w 633"/>
                <a:gd name="T1" fmla="*/ 187 h 195"/>
                <a:gd name="T2" fmla="*/ 18 w 633"/>
                <a:gd name="T3" fmla="*/ 179 h 195"/>
                <a:gd name="T4" fmla="*/ 33 w 633"/>
                <a:gd name="T5" fmla="*/ 171 h 195"/>
                <a:gd name="T6" fmla="*/ 48 w 633"/>
                <a:gd name="T7" fmla="*/ 164 h 195"/>
                <a:gd name="T8" fmla="*/ 66 w 633"/>
                <a:gd name="T9" fmla="*/ 153 h 195"/>
                <a:gd name="T10" fmla="*/ 78 w 633"/>
                <a:gd name="T11" fmla="*/ 145 h 195"/>
                <a:gd name="T12" fmla="*/ 98 w 633"/>
                <a:gd name="T13" fmla="*/ 140 h 195"/>
                <a:gd name="T14" fmla="*/ 121 w 633"/>
                <a:gd name="T15" fmla="*/ 128 h 195"/>
                <a:gd name="T16" fmla="*/ 144 w 633"/>
                <a:gd name="T17" fmla="*/ 121 h 195"/>
                <a:gd name="T18" fmla="*/ 170 w 633"/>
                <a:gd name="T19" fmla="*/ 116 h 195"/>
                <a:gd name="T20" fmla="*/ 192 w 633"/>
                <a:gd name="T21" fmla="*/ 111 h 195"/>
                <a:gd name="T22" fmla="*/ 218 w 633"/>
                <a:gd name="T23" fmla="*/ 104 h 195"/>
                <a:gd name="T24" fmla="*/ 246 w 633"/>
                <a:gd name="T25" fmla="*/ 100 h 195"/>
                <a:gd name="T26" fmla="*/ 278 w 633"/>
                <a:gd name="T27" fmla="*/ 99 h 195"/>
                <a:gd name="T28" fmla="*/ 298 w 633"/>
                <a:gd name="T29" fmla="*/ 99 h 195"/>
                <a:gd name="T30" fmla="*/ 329 w 633"/>
                <a:gd name="T31" fmla="*/ 102 h 195"/>
                <a:gd name="T32" fmla="*/ 353 w 633"/>
                <a:gd name="T33" fmla="*/ 105 h 195"/>
                <a:gd name="T34" fmla="*/ 380 w 633"/>
                <a:gd name="T35" fmla="*/ 106 h 195"/>
                <a:gd name="T36" fmla="*/ 408 w 633"/>
                <a:gd name="T37" fmla="*/ 114 h 195"/>
                <a:gd name="T38" fmla="*/ 435 w 633"/>
                <a:gd name="T39" fmla="*/ 121 h 195"/>
                <a:gd name="T40" fmla="*/ 460 w 633"/>
                <a:gd name="T41" fmla="*/ 130 h 195"/>
                <a:gd name="T42" fmla="*/ 486 w 633"/>
                <a:gd name="T43" fmla="*/ 142 h 195"/>
                <a:gd name="T44" fmla="*/ 511 w 633"/>
                <a:gd name="T45" fmla="*/ 154 h 195"/>
                <a:gd name="T46" fmla="*/ 632 w 633"/>
                <a:gd name="T47" fmla="*/ 162 h 195"/>
                <a:gd name="T48" fmla="*/ 554 w 633"/>
                <a:gd name="T49" fmla="*/ 65 h 195"/>
                <a:gd name="T50" fmla="*/ 524 w 633"/>
                <a:gd name="T51" fmla="*/ 51 h 195"/>
                <a:gd name="T52" fmla="*/ 495 w 633"/>
                <a:gd name="T53" fmla="*/ 39 h 195"/>
                <a:gd name="T54" fmla="*/ 471 w 633"/>
                <a:gd name="T55" fmla="*/ 32 h 195"/>
                <a:gd name="T56" fmla="*/ 445 w 633"/>
                <a:gd name="T57" fmla="*/ 24 h 195"/>
                <a:gd name="T58" fmla="*/ 416 w 633"/>
                <a:gd name="T59" fmla="*/ 16 h 195"/>
                <a:gd name="T60" fmla="*/ 387 w 633"/>
                <a:gd name="T61" fmla="*/ 6 h 195"/>
                <a:gd name="T62" fmla="*/ 361 w 633"/>
                <a:gd name="T63" fmla="*/ 5 h 195"/>
                <a:gd name="T64" fmla="*/ 329 w 633"/>
                <a:gd name="T65" fmla="*/ 2 h 195"/>
                <a:gd name="T66" fmla="*/ 302 w 633"/>
                <a:gd name="T67" fmla="*/ 3 h 195"/>
                <a:gd name="T68" fmla="*/ 272 w 633"/>
                <a:gd name="T69" fmla="*/ 2 h 195"/>
                <a:gd name="T70" fmla="*/ 243 w 633"/>
                <a:gd name="T71" fmla="*/ 3 h 195"/>
                <a:gd name="T72" fmla="*/ 215 w 633"/>
                <a:gd name="T73" fmla="*/ 9 h 195"/>
                <a:gd name="T74" fmla="*/ 191 w 633"/>
                <a:gd name="T75" fmla="*/ 10 h 195"/>
                <a:gd name="T76" fmla="*/ 160 w 633"/>
                <a:gd name="T77" fmla="*/ 15 h 195"/>
                <a:gd name="T78" fmla="*/ 137 w 633"/>
                <a:gd name="T79" fmla="*/ 22 h 195"/>
                <a:gd name="T80" fmla="*/ 113 w 633"/>
                <a:gd name="T81" fmla="*/ 29 h 195"/>
                <a:gd name="T82" fmla="*/ 87 w 633"/>
                <a:gd name="T83" fmla="*/ 40 h 195"/>
                <a:gd name="T84" fmla="*/ 63 w 633"/>
                <a:gd name="T85" fmla="*/ 49 h 195"/>
                <a:gd name="T86" fmla="*/ 38 w 633"/>
                <a:gd name="T87" fmla="*/ 59 h 195"/>
                <a:gd name="T88" fmla="*/ 14 w 633"/>
                <a:gd name="T89" fmla="*/ 71 h 19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633"/>
                <a:gd name="T136" fmla="*/ 0 h 195"/>
                <a:gd name="T137" fmla="*/ 633 w 633"/>
                <a:gd name="T138" fmla="*/ 195 h 195"/>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633" h="195">
                  <a:moveTo>
                    <a:pt x="0" y="194"/>
                  </a:moveTo>
                  <a:lnTo>
                    <a:pt x="4" y="187"/>
                  </a:lnTo>
                  <a:lnTo>
                    <a:pt x="11" y="182"/>
                  </a:lnTo>
                  <a:lnTo>
                    <a:pt x="18" y="179"/>
                  </a:lnTo>
                  <a:lnTo>
                    <a:pt x="27" y="176"/>
                  </a:lnTo>
                  <a:lnTo>
                    <a:pt x="33" y="171"/>
                  </a:lnTo>
                  <a:lnTo>
                    <a:pt x="41" y="168"/>
                  </a:lnTo>
                  <a:lnTo>
                    <a:pt x="48" y="164"/>
                  </a:lnTo>
                  <a:lnTo>
                    <a:pt x="57" y="157"/>
                  </a:lnTo>
                  <a:lnTo>
                    <a:pt x="66" y="153"/>
                  </a:lnTo>
                  <a:lnTo>
                    <a:pt x="71" y="150"/>
                  </a:lnTo>
                  <a:lnTo>
                    <a:pt x="78" y="145"/>
                  </a:lnTo>
                  <a:lnTo>
                    <a:pt x="88" y="144"/>
                  </a:lnTo>
                  <a:lnTo>
                    <a:pt x="98" y="140"/>
                  </a:lnTo>
                  <a:lnTo>
                    <a:pt x="110" y="133"/>
                  </a:lnTo>
                  <a:lnTo>
                    <a:pt x="121" y="128"/>
                  </a:lnTo>
                  <a:lnTo>
                    <a:pt x="133" y="124"/>
                  </a:lnTo>
                  <a:lnTo>
                    <a:pt x="144" y="121"/>
                  </a:lnTo>
                  <a:lnTo>
                    <a:pt x="159" y="118"/>
                  </a:lnTo>
                  <a:lnTo>
                    <a:pt x="170" y="116"/>
                  </a:lnTo>
                  <a:lnTo>
                    <a:pt x="181" y="113"/>
                  </a:lnTo>
                  <a:lnTo>
                    <a:pt x="192" y="111"/>
                  </a:lnTo>
                  <a:lnTo>
                    <a:pt x="204" y="110"/>
                  </a:lnTo>
                  <a:lnTo>
                    <a:pt x="218" y="104"/>
                  </a:lnTo>
                  <a:lnTo>
                    <a:pt x="231" y="102"/>
                  </a:lnTo>
                  <a:lnTo>
                    <a:pt x="246" y="100"/>
                  </a:lnTo>
                  <a:lnTo>
                    <a:pt x="263" y="100"/>
                  </a:lnTo>
                  <a:lnTo>
                    <a:pt x="278" y="99"/>
                  </a:lnTo>
                  <a:lnTo>
                    <a:pt x="290" y="99"/>
                  </a:lnTo>
                  <a:lnTo>
                    <a:pt x="298" y="99"/>
                  </a:lnTo>
                  <a:lnTo>
                    <a:pt x="313" y="101"/>
                  </a:lnTo>
                  <a:lnTo>
                    <a:pt x="329" y="102"/>
                  </a:lnTo>
                  <a:lnTo>
                    <a:pt x="340" y="103"/>
                  </a:lnTo>
                  <a:lnTo>
                    <a:pt x="353" y="105"/>
                  </a:lnTo>
                  <a:lnTo>
                    <a:pt x="367" y="106"/>
                  </a:lnTo>
                  <a:lnTo>
                    <a:pt x="380" y="106"/>
                  </a:lnTo>
                  <a:lnTo>
                    <a:pt x="393" y="112"/>
                  </a:lnTo>
                  <a:lnTo>
                    <a:pt x="408" y="114"/>
                  </a:lnTo>
                  <a:lnTo>
                    <a:pt x="422" y="118"/>
                  </a:lnTo>
                  <a:lnTo>
                    <a:pt x="435" y="121"/>
                  </a:lnTo>
                  <a:lnTo>
                    <a:pt x="448" y="123"/>
                  </a:lnTo>
                  <a:lnTo>
                    <a:pt x="460" y="130"/>
                  </a:lnTo>
                  <a:lnTo>
                    <a:pt x="471" y="136"/>
                  </a:lnTo>
                  <a:lnTo>
                    <a:pt x="486" y="142"/>
                  </a:lnTo>
                  <a:lnTo>
                    <a:pt x="495" y="147"/>
                  </a:lnTo>
                  <a:lnTo>
                    <a:pt x="511" y="154"/>
                  </a:lnTo>
                  <a:lnTo>
                    <a:pt x="498" y="184"/>
                  </a:lnTo>
                  <a:lnTo>
                    <a:pt x="632" y="162"/>
                  </a:lnTo>
                  <a:lnTo>
                    <a:pt x="572" y="37"/>
                  </a:lnTo>
                  <a:lnTo>
                    <a:pt x="554" y="65"/>
                  </a:lnTo>
                  <a:lnTo>
                    <a:pt x="543" y="57"/>
                  </a:lnTo>
                  <a:lnTo>
                    <a:pt x="524" y="51"/>
                  </a:lnTo>
                  <a:lnTo>
                    <a:pt x="509" y="47"/>
                  </a:lnTo>
                  <a:lnTo>
                    <a:pt x="495" y="39"/>
                  </a:lnTo>
                  <a:lnTo>
                    <a:pt x="482" y="36"/>
                  </a:lnTo>
                  <a:lnTo>
                    <a:pt x="471" y="32"/>
                  </a:lnTo>
                  <a:lnTo>
                    <a:pt x="456" y="27"/>
                  </a:lnTo>
                  <a:lnTo>
                    <a:pt x="445" y="24"/>
                  </a:lnTo>
                  <a:lnTo>
                    <a:pt x="431" y="21"/>
                  </a:lnTo>
                  <a:lnTo>
                    <a:pt x="416" y="16"/>
                  </a:lnTo>
                  <a:lnTo>
                    <a:pt x="398" y="12"/>
                  </a:lnTo>
                  <a:lnTo>
                    <a:pt x="387" y="6"/>
                  </a:lnTo>
                  <a:lnTo>
                    <a:pt x="372" y="7"/>
                  </a:lnTo>
                  <a:lnTo>
                    <a:pt x="361" y="5"/>
                  </a:lnTo>
                  <a:lnTo>
                    <a:pt x="345" y="3"/>
                  </a:lnTo>
                  <a:lnTo>
                    <a:pt x="329" y="2"/>
                  </a:lnTo>
                  <a:lnTo>
                    <a:pt x="314" y="2"/>
                  </a:lnTo>
                  <a:lnTo>
                    <a:pt x="302" y="3"/>
                  </a:lnTo>
                  <a:lnTo>
                    <a:pt x="286" y="0"/>
                  </a:lnTo>
                  <a:lnTo>
                    <a:pt x="272" y="2"/>
                  </a:lnTo>
                  <a:lnTo>
                    <a:pt x="257" y="3"/>
                  </a:lnTo>
                  <a:lnTo>
                    <a:pt x="243" y="3"/>
                  </a:lnTo>
                  <a:lnTo>
                    <a:pt x="231" y="6"/>
                  </a:lnTo>
                  <a:lnTo>
                    <a:pt x="215" y="9"/>
                  </a:lnTo>
                  <a:lnTo>
                    <a:pt x="204" y="10"/>
                  </a:lnTo>
                  <a:lnTo>
                    <a:pt x="191" y="10"/>
                  </a:lnTo>
                  <a:lnTo>
                    <a:pt x="177" y="12"/>
                  </a:lnTo>
                  <a:lnTo>
                    <a:pt x="160" y="15"/>
                  </a:lnTo>
                  <a:lnTo>
                    <a:pt x="148" y="20"/>
                  </a:lnTo>
                  <a:lnTo>
                    <a:pt x="137" y="22"/>
                  </a:lnTo>
                  <a:lnTo>
                    <a:pt x="122" y="26"/>
                  </a:lnTo>
                  <a:lnTo>
                    <a:pt x="113" y="29"/>
                  </a:lnTo>
                  <a:lnTo>
                    <a:pt x="100" y="33"/>
                  </a:lnTo>
                  <a:lnTo>
                    <a:pt x="87" y="40"/>
                  </a:lnTo>
                  <a:lnTo>
                    <a:pt x="75" y="42"/>
                  </a:lnTo>
                  <a:lnTo>
                    <a:pt x="63" y="49"/>
                  </a:lnTo>
                  <a:lnTo>
                    <a:pt x="50" y="55"/>
                  </a:lnTo>
                  <a:lnTo>
                    <a:pt x="38" y="59"/>
                  </a:lnTo>
                  <a:lnTo>
                    <a:pt x="27" y="65"/>
                  </a:lnTo>
                  <a:lnTo>
                    <a:pt x="14" y="71"/>
                  </a:lnTo>
                  <a:lnTo>
                    <a:pt x="0" y="194"/>
                  </a:lnTo>
                </a:path>
              </a:pathLst>
            </a:custGeom>
            <a:gradFill rotWithShape="0">
              <a:gsLst>
                <a:gs pos="0">
                  <a:srgbClr val="515179"/>
                </a:gs>
                <a:gs pos="100000">
                  <a:srgbClr val="FFE15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209944" name="Rectangle 24">
              <a:extLst>
                <a:ext uri="{FF2B5EF4-FFF2-40B4-BE49-F238E27FC236}">
                  <a16:creationId xmlns:a16="http://schemas.microsoft.com/office/drawing/2014/main" id="{9B439335-F90C-4D73-871F-DDDA5E39D489}"/>
                </a:ext>
              </a:extLst>
            </p:cNvPr>
            <p:cNvSpPr>
              <a:spLocks noChangeArrowheads="1"/>
            </p:cNvSpPr>
            <p:nvPr/>
          </p:nvSpPr>
          <p:spPr bwMode="auto">
            <a:xfrm>
              <a:off x="1822" y="1754"/>
              <a:ext cx="1031" cy="459"/>
            </a:xfrm>
            <a:prstGeom prst="rect">
              <a:avLst/>
            </a:prstGeom>
            <a:noFill/>
            <a:ln>
              <a:noFill/>
            </a:ln>
            <a:effectLst>
              <a:outerShdw dist="17961" dir="2700000" algn="ctr" rotWithShape="0">
                <a:schemeClr val="tx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lnSpc>
                  <a:spcPct val="90000"/>
                </a:lnSpc>
              </a:pPr>
              <a:r>
                <a:rPr lang="en-US" altLang="en-US" sz="2300">
                  <a:solidFill>
                    <a:schemeClr val="bg1"/>
                  </a:solidFill>
                </a:rPr>
                <a:t>Self-</a:t>
              </a:r>
            </a:p>
            <a:p>
              <a:pPr algn="ctr" eaLnBrk="1" hangingPunct="1">
                <a:lnSpc>
                  <a:spcPct val="90000"/>
                </a:lnSpc>
              </a:pPr>
              <a:r>
                <a:rPr lang="en-US" altLang="en-US" sz="2300">
                  <a:solidFill>
                    <a:schemeClr val="bg1"/>
                  </a:solidFill>
                </a:rPr>
                <a:t>Awareness</a:t>
              </a:r>
              <a:endParaRPr lang="en-US" altLang="en-US" sz="2300">
                <a:solidFill>
                  <a:schemeClr val="bg1"/>
                </a:solidFill>
                <a:effectLst>
                  <a:outerShdw blurRad="38100" dist="38100" dir="2700000" algn="tl">
                    <a:srgbClr val="C0C0C0"/>
                  </a:outerShdw>
                </a:effectLst>
              </a:endParaRPr>
            </a:p>
          </p:txBody>
        </p:sp>
      </p:grpSp>
      <p:sp>
        <p:nvSpPr>
          <p:cNvPr id="57349" name="Freeform 25">
            <a:extLst>
              <a:ext uri="{FF2B5EF4-FFF2-40B4-BE49-F238E27FC236}">
                <a16:creationId xmlns:a16="http://schemas.microsoft.com/office/drawing/2014/main" id="{74052A0C-C0E6-4888-9F36-830143F6A293}"/>
              </a:ext>
            </a:extLst>
          </p:cNvPr>
          <p:cNvSpPr>
            <a:spLocks/>
          </p:cNvSpPr>
          <p:nvPr/>
        </p:nvSpPr>
        <p:spPr bwMode="auto">
          <a:xfrm>
            <a:off x="5153025" y="3195638"/>
            <a:ext cx="344488" cy="1003300"/>
          </a:xfrm>
          <a:custGeom>
            <a:avLst/>
            <a:gdLst>
              <a:gd name="T0" fmla="*/ 2147483647 w 217"/>
              <a:gd name="T1" fmla="*/ 2147483647 h 632"/>
              <a:gd name="T2" fmla="*/ 2147483647 w 217"/>
              <a:gd name="T3" fmla="*/ 2147483647 h 632"/>
              <a:gd name="T4" fmla="*/ 2147483647 w 217"/>
              <a:gd name="T5" fmla="*/ 2147483647 h 632"/>
              <a:gd name="T6" fmla="*/ 2147483647 w 217"/>
              <a:gd name="T7" fmla="*/ 2147483647 h 632"/>
              <a:gd name="T8" fmla="*/ 2147483647 w 217"/>
              <a:gd name="T9" fmla="*/ 2147483647 h 632"/>
              <a:gd name="T10" fmla="*/ 2147483647 w 217"/>
              <a:gd name="T11" fmla="*/ 2147483647 h 632"/>
              <a:gd name="T12" fmla="*/ 2147483647 w 217"/>
              <a:gd name="T13" fmla="*/ 2147483647 h 632"/>
              <a:gd name="T14" fmla="*/ 2147483647 w 217"/>
              <a:gd name="T15" fmla="*/ 2147483647 h 632"/>
              <a:gd name="T16" fmla="*/ 2147483647 w 217"/>
              <a:gd name="T17" fmla="*/ 2147483647 h 632"/>
              <a:gd name="T18" fmla="*/ 2147483647 w 217"/>
              <a:gd name="T19" fmla="*/ 2147483647 h 632"/>
              <a:gd name="T20" fmla="*/ 2147483647 w 217"/>
              <a:gd name="T21" fmla="*/ 2147483647 h 632"/>
              <a:gd name="T22" fmla="*/ 2147483647 w 217"/>
              <a:gd name="T23" fmla="*/ 2147483647 h 632"/>
              <a:gd name="T24" fmla="*/ 2147483647 w 217"/>
              <a:gd name="T25" fmla="*/ 2147483647 h 632"/>
              <a:gd name="T26" fmla="*/ 2147483647 w 217"/>
              <a:gd name="T27" fmla="*/ 2147483647 h 632"/>
              <a:gd name="T28" fmla="*/ 2147483647 w 217"/>
              <a:gd name="T29" fmla="*/ 2147483647 h 632"/>
              <a:gd name="T30" fmla="*/ 2147483647 w 217"/>
              <a:gd name="T31" fmla="*/ 2147483647 h 632"/>
              <a:gd name="T32" fmla="*/ 2147483647 w 217"/>
              <a:gd name="T33" fmla="*/ 2147483647 h 632"/>
              <a:gd name="T34" fmla="*/ 2147483647 w 217"/>
              <a:gd name="T35" fmla="*/ 2147483647 h 632"/>
              <a:gd name="T36" fmla="*/ 2147483647 w 217"/>
              <a:gd name="T37" fmla="*/ 2147483647 h 632"/>
              <a:gd name="T38" fmla="*/ 2147483647 w 217"/>
              <a:gd name="T39" fmla="*/ 2147483647 h 632"/>
              <a:gd name="T40" fmla="*/ 2147483647 w 217"/>
              <a:gd name="T41" fmla="*/ 2147483647 h 632"/>
              <a:gd name="T42" fmla="*/ 2147483647 w 217"/>
              <a:gd name="T43" fmla="*/ 2147483647 h 632"/>
              <a:gd name="T44" fmla="*/ 2147483647 w 217"/>
              <a:gd name="T45" fmla="*/ 2147483647 h 632"/>
              <a:gd name="T46" fmla="*/ 2147483647 w 217"/>
              <a:gd name="T47" fmla="*/ 2147483647 h 632"/>
              <a:gd name="T48" fmla="*/ 2147483647 w 217"/>
              <a:gd name="T49" fmla="*/ 2147483647 h 632"/>
              <a:gd name="T50" fmla="*/ 2147483647 w 217"/>
              <a:gd name="T51" fmla="*/ 2147483647 h 632"/>
              <a:gd name="T52" fmla="*/ 2147483647 w 217"/>
              <a:gd name="T53" fmla="*/ 2147483647 h 632"/>
              <a:gd name="T54" fmla="*/ 2147483647 w 217"/>
              <a:gd name="T55" fmla="*/ 2147483647 h 632"/>
              <a:gd name="T56" fmla="*/ 2147483647 w 217"/>
              <a:gd name="T57" fmla="*/ 2147483647 h 632"/>
              <a:gd name="T58" fmla="*/ 2147483647 w 217"/>
              <a:gd name="T59" fmla="*/ 2147483647 h 632"/>
              <a:gd name="T60" fmla="*/ 2147483647 w 217"/>
              <a:gd name="T61" fmla="*/ 2147483647 h 632"/>
              <a:gd name="T62" fmla="*/ 2147483647 w 217"/>
              <a:gd name="T63" fmla="*/ 2147483647 h 632"/>
              <a:gd name="T64" fmla="*/ 2147483647 w 217"/>
              <a:gd name="T65" fmla="*/ 2147483647 h 632"/>
              <a:gd name="T66" fmla="*/ 2147483647 w 217"/>
              <a:gd name="T67" fmla="*/ 2147483647 h 632"/>
              <a:gd name="T68" fmla="*/ 2147483647 w 217"/>
              <a:gd name="T69" fmla="*/ 2147483647 h 632"/>
              <a:gd name="T70" fmla="*/ 2147483647 w 217"/>
              <a:gd name="T71" fmla="*/ 2147483647 h 632"/>
              <a:gd name="T72" fmla="*/ 2147483647 w 217"/>
              <a:gd name="T73" fmla="*/ 2147483647 h 632"/>
              <a:gd name="T74" fmla="*/ 2147483647 w 217"/>
              <a:gd name="T75" fmla="*/ 2147483647 h 632"/>
              <a:gd name="T76" fmla="*/ 2147483647 w 217"/>
              <a:gd name="T77" fmla="*/ 2147483647 h 632"/>
              <a:gd name="T78" fmla="*/ 2147483647 w 217"/>
              <a:gd name="T79" fmla="*/ 2147483647 h 632"/>
              <a:gd name="T80" fmla="*/ 2147483647 w 217"/>
              <a:gd name="T81" fmla="*/ 2147483647 h 632"/>
              <a:gd name="T82" fmla="*/ 2147483647 w 217"/>
              <a:gd name="T83" fmla="*/ 2147483647 h 632"/>
              <a:gd name="T84" fmla="*/ 2147483647 w 217"/>
              <a:gd name="T85" fmla="*/ 2147483647 h 632"/>
              <a:gd name="T86" fmla="*/ 2147483647 w 217"/>
              <a:gd name="T87" fmla="*/ 2147483647 h 632"/>
              <a:gd name="T88" fmla="*/ 2147483647 w 217"/>
              <a:gd name="T89" fmla="*/ 2147483647 h 63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17"/>
              <a:gd name="T136" fmla="*/ 0 h 632"/>
              <a:gd name="T137" fmla="*/ 217 w 217"/>
              <a:gd name="T138" fmla="*/ 632 h 63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17" h="632">
                <a:moveTo>
                  <a:pt x="0" y="0"/>
                </a:moveTo>
                <a:lnTo>
                  <a:pt x="7" y="7"/>
                </a:lnTo>
                <a:lnTo>
                  <a:pt x="11" y="13"/>
                </a:lnTo>
                <a:lnTo>
                  <a:pt x="18" y="23"/>
                </a:lnTo>
                <a:lnTo>
                  <a:pt x="23" y="27"/>
                </a:lnTo>
                <a:lnTo>
                  <a:pt x="27" y="33"/>
                </a:lnTo>
                <a:lnTo>
                  <a:pt x="32" y="41"/>
                </a:lnTo>
                <a:lnTo>
                  <a:pt x="37" y="49"/>
                </a:lnTo>
                <a:lnTo>
                  <a:pt x="39" y="56"/>
                </a:lnTo>
                <a:lnTo>
                  <a:pt x="42" y="65"/>
                </a:lnTo>
                <a:lnTo>
                  <a:pt x="47" y="70"/>
                </a:lnTo>
                <a:lnTo>
                  <a:pt x="51" y="76"/>
                </a:lnTo>
                <a:lnTo>
                  <a:pt x="56" y="86"/>
                </a:lnTo>
                <a:lnTo>
                  <a:pt x="64" y="95"/>
                </a:lnTo>
                <a:lnTo>
                  <a:pt x="71" y="107"/>
                </a:lnTo>
                <a:lnTo>
                  <a:pt x="72" y="115"/>
                </a:lnTo>
                <a:lnTo>
                  <a:pt x="79" y="129"/>
                </a:lnTo>
                <a:lnTo>
                  <a:pt x="82" y="141"/>
                </a:lnTo>
                <a:lnTo>
                  <a:pt x="88" y="152"/>
                </a:lnTo>
                <a:lnTo>
                  <a:pt x="92" y="163"/>
                </a:lnTo>
                <a:lnTo>
                  <a:pt x="96" y="176"/>
                </a:lnTo>
                <a:lnTo>
                  <a:pt x="99" y="188"/>
                </a:lnTo>
                <a:lnTo>
                  <a:pt x="103" y="203"/>
                </a:lnTo>
                <a:lnTo>
                  <a:pt x="103" y="217"/>
                </a:lnTo>
                <a:lnTo>
                  <a:pt x="111" y="228"/>
                </a:lnTo>
                <a:lnTo>
                  <a:pt x="110" y="241"/>
                </a:lnTo>
                <a:lnTo>
                  <a:pt x="113" y="256"/>
                </a:lnTo>
                <a:lnTo>
                  <a:pt x="113" y="269"/>
                </a:lnTo>
                <a:lnTo>
                  <a:pt x="114" y="281"/>
                </a:lnTo>
                <a:lnTo>
                  <a:pt x="118" y="297"/>
                </a:lnTo>
                <a:lnTo>
                  <a:pt x="115" y="309"/>
                </a:lnTo>
                <a:lnTo>
                  <a:pt x="116" y="321"/>
                </a:lnTo>
                <a:lnTo>
                  <a:pt x="117" y="332"/>
                </a:lnTo>
                <a:lnTo>
                  <a:pt x="114" y="346"/>
                </a:lnTo>
                <a:lnTo>
                  <a:pt x="112" y="360"/>
                </a:lnTo>
                <a:lnTo>
                  <a:pt x="111" y="371"/>
                </a:lnTo>
                <a:lnTo>
                  <a:pt x="112" y="388"/>
                </a:lnTo>
                <a:lnTo>
                  <a:pt x="109" y="402"/>
                </a:lnTo>
                <a:lnTo>
                  <a:pt x="109" y="413"/>
                </a:lnTo>
                <a:lnTo>
                  <a:pt x="104" y="428"/>
                </a:lnTo>
                <a:lnTo>
                  <a:pt x="100" y="443"/>
                </a:lnTo>
                <a:lnTo>
                  <a:pt x="99" y="456"/>
                </a:lnTo>
                <a:lnTo>
                  <a:pt x="92" y="470"/>
                </a:lnTo>
                <a:lnTo>
                  <a:pt x="87" y="484"/>
                </a:lnTo>
                <a:lnTo>
                  <a:pt x="81" y="497"/>
                </a:lnTo>
                <a:lnTo>
                  <a:pt x="75" y="510"/>
                </a:lnTo>
                <a:lnTo>
                  <a:pt x="47" y="497"/>
                </a:lnTo>
                <a:lnTo>
                  <a:pt x="76" y="631"/>
                </a:lnTo>
                <a:lnTo>
                  <a:pt x="197" y="559"/>
                </a:lnTo>
                <a:lnTo>
                  <a:pt x="169" y="545"/>
                </a:lnTo>
                <a:lnTo>
                  <a:pt x="173" y="528"/>
                </a:lnTo>
                <a:lnTo>
                  <a:pt x="178" y="513"/>
                </a:lnTo>
                <a:lnTo>
                  <a:pt x="182" y="500"/>
                </a:lnTo>
                <a:lnTo>
                  <a:pt x="188" y="483"/>
                </a:lnTo>
                <a:lnTo>
                  <a:pt x="193" y="471"/>
                </a:lnTo>
                <a:lnTo>
                  <a:pt x="198" y="459"/>
                </a:lnTo>
                <a:lnTo>
                  <a:pt x="200" y="444"/>
                </a:lnTo>
                <a:lnTo>
                  <a:pt x="203" y="431"/>
                </a:lnTo>
                <a:lnTo>
                  <a:pt x="206" y="418"/>
                </a:lnTo>
                <a:lnTo>
                  <a:pt x="208" y="405"/>
                </a:lnTo>
                <a:lnTo>
                  <a:pt x="212" y="386"/>
                </a:lnTo>
                <a:lnTo>
                  <a:pt x="211" y="372"/>
                </a:lnTo>
                <a:lnTo>
                  <a:pt x="211" y="359"/>
                </a:lnTo>
                <a:lnTo>
                  <a:pt x="215" y="345"/>
                </a:lnTo>
                <a:lnTo>
                  <a:pt x="214" y="330"/>
                </a:lnTo>
                <a:lnTo>
                  <a:pt x="215" y="314"/>
                </a:lnTo>
                <a:lnTo>
                  <a:pt x="216" y="302"/>
                </a:lnTo>
                <a:lnTo>
                  <a:pt x="213" y="291"/>
                </a:lnTo>
                <a:lnTo>
                  <a:pt x="210" y="275"/>
                </a:lnTo>
                <a:lnTo>
                  <a:pt x="211" y="261"/>
                </a:lnTo>
                <a:lnTo>
                  <a:pt x="210" y="245"/>
                </a:lnTo>
                <a:lnTo>
                  <a:pt x="209" y="228"/>
                </a:lnTo>
                <a:lnTo>
                  <a:pt x="206" y="219"/>
                </a:lnTo>
                <a:lnTo>
                  <a:pt x="204" y="203"/>
                </a:lnTo>
                <a:lnTo>
                  <a:pt x="200" y="192"/>
                </a:lnTo>
                <a:lnTo>
                  <a:pt x="199" y="177"/>
                </a:lnTo>
                <a:lnTo>
                  <a:pt x="194" y="163"/>
                </a:lnTo>
                <a:lnTo>
                  <a:pt x="191" y="151"/>
                </a:lnTo>
                <a:lnTo>
                  <a:pt x="186" y="137"/>
                </a:lnTo>
                <a:lnTo>
                  <a:pt x="183" y="125"/>
                </a:lnTo>
                <a:lnTo>
                  <a:pt x="179" y="112"/>
                </a:lnTo>
                <a:lnTo>
                  <a:pt x="177" y="102"/>
                </a:lnTo>
                <a:lnTo>
                  <a:pt x="170" y="89"/>
                </a:lnTo>
                <a:lnTo>
                  <a:pt x="164" y="76"/>
                </a:lnTo>
                <a:lnTo>
                  <a:pt x="159" y="63"/>
                </a:lnTo>
                <a:lnTo>
                  <a:pt x="152" y="54"/>
                </a:lnTo>
                <a:lnTo>
                  <a:pt x="145" y="40"/>
                </a:lnTo>
                <a:lnTo>
                  <a:pt x="138" y="28"/>
                </a:lnTo>
                <a:lnTo>
                  <a:pt x="131" y="17"/>
                </a:lnTo>
                <a:lnTo>
                  <a:pt x="124" y="6"/>
                </a:lnTo>
                <a:lnTo>
                  <a:pt x="0" y="0"/>
                </a:lnTo>
              </a:path>
            </a:pathLst>
          </a:custGeom>
          <a:gradFill rotWithShape="0">
            <a:gsLst>
              <a:gs pos="0">
                <a:srgbClr val="515179"/>
              </a:gs>
              <a:gs pos="100000">
                <a:srgbClr val="FFE15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57350" name="Freeform 26">
            <a:extLst>
              <a:ext uri="{FF2B5EF4-FFF2-40B4-BE49-F238E27FC236}">
                <a16:creationId xmlns:a16="http://schemas.microsoft.com/office/drawing/2014/main" id="{3FF6D5A4-09E1-4396-8B29-579673F1D737}"/>
              </a:ext>
            </a:extLst>
          </p:cNvPr>
          <p:cNvSpPr>
            <a:spLocks/>
          </p:cNvSpPr>
          <p:nvPr/>
        </p:nvSpPr>
        <p:spPr bwMode="auto">
          <a:xfrm>
            <a:off x="3848100" y="4316413"/>
            <a:ext cx="1008063" cy="330200"/>
          </a:xfrm>
          <a:custGeom>
            <a:avLst/>
            <a:gdLst>
              <a:gd name="T0" fmla="*/ 2147483647 w 634"/>
              <a:gd name="T1" fmla="*/ 2147483647 h 208"/>
              <a:gd name="T2" fmla="*/ 2147483647 w 634"/>
              <a:gd name="T3" fmla="*/ 2147483647 h 208"/>
              <a:gd name="T4" fmla="*/ 2147483647 w 634"/>
              <a:gd name="T5" fmla="*/ 2147483647 h 208"/>
              <a:gd name="T6" fmla="*/ 2147483647 w 634"/>
              <a:gd name="T7" fmla="*/ 2147483647 h 208"/>
              <a:gd name="T8" fmla="*/ 2147483647 w 634"/>
              <a:gd name="T9" fmla="*/ 2147483647 h 208"/>
              <a:gd name="T10" fmla="*/ 2147483647 w 634"/>
              <a:gd name="T11" fmla="*/ 2147483647 h 208"/>
              <a:gd name="T12" fmla="*/ 2147483647 w 634"/>
              <a:gd name="T13" fmla="*/ 2147483647 h 208"/>
              <a:gd name="T14" fmla="*/ 2147483647 w 634"/>
              <a:gd name="T15" fmla="*/ 2147483647 h 208"/>
              <a:gd name="T16" fmla="*/ 2147483647 w 634"/>
              <a:gd name="T17" fmla="*/ 2147483647 h 208"/>
              <a:gd name="T18" fmla="*/ 2147483647 w 634"/>
              <a:gd name="T19" fmla="*/ 2147483647 h 208"/>
              <a:gd name="T20" fmla="*/ 2147483647 w 634"/>
              <a:gd name="T21" fmla="*/ 2147483647 h 208"/>
              <a:gd name="T22" fmla="*/ 2147483647 w 634"/>
              <a:gd name="T23" fmla="*/ 2147483647 h 208"/>
              <a:gd name="T24" fmla="*/ 2147483647 w 634"/>
              <a:gd name="T25" fmla="*/ 2147483647 h 208"/>
              <a:gd name="T26" fmla="*/ 2147483647 w 634"/>
              <a:gd name="T27" fmla="*/ 2147483647 h 208"/>
              <a:gd name="T28" fmla="*/ 2147483647 w 634"/>
              <a:gd name="T29" fmla="*/ 2147483647 h 208"/>
              <a:gd name="T30" fmla="*/ 2147483647 w 634"/>
              <a:gd name="T31" fmla="*/ 2147483647 h 208"/>
              <a:gd name="T32" fmla="*/ 2147483647 w 634"/>
              <a:gd name="T33" fmla="*/ 2147483647 h 208"/>
              <a:gd name="T34" fmla="*/ 2147483647 w 634"/>
              <a:gd name="T35" fmla="*/ 2147483647 h 208"/>
              <a:gd name="T36" fmla="*/ 2147483647 w 634"/>
              <a:gd name="T37" fmla="*/ 2147483647 h 208"/>
              <a:gd name="T38" fmla="*/ 2147483647 w 634"/>
              <a:gd name="T39" fmla="*/ 2147483647 h 208"/>
              <a:gd name="T40" fmla="*/ 2147483647 w 634"/>
              <a:gd name="T41" fmla="*/ 2147483647 h 208"/>
              <a:gd name="T42" fmla="*/ 2147483647 w 634"/>
              <a:gd name="T43" fmla="*/ 2147483647 h 208"/>
              <a:gd name="T44" fmla="*/ 2147483647 w 634"/>
              <a:gd name="T45" fmla="*/ 2147483647 h 208"/>
              <a:gd name="T46" fmla="*/ 2147483647 w 634"/>
              <a:gd name="T47" fmla="*/ 2147483647 h 208"/>
              <a:gd name="T48" fmla="*/ 2147483647 w 634"/>
              <a:gd name="T49" fmla="*/ 2147483647 h 208"/>
              <a:gd name="T50" fmla="*/ 2147483647 w 634"/>
              <a:gd name="T51" fmla="*/ 2147483647 h 208"/>
              <a:gd name="T52" fmla="*/ 2147483647 w 634"/>
              <a:gd name="T53" fmla="*/ 2147483647 h 208"/>
              <a:gd name="T54" fmla="*/ 2147483647 w 634"/>
              <a:gd name="T55" fmla="*/ 2147483647 h 208"/>
              <a:gd name="T56" fmla="*/ 2147483647 w 634"/>
              <a:gd name="T57" fmla="*/ 2147483647 h 208"/>
              <a:gd name="T58" fmla="*/ 2147483647 w 634"/>
              <a:gd name="T59" fmla="*/ 2147483647 h 208"/>
              <a:gd name="T60" fmla="*/ 2147483647 w 634"/>
              <a:gd name="T61" fmla="*/ 2147483647 h 208"/>
              <a:gd name="T62" fmla="*/ 2147483647 w 634"/>
              <a:gd name="T63" fmla="*/ 2147483647 h 208"/>
              <a:gd name="T64" fmla="*/ 2147483647 w 634"/>
              <a:gd name="T65" fmla="*/ 2147483647 h 208"/>
              <a:gd name="T66" fmla="*/ 2147483647 w 634"/>
              <a:gd name="T67" fmla="*/ 2147483647 h 208"/>
              <a:gd name="T68" fmla="*/ 2147483647 w 634"/>
              <a:gd name="T69" fmla="*/ 2147483647 h 208"/>
              <a:gd name="T70" fmla="*/ 2147483647 w 634"/>
              <a:gd name="T71" fmla="*/ 2147483647 h 208"/>
              <a:gd name="T72" fmla="*/ 2147483647 w 634"/>
              <a:gd name="T73" fmla="*/ 2147483647 h 208"/>
              <a:gd name="T74" fmla="*/ 2147483647 w 634"/>
              <a:gd name="T75" fmla="*/ 2147483647 h 208"/>
              <a:gd name="T76" fmla="*/ 2147483647 w 634"/>
              <a:gd name="T77" fmla="*/ 2147483647 h 208"/>
              <a:gd name="T78" fmla="*/ 2147483647 w 634"/>
              <a:gd name="T79" fmla="*/ 2147483647 h 208"/>
              <a:gd name="T80" fmla="*/ 2147483647 w 634"/>
              <a:gd name="T81" fmla="*/ 2147483647 h 208"/>
              <a:gd name="T82" fmla="*/ 2147483647 w 634"/>
              <a:gd name="T83" fmla="*/ 2147483647 h 208"/>
              <a:gd name="T84" fmla="*/ 2147483647 w 634"/>
              <a:gd name="T85" fmla="*/ 2147483647 h 208"/>
              <a:gd name="T86" fmla="*/ 2147483647 w 634"/>
              <a:gd name="T87" fmla="*/ 2147483647 h 208"/>
              <a:gd name="T88" fmla="*/ 2147483647 w 634"/>
              <a:gd name="T89" fmla="*/ 2147483647 h 20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634"/>
              <a:gd name="T136" fmla="*/ 0 h 208"/>
              <a:gd name="T137" fmla="*/ 634 w 634"/>
              <a:gd name="T138" fmla="*/ 208 h 20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634" h="208">
                <a:moveTo>
                  <a:pt x="0" y="0"/>
                </a:moveTo>
                <a:lnTo>
                  <a:pt x="8" y="7"/>
                </a:lnTo>
                <a:lnTo>
                  <a:pt x="15" y="12"/>
                </a:lnTo>
                <a:lnTo>
                  <a:pt x="24" y="17"/>
                </a:lnTo>
                <a:lnTo>
                  <a:pt x="29" y="22"/>
                </a:lnTo>
                <a:lnTo>
                  <a:pt x="35" y="25"/>
                </a:lnTo>
                <a:lnTo>
                  <a:pt x="43" y="30"/>
                </a:lnTo>
                <a:lnTo>
                  <a:pt x="50" y="36"/>
                </a:lnTo>
                <a:lnTo>
                  <a:pt x="58" y="38"/>
                </a:lnTo>
                <a:lnTo>
                  <a:pt x="67" y="41"/>
                </a:lnTo>
                <a:lnTo>
                  <a:pt x="71" y="46"/>
                </a:lnTo>
                <a:lnTo>
                  <a:pt x="78" y="50"/>
                </a:lnTo>
                <a:lnTo>
                  <a:pt x="88" y="54"/>
                </a:lnTo>
                <a:lnTo>
                  <a:pt x="97" y="61"/>
                </a:lnTo>
                <a:lnTo>
                  <a:pt x="111" y="68"/>
                </a:lnTo>
                <a:lnTo>
                  <a:pt x="119" y="69"/>
                </a:lnTo>
                <a:lnTo>
                  <a:pt x="132" y="75"/>
                </a:lnTo>
                <a:lnTo>
                  <a:pt x="143" y="78"/>
                </a:lnTo>
                <a:lnTo>
                  <a:pt x="156" y="83"/>
                </a:lnTo>
                <a:lnTo>
                  <a:pt x="167" y="87"/>
                </a:lnTo>
                <a:lnTo>
                  <a:pt x="179" y="91"/>
                </a:lnTo>
                <a:lnTo>
                  <a:pt x="191" y="94"/>
                </a:lnTo>
                <a:lnTo>
                  <a:pt x="206" y="97"/>
                </a:lnTo>
                <a:lnTo>
                  <a:pt x="220" y="98"/>
                </a:lnTo>
                <a:lnTo>
                  <a:pt x="232" y="105"/>
                </a:lnTo>
                <a:lnTo>
                  <a:pt x="245" y="102"/>
                </a:lnTo>
                <a:lnTo>
                  <a:pt x="261" y="105"/>
                </a:lnTo>
                <a:lnTo>
                  <a:pt x="274" y="105"/>
                </a:lnTo>
                <a:lnTo>
                  <a:pt x="286" y="104"/>
                </a:lnTo>
                <a:lnTo>
                  <a:pt x="301" y="108"/>
                </a:lnTo>
                <a:lnTo>
                  <a:pt x="313" y="105"/>
                </a:lnTo>
                <a:lnTo>
                  <a:pt x="326" y="106"/>
                </a:lnTo>
                <a:lnTo>
                  <a:pt x="337" y="106"/>
                </a:lnTo>
                <a:lnTo>
                  <a:pt x="351" y="103"/>
                </a:lnTo>
                <a:lnTo>
                  <a:pt x="364" y="101"/>
                </a:lnTo>
                <a:lnTo>
                  <a:pt x="374" y="98"/>
                </a:lnTo>
                <a:lnTo>
                  <a:pt x="392" y="99"/>
                </a:lnTo>
                <a:lnTo>
                  <a:pt x="405" y="96"/>
                </a:lnTo>
                <a:lnTo>
                  <a:pt x="416" y="96"/>
                </a:lnTo>
                <a:lnTo>
                  <a:pt x="430" y="90"/>
                </a:lnTo>
                <a:lnTo>
                  <a:pt x="446" y="86"/>
                </a:lnTo>
                <a:lnTo>
                  <a:pt x="458" y="84"/>
                </a:lnTo>
                <a:lnTo>
                  <a:pt x="472" y="77"/>
                </a:lnTo>
                <a:lnTo>
                  <a:pt x="486" y="71"/>
                </a:lnTo>
                <a:lnTo>
                  <a:pt x="500" y="64"/>
                </a:lnTo>
                <a:lnTo>
                  <a:pt x="514" y="58"/>
                </a:lnTo>
                <a:lnTo>
                  <a:pt x="499" y="31"/>
                </a:lnTo>
                <a:lnTo>
                  <a:pt x="633" y="55"/>
                </a:lnTo>
                <a:lnTo>
                  <a:pt x="566" y="178"/>
                </a:lnTo>
                <a:lnTo>
                  <a:pt x="551" y="151"/>
                </a:lnTo>
                <a:lnTo>
                  <a:pt x="535" y="155"/>
                </a:lnTo>
                <a:lnTo>
                  <a:pt x="520" y="162"/>
                </a:lnTo>
                <a:lnTo>
                  <a:pt x="506" y="165"/>
                </a:lnTo>
                <a:lnTo>
                  <a:pt x="490" y="172"/>
                </a:lnTo>
                <a:lnTo>
                  <a:pt x="477" y="178"/>
                </a:lnTo>
                <a:lnTo>
                  <a:pt x="465" y="183"/>
                </a:lnTo>
                <a:lnTo>
                  <a:pt x="451" y="185"/>
                </a:lnTo>
                <a:lnTo>
                  <a:pt x="438" y="189"/>
                </a:lnTo>
                <a:lnTo>
                  <a:pt x="425" y="193"/>
                </a:lnTo>
                <a:lnTo>
                  <a:pt x="412" y="195"/>
                </a:lnTo>
                <a:lnTo>
                  <a:pt x="394" y="198"/>
                </a:lnTo>
                <a:lnTo>
                  <a:pt x="381" y="199"/>
                </a:lnTo>
                <a:lnTo>
                  <a:pt x="367" y="199"/>
                </a:lnTo>
                <a:lnTo>
                  <a:pt x="354" y="203"/>
                </a:lnTo>
                <a:lnTo>
                  <a:pt x="338" y="203"/>
                </a:lnTo>
                <a:lnTo>
                  <a:pt x="323" y="206"/>
                </a:lnTo>
                <a:lnTo>
                  <a:pt x="310" y="207"/>
                </a:lnTo>
                <a:lnTo>
                  <a:pt x="299" y="203"/>
                </a:lnTo>
                <a:lnTo>
                  <a:pt x="283" y="201"/>
                </a:lnTo>
                <a:lnTo>
                  <a:pt x="268" y="204"/>
                </a:lnTo>
                <a:lnTo>
                  <a:pt x="253" y="202"/>
                </a:lnTo>
                <a:lnTo>
                  <a:pt x="235" y="202"/>
                </a:lnTo>
                <a:lnTo>
                  <a:pt x="225" y="198"/>
                </a:lnTo>
                <a:lnTo>
                  <a:pt x="210" y="198"/>
                </a:lnTo>
                <a:lnTo>
                  <a:pt x="200" y="194"/>
                </a:lnTo>
                <a:lnTo>
                  <a:pt x="183" y="194"/>
                </a:lnTo>
                <a:lnTo>
                  <a:pt x="171" y="190"/>
                </a:lnTo>
                <a:lnTo>
                  <a:pt x="157" y="186"/>
                </a:lnTo>
                <a:lnTo>
                  <a:pt x="143" y="182"/>
                </a:lnTo>
                <a:lnTo>
                  <a:pt x="131" y="179"/>
                </a:lnTo>
                <a:lnTo>
                  <a:pt x="119" y="177"/>
                </a:lnTo>
                <a:lnTo>
                  <a:pt x="109" y="175"/>
                </a:lnTo>
                <a:lnTo>
                  <a:pt x="95" y="169"/>
                </a:lnTo>
                <a:lnTo>
                  <a:pt x="82" y="164"/>
                </a:lnTo>
                <a:lnTo>
                  <a:pt x="69" y="157"/>
                </a:lnTo>
                <a:lnTo>
                  <a:pt x="59" y="150"/>
                </a:lnTo>
                <a:lnTo>
                  <a:pt x="46" y="144"/>
                </a:lnTo>
                <a:lnTo>
                  <a:pt x="34" y="138"/>
                </a:lnTo>
                <a:lnTo>
                  <a:pt x="23" y="132"/>
                </a:lnTo>
                <a:lnTo>
                  <a:pt x="11" y="125"/>
                </a:lnTo>
                <a:lnTo>
                  <a:pt x="0" y="0"/>
                </a:lnTo>
              </a:path>
            </a:pathLst>
          </a:custGeom>
          <a:gradFill rotWithShape="0">
            <a:gsLst>
              <a:gs pos="0">
                <a:srgbClr val="515179"/>
              </a:gs>
              <a:gs pos="100000">
                <a:srgbClr val="FFE15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209947" name="Rectangle 27">
            <a:extLst>
              <a:ext uri="{FF2B5EF4-FFF2-40B4-BE49-F238E27FC236}">
                <a16:creationId xmlns:a16="http://schemas.microsoft.com/office/drawing/2014/main" id="{5199D8EC-6578-49FF-9687-F31655269D3D}"/>
              </a:ext>
            </a:extLst>
          </p:cNvPr>
          <p:cNvSpPr>
            <a:spLocks noChangeArrowheads="1"/>
          </p:cNvSpPr>
          <p:nvPr/>
        </p:nvSpPr>
        <p:spPr bwMode="auto">
          <a:xfrm>
            <a:off x="4668838" y="2393950"/>
            <a:ext cx="1635125" cy="728663"/>
          </a:xfrm>
          <a:prstGeom prst="rect">
            <a:avLst/>
          </a:prstGeom>
          <a:noFill/>
          <a:ln>
            <a:noFill/>
          </a:ln>
          <a:effectLst>
            <a:outerShdw dist="17961" dir="2700000" algn="ctr" rotWithShape="0">
              <a:schemeClr val="tx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lnSpc>
                <a:spcPct val="90000"/>
              </a:lnSpc>
            </a:pPr>
            <a:r>
              <a:rPr lang="en-US" altLang="en-US" sz="2300">
                <a:solidFill>
                  <a:schemeClr val="bg1"/>
                </a:solidFill>
              </a:rPr>
              <a:t>Social</a:t>
            </a:r>
          </a:p>
          <a:p>
            <a:pPr algn="ctr" eaLnBrk="1" hangingPunct="1">
              <a:lnSpc>
                <a:spcPct val="90000"/>
              </a:lnSpc>
            </a:pPr>
            <a:r>
              <a:rPr lang="en-US" altLang="en-US" sz="2300">
                <a:solidFill>
                  <a:schemeClr val="bg1"/>
                </a:solidFill>
              </a:rPr>
              <a:t>Awareness</a:t>
            </a:r>
            <a:endParaRPr lang="en-US" altLang="en-US" sz="2300">
              <a:solidFill>
                <a:schemeClr val="bg1"/>
              </a:solidFill>
              <a:effectLst>
                <a:outerShdw blurRad="38100" dist="38100" dir="2700000" algn="tl">
                  <a:srgbClr val="C0C0C0"/>
                </a:outerShdw>
              </a:effectLst>
            </a:endParaRPr>
          </a:p>
        </p:txBody>
      </p:sp>
      <p:sp>
        <p:nvSpPr>
          <p:cNvPr id="209948" name="Rectangle 28">
            <a:extLst>
              <a:ext uri="{FF2B5EF4-FFF2-40B4-BE49-F238E27FC236}">
                <a16:creationId xmlns:a16="http://schemas.microsoft.com/office/drawing/2014/main" id="{22F9DD68-02A5-45ED-BDB0-3564DCBD005D}"/>
              </a:ext>
            </a:extLst>
          </p:cNvPr>
          <p:cNvSpPr>
            <a:spLocks noChangeArrowheads="1"/>
          </p:cNvSpPr>
          <p:nvPr/>
        </p:nvSpPr>
        <p:spPr bwMode="auto">
          <a:xfrm>
            <a:off x="2460625" y="4764088"/>
            <a:ext cx="1901825" cy="728662"/>
          </a:xfrm>
          <a:prstGeom prst="rect">
            <a:avLst/>
          </a:prstGeom>
          <a:noFill/>
          <a:ln>
            <a:noFill/>
          </a:ln>
          <a:effectLst>
            <a:outerShdw dist="17961" dir="2700000" algn="ctr" rotWithShape="0">
              <a:schemeClr val="tx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lnSpc>
                <a:spcPct val="90000"/>
              </a:lnSpc>
            </a:pPr>
            <a:r>
              <a:rPr lang="en-US" altLang="en-US" sz="2300">
                <a:solidFill>
                  <a:schemeClr val="bg1"/>
                </a:solidFill>
              </a:rPr>
              <a:t>Self-</a:t>
            </a:r>
          </a:p>
          <a:p>
            <a:pPr algn="ctr" eaLnBrk="1" hangingPunct="1">
              <a:lnSpc>
                <a:spcPct val="90000"/>
              </a:lnSpc>
            </a:pPr>
            <a:r>
              <a:rPr lang="en-US" altLang="en-US" sz="2300">
                <a:solidFill>
                  <a:schemeClr val="bg1"/>
                </a:solidFill>
              </a:rPr>
              <a:t>Management</a:t>
            </a:r>
            <a:endParaRPr lang="en-US" altLang="en-US" sz="2300">
              <a:solidFill>
                <a:schemeClr val="bg1"/>
              </a:solidFill>
              <a:effectLst>
                <a:outerShdw blurRad="38100" dist="38100" dir="2700000" algn="tl">
                  <a:srgbClr val="C0C0C0"/>
                </a:outerShdw>
              </a:effectLst>
            </a:endParaRPr>
          </a:p>
        </p:txBody>
      </p:sp>
      <p:sp>
        <p:nvSpPr>
          <p:cNvPr id="57353" name="AutoShape 29">
            <a:extLst>
              <a:ext uri="{FF2B5EF4-FFF2-40B4-BE49-F238E27FC236}">
                <a16:creationId xmlns:a16="http://schemas.microsoft.com/office/drawing/2014/main" id="{8D766928-BCBB-4194-801B-6043CDC28DE7}"/>
              </a:ext>
            </a:extLst>
          </p:cNvPr>
          <p:cNvSpPr>
            <a:spLocks noChangeArrowheads="1"/>
          </p:cNvSpPr>
          <p:nvPr/>
        </p:nvSpPr>
        <p:spPr bwMode="auto">
          <a:xfrm rot="13494376" flipH="1">
            <a:off x="6472238" y="5946775"/>
            <a:ext cx="447675" cy="444500"/>
          </a:xfrm>
          <a:prstGeom prst="rightArrow">
            <a:avLst>
              <a:gd name="adj1" fmla="val 41398"/>
              <a:gd name="adj2" fmla="val 50492"/>
            </a:avLst>
          </a:prstGeom>
          <a:gradFill rotWithShape="0">
            <a:gsLst>
              <a:gs pos="0">
                <a:srgbClr val="666699"/>
              </a:gs>
              <a:gs pos="100000">
                <a:srgbClr val="F6F6F9"/>
              </a:gs>
            </a:gsLst>
            <a:lin ang="2700000" scaled="1"/>
          </a:gradFill>
          <a:ln w="12699">
            <a:solidFill>
              <a:srgbClr val="00279F"/>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209950" name="Rectangle 30">
            <a:extLst>
              <a:ext uri="{FF2B5EF4-FFF2-40B4-BE49-F238E27FC236}">
                <a16:creationId xmlns:a16="http://schemas.microsoft.com/office/drawing/2014/main" id="{3C7B6894-3C24-4BAB-9F7A-07ABFAD32980}"/>
              </a:ext>
            </a:extLst>
          </p:cNvPr>
          <p:cNvSpPr>
            <a:spLocks noChangeArrowheads="1"/>
          </p:cNvSpPr>
          <p:nvPr/>
        </p:nvSpPr>
        <p:spPr bwMode="auto">
          <a:xfrm>
            <a:off x="4352925" y="4664075"/>
            <a:ext cx="2254250" cy="735013"/>
          </a:xfrm>
          <a:prstGeom prst="rect">
            <a:avLst/>
          </a:prstGeom>
          <a:noFill/>
          <a:ln w="12700">
            <a:noFill/>
            <a:miter lim="800000"/>
            <a:headEnd type="none" w="sm" len="sm"/>
            <a:tailEnd type="none" w="sm" len="sm"/>
          </a:ln>
          <a:effectLst>
            <a:outerShdw blurRad="63500" dist="17961" dir="2700000" algn="ctr" rotWithShape="0">
              <a:schemeClr val="tx2">
                <a:alpha val="74998"/>
              </a:schemeClr>
            </a:outerShdw>
          </a:effectLst>
        </p:spPr>
        <p:txBody>
          <a:bodyPr>
            <a:spAutoFit/>
          </a:bodyPr>
          <a:lstStyle/>
          <a:p>
            <a:pPr algn="ctr">
              <a:lnSpc>
                <a:spcPct val="90000"/>
              </a:lnSpc>
              <a:defRPr/>
            </a:pPr>
            <a:r>
              <a:rPr lang="en-US" sz="2300">
                <a:solidFill>
                  <a:schemeClr val="bg1"/>
                </a:solidFill>
                <a:latin typeface="Arial" pitchFamily="-84" charset="0"/>
                <a:ea typeface="+mn-ea"/>
              </a:rPr>
              <a:t>Relationship Management</a:t>
            </a:r>
          </a:p>
        </p:txBody>
      </p:sp>
      <p:sp>
        <p:nvSpPr>
          <p:cNvPr id="51211" name="Rectangle 31">
            <a:extLst>
              <a:ext uri="{FF2B5EF4-FFF2-40B4-BE49-F238E27FC236}">
                <a16:creationId xmlns:a16="http://schemas.microsoft.com/office/drawing/2014/main" id="{AEA60897-E069-4FFB-A57E-317ADBB5594D}"/>
              </a:ext>
            </a:extLst>
          </p:cNvPr>
          <p:cNvSpPr>
            <a:spLocks noGrp="1" noChangeArrowheads="1"/>
          </p:cNvSpPr>
          <p:nvPr>
            <p:ph type="title"/>
          </p:nvPr>
        </p:nvSpPr>
        <p:spPr>
          <a:xfrm>
            <a:off x="258763" y="228600"/>
            <a:ext cx="8915400" cy="1087438"/>
          </a:xfrm>
        </p:spPr>
        <p:txBody>
          <a:bodyPr/>
          <a:lstStyle/>
          <a:p>
            <a:pPr algn="l">
              <a:defRPr/>
            </a:pPr>
            <a:r>
              <a:rPr lang="en-US" sz="5000" dirty="0">
                <a:solidFill>
                  <a:srgbClr val="0070C0"/>
                </a:solidFill>
                <a:effectLst>
                  <a:outerShdw blurRad="38100" dist="38100" dir="2700000" algn="tl">
                    <a:srgbClr val="000000">
                      <a:alpha val="43137"/>
                    </a:srgbClr>
                  </a:outerShdw>
                </a:effectLst>
                <a:ea typeface="ＭＳ Ｐゴシック" pitchFamily="-1" charset="-128"/>
              </a:rPr>
              <a:t>Emotional Intelligence begins with </a:t>
            </a:r>
            <a:r>
              <a:rPr lang="en-US" sz="5000" u="sng" dirty="0">
                <a:solidFill>
                  <a:srgbClr val="0070C0"/>
                </a:solidFill>
                <a:effectLst>
                  <a:outerShdw blurRad="38100" dist="38100" dir="2700000" algn="tl">
                    <a:srgbClr val="000000">
                      <a:alpha val="43137"/>
                    </a:srgbClr>
                  </a:outerShdw>
                </a:effectLst>
                <a:ea typeface="ＭＳ Ｐゴシック" pitchFamily="-1" charset="-128"/>
              </a:rPr>
              <a:t>understanding yourself</a:t>
            </a:r>
          </a:p>
        </p:txBody>
      </p:sp>
      <p:sp>
        <p:nvSpPr>
          <p:cNvPr id="57356" name="TextBox 39">
            <a:extLst>
              <a:ext uri="{FF2B5EF4-FFF2-40B4-BE49-F238E27FC236}">
                <a16:creationId xmlns:a16="http://schemas.microsoft.com/office/drawing/2014/main" id="{F7587703-7C4D-4B59-A91D-6A5C79D015C3}"/>
              </a:ext>
            </a:extLst>
          </p:cNvPr>
          <p:cNvSpPr txBox="1">
            <a:spLocks noChangeArrowheads="1"/>
          </p:cNvSpPr>
          <p:nvPr/>
        </p:nvSpPr>
        <p:spPr bwMode="auto">
          <a:xfrm>
            <a:off x="7523163" y="2592388"/>
            <a:ext cx="1357312"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nl-BE" altLang="en-US" sz="1800" b="1" i="1">
                <a:solidFill>
                  <a:schemeClr val="tx2"/>
                </a:solidFill>
              </a:rPr>
              <a:t>Source: Daniel Goleman</a:t>
            </a:r>
            <a:endParaRPr lang="en-US" altLang="en-US" sz="1800" b="1" i="1">
              <a:solidFill>
                <a:schemeClr val="tx2"/>
              </a:solidFill>
            </a:endParaRPr>
          </a:p>
        </p:txBody>
      </p:sp>
      <p:sp>
        <p:nvSpPr>
          <p:cNvPr id="50189" name="Espace réservé du numéro de diapositive 28">
            <a:extLst>
              <a:ext uri="{FF2B5EF4-FFF2-40B4-BE49-F238E27FC236}">
                <a16:creationId xmlns:a16="http://schemas.microsoft.com/office/drawing/2014/main" id="{C0A1B7D7-5152-47A7-A213-84EE94328107}"/>
              </a:ext>
            </a:extLst>
          </p:cNvPr>
          <p:cNvSpPr>
            <a:spLocks noGrp="1"/>
          </p:cNvSpPr>
          <p:nvPr>
            <p:ph type="sldNum" sz="quarter" idx="12"/>
          </p:nvPr>
        </p:nvSpPr>
        <p:spPr>
          <a:xfrm>
            <a:off x="8534400" y="6248400"/>
            <a:ext cx="3810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26D4105B-ACFB-4380-B78A-D76DD1CD3B3B}" type="slidenum">
              <a:rPr lang="en-US" altLang="en-US" sz="1400"/>
              <a:pPr eaLnBrk="1" hangingPunct="1"/>
              <a:t>15</a:t>
            </a:fld>
            <a:endParaRPr lang="en-US" altLang="en-US" sz="1400"/>
          </a:p>
        </p:txBody>
      </p:sp>
      <p:pic>
        <p:nvPicPr>
          <p:cNvPr id="34" name="Picture 33">
            <a:hlinkClick r:id="rId3"/>
            <a:extLst>
              <a:ext uri="{FF2B5EF4-FFF2-40B4-BE49-F238E27FC236}">
                <a16:creationId xmlns:a16="http://schemas.microsoft.com/office/drawing/2014/main" id="{EAB42906-660E-44B0-B955-6012B047512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4749800"/>
            <a:ext cx="1333500" cy="2032000"/>
          </a:xfrm>
          <a:prstGeom prst="rect">
            <a:avLst/>
          </a:prstGeom>
          <a:noFill/>
          <a:ln>
            <a:noFill/>
          </a:ln>
          <a:effectLst>
            <a:outerShdw blurRad="50800" dist="38100" dir="2700000" algn="tl" rotWithShape="0">
              <a:srgbClr val="808080">
                <a:alpha val="39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9">
            <a:extLst>
              <a:ext uri="{FF2B5EF4-FFF2-40B4-BE49-F238E27FC236}">
                <a16:creationId xmlns:a16="http://schemas.microsoft.com/office/drawing/2014/main" id="{6E9B8821-465B-4F72-B2DE-9CD288F0D12B}"/>
              </a:ext>
            </a:extLst>
          </p:cNvPr>
          <p:cNvGrpSpPr>
            <a:grpSpLocks/>
          </p:cNvGrpSpPr>
          <p:nvPr/>
        </p:nvGrpSpPr>
        <p:grpSpPr bwMode="auto">
          <a:xfrm>
            <a:off x="2479675" y="1487488"/>
            <a:ext cx="2244725" cy="1919287"/>
            <a:chOff x="2533650" y="1487006"/>
            <a:chExt cx="2244988" cy="1919770"/>
          </a:xfrm>
        </p:grpSpPr>
        <p:sp>
          <p:nvSpPr>
            <p:cNvPr id="3" name="Oval 2">
              <a:extLst>
                <a:ext uri="{FF2B5EF4-FFF2-40B4-BE49-F238E27FC236}">
                  <a16:creationId xmlns:a16="http://schemas.microsoft.com/office/drawing/2014/main" id="{2FAE6403-D72D-4F6E-9A5B-90231B5F6AC2}"/>
                </a:ext>
              </a:extLst>
            </p:cNvPr>
            <p:cNvSpPr/>
            <p:nvPr/>
          </p:nvSpPr>
          <p:spPr>
            <a:xfrm>
              <a:off x="2533650" y="2106287"/>
              <a:ext cx="1743279" cy="1300489"/>
            </a:xfrm>
            <a:prstGeom prst="ellipse">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p>
          </p:txBody>
        </p:sp>
        <p:cxnSp>
          <p:nvCxnSpPr>
            <p:cNvPr id="6" name="Straight Arrow Connector 5">
              <a:extLst>
                <a:ext uri="{FF2B5EF4-FFF2-40B4-BE49-F238E27FC236}">
                  <a16:creationId xmlns:a16="http://schemas.microsoft.com/office/drawing/2014/main" id="{3DCF007C-8D4D-4489-A230-45214997AFF6}"/>
                </a:ext>
              </a:extLst>
            </p:cNvPr>
            <p:cNvCxnSpPr>
              <a:cxnSpLocks/>
            </p:cNvCxnSpPr>
            <p:nvPr/>
          </p:nvCxnSpPr>
          <p:spPr>
            <a:xfrm flipH="1">
              <a:off x="4034014" y="1487006"/>
              <a:ext cx="744624" cy="784422"/>
            </a:xfrm>
            <a:prstGeom prst="straightConnector1">
              <a:avLst/>
            </a:prstGeom>
            <a:ln w="539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par>
                                <p:cTn id="9" presetID="1" presetClass="entr" presetSubtype="0" fill="hold" grpId="0" nodeType="withEffect">
                                  <p:stCondLst>
                                    <p:cond delay="0"/>
                                  </p:stCondLst>
                                  <p:childTnLst>
                                    <p:set>
                                      <p:cBhvr>
                                        <p:cTn id="10" dur="1" fill="hold">
                                          <p:stCondLst>
                                            <p:cond delay="0"/>
                                          </p:stCondLst>
                                        </p:cTn>
                                        <p:tgtEl>
                                          <p:spTgt spid="5735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dissolve">
                                      <p:cBhvr>
                                        <p:cTn id="15" dur="500"/>
                                        <p:tgtEl>
                                          <p:spTgt spid="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209948"/>
                                        </p:tgtEl>
                                        <p:attrNameLst>
                                          <p:attrName>style.visibility</p:attrName>
                                        </p:attrNameLst>
                                      </p:cBhvr>
                                      <p:to>
                                        <p:strVal val="visible"/>
                                      </p:to>
                                    </p:set>
                                    <p:animEffect transition="in" filter="dissolve">
                                      <p:cBhvr>
                                        <p:cTn id="20" dur="500"/>
                                        <p:tgtEl>
                                          <p:spTgt spid="20994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209947"/>
                                        </p:tgtEl>
                                        <p:attrNameLst>
                                          <p:attrName>style.visibility</p:attrName>
                                        </p:attrNameLst>
                                      </p:cBhvr>
                                      <p:to>
                                        <p:strVal val="visible"/>
                                      </p:to>
                                    </p:set>
                                    <p:animEffect transition="in" filter="dissolve">
                                      <p:cBhvr>
                                        <p:cTn id="25" dur="500"/>
                                        <p:tgtEl>
                                          <p:spTgt spid="20994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57349"/>
                                        </p:tgtEl>
                                        <p:attrNameLst>
                                          <p:attrName>style.visibility</p:attrName>
                                        </p:attrNameLst>
                                      </p:cBhvr>
                                      <p:to>
                                        <p:strVal val="visible"/>
                                      </p:to>
                                    </p:set>
                                    <p:animEffect transition="in" filter="wipe(up)">
                                      <p:cBhvr>
                                        <p:cTn id="30" dur="500"/>
                                        <p:tgtEl>
                                          <p:spTgt spid="57349"/>
                                        </p:tgtEl>
                                      </p:cBhvr>
                                    </p:animEffect>
                                  </p:childTnLst>
                                </p:cTn>
                              </p:par>
                            </p:childTnLst>
                          </p:cTn>
                        </p:par>
                        <p:par>
                          <p:cTn id="31" fill="hold" nodeType="afterGroup">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57350"/>
                                        </p:tgtEl>
                                        <p:attrNameLst>
                                          <p:attrName>style.visibility</p:attrName>
                                        </p:attrNameLst>
                                      </p:cBhvr>
                                      <p:to>
                                        <p:strVal val="visible"/>
                                      </p:to>
                                    </p:set>
                                    <p:animEffect transition="in" filter="wipe(left)">
                                      <p:cBhvr>
                                        <p:cTn id="34" dur="500"/>
                                        <p:tgtEl>
                                          <p:spTgt spid="57350"/>
                                        </p:tgtEl>
                                      </p:cBhvr>
                                    </p:animEffect>
                                  </p:childTnLst>
                                </p:cTn>
                              </p:par>
                            </p:childTnLst>
                          </p:cTn>
                        </p:par>
                        <p:par>
                          <p:cTn id="35" fill="hold" nodeType="afterGroup">
                            <p:stCondLst>
                              <p:cond delay="1000"/>
                            </p:stCondLst>
                            <p:childTnLst>
                              <p:par>
                                <p:cTn id="36" presetID="9" presetClass="entr" presetSubtype="0" fill="hold" grpId="0" nodeType="afterEffect">
                                  <p:stCondLst>
                                    <p:cond delay="0"/>
                                  </p:stCondLst>
                                  <p:childTnLst>
                                    <p:set>
                                      <p:cBhvr>
                                        <p:cTn id="37" dur="1" fill="hold">
                                          <p:stCondLst>
                                            <p:cond delay="0"/>
                                          </p:stCondLst>
                                        </p:cTn>
                                        <p:tgtEl>
                                          <p:spTgt spid="209950"/>
                                        </p:tgtEl>
                                        <p:attrNameLst>
                                          <p:attrName>style.visibility</p:attrName>
                                        </p:attrNameLst>
                                      </p:cBhvr>
                                      <p:to>
                                        <p:strVal val="visible"/>
                                      </p:to>
                                    </p:set>
                                    <p:animEffect transition="in" filter="dissolve">
                                      <p:cBhvr>
                                        <p:cTn id="38" dur="500"/>
                                        <p:tgtEl>
                                          <p:spTgt spid="209950"/>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57353"/>
                                        </p:tgtEl>
                                        <p:attrNameLst>
                                          <p:attrName>style.visibility</p:attrName>
                                        </p:attrNameLst>
                                      </p:cBhvr>
                                      <p:to>
                                        <p:strVal val="visible"/>
                                      </p:to>
                                    </p:set>
                                    <p:animEffect transition="in" filter="wipe(up)">
                                      <p:cBhvr>
                                        <p:cTn id="43" dur="500"/>
                                        <p:tgtEl>
                                          <p:spTgt spid="57353"/>
                                        </p:tgtEl>
                                      </p:cBhvr>
                                    </p:animEffect>
                                  </p:childTnLst>
                                </p:cTn>
                              </p:par>
                            </p:childTnLst>
                          </p:cTn>
                        </p:par>
                        <p:par>
                          <p:cTn id="44" fill="hold" nodeType="afterGroup">
                            <p:stCondLst>
                              <p:cond delay="500"/>
                            </p:stCondLst>
                            <p:childTnLst>
                              <p:par>
                                <p:cTn id="45" presetID="9" presetClass="entr" presetSubtype="0" fill="hold" grpId="0" nodeType="afterEffect">
                                  <p:stCondLst>
                                    <p:cond delay="0"/>
                                  </p:stCondLst>
                                  <p:childTnLst>
                                    <p:set>
                                      <p:cBhvr>
                                        <p:cTn id="46" dur="1" fill="hold">
                                          <p:stCondLst>
                                            <p:cond delay="0"/>
                                          </p:stCondLst>
                                        </p:cTn>
                                        <p:tgtEl>
                                          <p:spTgt spid="209922"/>
                                        </p:tgtEl>
                                        <p:attrNameLst>
                                          <p:attrName>style.visibility</p:attrName>
                                        </p:attrNameLst>
                                      </p:cBhvr>
                                      <p:to>
                                        <p:strVal val="visible"/>
                                      </p:to>
                                    </p:set>
                                    <p:animEffect transition="in" filter="dissolve">
                                      <p:cBhvr>
                                        <p:cTn id="47" dur="500"/>
                                        <p:tgtEl>
                                          <p:spTgt spid="209922"/>
                                        </p:tgtEl>
                                      </p:cBhvr>
                                    </p:animEffect>
                                  </p:childTnLst>
                                </p:cTn>
                              </p:par>
                            </p:childTnLst>
                          </p:cTn>
                        </p:par>
                        <p:par>
                          <p:cTn id="48" fill="hold" nodeType="afterGroup">
                            <p:stCondLst>
                              <p:cond delay="1000"/>
                            </p:stCondLst>
                            <p:childTnLst>
                              <p:par>
                                <p:cTn id="49" presetID="22" presetClass="entr" presetSubtype="1" fill="hold" nodeType="after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wipe(up)">
                                      <p:cBhvr>
                                        <p:cTn id="51" dur="1000"/>
                                        <p:tgtEl>
                                          <p:spTgt spid="8"/>
                                        </p:tgtEl>
                                      </p:cBhvr>
                                    </p:animEffect>
                                  </p:childTnLst>
                                </p:cTn>
                              </p:par>
                            </p:childTnLst>
                          </p:cTn>
                        </p:par>
                        <p:par>
                          <p:cTn id="52" fill="hold" nodeType="afterGroup">
                            <p:stCondLst>
                              <p:cond delay="2000"/>
                            </p:stCondLst>
                            <p:childTnLst>
                              <p:par>
                                <p:cTn id="53" presetID="53" presetClass="entr" presetSubtype="16" fill="hold" nodeType="afterEffect">
                                  <p:stCondLst>
                                    <p:cond delay="0"/>
                                  </p:stCondLst>
                                  <p:childTnLst>
                                    <p:set>
                                      <p:cBhvr>
                                        <p:cTn id="54" dur="1" fill="hold">
                                          <p:stCondLst>
                                            <p:cond delay="0"/>
                                          </p:stCondLst>
                                        </p:cTn>
                                        <p:tgtEl>
                                          <p:spTgt spid="34"/>
                                        </p:tgtEl>
                                        <p:attrNameLst>
                                          <p:attrName>style.visibility</p:attrName>
                                        </p:attrNameLst>
                                      </p:cBhvr>
                                      <p:to>
                                        <p:strVal val="visible"/>
                                      </p:to>
                                    </p:set>
                                    <p:anim calcmode="lin" valueType="num">
                                      <p:cBhvr>
                                        <p:cTn id="55" dur="500" fill="hold"/>
                                        <p:tgtEl>
                                          <p:spTgt spid="34"/>
                                        </p:tgtEl>
                                        <p:attrNameLst>
                                          <p:attrName>ppt_w</p:attrName>
                                        </p:attrNameLst>
                                      </p:cBhvr>
                                      <p:tavLst>
                                        <p:tav tm="0">
                                          <p:val>
                                            <p:fltVal val="0"/>
                                          </p:val>
                                        </p:tav>
                                        <p:tav tm="100000">
                                          <p:val>
                                            <p:strVal val="#ppt_w"/>
                                          </p:val>
                                        </p:tav>
                                      </p:tavLst>
                                    </p:anim>
                                    <p:anim calcmode="lin" valueType="num">
                                      <p:cBhvr>
                                        <p:cTn id="56" dur="500" fill="hold"/>
                                        <p:tgtEl>
                                          <p:spTgt spid="34"/>
                                        </p:tgtEl>
                                        <p:attrNameLst>
                                          <p:attrName>ppt_h</p:attrName>
                                        </p:attrNameLst>
                                      </p:cBhvr>
                                      <p:tavLst>
                                        <p:tav tm="0">
                                          <p:val>
                                            <p:fltVal val="0"/>
                                          </p:val>
                                        </p:tav>
                                        <p:tav tm="100000">
                                          <p:val>
                                            <p:strVal val="#ppt_h"/>
                                          </p:val>
                                        </p:tav>
                                      </p:tavLst>
                                    </p:anim>
                                    <p:animEffect transition="in" filter="fade">
                                      <p:cBhvr>
                                        <p:cTn id="5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2" grpId="0" autoUpdateAnimBg="0"/>
      <p:bldP spid="57349" grpId="0" animBg="1"/>
      <p:bldP spid="57350" grpId="0" animBg="1"/>
      <p:bldP spid="209947" grpId="0"/>
      <p:bldP spid="209948" grpId="0"/>
      <p:bldP spid="57353" grpId="0" animBg="1"/>
      <p:bldP spid="209950" grpId="0" autoUpdateAnimBg="0"/>
      <p:bldP spid="5735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4CBFF70D-1A63-4D72-A77C-C7606638B5C2}"/>
              </a:ext>
            </a:extLst>
          </p:cNvPr>
          <p:cNvSpPr>
            <a:spLocks noGrp="1" noChangeArrowheads="1"/>
          </p:cNvSpPr>
          <p:nvPr>
            <p:ph type="title"/>
          </p:nvPr>
        </p:nvSpPr>
        <p:spPr>
          <a:xfrm>
            <a:off x="457200" y="0"/>
            <a:ext cx="7265988" cy="1143000"/>
          </a:xfrm>
        </p:spPr>
        <p:txBody>
          <a:bodyPr/>
          <a:lstStyle/>
          <a:p>
            <a:pPr algn="l">
              <a:defRPr/>
            </a:pPr>
            <a:r>
              <a:rPr lang="en-US" altLang="en-US" b="1" dirty="0">
                <a:solidFill>
                  <a:srgbClr val="0070C0"/>
                </a:solidFill>
                <a:effectLst>
                  <a:outerShdw blurRad="38100" dist="38100" dir="2700000" algn="tl">
                    <a:srgbClr val="000000">
                      <a:alpha val="43137"/>
                    </a:srgbClr>
                  </a:outerShdw>
                </a:effectLst>
                <a:latin typeface="Century Gothic" panose="020B0502020202020204" pitchFamily="34" charset="0"/>
                <a:ea typeface="ＭＳ Ｐゴシック" panose="020B0600070205080204" pitchFamily="34" charset="-128"/>
              </a:rPr>
              <a:t>Research supports this: </a:t>
            </a:r>
          </a:p>
        </p:txBody>
      </p:sp>
      <p:sp>
        <p:nvSpPr>
          <p:cNvPr id="210947" name="Rectangle 3">
            <a:extLst>
              <a:ext uri="{FF2B5EF4-FFF2-40B4-BE49-F238E27FC236}">
                <a16:creationId xmlns:a16="http://schemas.microsoft.com/office/drawing/2014/main" id="{89192A2E-1F07-4D6A-A111-13050971F29B}"/>
              </a:ext>
            </a:extLst>
          </p:cNvPr>
          <p:cNvSpPr>
            <a:spLocks noChangeArrowheads="1"/>
          </p:cNvSpPr>
          <p:nvPr/>
        </p:nvSpPr>
        <p:spPr bwMode="auto">
          <a:xfrm>
            <a:off x="609600" y="2227263"/>
            <a:ext cx="1716088" cy="1698625"/>
          </a:xfrm>
          <a:prstGeom prst="rect">
            <a:avLst/>
          </a:prstGeom>
          <a:gradFill rotWithShape="0">
            <a:gsLst>
              <a:gs pos="0">
                <a:srgbClr val="666699"/>
              </a:gs>
              <a:gs pos="50000">
                <a:srgbClr val="666699">
                  <a:gamma/>
                  <a:shade val="46275"/>
                  <a:invGamma/>
                </a:srgbClr>
              </a:gs>
              <a:gs pos="100000">
                <a:srgbClr val="666699"/>
              </a:gs>
            </a:gsLst>
            <a:lin ang="2700000" scaled="1"/>
          </a:gradFill>
          <a:ln w="12700">
            <a:noFill/>
            <a:miter lim="800000"/>
            <a:headEnd/>
            <a:tailEnd/>
          </a:ln>
          <a:effectLst/>
        </p:spPr>
        <p:txBody>
          <a:bodyPr wrap="none" anchor="ctr"/>
          <a:lstStyle/>
          <a:p>
            <a:pPr algn="ctr">
              <a:lnSpc>
                <a:spcPct val="90000"/>
              </a:lnSpc>
              <a:defRPr/>
            </a:pPr>
            <a:br>
              <a:rPr lang="en-US" sz="2200">
                <a:solidFill>
                  <a:schemeClr val="bg1"/>
                </a:solidFill>
                <a:effectLst>
                  <a:outerShdw blurRad="38100" dist="38100" dir="2700000" algn="tl">
                    <a:srgbClr val="000000"/>
                  </a:outerShdw>
                </a:effectLst>
                <a:latin typeface="Arial" pitchFamily="-84" charset="0"/>
                <a:ea typeface="ＭＳ Ｐゴシック" pitchFamily="-84" charset="-128"/>
                <a:cs typeface="ＭＳ Ｐゴシック" pitchFamily="-84" charset="-128"/>
              </a:rPr>
            </a:br>
            <a:endParaRPr lang="en-US" sz="2200">
              <a:solidFill>
                <a:schemeClr val="bg1"/>
              </a:solidFill>
              <a:effectLst>
                <a:outerShdw blurRad="38100" dist="38100" dir="2700000" algn="tl">
                  <a:srgbClr val="000000"/>
                </a:outerShdw>
              </a:effectLst>
              <a:latin typeface="Arial" pitchFamily="-84" charset="0"/>
              <a:ea typeface="ＭＳ Ｐゴシック" pitchFamily="-84" charset="-128"/>
              <a:cs typeface="ＭＳ Ｐゴシック" pitchFamily="-84" charset="-128"/>
            </a:endParaRPr>
          </a:p>
        </p:txBody>
      </p:sp>
      <p:sp>
        <p:nvSpPr>
          <p:cNvPr id="210948" name="Rectangle 4">
            <a:extLst>
              <a:ext uri="{FF2B5EF4-FFF2-40B4-BE49-F238E27FC236}">
                <a16:creationId xmlns:a16="http://schemas.microsoft.com/office/drawing/2014/main" id="{E558D540-7EC2-4E57-87CE-FCB4CFD5A631}"/>
              </a:ext>
            </a:extLst>
          </p:cNvPr>
          <p:cNvSpPr>
            <a:spLocks noChangeArrowheads="1"/>
          </p:cNvSpPr>
          <p:nvPr/>
        </p:nvSpPr>
        <p:spPr bwMode="auto">
          <a:xfrm>
            <a:off x="2303463" y="2227263"/>
            <a:ext cx="1716087" cy="1698625"/>
          </a:xfrm>
          <a:prstGeom prst="rect">
            <a:avLst/>
          </a:prstGeom>
          <a:gradFill rotWithShape="0">
            <a:gsLst>
              <a:gs pos="0">
                <a:srgbClr val="666699"/>
              </a:gs>
              <a:gs pos="50000">
                <a:srgbClr val="666699">
                  <a:gamma/>
                  <a:shade val="46275"/>
                  <a:invGamma/>
                </a:srgbClr>
              </a:gs>
              <a:gs pos="100000">
                <a:srgbClr val="666699"/>
              </a:gs>
            </a:gsLst>
            <a:lin ang="2700000" scaled="1"/>
          </a:gradFill>
          <a:ln w="12700">
            <a:noFill/>
            <a:miter lim="800000"/>
            <a:headEnd/>
            <a:tailEnd/>
          </a:ln>
          <a:effec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lnSpc>
                <a:spcPct val="90000"/>
              </a:lnSpc>
            </a:pPr>
            <a:endParaRPr lang="en-US" altLang="en-US" sz="2200">
              <a:solidFill>
                <a:schemeClr val="bg1"/>
              </a:solidFill>
              <a:effectLst>
                <a:outerShdw blurRad="38100" dist="38100" dir="2700000" algn="tl">
                  <a:srgbClr val="000000"/>
                </a:outerShdw>
              </a:effectLst>
            </a:endParaRPr>
          </a:p>
          <a:p>
            <a:pPr algn="ctr" eaLnBrk="1" hangingPunct="1">
              <a:lnSpc>
                <a:spcPct val="90000"/>
              </a:lnSpc>
            </a:pPr>
            <a:endParaRPr lang="en-US" altLang="en-US" sz="2200">
              <a:solidFill>
                <a:schemeClr val="bg1"/>
              </a:solidFill>
              <a:effectLst>
                <a:outerShdw blurRad="38100" dist="38100" dir="2700000" algn="tl">
                  <a:srgbClr val="000000"/>
                </a:outerShdw>
              </a:effectLst>
            </a:endParaRPr>
          </a:p>
        </p:txBody>
      </p:sp>
      <p:sp>
        <p:nvSpPr>
          <p:cNvPr id="210949" name="Rectangle 5">
            <a:extLst>
              <a:ext uri="{FF2B5EF4-FFF2-40B4-BE49-F238E27FC236}">
                <a16:creationId xmlns:a16="http://schemas.microsoft.com/office/drawing/2014/main" id="{F3A4B5FC-0D72-4CFF-9813-0A6EE4BF07BC}"/>
              </a:ext>
            </a:extLst>
          </p:cNvPr>
          <p:cNvSpPr>
            <a:spLocks noChangeArrowheads="1"/>
          </p:cNvSpPr>
          <p:nvPr/>
        </p:nvSpPr>
        <p:spPr bwMode="auto">
          <a:xfrm>
            <a:off x="2303463" y="3887788"/>
            <a:ext cx="1716087" cy="1698625"/>
          </a:xfrm>
          <a:prstGeom prst="rect">
            <a:avLst/>
          </a:prstGeom>
          <a:gradFill rotWithShape="0">
            <a:gsLst>
              <a:gs pos="0">
                <a:srgbClr val="666699"/>
              </a:gs>
              <a:gs pos="50000">
                <a:srgbClr val="666699">
                  <a:gamma/>
                  <a:shade val="46275"/>
                  <a:invGamma/>
                </a:srgbClr>
              </a:gs>
              <a:gs pos="100000">
                <a:srgbClr val="666699"/>
              </a:gs>
            </a:gsLst>
            <a:lin ang="2700000" scaled="1"/>
          </a:gradFill>
          <a:ln w="12700">
            <a:noFill/>
            <a:miter lim="800000"/>
            <a:headEnd/>
            <a:tailEnd/>
          </a:ln>
          <a:effec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lnSpc>
                <a:spcPct val="90000"/>
              </a:lnSpc>
            </a:pPr>
            <a:br>
              <a:rPr lang="en-US" altLang="en-US" sz="1800">
                <a:solidFill>
                  <a:schemeClr val="bg1"/>
                </a:solidFill>
                <a:effectLst>
                  <a:outerShdw blurRad="38100" dist="38100" dir="2700000" algn="tl">
                    <a:srgbClr val="000000"/>
                  </a:outerShdw>
                </a:effectLst>
              </a:rPr>
            </a:br>
            <a:endParaRPr lang="en-US" altLang="en-US" sz="2200">
              <a:solidFill>
                <a:schemeClr val="bg1"/>
              </a:solidFill>
              <a:effectLst>
                <a:outerShdw blurRad="38100" dist="38100" dir="2700000" algn="tl">
                  <a:srgbClr val="000000"/>
                </a:outerShdw>
              </a:effectLst>
            </a:endParaRPr>
          </a:p>
        </p:txBody>
      </p:sp>
      <p:sp>
        <p:nvSpPr>
          <p:cNvPr id="210950" name="Rectangle 6">
            <a:extLst>
              <a:ext uri="{FF2B5EF4-FFF2-40B4-BE49-F238E27FC236}">
                <a16:creationId xmlns:a16="http://schemas.microsoft.com/office/drawing/2014/main" id="{AA60CBFA-8696-47FC-AF08-240D5393AB9F}"/>
              </a:ext>
            </a:extLst>
          </p:cNvPr>
          <p:cNvSpPr>
            <a:spLocks noChangeArrowheads="1"/>
          </p:cNvSpPr>
          <p:nvPr/>
        </p:nvSpPr>
        <p:spPr bwMode="auto">
          <a:xfrm>
            <a:off x="609600" y="3887788"/>
            <a:ext cx="1716088" cy="1698625"/>
          </a:xfrm>
          <a:prstGeom prst="rect">
            <a:avLst/>
          </a:prstGeom>
          <a:gradFill rotWithShape="0">
            <a:gsLst>
              <a:gs pos="0">
                <a:srgbClr val="666699"/>
              </a:gs>
              <a:gs pos="50000">
                <a:srgbClr val="666699">
                  <a:gamma/>
                  <a:shade val="46275"/>
                  <a:invGamma/>
                </a:srgbClr>
              </a:gs>
              <a:gs pos="100000">
                <a:srgbClr val="666699"/>
              </a:gs>
            </a:gsLst>
            <a:lin ang="2700000" scaled="1"/>
          </a:gradFill>
          <a:ln w="12700">
            <a:noFill/>
            <a:miter lim="800000"/>
            <a:headEnd/>
            <a:tailEnd/>
          </a:ln>
          <a:effec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lnSpc>
                <a:spcPct val="90000"/>
              </a:lnSpc>
            </a:pPr>
            <a:br>
              <a:rPr lang="en-US" altLang="en-US" sz="1800">
                <a:solidFill>
                  <a:schemeClr val="bg1"/>
                </a:solidFill>
                <a:effectLst>
                  <a:outerShdw blurRad="38100" dist="38100" dir="2700000" algn="tl">
                    <a:srgbClr val="000000"/>
                  </a:outerShdw>
                </a:effectLst>
              </a:rPr>
            </a:br>
            <a:endParaRPr lang="en-US" altLang="en-US" sz="2200">
              <a:solidFill>
                <a:schemeClr val="bg1"/>
              </a:solidFill>
              <a:effectLst>
                <a:outerShdw blurRad="38100" dist="38100" dir="2700000" algn="tl">
                  <a:srgbClr val="000000"/>
                </a:outerShdw>
              </a:effectLst>
            </a:endParaRPr>
          </a:p>
        </p:txBody>
      </p:sp>
      <p:sp>
        <p:nvSpPr>
          <p:cNvPr id="99335" name="Rectangle 7">
            <a:extLst>
              <a:ext uri="{FF2B5EF4-FFF2-40B4-BE49-F238E27FC236}">
                <a16:creationId xmlns:a16="http://schemas.microsoft.com/office/drawing/2014/main" id="{EAB74208-98EA-4E42-AC40-D871E195DDF0}"/>
              </a:ext>
            </a:extLst>
          </p:cNvPr>
          <p:cNvSpPr>
            <a:spLocks noChangeArrowheads="1"/>
          </p:cNvSpPr>
          <p:nvPr/>
        </p:nvSpPr>
        <p:spPr bwMode="auto">
          <a:xfrm>
            <a:off x="631825" y="2227263"/>
            <a:ext cx="1676400" cy="1676400"/>
          </a:xfrm>
          <a:prstGeom prst="rect">
            <a:avLst/>
          </a:prstGeom>
          <a:noFill/>
          <a:ln w="50799">
            <a:solidFill>
              <a:srgbClr val="C1CE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99336" name="Rectangle 8">
            <a:extLst>
              <a:ext uri="{FF2B5EF4-FFF2-40B4-BE49-F238E27FC236}">
                <a16:creationId xmlns:a16="http://schemas.microsoft.com/office/drawing/2014/main" id="{FA259D5C-9FF0-431E-8B80-915ADE000999}"/>
              </a:ext>
            </a:extLst>
          </p:cNvPr>
          <p:cNvSpPr>
            <a:spLocks noChangeArrowheads="1"/>
          </p:cNvSpPr>
          <p:nvPr/>
        </p:nvSpPr>
        <p:spPr bwMode="auto">
          <a:xfrm>
            <a:off x="625475" y="3914775"/>
            <a:ext cx="1685925" cy="1660525"/>
          </a:xfrm>
          <a:prstGeom prst="rect">
            <a:avLst/>
          </a:prstGeom>
          <a:noFill/>
          <a:ln w="50799">
            <a:solidFill>
              <a:srgbClr val="C1CE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99337" name="Rectangle 9">
            <a:extLst>
              <a:ext uri="{FF2B5EF4-FFF2-40B4-BE49-F238E27FC236}">
                <a16:creationId xmlns:a16="http://schemas.microsoft.com/office/drawing/2014/main" id="{17DB5121-3C0C-46B3-A4BA-5DDED0E39946}"/>
              </a:ext>
            </a:extLst>
          </p:cNvPr>
          <p:cNvSpPr>
            <a:spLocks noChangeArrowheads="1"/>
          </p:cNvSpPr>
          <p:nvPr/>
        </p:nvSpPr>
        <p:spPr bwMode="auto">
          <a:xfrm>
            <a:off x="2333625" y="2230438"/>
            <a:ext cx="1684338" cy="1660525"/>
          </a:xfrm>
          <a:prstGeom prst="rect">
            <a:avLst/>
          </a:prstGeom>
          <a:noFill/>
          <a:ln w="50799">
            <a:solidFill>
              <a:srgbClr val="C1CE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99338" name="Rectangle 10">
            <a:extLst>
              <a:ext uri="{FF2B5EF4-FFF2-40B4-BE49-F238E27FC236}">
                <a16:creationId xmlns:a16="http://schemas.microsoft.com/office/drawing/2014/main" id="{EE0AB29E-6C7B-46C2-B1D4-800FA270E45F}"/>
              </a:ext>
            </a:extLst>
          </p:cNvPr>
          <p:cNvSpPr>
            <a:spLocks noChangeArrowheads="1"/>
          </p:cNvSpPr>
          <p:nvPr/>
        </p:nvSpPr>
        <p:spPr bwMode="auto">
          <a:xfrm>
            <a:off x="2333625" y="3914775"/>
            <a:ext cx="1684338" cy="1660525"/>
          </a:xfrm>
          <a:prstGeom prst="rect">
            <a:avLst/>
          </a:prstGeom>
          <a:noFill/>
          <a:ln w="50799">
            <a:solidFill>
              <a:srgbClr val="C1CE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grpSp>
        <p:nvGrpSpPr>
          <p:cNvPr id="99339" name="Group 21">
            <a:extLst>
              <a:ext uri="{FF2B5EF4-FFF2-40B4-BE49-F238E27FC236}">
                <a16:creationId xmlns:a16="http://schemas.microsoft.com/office/drawing/2014/main" id="{FF381845-49BA-4FA1-B796-894DCA9860D5}"/>
              </a:ext>
            </a:extLst>
          </p:cNvPr>
          <p:cNvGrpSpPr>
            <a:grpSpLocks/>
          </p:cNvGrpSpPr>
          <p:nvPr/>
        </p:nvGrpSpPr>
        <p:grpSpPr bwMode="auto">
          <a:xfrm>
            <a:off x="1876425" y="3379788"/>
            <a:ext cx="820738" cy="849312"/>
            <a:chOff x="2033588" y="3379788"/>
            <a:chExt cx="889000" cy="849312"/>
          </a:xfrm>
        </p:grpSpPr>
        <p:sp>
          <p:nvSpPr>
            <p:cNvPr id="99349" name="Oval 11">
              <a:extLst>
                <a:ext uri="{FF2B5EF4-FFF2-40B4-BE49-F238E27FC236}">
                  <a16:creationId xmlns:a16="http://schemas.microsoft.com/office/drawing/2014/main" id="{9AD727A5-6308-4575-9C19-7332B7242CBF}"/>
                </a:ext>
              </a:extLst>
            </p:cNvPr>
            <p:cNvSpPr>
              <a:spLocks noChangeArrowheads="1"/>
            </p:cNvSpPr>
            <p:nvPr/>
          </p:nvSpPr>
          <p:spPr bwMode="auto">
            <a:xfrm>
              <a:off x="2559050" y="3379788"/>
              <a:ext cx="254000" cy="23336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99350" name="Freeform 12">
              <a:extLst>
                <a:ext uri="{FF2B5EF4-FFF2-40B4-BE49-F238E27FC236}">
                  <a16:creationId xmlns:a16="http://schemas.microsoft.com/office/drawing/2014/main" id="{C10BC225-1867-4837-A25C-2C90AACBD9D1}"/>
                </a:ext>
              </a:extLst>
            </p:cNvPr>
            <p:cNvSpPr>
              <a:spLocks/>
            </p:cNvSpPr>
            <p:nvPr/>
          </p:nvSpPr>
          <p:spPr bwMode="auto">
            <a:xfrm>
              <a:off x="2489200" y="3636963"/>
              <a:ext cx="433388" cy="588962"/>
            </a:xfrm>
            <a:custGeom>
              <a:avLst/>
              <a:gdLst>
                <a:gd name="T0" fmla="*/ 2147483647 w 309"/>
                <a:gd name="T1" fmla="*/ 2147483647 h 460"/>
                <a:gd name="T2" fmla="*/ 2147483647 w 309"/>
                <a:gd name="T3" fmla="*/ 2147483647 h 460"/>
                <a:gd name="T4" fmla="*/ 2147483647 w 309"/>
                <a:gd name="T5" fmla="*/ 2147483647 h 460"/>
                <a:gd name="T6" fmla="*/ 2147483647 w 309"/>
                <a:gd name="T7" fmla="*/ 2147483647 h 460"/>
                <a:gd name="T8" fmla="*/ 2147483647 w 309"/>
                <a:gd name="T9" fmla="*/ 2147483647 h 460"/>
                <a:gd name="T10" fmla="*/ 2147483647 w 309"/>
                <a:gd name="T11" fmla="*/ 2147483647 h 460"/>
                <a:gd name="T12" fmla="*/ 2147483647 w 309"/>
                <a:gd name="T13" fmla="*/ 2147483647 h 460"/>
                <a:gd name="T14" fmla="*/ 2147483647 w 309"/>
                <a:gd name="T15" fmla="*/ 2147483647 h 460"/>
                <a:gd name="T16" fmla="*/ 2147483647 w 309"/>
                <a:gd name="T17" fmla="*/ 2147483647 h 460"/>
                <a:gd name="T18" fmla="*/ 2147483647 w 309"/>
                <a:gd name="T19" fmla="*/ 2147483647 h 460"/>
                <a:gd name="T20" fmla="*/ 2147483647 w 309"/>
                <a:gd name="T21" fmla="*/ 2147483647 h 460"/>
                <a:gd name="T22" fmla="*/ 2147483647 w 309"/>
                <a:gd name="T23" fmla="*/ 2147483647 h 460"/>
                <a:gd name="T24" fmla="*/ 2147483647 w 309"/>
                <a:gd name="T25" fmla="*/ 2147483647 h 460"/>
                <a:gd name="T26" fmla="*/ 2147483647 w 309"/>
                <a:gd name="T27" fmla="*/ 2147483647 h 460"/>
                <a:gd name="T28" fmla="*/ 2147483647 w 309"/>
                <a:gd name="T29" fmla="*/ 2147483647 h 460"/>
                <a:gd name="T30" fmla="*/ 2147483647 w 309"/>
                <a:gd name="T31" fmla="*/ 2147483647 h 460"/>
                <a:gd name="T32" fmla="*/ 2147483647 w 309"/>
                <a:gd name="T33" fmla="*/ 2147483647 h 460"/>
                <a:gd name="T34" fmla="*/ 2147483647 w 309"/>
                <a:gd name="T35" fmla="*/ 2147483647 h 460"/>
                <a:gd name="T36" fmla="*/ 2147483647 w 309"/>
                <a:gd name="T37" fmla="*/ 2147483647 h 460"/>
                <a:gd name="T38" fmla="*/ 2147483647 w 309"/>
                <a:gd name="T39" fmla="*/ 2147483647 h 460"/>
                <a:gd name="T40" fmla="*/ 2147483647 w 309"/>
                <a:gd name="T41" fmla="*/ 2147483647 h 460"/>
                <a:gd name="T42" fmla="*/ 2147483647 w 309"/>
                <a:gd name="T43" fmla="*/ 2147483647 h 460"/>
                <a:gd name="T44" fmla="*/ 2147483647 w 309"/>
                <a:gd name="T45" fmla="*/ 2147483647 h 460"/>
                <a:gd name="T46" fmla="*/ 2147483647 w 309"/>
                <a:gd name="T47" fmla="*/ 2147483647 h 460"/>
                <a:gd name="T48" fmla="*/ 2147483647 w 309"/>
                <a:gd name="T49" fmla="*/ 2147483647 h 460"/>
                <a:gd name="T50" fmla="*/ 0 w 309"/>
                <a:gd name="T51" fmla="*/ 2147483647 h 460"/>
                <a:gd name="T52" fmla="*/ 2147483647 w 309"/>
                <a:gd name="T53" fmla="*/ 2147483647 h 460"/>
                <a:gd name="T54" fmla="*/ 2147483647 w 309"/>
                <a:gd name="T55" fmla="*/ 2147483647 h 460"/>
                <a:gd name="T56" fmla="*/ 2147483647 w 309"/>
                <a:gd name="T57" fmla="*/ 2147483647 h 460"/>
                <a:gd name="T58" fmla="*/ 2147483647 w 309"/>
                <a:gd name="T59" fmla="*/ 2147483647 h 460"/>
                <a:gd name="T60" fmla="*/ 2147483647 w 309"/>
                <a:gd name="T61" fmla="*/ 2147483647 h 460"/>
                <a:gd name="T62" fmla="*/ 2147483647 w 309"/>
                <a:gd name="T63" fmla="*/ 2147483647 h 460"/>
                <a:gd name="T64" fmla="*/ 2147483647 w 309"/>
                <a:gd name="T65" fmla="*/ 2147483647 h 460"/>
                <a:gd name="T66" fmla="*/ 2147483647 w 309"/>
                <a:gd name="T67" fmla="*/ 2147483647 h 460"/>
                <a:gd name="T68" fmla="*/ 2147483647 w 309"/>
                <a:gd name="T69" fmla="*/ 2147483647 h 460"/>
                <a:gd name="T70" fmla="*/ 2147483647 w 309"/>
                <a:gd name="T71" fmla="*/ 2147483647 h 460"/>
                <a:gd name="T72" fmla="*/ 2147483647 w 309"/>
                <a:gd name="T73" fmla="*/ 2147483647 h 460"/>
                <a:gd name="T74" fmla="*/ 2147483647 w 309"/>
                <a:gd name="T75" fmla="*/ 2147483647 h 460"/>
                <a:gd name="T76" fmla="*/ 2147483647 w 309"/>
                <a:gd name="T77" fmla="*/ 2147483647 h 460"/>
                <a:gd name="T78" fmla="*/ 2147483647 w 309"/>
                <a:gd name="T79" fmla="*/ 2147483647 h 460"/>
                <a:gd name="T80" fmla="*/ 2147483647 w 309"/>
                <a:gd name="T81" fmla="*/ 2147483647 h 460"/>
                <a:gd name="T82" fmla="*/ 2147483647 w 309"/>
                <a:gd name="T83" fmla="*/ 2147483647 h 460"/>
                <a:gd name="T84" fmla="*/ 2147483647 w 309"/>
                <a:gd name="T85" fmla="*/ 2147483647 h 460"/>
                <a:gd name="T86" fmla="*/ 2147483647 w 309"/>
                <a:gd name="T87" fmla="*/ 2147483647 h 460"/>
                <a:gd name="T88" fmla="*/ 2147483647 w 309"/>
                <a:gd name="T89" fmla="*/ 2147483647 h 46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09"/>
                <a:gd name="T136" fmla="*/ 0 h 460"/>
                <a:gd name="T137" fmla="*/ 309 w 309"/>
                <a:gd name="T138" fmla="*/ 460 h 46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09" h="460">
                  <a:moveTo>
                    <a:pt x="54" y="457"/>
                  </a:moveTo>
                  <a:lnTo>
                    <a:pt x="54" y="450"/>
                  </a:lnTo>
                  <a:lnTo>
                    <a:pt x="55" y="445"/>
                  </a:lnTo>
                  <a:lnTo>
                    <a:pt x="57" y="441"/>
                  </a:lnTo>
                  <a:lnTo>
                    <a:pt x="59" y="437"/>
                  </a:lnTo>
                  <a:lnTo>
                    <a:pt x="62" y="434"/>
                  </a:lnTo>
                  <a:lnTo>
                    <a:pt x="64" y="433"/>
                  </a:lnTo>
                  <a:lnTo>
                    <a:pt x="68" y="431"/>
                  </a:lnTo>
                  <a:lnTo>
                    <a:pt x="83" y="424"/>
                  </a:lnTo>
                  <a:lnTo>
                    <a:pt x="107" y="416"/>
                  </a:lnTo>
                  <a:lnTo>
                    <a:pt x="133" y="406"/>
                  </a:lnTo>
                  <a:lnTo>
                    <a:pt x="159" y="397"/>
                  </a:lnTo>
                  <a:lnTo>
                    <a:pt x="164" y="393"/>
                  </a:lnTo>
                  <a:lnTo>
                    <a:pt x="169" y="390"/>
                  </a:lnTo>
                  <a:lnTo>
                    <a:pt x="172" y="385"/>
                  </a:lnTo>
                  <a:lnTo>
                    <a:pt x="175" y="380"/>
                  </a:lnTo>
                  <a:lnTo>
                    <a:pt x="176" y="374"/>
                  </a:lnTo>
                  <a:lnTo>
                    <a:pt x="177" y="369"/>
                  </a:lnTo>
                  <a:lnTo>
                    <a:pt x="176" y="365"/>
                  </a:lnTo>
                  <a:lnTo>
                    <a:pt x="174" y="357"/>
                  </a:lnTo>
                  <a:lnTo>
                    <a:pt x="169" y="349"/>
                  </a:lnTo>
                  <a:lnTo>
                    <a:pt x="168" y="343"/>
                  </a:lnTo>
                  <a:lnTo>
                    <a:pt x="167" y="339"/>
                  </a:lnTo>
                  <a:lnTo>
                    <a:pt x="168" y="335"/>
                  </a:lnTo>
                  <a:lnTo>
                    <a:pt x="170" y="330"/>
                  </a:lnTo>
                  <a:lnTo>
                    <a:pt x="172" y="326"/>
                  </a:lnTo>
                  <a:lnTo>
                    <a:pt x="172" y="323"/>
                  </a:lnTo>
                  <a:lnTo>
                    <a:pt x="171" y="320"/>
                  </a:lnTo>
                  <a:lnTo>
                    <a:pt x="169" y="318"/>
                  </a:lnTo>
                  <a:lnTo>
                    <a:pt x="166" y="316"/>
                  </a:lnTo>
                  <a:lnTo>
                    <a:pt x="164" y="314"/>
                  </a:lnTo>
                  <a:lnTo>
                    <a:pt x="161" y="313"/>
                  </a:lnTo>
                  <a:lnTo>
                    <a:pt x="159" y="313"/>
                  </a:lnTo>
                  <a:lnTo>
                    <a:pt x="163" y="311"/>
                  </a:lnTo>
                  <a:lnTo>
                    <a:pt x="166" y="308"/>
                  </a:lnTo>
                  <a:lnTo>
                    <a:pt x="169" y="306"/>
                  </a:lnTo>
                  <a:lnTo>
                    <a:pt x="171" y="303"/>
                  </a:lnTo>
                  <a:lnTo>
                    <a:pt x="172" y="299"/>
                  </a:lnTo>
                  <a:lnTo>
                    <a:pt x="171" y="295"/>
                  </a:lnTo>
                  <a:lnTo>
                    <a:pt x="170" y="292"/>
                  </a:lnTo>
                  <a:lnTo>
                    <a:pt x="166" y="286"/>
                  </a:lnTo>
                  <a:lnTo>
                    <a:pt x="162" y="280"/>
                  </a:lnTo>
                  <a:lnTo>
                    <a:pt x="161" y="276"/>
                  </a:lnTo>
                  <a:lnTo>
                    <a:pt x="160" y="273"/>
                  </a:lnTo>
                  <a:lnTo>
                    <a:pt x="161" y="271"/>
                  </a:lnTo>
                  <a:lnTo>
                    <a:pt x="162" y="269"/>
                  </a:lnTo>
                  <a:lnTo>
                    <a:pt x="164" y="267"/>
                  </a:lnTo>
                  <a:lnTo>
                    <a:pt x="167" y="265"/>
                  </a:lnTo>
                  <a:lnTo>
                    <a:pt x="171" y="264"/>
                  </a:lnTo>
                  <a:lnTo>
                    <a:pt x="177" y="262"/>
                  </a:lnTo>
                  <a:lnTo>
                    <a:pt x="182" y="260"/>
                  </a:lnTo>
                  <a:lnTo>
                    <a:pt x="186" y="257"/>
                  </a:lnTo>
                  <a:lnTo>
                    <a:pt x="190" y="254"/>
                  </a:lnTo>
                  <a:lnTo>
                    <a:pt x="193" y="249"/>
                  </a:lnTo>
                  <a:lnTo>
                    <a:pt x="194" y="244"/>
                  </a:lnTo>
                  <a:lnTo>
                    <a:pt x="193" y="240"/>
                  </a:lnTo>
                  <a:lnTo>
                    <a:pt x="191" y="236"/>
                  </a:lnTo>
                  <a:lnTo>
                    <a:pt x="187" y="231"/>
                  </a:lnTo>
                  <a:lnTo>
                    <a:pt x="180" y="225"/>
                  </a:lnTo>
                  <a:lnTo>
                    <a:pt x="158" y="203"/>
                  </a:lnTo>
                  <a:lnTo>
                    <a:pt x="140" y="185"/>
                  </a:lnTo>
                  <a:lnTo>
                    <a:pt x="137" y="179"/>
                  </a:lnTo>
                  <a:lnTo>
                    <a:pt x="135" y="175"/>
                  </a:lnTo>
                  <a:lnTo>
                    <a:pt x="135" y="163"/>
                  </a:lnTo>
                  <a:lnTo>
                    <a:pt x="134" y="153"/>
                  </a:lnTo>
                  <a:lnTo>
                    <a:pt x="133" y="141"/>
                  </a:lnTo>
                  <a:lnTo>
                    <a:pt x="128" y="129"/>
                  </a:lnTo>
                  <a:lnTo>
                    <a:pt x="123" y="117"/>
                  </a:lnTo>
                  <a:lnTo>
                    <a:pt x="112" y="99"/>
                  </a:lnTo>
                  <a:lnTo>
                    <a:pt x="100" y="86"/>
                  </a:lnTo>
                  <a:lnTo>
                    <a:pt x="90" y="75"/>
                  </a:lnTo>
                  <a:lnTo>
                    <a:pt x="77" y="65"/>
                  </a:lnTo>
                  <a:lnTo>
                    <a:pt x="62" y="56"/>
                  </a:lnTo>
                  <a:lnTo>
                    <a:pt x="47" y="49"/>
                  </a:lnTo>
                  <a:lnTo>
                    <a:pt x="31" y="43"/>
                  </a:lnTo>
                  <a:lnTo>
                    <a:pt x="16" y="40"/>
                  </a:lnTo>
                  <a:lnTo>
                    <a:pt x="0" y="37"/>
                  </a:lnTo>
                  <a:lnTo>
                    <a:pt x="0" y="25"/>
                  </a:lnTo>
                  <a:lnTo>
                    <a:pt x="14" y="24"/>
                  </a:lnTo>
                  <a:lnTo>
                    <a:pt x="29" y="23"/>
                  </a:lnTo>
                  <a:lnTo>
                    <a:pt x="43" y="22"/>
                  </a:lnTo>
                  <a:lnTo>
                    <a:pt x="57" y="21"/>
                  </a:lnTo>
                  <a:lnTo>
                    <a:pt x="72" y="20"/>
                  </a:lnTo>
                  <a:lnTo>
                    <a:pt x="86" y="18"/>
                  </a:lnTo>
                  <a:lnTo>
                    <a:pt x="100" y="17"/>
                  </a:lnTo>
                  <a:lnTo>
                    <a:pt x="113" y="16"/>
                  </a:lnTo>
                  <a:lnTo>
                    <a:pt x="128" y="14"/>
                  </a:lnTo>
                  <a:lnTo>
                    <a:pt x="143" y="13"/>
                  </a:lnTo>
                  <a:lnTo>
                    <a:pt x="157" y="11"/>
                  </a:lnTo>
                  <a:lnTo>
                    <a:pt x="171" y="9"/>
                  </a:lnTo>
                  <a:lnTo>
                    <a:pt x="185" y="7"/>
                  </a:lnTo>
                  <a:lnTo>
                    <a:pt x="200" y="5"/>
                  </a:lnTo>
                  <a:lnTo>
                    <a:pt x="216" y="3"/>
                  </a:lnTo>
                  <a:lnTo>
                    <a:pt x="230" y="0"/>
                  </a:lnTo>
                  <a:lnTo>
                    <a:pt x="230" y="350"/>
                  </a:lnTo>
                  <a:lnTo>
                    <a:pt x="230" y="360"/>
                  </a:lnTo>
                  <a:lnTo>
                    <a:pt x="231" y="369"/>
                  </a:lnTo>
                  <a:lnTo>
                    <a:pt x="232" y="378"/>
                  </a:lnTo>
                  <a:lnTo>
                    <a:pt x="233" y="386"/>
                  </a:lnTo>
                  <a:lnTo>
                    <a:pt x="235" y="394"/>
                  </a:lnTo>
                  <a:lnTo>
                    <a:pt x="239" y="402"/>
                  </a:lnTo>
                  <a:lnTo>
                    <a:pt x="242" y="409"/>
                  </a:lnTo>
                  <a:lnTo>
                    <a:pt x="246" y="415"/>
                  </a:lnTo>
                  <a:lnTo>
                    <a:pt x="251" y="421"/>
                  </a:lnTo>
                  <a:lnTo>
                    <a:pt x="256" y="426"/>
                  </a:lnTo>
                  <a:lnTo>
                    <a:pt x="262" y="431"/>
                  </a:lnTo>
                  <a:lnTo>
                    <a:pt x="270" y="435"/>
                  </a:lnTo>
                  <a:lnTo>
                    <a:pt x="278" y="438"/>
                  </a:lnTo>
                  <a:lnTo>
                    <a:pt x="288" y="442"/>
                  </a:lnTo>
                  <a:lnTo>
                    <a:pt x="297" y="444"/>
                  </a:lnTo>
                  <a:lnTo>
                    <a:pt x="308" y="446"/>
                  </a:lnTo>
                  <a:lnTo>
                    <a:pt x="308" y="459"/>
                  </a:lnTo>
                  <a:lnTo>
                    <a:pt x="298" y="459"/>
                  </a:lnTo>
                  <a:lnTo>
                    <a:pt x="288" y="459"/>
                  </a:lnTo>
                  <a:lnTo>
                    <a:pt x="278" y="459"/>
                  </a:lnTo>
                  <a:lnTo>
                    <a:pt x="268" y="458"/>
                  </a:lnTo>
                  <a:lnTo>
                    <a:pt x="257" y="458"/>
                  </a:lnTo>
                  <a:lnTo>
                    <a:pt x="247" y="458"/>
                  </a:lnTo>
                  <a:lnTo>
                    <a:pt x="237" y="457"/>
                  </a:lnTo>
                  <a:lnTo>
                    <a:pt x="226" y="457"/>
                  </a:lnTo>
                  <a:lnTo>
                    <a:pt x="216" y="457"/>
                  </a:lnTo>
                  <a:lnTo>
                    <a:pt x="206" y="457"/>
                  </a:lnTo>
                  <a:lnTo>
                    <a:pt x="196" y="457"/>
                  </a:lnTo>
                  <a:lnTo>
                    <a:pt x="186" y="457"/>
                  </a:lnTo>
                  <a:lnTo>
                    <a:pt x="176" y="456"/>
                  </a:lnTo>
                  <a:lnTo>
                    <a:pt x="166" y="456"/>
                  </a:lnTo>
                  <a:lnTo>
                    <a:pt x="156" y="456"/>
                  </a:lnTo>
                  <a:lnTo>
                    <a:pt x="146" y="456"/>
                  </a:lnTo>
                  <a:lnTo>
                    <a:pt x="136" y="456"/>
                  </a:lnTo>
                  <a:lnTo>
                    <a:pt x="126" y="456"/>
                  </a:lnTo>
                  <a:lnTo>
                    <a:pt x="116" y="456"/>
                  </a:lnTo>
                  <a:lnTo>
                    <a:pt x="106" y="457"/>
                  </a:lnTo>
                  <a:lnTo>
                    <a:pt x="96" y="457"/>
                  </a:lnTo>
                  <a:lnTo>
                    <a:pt x="86" y="457"/>
                  </a:lnTo>
                  <a:lnTo>
                    <a:pt x="76" y="457"/>
                  </a:lnTo>
                  <a:lnTo>
                    <a:pt x="66" y="457"/>
                  </a:lnTo>
                  <a:lnTo>
                    <a:pt x="54" y="457"/>
                  </a:lnTo>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99351" name="Freeform 13">
              <a:extLst>
                <a:ext uri="{FF2B5EF4-FFF2-40B4-BE49-F238E27FC236}">
                  <a16:creationId xmlns:a16="http://schemas.microsoft.com/office/drawing/2014/main" id="{8FC0C67B-4DFF-4A42-8631-D6F4964DAC28}"/>
                </a:ext>
              </a:extLst>
            </p:cNvPr>
            <p:cNvSpPr>
              <a:spLocks/>
            </p:cNvSpPr>
            <p:nvPr/>
          </p:nvSpPr>
          <p:spPr bwMode="auto">
            <a:xfrm>
              <a:off x="2033588" y="3686175"/>
              <a:ext cx="584200" cy="542925"/>
            </a:xfrm>
            <a:custGeom>
              <a:avLst/>
              <a:gdLst>
                <a:gd name="T0" fmla="*/ 2147483647 w 418"/>
                <a:gd name="T1" fmla="*/ 2147483647 h 423"/>
                <a:gd name="T2" fmla="*/ 2147483647 w 418"/>
                <a:gd name="T3" fmla="*/ 2147483647 h 423"/>
                <a:gd name="T4" fmla="*/ 2147483647 w 418"/>
                <a:gd name="T5" fmla="*/ 2147483647 h 423"/>
                <a:gd name="T6" fmla="*/ 2147483647 w 418"/>
                <a:gd name="T7" fmla="*/ 0 h 423"/>
                <a:gd name="T8" fmla="*/ 2147483647 w 418"/>
                <a:gd name="T9" fmla="*/ 2147483647 h 423"/>
                <a:gd name="T10" fmla="*/ 2147483647 w 418"/>
                <a:gd name="T11" fmla="*/ 2147483647 h 423"/>
                <a:gd name="T12" fmla="*/ 2147483647 w 418"/>
                <a:gd name="T13" fmla="*/ 2147483647 h 423"/>
                <a:gd name="T14" fmla="*/ 2147483647 w 418"/>
                <a:gd name="T15" fmla="*/ 2147483647 h 423"/>
                <a:gd name="T16" fmla="*/ 2147483647 w 418"/>
                <a:gd name="T17" fmla="*/ 2147483647 h 423"/>
                <a:gd name="T18" fmla="*/ 2147483647 w 418"/>
                <a:gd name="T19" fmla="*/ 2147483647 h 423"/>
                <a:gd name="T20" fmla="*/ 0 w 418"/>
                <a:gd name="T21" fmla="*/ 2147483647 h 423"/>
                <a:gd name="T22" fmla="*/ 2147483647 w 418"/>
                <a:gd name="T23" fmla="*/ 2147483647 h 423"/>
                <a:gd name="T24" fmla="*/ 2147483647 w 418"/>
                <a:gd name="T25" fmla="*/ 2147483647 h 423"/>
                <a:gd name="T26" fmla="*/ 2147483647 w 418"/>
                <a:gd name="T27" fmla="*/ 2147483647 h 423"/>
                <a:gd name="T28" fmla="*/ 2147483647 w 418"/>
                <a:gd name="T29" fmla="*/ 2147483647 h 423"/>
                <a:gd name="T30" fmla="*/ 2147483647 w 418"/>
                <a:gd name="T31" fmla="*/ 2147483647 h 423"/>
                <a:gd name="T32" fmla="*/ 2147483647 w 418"/>
                <a:gd name="T33" fmla="*/ 2147483647 h 423"/>
                <a:gd name="T34" fmla="*/ 2147483647 w 418"/>
                <a:gd name="T35" fmla="*/ 2147483647 h 423"/>
                <a:gd name="T36" fmla="*/ 2147483647 w 418"/>
                <a:gd name="T37" fmla="*/ 2147483647 h 423"/>
                <a:gd name="T38" fmla="*/ 2147483647 w 418"/>
                <a:gd name="T39" fmla="*/ 2147483647 h 423"/>
                <a:gd name="T40" fmla="*/ 2147483647 w 418"/>
                <a:gd name="T41" fmla="*/ 2147483647 h 423"/>
                <a:gd name="T42" fmla="*/ 2147483647 w 418"/>
                <a:gd name="T43" fmla="*/ 2147483647 h 423"/>
                <a:gd name="T44" fmla="*/ 2147483647 w 418"/>
                <a:gd name="T45" fmla="*/ 2147483647 h 423"/>
                <a:gd name="T46" fmla="*/ 2147483647 w 418"/>
                <a:gd name="T47" fmla="*/ 2147483647 h 423"/>
                <a:gd name="T48" fmla="*/ 2147483647 w 418"/>
                <a:gd name="T49" fmla="*/ 2147483647 h 423"/>
                <a:gd name="T50" fmla="*/ 2147483647 w 418"/>
                <a:gd name="T51" fmla="*/ 2147483647 h 423"/>
                <a:gd name="T52" fmla="*/ 2147483647 w 418"/>
                <a:gd name="T53" fmla="*/ 2147483647 h 423"/>
                <a:gd name="T54" fmla="*/ 2147483647 w 418"/>
                <a:gd name="T55" fmla="*/ 2147483647 h 423"/>
                <a:gd name="T56" fmla="*/ 2147483647 w 418"/>
                <a:gd name="T57" fmla="*/ 2147483647 h 423"/>
                <a:gd name="T58" fmla="*/ 2147483647 w 418"/>
                <a:gd name="T59" fmla="*/ 2147483647 h 423"/>
                <a:gd name="T60" fmla="*/ 2147483647 w 418"/>
                <a:gd name="T61" fmla="*/ 2147483647 h 423"/>
                <a:gd name="T62" fmla="*/ 2147483647 w 418"/>
                <a:gd name="T63" fmla="*/ 2147483647 h 423"/>
                <a:gd name="T64" fmla="*/ 2147483647 w 418"/>
                <a:gd name="T65" fmla="*/ 2147483647 h 423"/>
                <a:gd name="T66" fmla="*/ 2147483647 w 418"/>
                <a:gd name="T67" fmla="*/ 2147483647 h 423"/>
                <a:gd name="T68" fmla="*/ 2147483647 w 418"/>
                <a:gd name="T69" fmla="*/ 2147483647 h 423"/>
                <a:gd name="T70" fmla="*/ 2147483647 w 418"/>
                <a:gd name="T71" fmla="*/ 2147483647 h 423"/>
                <a:gd name="T72" fmla="*/ 2147483647 w 418"/>
                <a:gd name="T73" fmla="*/ 2147483647 h 423"/>
                <a:gd name="T74" fmla="*/ 2147483647 w 418"/>
                <a:gd name="T75" fmla="*/ 2147483647 h 423"/>
                <a:gd name="T76" fmla="*/ 2147483647 w 418"/>
                <a:gd name="T77" fmla="*/ 2147483647 h 423"/>
                <a:gd name="T78" fmla="*/ 2147483647 w 418"/>
                <a:gd name="T79" fmla="*/ 2147483647 h 423"/>
                <a:gd name="T80" fmla="*/ 2147483647 w 418"/>
                <a:gd name="T81" fmla="*/ 2147483647 h 423"/>
                <a:gd name="T82" fmla="*/ 2147483647 w 418"/>
                <a:gd name="T83" fmla="*/ 2147483647 h 423"/>
                <a:gd name="T84" fmla="*/ 2147483647 w 418"/>
                <a:gd name="T85" fmla="*/ 2147483647 h 423"/>
                <a:gd name="T86" fmla="*/ 2147483647 w 418"/>
                <a:gd name="T87" fmla="*/ 2147483647 h 423"/>
                <a:gd name="T88" fmla="*/ 2147483647 w 418"/>
                <a:gd name="T89" fmla="*/ 2147483647 h 423"/>
                <a:gd name="T90" fmla="*/ 2147483647 w 418"/>
                <a:gd name="T91" fmla="*/ 2147483647 h 423"/>
                <a:gd name="T92" fmla="*/ 2147483647 w 418"/>
                <a:gd name="T93" fmla="*/ 2147483647 h 423"/>
                <a:gd name="T94" fmla="*/ 2147483647 w 418"/>
                <a:gd name="T95" fmla="*/ 2147483647 h 423"/>
                <a:gd name="T96" fmla="*/ 2147483647 w 418"/>
                <a:gd name="T97" fmla="*/ 2147483647 h 423"/>
                <a:gd name="T98" fmla="*/ 2147483647 w 418"/>
                <a:gd name="T99" fmla="*/ 2147483647 h 423"/>
                <a:gd name="T100" fmla="*/ 2147483647 w 418"/>
                <a:gd name="T101" fmla="*/ 2147483647 h 423"/>
                <a:gd name="T102" fmla="*/ 2147483647 w 418"/>
                <a:gd name="T103" fmla="*/ 2147483647 h 42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18"/>
                <a:gd name="T157" fmla="*/ 0 h 423"/>
                <a:gd name="T158" fmla="*/ 418 w 418"/>
                <a:gd name="T159" fmla="*/ 423 h 423"/>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18" h="423">
                  <a:moveTo>
                    <a:pt x="351" y="77"/>
                  </a:moveTo>
                  <a:lnTo>
                    <a:pt x="344" y="67"/>
                  </a:lnTo>
                  <a:lnTo>
                    <a:pt x="340" y="60"/>
                  </a:lnTo>
                  <a:lnTo>
                    <a:pt x="334" y="53"/>
                  </a:lnTo>
                  <a:lnTo>
                    <a:pt x="327" y="46"/>
                  </a:lnTo>
                  <a:lnTo>
                    <a:pt x="322" y="40"/>
                  </a:lnTo>
                  <a:lnTo>
                    <a:pt x="315" y="34"/>
                  </a:lnTo>
                  <a:lnTo>
                    <a:pt x="308" y="29"/>
                  </a:lnTo>
                  <a:lnTo>
                    <a:pt x="301" y="24"/>
                  </a:lnTo>
                  <a:lnTo>
                    <a:pt x="293" y="20"/>
                  </a:lnTo>
                  <a:lnTo>
                    <a:pt x="286" y="16"/>
                  </a:lnTo>
                  <a:lnTo>
                    <a:pt x="279" y="13"/>
                  </a:lnTo>
                  <a:lnTo>
                    <a:pt x="271" y="10"/>
                  </a:lnTo>
                  <a:lnTo>
                    <a:pt x="263" y="7"/>
                  </a:lnTo>
                  <a:lnTo>
                    <a:pt x="255" y="4"/>
                  </a:lnTo>
                  <a:lnTo>
                    <a:pt x="247" y="3"/>
                  </a:lnTo>
                  <a:lnTo>
                    <a:pt x="239" y="1"/>
                  </a:lnTo>
                  <a:lnTo>
                    <a:pt x="230" y="0"/>
                  </a:lnTo>
                  <a:lnTo>
                    <a:pt x="222" y="0"/>
                  </a:lnTo>
                  <a:lnTo>
                    <a:pt x="213" y="0"/>
                  </a:lnTo>
                  <a:lnTo>
                    <a:pt x="205" y="0"/>
                  </a:lnTo>
                  <a:lnTo>
                    <a:pt x="196" y="1"/>
                  </a:lnTo>
                  <a:lnTo>
                    <a:pt x="188" y="2"/>
                  </a:lnTo>
                  <a:lnTo>
                    <a:pt x="179" y="3"/>
                  </a:lnTo>
                  <a:lnTo>
                    <a:pt x="171" y="5"/>
                  </a:lnTo>
                  <a:lnTo>
                    <a:pt x="162" y="7"/>
                  </a:lnTo>
                  <a:lnTo>
                    <a:pt x="153" y="10"/>
                  </a:lnTo>
                  <a:lnTo>
                    <a:pt x="145" y="13"/>
                  </a:lnTo>
                  <a:lnTo>
                    <a:pt x="136" y="16"/>
                  </a:lnTo>
                  <a:lnTo>
                    <a:pt x="128" y="19"/>
                  </a:lnTo>
                  <a:lnTo>
                    <a:pt x="119" y="24"/>
                  </a:lnTo>
                  <a:lnTo>
                    <a:pt x="111" y="28"/>
                  </a:lnTo>
                  <a:lnTo>
                    <a:pt x="103" y="32"/>
                  </a:lnTo>
                  <a:lnTo>
                    <a:pt x="93" y="39"/>
                  </a:lnTo>
                  <a:lnTo>
                    <a:pt x="84" y="45"/>
                  </a:lnTo>
                  <a:lnTo>
                    <a:pt x="75" y="52"/>
                  </a:lnTo>
                  <a:lnTo>
                    <a:pt x="66" y="59"/>
                  </a:lnTo>
                  <a:lnTo>
                    <a:pt x="59" y="66"/>
                  </a:lnTo>
                  <a:lnTo>
                    <a:pt x="51" y="74"/>
                  </a:lnTo>
                  <a:lnTo>
                    <a:pt x="44" y="82"/>
                  </a:lnTo>
                  <a:lnTo>
                    <a:pt x="38" y="90"/>
                  </a:lnTo>
                  <a:lnTo>
                    <a:pt x="32" y="98"/>
                  </a:lnTo>
                  <a:lnTo>
                    <a:pt x="27" y="106"/>
                  </a:lnTo>
                  <a:lnTo>
                    <a:pt x="22" y="115"/>
                  </a:lnTo>
                  <a:lnTo>
                    <a:pt x="17" y="124"/>
                  </a:lnTo>
                  <a:lnTo>
                    <a:pt x="14" y="133"/>
                  </a:lnTo>
                  <a:lnTo>
                    <a:pt x="10" y="142"/>
                  </a:lnTo>
                  <a:lnTo>
                    <a:pt x="7" y="151"/>
                  </a:lnTo>
                  <a:lnTo>
                    <a:pt x="5" y="161"/>
                  </a:lnTo>
                  <a:lnTo>
                    <a:pt x="3" y="170"/>
                  </a:lnTo>
                  <a:lnTo>
                    <a:pt x="2" y="180"/>
                  </a:lnTo>
                  <a:lnTo>
                    <a:pt x="0" y="189"/>
                  </a:lnTo>
                  <a:lnTo>
                    <a:pt x="0" y="199"/>
                  </a:lnTo>
                  <a:lnTo>
                    <a:pt x="0" y="209"/>
                  </a:lnTo>
                  <a:lnTo>
                    <a:pt x="0" y="219"/>
                  </a:lnTo>
                  <a:lnTo>
                    <a:pt x="1" y="229"/>
                  </a:lnTo>
                  <a:lnTo>
                    <a:pt x="2" y="238"/>
                  </a:lnTo>
                  <a:lnTo>
                    <a:pt x="4" y="248"/>
                  </a:lnTo>
                  <a:lnTo>
                    <a:pt x="7" y="258"/>
                  </a:lnTo>
                  <a:lnTo>
                    <a:pt x="9" y="268"/>
                  </a:lnTo>
                  <a:lnTo>
                    <a:pt x="13" y="278"/>
                  </a:lnTo>
                  <a:lnTo>
                    <a:pt x="16" y="287"/>
                  </a:lnTo>
                  <a:lnTo>
                    <a:pt x="20" y="297"/>
                  </a:lnTo>
                  <a:lnTo>
                    <a:pt x="25" y="306"/>
                  </a:lnTo>
                  <a:lnTo>
                    <a:pt x="30" y="315"/>
                  </a:lnTo>
                  <a:lnTo>
                    <a:pt x="35" y="324"/>
                  </a:lnTo>
                  <a:lnTo>
                    <a:pt x="41" y="333"/>
                  </a:lnTo>
                  <a:lnTo>
                    <a:pt x="46" y="341"/>
                  </a:lnTo>
                  <a:lnTo>
                    <a:pt x="53" y="349"/>
                  </a:lnTo>
                  <a:lnTo>
                    <a:pt x="59" y="357"/>
                  </a:lnTo>
                  <a:lnTo>
                    <a:pt x="66" y="364"/>
                  </a:lnTo>
                  <a:lnTo>
                    <a:pt x="73" y="371"/>
                  </a:lnTo>
                  <a:lnTo>
                    <a:pt x="80" y="377"/>
                  </a:lnTo>
                  <a:lnTo>
                    <a:pt x="88" y="383"/>
                  </a:lnTo>
                  <a:lnTo>
                    <a:pt x="96" y="389"/>
                  </a:lnTo>
                  <a:lnTo>
                    <a:pt x="104" y="394"/>
                  </a:lnTo>
                  <a:lnTo>
                    <a:pt x="112" y="399"/>
                  </a:lnTo>
                  <a:lnTo>
                    <a:pt x="121" y="403"/>
                  </a:lnTo>
                  <a:lnTo>
                    <a:pt x="130" y="407"/>
                  </a:lnTo>
                  <a:lnTo>
                    <a:pt x="138" y="411"/>
                  </a:lnTo>
                  <a:lnTo>
                    <a:pt x="147" y="414"/>
                  </a:lnTo>
                  <a:lnTo>
                    <a:pt x="157" y="417"/>
                  </a:lnTo>
                  <a:lnTo>
                    <a:pt x="166" y="419"/>
                  </a:lnTo>
                  <a:lnTo>
                    <a:pt x="175" y="421"/>
                  </a:lnTo>
                  <a:lnTo>
                    <a:pt x="185" y="422"/>
                  </a:lnTo>
                  <a:lnTo>
                    <a:pt x="195" y="422"/>
                  </a:lnTo>
                  <a:lnTo>
                    <a:pt x="205" y="422"/>
                  </a:lnTo>
                  <a:lnTo>
                    <a:pt x="214" y="422"/>
                  </a:lnTo>
                  <a:lnTo>
                    <a:pt x="225" y="421"/>
                  </a:lnTo>
                  <a:lnTo>
                    <a:pt x="235" y="419"/>
                  </a:lnTo>
                  <a:lnTo>
                    <a:pt x="245" y="418"/>
                  </a:lnTo>
                  <a:lnTo>
                    <a:pt x="255" y="415"/>
                  </a:lnTo>
                  <a:lnTo>
                    <a:pt x="265" y="411"/>
                  </a:lnTo>
                  <a:lnTo>
                    <a:pt x="275" y="408"/>
                  </a:lnTo>
                  <a:lnTo>
                    <a:pt x="285" y="403"/>
                  </a:lnTo>
                  <a:lnTo>
                    <a:pt x="295" y="398"/>
                  </a:lnTo>
                  <a:lnTo>
                    <a:pt x="305" y="392"/>
                  </a:lnTo>
                  <a:lnTo>
                    <a:pt x="314" y="387"/>
                  </a:lnTo>
                  <a:lnTo>
                    <a:pt x="323" y="381"/>
                  </a:lnTo>
                  <a:lnTo>
                    <a:pt x="331" y="376"/>
                  </a:lnTo>
                  <a:lnTo>
                    <a:pt x="339" y="370"/>
                  </a:lnTo>
                  <a:lnTo>
                    <a:pt x="346" y="364"/>
                  </a:lnTo>
                  <a:lnTo>
                    <a:pt x="353" y="357"/>
                  </a:lnTo>
                  <a:lnTo>
                    <a:pt x="360" y="351"/>
                  </a:lnTo>
                  <a:lnTo>
                    <a:pt x="366" y="345"/>
                  </a:lnTo>
                  <a:lnTo>
                    <a:pt x="372" y="338"/>
                  </a:lnTo>
                  <a:lnTo>
                    <a:pt x="377" y="331"/>
                  </a:lnTo>
                  <a:lnTo>
                    <a:pt x="383" y="324"/>
                  </a:lnTo>
                  <a:lnTo>
                    <a:pt x="387" y="317"/>
                  </a:lnTo>
                  <a:lnTo>
                    <a:pt x="392" y="310"/>
                  </a:lnTo>
                  <a:lnTo>
                    <a:pt x="396" y="303"/>
                  </a:lnTo>
                  <a:lnTo>
                    <a:pt x="400" y="295"/>
                  </a:lnTo>
                  <a:lnTo>
                    <a:pt x="403" y="287"/>
                  </a:lnTo>
                  <a:lnTo>
                    <a:pt x="406" y="279"/>
                  </a:lnTo>
                  <a:lnTo>
                    <a:pt x="409" y="271"/>
                  </a:lnTo>
                  <a:lnTo>
                    <a:pt x="411" y="263"/>
                  </a:lnTo>
                  <a:lnTo>
                    <a:pt x="413" y="255"/>
                  </a:lnTo>
                  <a:lnTo>
                    <a:pt x="414" y="246"/>
                  </a:lnTo>
                  <a:lnTo>
                    <a:pt x="415" y="238"/>
                  </a:lnTo>
                  <a:lnTo>
                    <a:pt x="416" y="229"/>
                  </a:lnTo>
                  <a:lnTo>
                    <a:pt x="417" y="220"/>
                  </a:lnTo>
                  <a:lnTo>
                    <a:pt x="417" y="211"/>
                  </a:lnTo>
                  <a:lnTo>
                    <a:pt x="416" y="202"/>
                  </a:lnTo>
                  <a:lnTo>
                    <a:pt x="415" y="193"/>
                  </a:lnTo>
                  <a:lnTo>
                    <a:pt x="414" y="184"/>
                  </a:lnTo>
                  <a:lnTo>
                    <a:pt x="413" y="174"/>
                  </a:lnTo>
                  <a:lnTo>
                    <a:pt x="411" y="164"/>
                  </a:lnTo>
                  <a:lnTo>
                    <a:pt x="409" y="155"/>
                  </a:lnTo>
                  <a:lnTo>
                    <a:pt x="406" y="145"/>
                  </a:lnTo>
                  <a:lnTo>
                    <a:pt x="382" y="143"/>
                  </a:lnTo>
                  <a:lnTo>
                    <a:pt x="384" y="149"/>
                  </a:lnTo>
                  <a:lnTo>
                    <a:pt x="386" y="156"/>
                  </a:lnTo>
                  <a:lnTo>
                    <a:pt x="387" y="163"/>
                  </a:lnTo>
                  <a:lnTo>
                    <a:pt x="389" y="169"/>
                  </a:lnTo>
                  <a:lnTo>
                    <a:pt x="390" y="176"/>
                  </a:lnTo>
                  <a:lnTo>
                    <a:pt x="391" y="183"/>
                  </a:lnTo>
                  <a:lnTo>
                    <a:pt x="392" y="190"/>
                  </a:lnTo>
                  <a:lnTo>
                    <a:pt x="392" y="197"/>
                  </a:lnTo>
                  <a:lnTo>
                    <a:pt x="393" y="204"/>
                  </a:lnTo>
                  <a:lnTo>
                    <a:pt x="393" y="211"/>
                  </a:lnTo>
                  <a:lnTo>
                    <a:pt x="393" y="218"/>
                  </a:lnTo>
                  <a:lnTo>
                    <a:pt x="393" y="225"/>
                  </a:lnTo>
                  <a:lnTo>
                    <a:pt x="392" y="232"/>
                  </a:lnTo>
                  <a:lnTo>
                    <a:pt x="391" y="239"/>
                  </a:lnTo>
                  <a:lnTo>
                    <a:pt x="391" y="246"/>
                  </a:lnTo>
                  <a:lnTo>
                    <a:pt x="389" y="253"/>
                  </a:lnTo>
                  <a:lnTo>
                    <a:pt x="388" y="259"/>
                  </a:lnTo>
                  <a:lnTo>
                    <a:pt x="386" y="266"/>
                  </a:lnTo>
                  <a:lnTo>
                    <a:pt x="384" y="272"/>
                  </a:lnTo>
                  <a:lnTo>
                    <a:pt x="382" y="279"/>
                  </a:lnTo>
                  <a:lnTo>
                    <a:pt x="379" y="285"/>
                  </a:lnTo>
                  <a:lnTo>
                    <a:pt x="376" y="291"/>
                  </a:lnTo>
                  <a:lnTo>
                    <a:pt x="373" y="297"/>
                  </a:lnTo>
                  <a:lnTo>
                    <a:pt x="370" y="303"/>
                  </a:lnTo>
                  <a:lnTo>
                    <a:pt x="366" y="308"/>
                  </a:lnTo>
                  <a:lnTo>
                    <a:pt x="362" y="314"/>
                  </a:lnTo>
                  <a:lnTo>
                    <a:pt x="357" y="319"/>
                  </a:lnTo>
                  <a:lnTo>
                    <a:pt x="352" y="324"/>
                  </a:lnTo>
                  <a:lnTo>
                    <a:pt x="348" y="328"/>
                  </a:lnTo>
                  <a:lnTo>
                    <a:pt x="342" y="333"/>
                  </a:lnTo>
                  <a:lnTo>
                    <a:pt x="336" y="337"/>
                  </a:lnTo>
                  <a:lnTo>
                    <a:pt x="330" y="341"/>
                  </a:lnTo>
                  <a:lnTo>
                    <a:pt x="322" y="345"/>
                  </a:lnTo>
                  <a:lnTo>
                    <a:pt x="314" y="349"/>
                  </a:lnTo>
                  <a:lnTo>
                    <a:pt x="306" y="353"/>
                  </a:lnTo>
                  <a:lnTo>
                    <a:pt x="298" y="355"/>
                  </a:lnTo>
                  <a:lnTo>
                    <a:pt x="290" y="357"/>
                  </a:lnTo>
                  <a:lnTo>
                    <a:pt x="282" y="358"/>
                  </a:lnTo>
                  <a:lnTo>
                    <a:pt x="275" y="360"/>
                  </a:lnTo>
                  <a:lnTo>
                    <a:pt x="267" y="360"/>
                  </a:lnTo>
                  <a:lnTo>
                    <a:pt x="260" y="359"/>
                  </a:lnTo>
                  <a:lnTo>
                    <a:pt x="253" y="358"/>
                  </a:lnTo>
                  <a:lnTo>
                    <a:pt x="246" y="357"/>
                  </a:lnTo>
                  <a:lnTo>
                    <a:pt x="239" y="355"/>
                  </a:lnTo>
                  <a:lnTo>
                    <a:pt x="233" y="353"/>
                  </a:lnTo>
                  <a:lnTo>
                    <a:pt x="226" y="350"/>
                  </a:lnTo>
                  <a:lnTo>
                    <a:pt x="220" y="347"/>
                  </a:lnTo>
                  <a:lnTo>
                    <a:pt x="214" y="344"/>
                  </a:lnTo>
                  <a:lnTo>
                    <a:pt x="208" y="340"/>
                  </a:lnTo>
                  <a:lnTo>
                    <a:pt x="202" y="336"/>
                  </a:lnTo>
                  <a:lnTo>
                    <a:pt x="196" y="331"/>
                  </a:lnTo>
                  <a:lnTo>
                    <a:pt x="191" y="326"/>
                  </a:lnTo>
                  <a:lnTo>
                    <a:pt x="185" y="322"/>
                  </a:lnTo>
                  <a:lnTo>
                    <a:pt x="180" y="316"/>
                  </a:lnTo>
                  <a:lnTo>
                    <a:pt x="175" y="310"/>
                  </a:lnTo>
                  <a:lnTo>
                    <a:pt x="170" y="305"/>
                  </a:lnTo>
                  <a:lnTo>
                    <a:pt x="165" y="299"/>
                  </a:lnTo>
                  <a:lnTo>
                    <a:pt x="160" y="293"/>
                  </a:lnTo>
                  <a:lnTo>
                    <a:pt x="156" y="287"/>
                  </a:lnTo>
                  <a:lnTo>
                    <a:pt x="151" y="280"/>
                  </a:lnTo>
                  <a:lnTo>
                    <a:pt x="147" y="273"/>
                  </a:lnTo>
                  <a:lnTo>
                    <a:pt x="143" y="267"/>
                  </a:lnTo>
                  <a:lnTo>
                    <a:pt x="138" y="260"/>
                  </a:lnTo>
                  <a:lnTo>
                    <a:pt x="135" y="254"/>
                  </a:lnTo>
                  <a:lnTo>
                    <a:pt x="114" y="216"/>
                  </a:lnTo>
                  <a:lnTo>
                    <a:pt x="351" y="77"/>
                  </a:lnTo>
                  <a:lnTo>
                    <a:pt x="102" y="195"/>
                  </a:lnTo>
                  <a:lnTo>
                    <a:pt x="100" y="191"/>
                  </a:lnTo>
                  <a:lnTo>
                    <a:pt x="98" y="187"/>
                  </a:lnTo>
                  <a:lnTo>
                    <a:pt x="96" y="183"/>
                  </a:lnTo>
                  <a:lnTo>
                    <a:pt x="94" y="178"/>
                  </a:lnTo>
                  <a:lnTo>
                    <a:pt x="92" y="174"/>
                  </a:lnTo>
                  <a:lnTo>
                    <a:pt x="90" y="169"/>
                  </a:lnTo>
                  <a:lnTo>
                    <a:pt x="88" y="164"/>
                  </a:lnTo>
                  <a:lnTo>
                    <a:pt x="86" y="160"/>
                  </a:lnTo>
                  <a:lnTo>
                    <a:pt x="84" y="156"/>
                  </a:lnTo>
                  <a:lnTo>
                    <a:pt x="83" y="151"/>
                  </a:lnTo>
                  <a:lnTo>
                    <a:pt x="81" y="146"/>
                  </a:lnTo>
                  <a:lnTo>
                    <a:pt x="80" y="141"/>
                  </a:lnTo>
                  <a:lnTo>
                    <a:pt x="78" y="136"/>
                  </a:lnTo>
                  <a:lnTo>
                    <a:pt x="78" y="132"/>
                  </a:lnTo>
                  <a:lnTo>
                    <a:pt x="77" y="127"/>
                  </a:lnTo>
                  <a:lnTo>
                    <a:pt x="76" y="122"/>
                  </a:lnTo>
                  <a:lnTo>
                    <a:pt x="76" y="117"/>
                  </a:lnTo>
                  <a:lnTo>
                    <a:pt x="76" y="113"/>
                  </a:lnTo>
                  <a:lnTo>
                    <a:pt x="76" y="108"/>
                  </a:lnTo>
                  <a:lnTo>
                    <a:pt x="76" y="104"/>
                  </a:lnTo>
                  <a:lnTo>
                    <a:pt x="78" y="99"/>
                  </a:lnTo>
                  <a:lnTo>
                    <a:pt x="79" y="95"/>
                  </a:lnTo>
                  <a:lnTo>
                    <a:pt x="80" y="90"/>
                  </a:lnTo>
                  <a:lnTo>
                    <a:pt x="82" y="86"/>
                  </a:lnTo>
                  <a:lnTo>
                    <a:pt x="84" y="81"/>
                  </a:lnTo>
                  <a:lnTo>
                    <a:pt x="87" y="77"/>
                  </a:lnTo>
                  <a:lnTo>
                    <a:pt x="90" y="73"/>
                  </a:lnTo>
                  <a:lnTo>
                    <a:pt x="93" y="70"/>
                  </a:lnTo>
                  <a:lnTo>
                    <a:pt x="97" y="66"/>
                  </a:lnTo>
                  <a:lnTo>
                    <a:pt x="101" y="62"/>
                  </a:lnTo>
                  <a:lnTo>
                    <a:pt x="106" y="58"/>
                  </a:lnTo>
                  <a:lnTo>
                    <a:pt x="111" y="55"/>
                  </a:lnTo>
                  <a:lnTo>
                    <a:pt x="117" y="52"/>
                  </a:lnTo>
                  <a:lnTo>
                    <a:pt x="122" y="50"/>
                  </a:lnTo>
                  <a:lnTo>
                    <a:pt x="127" y="48"/>
                  </a:lnTo>
                  <a:lnTo>
                    <a:pt x="132" y="46"/>
                  </a:lnTo>
                  <a:lnTo>
                    <a:pt x="137" y="45"/>
                  </a:lnTo>
                  <a:lnTo>
                    <a:pt x="142" y="44"/>
                  </a:lnTo>
                  <a:lnTo>
                    <a:pt x="147" y="44"/>
                  </a:lnTo>
                  <a:lnTo>
                    <a:pt x="152" y="44"/>
                  </a:lnTo>
                  <a:lnTo>
                    <a:pt x="156" y="45"/>
                  </a:lnTo>
                  <a:lnTo>
                    <a:pt x="161" y="46"/>
                  </a:lnTo>
                  <a:lnTo>
                    <a:pt x="165" y="47"/>
                  </a:lnTo>
                  <a:lnTo>
                    <a:pt x="169" y="49"/>
                  </a:lnTo>
                  <a:lnTo>
                    <a:pt x="173" y="51"/>
                  </a:lnTo>
                  <a:lnTo>
                    <a:pt x="178" y="53"/>
                  </a:lnTo>
                  <a:lnTo>
                    <a:pt x="181" y="55"/>
                  </a:lnTo>
                  <a:lnTo>
                    <a:pt x="185" y="58"/>
                  </a:lnTo>
                  <a:lnTo>
                    <a:pt x="189" y="61"/>
                  </a:lnTo>
                  <a:lnTo>
                    <a:pt x="193" y="64"/>
                  </a:lnTo>
                  <a:lnTo>
                    <a:pt x="196" y="67"/>
                  </a:lnTo>
                  <a:lnTo>
                    <a:pt x="200" y="70"/>
                  </a:lnTo>
                  <a:lnTo>
                    <a:pt x="203" y="74"/>
                  </a:lnTo>
                  <a:lnTo>
                    <a:pt x="207" y="77"/>
                  </a:lnTo>
                  <a:lnTo>
                    <a:pt x="210" y="81"/>
                  </a:lnTo>
                  <a:lnTo>
                    <a:pt x="213" y="85"/>
                  </a:lnTo>
                  <a:lnTo>
                    <a:pt x="216" y="89"/>
                  </a:lnTo>
                  <a:lnTo>
                    <a:pt x="219" y="93"/>
                  </a:lnTo>
                  <a:lnTo>
                    <a:pt x="222" y="97"/>
                  </a:lnTo>
                  <a:lnTo>
                    <a:pt x="224" y="101"/>
                  </a:lnTo>
                  <a:lnTo>
                    <a:pt x="227" y="105"/>
                  </a:lnTo>
                  <a:lnTo>
                    <a:pt x="230" y="109"/>
                  </a:lnTo>
                  <a:lnTo>
                    <a:pt x="232" y="113"/>
                  </a:lnTo>
                  <a:lnTo>
                    <a:pt x="235" y="117"/>
                  </a:lnTo>
                  <a:lnTo>
                    <a:pt x="102" y="195"/>
                  </a:lnTo>
                  <a:lnTo>
                    <a:pt x="351" y="77"/>
                  </a:lnTo>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grpSp>
      <p:sp>
        <p:nvSpPr>
          <p:cNvPr id="99340" name="Freeform 14">
            <a:extLst>
              <a:ext uri="{FF2B5EF4-FFF2-40B4-BE49-F238E27FC236}">
                <a16:creationId xmlns:a16="http://schemas.microsoft.com/office/drawing/2014/main" id="{EB9E69CC-E284-4F11-A9E6-5DE0BC461518}"/>
              </a:ext>
            </a:extLst>
          </p:cNvPr>
          <p:cNvSpPr>
            <a:spLocks/>
          </p:cNvSpPr>
          <p:nvPr/>
        </p:nvSpPr>
        <p:spPr bwMode="auto">
          <a:xfrm>
            <a:off x="1635125" y="3556000"/>
            <a:ext cx="246063" cy="811213"/>
          </a:xfrm>
          <a:custGeom>
            <a:avLst/>
            <a:gdLst>
              <a:gd name="T0" fmla="*/ 2147483647 w 191"/>
              <a:gd name="T1" fmla="*/ 2147483647 h 633"/>
              <a:gd name="T2" fmla="*/ 2147483647 w 191"/>
              <a:gd name="T3" fmla="*/ 2147483647 h 633"/>
              <a:gd name="T4" fmla="*/ 2147483647 w 191"/>
              <a:gd name="T5" fmla="*/ 2147483647 h 633"/>
              <a:gd name="T6" fmla="*/ 2147483647 w 191"/>
              <a:gd name="T7" fmla="*/ 2147483647 h 633"/>
              <a:gd name="T8" fmla="*/ 2147483647 w 191"/>
              <a:gd name="T9" fmla="*/ 2147483647 h 633"/>
              <a:gd name="T10" fmla="*/ 2147483647 w 191"/>
              <a:gd name="T11" fmla="*/ 2147483647 h 633"/>
              <a:gd name="T12" fmla="*/ 2147483647 w 191"/>
              <a:gd name="T13" fmla="*/ 2147483647 h 633"/>
              <a:gd name="T14" fmla="*/ 2147483647 w 191"/>
              <a:gd name="T15" fmla="*/ 2147483647 h 633"/>
              <a:gd name="T16" fmla="*/ 2147483647 w 191"/>
              <a:gd name="T17" fmla="*/ 2147483647 h 633"/>
              <a:gd name="T18" fmla="*/ 2147483647 w 191"/>
              <a:gd name="T19" fmla="*/ 2147483647 h 633"/>
              <a:gd name="T20" fmla="*/ 2147483647 w 191"/>
              <a:gd name="T21" fmla="*/ 2147483647 h 633"/>
              <a:gd name="T22" fmla="*/ 2147483647 w 191"/>
              <a:gd name="T23" fmla="*/ 2147483647 h 633"/>
              <a:gd name="T24" fmla="*/ 2147483647 w 191"/>
              <a:gd name="T25" fmla="*/ 2147483647 h 633"/>
              <a:gd name="T26" fmla="*/ 2147483647 w 191"/>
              <a:gd name="T27" fmla="*/ 2147483647 h 633"/>
              <a:gd name="T28" fmla="*/ 2147483647 w 191"/>
              <a:gd name="T29" fmla="*/ 2147483647 h 633"/>
              <a:gd name="T30" fmla="*/ 2147483647 w 191"/>
              <a:gd name="T31" fmla="*/ 2147483647 h 633"/>
              <a:gd name="T32" fmla="*/ 2147483647 w 191"/>
              <a:gd name="T33" fmla="*/ 2147483647 h 633"/>
              <a:gd name="T34" fmla="*/ 2147483647 w 191"/>
              <a:gd name="T35" fmla="*/ 2147483647 h 633"/>
              <a:gd name="T36" fmla="*/ 2147483647 w 191"/>
              <a:gd name="T37" fmla="*/ 2147483647 h 633"/>
              <a:gd name="T38" fmla="*/ 2147483647 w 191"/>
              <a:gd name="T39" fmla="*/ 2147483647 h 633"/>
              <a:gd name="T40" fmla="*/ 2147483647 w 191"/>
              <a:gd name="T41" fmla="*/ 2147483647 h 633"/>
              <a:gd name="T42" fmla="*/ 2147483647 w 191"/>
              <a:gd name="T43" fmla="*/ 2147483647 h 633"/>
              <a:gd name="T44" fmla="*/ 2147483647 w 191"/>
              <a:gd name="T45" fmla="*/ 2147483647 h 633"/>
              <a:gd name="T46" fmla="*/ 2147483647 w 191"/>
              <a:gd name="T47" fmla="*/ 2147483647 h 633"/>
              <a:gd name="T48" fmla="*/ 2147483647 w 191"/>
              <a:gd name="T49" fmla="*/ 2147483647 h 633"/>
              <a:gd name="T50" fmla="*/ 2147483647 w 191"/>
              <a:gd name="T51" fmla="*/ 2147483647 h 633"/>
              <a:gd name="T52" fmla="*/ 2147483647 w 191"/>
              <a:gd name="T53" fmla="*/ 2147483647 h 633"/>
              <a:gd name="T54" fmla="*/ 2147483647 w 191"/>
              <a:gd name="T55" fmla="*/ 2147483647 h 633"/>
              <a:gd name="T56" fmla="*/ 2147483647 w 191"/>
              <a:gd name="T57" fmla="*/ 2147483647 h 633"/>
              <a:gd name="T58" fmla="*/ 2147483647 w 191"/>
              <a:gd name="T59" fmla="*/ 2147483647 h 633"/>
              <a:gd name="T60" fmla="*/ 2147483647 w 191"/>
              <a:gd name="T61" fmla="*/ 2147483647 h 633"/>
              <a:gd name="T62" fmla="*/ 2147483647 w 191"/>
              <a:gd name="T63" fmla="*/ 2147483647 h 633"/>
              <a:gd name="T64" fmla="*/ 2147483647 w 191"/>
              <a:gd name="T65" fmla="*/ 2147483647 h 633"/>
              <a:gd name="T66" fmla="*/ 2147483647 w 191"/>
              <a:gd name="T67" fmla="*/ 2147483647 h 633"/>
              <a:gd name="T68" fmla="*/ 2147483647 w 191"/>
              <a:gd name="T69" fmla="*/ 2147483647 h 633"/>
              <a:gd name="T70" fmla="*/ 2147483647 w 191"/>
              <a:gd name="T71" fmla="*/ 2147483647 h 633"/>
              <a:gd name="T72" fmla="*/ 2147483647 w 191"/>
              <a:gd name="T73" fmla="*/ 2147483647 h 633"/>
              <a:gd name="T74" fmla="*/ 2147483647 w 191"/>
              <a:gd name="T75" fmla="*/ 2147483647 h 633"/>
              <a:gd name="T76" fmla="*/ 2147483647 w 191"/>
              <a:gd name="T77" fmla="*/ 2147483647 h 633"/>
              <a:gd name="T78" fmla="*/ 2147483647 w 191"/>
              <a:gd name="T79" fmla="*/ 2147483647 h 633"/>
              <a:gd name="T80" fmla="*/ 2147483647 w 191"/>
              <a:gd name="T81" fmla="*/ 2147483647 h 633"/>
              <a:gd name="T82" fmla="*/ 2147483647 w 191"/>
              <a:gd name="T83" fmla="*/ 2147483647 h 633"/>
              <a:gd name="T84" fmla="*/ 2147483647 w 191"/>
              <a:gd name="T85" fmla="*/ 2147483647 h 633"/>
              <a:gd name="T86" fmla="*/ 2147483647 w 191"/>
              <a:gd name="T87" fmla="*/ 2147483647 h 633"/>
              <a:gd name="T88" fmla="*/ 2147483647 w 191"/>
              <a:gd name="T89" fmla="*/ 2147483647 h 63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91"/>
              <a:gd name="T136" fmla="*/ 0 h 633"/>
              <a:gd name="T137" fmla="*/ 191 w 191"/>
              <a:gd name="T138" fmla="*/ 633 h 63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91" h="633">
                <a:moveTo>
                  <a:pt x="184" y="0"/>
                </a:moveTo>
                <a:lnTo>
                  <a:pt x="178" y="6"/>
                </a:lnTo>
                <a:lnTo>
                  <a:pt x="174" y="14"/>
                </a:lnTo>
                <a:lnTo>
                  <a:pt x="170" y="19"/>
                </a:lnTo>
                <a:lnTo>
                  <a:pt x="166" y="29"/>
                </a:lnTo>
                <a:lnTo>
                  <a:pt x="162" y="35"/>
                </a:lnTo>
                <a:lnTo>
                  <a:pt x="159" y="44"/>
                </a:lnTo>
                <a:lnTo>
                  <a:pt x="155" y="49"/>
                </a:lnTo>
                <a:lnTo>
                  <a:pt x="149" y="60"/>
                </a:lnTo>
                <a:lnTo>
                  <a:pt x="145" y="69"/>
                </a:lnTo>
                <a:lnTo>
                  <a:pt x="143" y="73"/>
                </a:lnTo>
                <a:lnTo>
                  <a:pt x="137" y="81"/>
                </a:lnTo>
                <a:lnTo>
                  <a:pt x="138" y="92"/>
                </a:lnTo>
                <a:lnTo>
                  <a:pt x="132" y="100"/>
                </a:lnTo>
                <a:lnTo>
                  <a:pt x="126" y="112"/>
                </a:lnTo>
                <a:lnTo>
                  <a:pt x="123" y="125"/>
                </a:lnTo>
                <a:lnTo>
                  <a:pt x="118" y="135"/>
                </a:lnTo>
                <a:lnTo>
                  <a:pt x="114" y="146"/>
                </a:lnTo>
                <a:lnTo>
                  <a:pt x="113" y="162"/>
                </a:lnTo>
                <a:lnTo>
                  <a:pt x="112" y="173"/>
                </a:lnTo>
                <a:lnTo>
                  <a:pt x="109" y="184"/>
                </a:lnTo>
                <a:lnTo>
                  <a:pt x="107" y="195"/>
                </a:lnTo>
                <a:lnTo>
                  <a:pt x="107" y="208"/>
                </a:lnTo>
                <a:lnTo>
                  <a:pt x="101" y="223"/>
                </a:lnTo>
                <a:lnTo>
                  <a:pt x="101" y="237"/>
                </a:lnTo>
                <a:lnTo>
                  <a:pt x="99" y="250"/>
                </a:lnTo>
                <a:lnTo>
                  <a:pt x="99" y="267"/>
                </a:lnTo>
                <a:lnTo>
                  <a:pt x="98" y="282"/>
                </a:lnTo>
                <a:lnTo>
                  <a:pt x="98" y="294"/>
                </a:lnTo>
                <a:lnTo>
                  <a:pt x="99" y="303"/>
                </a:lnTo>
                <a:lnTo>
                  <a:pt x="102" y="318"/>
                </a:lnTo>
                <a:lnTo>
                  <a:pt x="104" y="333"/>
                </a:lnTo>
                <a:lnTo>
                  <a:pt x="105" y="343"/>
                </a:lnTo>
                <a:lnTo>
                  <a:pt x="107" y="357"/>
                </a:lnTo>
                <a:lnTo>
                  <a:pt x="110" y="371"/>
                </a:lnTo>
                <a:lnTo>
                  <a:pt x="110" y="384"/>
                </a:lnTo>
                <a:lnTo>
                  <a:pt x="116" y="395"/>
                </a:lnTo>
                <a:lnTo>
                  <a:pt x="119" y="411"/>
                </a:lnTo>
                <a:lnTo>
                  <a:pt x="123" y="425"/>
                </a:lnTo>
                <a:lnTo>
                  <a:pt x="125" y="438"/>
                </a:lnTo>
                <a:lnTo>
                  <a:pt x="130" y="452"/>
                </a:lnTo>
                <a:lnTo>
                  <a:pt x="135" y="462"/>
                </a:lnTo>
                <a:lnTo>
                  <a:pt x="142" y="473"/>
                </a:lnTo>
                <a:lnTo>
                  <a:pt x="149" y="487"/>
                </a:lnTo>
                <a:lnTo>
                  <a:pt x="156" y="499"/>
                </a:lnTo>
                <a:lnTo>
                  <a:pt x="162" y="513"/>
                </a:lnTo>
                <a:lnTo>
                  <a:pt x="190" y="499"/>
                </a:lnTo>
                <a:lnTo>
                  <a:pt x="173" y="632"/>
                </a:lnTo>
                <a:lnTo>
                  <a:pt x="47" y="579"/>
                </a:lnTo>
                <a:lnTo>
                  <a:pt x="75" y="560"/>
                </a:lnTo>
                <a:lnTo>
                  <a:pt x="67" y="549"/>
                </a:lnTo>
                <a:lnTo>
                  <a:pt x="60" y="530"/>
                </a:lnTo>
                <a:lnTo>
                  <a:pt x="55" y="516"/>
                </a:lnTo>
                <a:lnTo>
                  <a:pt x="46" y="500"/>
                </a:lnTo>
                <a:lnTo>
                  <a:pt x="44" y="489"/>
                </a:lnTo>
                <a:lnTo>
                  <a:pt x="39" y="476"/>
                </a:lnTo>
                <a:lnTo>
                  <a:pt x="32" y="461"/>
                </a:lnTo>
                <a:lnTo>
                  <a:pt x="29" y="450"/>
                </a:lnTo>
                <a:lnTo>
                  <a:pt x="25" y="436"/>
                </a:lnTo>
                <a:lnTo>
                  <a:pt x="20" y="422"/>
                </a:lnTo>
                <a:lnTo>
                  <a:pt x="15" y="404"/>
                </a:lnTo>
                <a:lnTo>
                  <a:pt x="10" y="393"/>
                </a:lnTo>
                <a:lnTo>
                  <a:pt x="10" y="378"/>
                </a:lnTo>
                <a:lnTo>
                  <a:pt x="7" y="367"/>
                </a:lnTo>
                <a:lnTo>
                  <a:pt x="5" y="352"/>
                </a:lnTo>
                <a:lnTo>
                  <a:pt x="4" y="337"/>
                </a:lnTo>
                <a:lnTo>
                  <a:pt x="2" y="320"/>
                </a:lnTo>
                <a:lnTo>
                  <a:pt x="4" y="310"/>
                </a:lnTo>
                <a:lnTo>
                  <a:pt x="0" y="295"/>
                </a:lnTo>
                <a:lnTo>
                  <a:pt x="3" y="282"/>
                </a:lnTo>
                <a:lnTo>
                  <a:pt x="2" y="266"/>
                </a:lnTo>
                <a:lnTo>
                  <a:pt x="1" y="251"/>
                </a:lnTo>
                <a:lnTo>
                  <a:pt x="5" y="240"/>
                </a:lnTo>
                <a:lnTo>
                  <a:pt x="7" y="223"/>
                </a:lnTo>
                <a:lnTo>
                  <a:pt x="9" y="212"/>
                </a:lnTo>
                <a:lnTo>
                  <a:pt x="6" y="198"/>
                </a:lnTo>
                <a:lnTo>
                  <a:pt x="8" y="185"/>
                </a:lnTo>
                <a:lnTo>
                  <a:pt x="12" y="168"/>
                </a:lnTo>
                <a:lnTo>
                  <a:pt x="16" y="154"/>
                </a:lnTo>
                <a:lnTo>
                  <a:pt x="17" y="143"/>
                </a:lnTo>
                <a:lnTo>
                  <a:pt x="21" y="129"/>
                </a:lnTo>
                <a:lnTo>
                  <a:pt x="23" y="119"/>
                </a:lnTo>
                <a:lnTo>
                  <a:pt x="27" y="107"/>
                </a:lnTo>
                <a:lnTo>
                  <a:pt x="32" y="92"/>
                </a:lnTo>
                <a:lnTo>
                  <a:pt x="34" y="82"/>
                </a:lnTo>
                <a:lnTo>
                  <a:pt x="40" y="67"/>
                </a:lnTo>
                <a:lnTo>
                  <a:pt x="46" y="57"/>
                </a:lnTo>
                <a:lnTo>
                  <a:pt x="51" y="44"/>
                </a:lnTo>
                <a:lnTo>
                  <a:pt x="56" y="33"/>
                </a:lnTo>
                <a:lnTo>
                  <a:pt x="61" y="20"/>
                </a:lnTo>
                <a:lnTo>
                  <a:pt x="184" y="0"/>
                </a:lnTo>
              </a:path>
            </a:pathLst>
          </a:custGeom>
          <a:gradFill rotWithShape="0">
            <a:gsLst>
              <a:gs pos="0">
                <a:srgbClr val="D41602"/>
              </a:gs>
              <a:gs pos="100000">
                <a:srgbClr val="FF505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99341" name="Freeform 15">
            <a:extLst>
              <a:ext uri="{FF2B5EF4-FFF2-40B4-BE49-F238E27FC236}">
                <a16:creationId xmlns:a16="http://schemas.microsoft.com/office/drawing/2014/main" id="{AF600973-E1C5-43EA-A970-A9C2D3659066}"/>
              </a:ext>
            </a:extLst>
          </p:cNvPr>
          <p:cNvSpPr>
            <a:spLocks/>
          </p:cNvSpPr>
          <p:nvPr/>
        </p:nvSpPr>
        <p:spPr bwMode="auto">
          <a:xfrm>
            <a:off x="1933575" y="3205163"/>
            <a:ext cx="817563" cy="249237"/>
          </a:xfrm>
          <a:custGeom>
            <a:avLst/>
            <a:gdLst>
              <a:gd name="T0" fmla="*/ 2147483647 w 633"/>
              <a:gd name="T1" fmla="*/ 2147483647 h 195"/>
              <a:gd name="T2" fmla="*/ 2147483647 w 633"/>
              <a:gd name="T3" fmla="*/ 2147483647 h 195"/>
              <a:gd name="T4" fmla="*/ 2147483647 w 633"/>
              <a:gd name="T5" fmla="*/ 2147483647 h 195"/>
              <a:gd name="T6" fmla="*/ 2147483647 w 633"/>
              <a:gd name="T7" fmla="*/ 2147483647 h 195"/>
              <a:gd name="T8" fmla="*/ 2147483647 w 633"/>
              <a:gd name="T9" fmla="*/ 2147483647 h 195"/>
              <a:gd name="T10" fmla="*/ 2147483647 w 633"/>
              <a:gd name="T11" fmla="*/ 2147483647 h 195"/>
              <a:gd name="T12" fmla="*/ 2147483647 w 633"/>
              <a:gd name="T13" fmla="*/ 2147483647 h 195"/>
              <a:gd name="T14" fmla="*/ 2147483647 w 633"/>
              <a:gd name="T15" fmla="*/ 2147483647 h 195"/>
              <a:gd name="T16" fmla="*/ 2147483647 w 633"/>
              <a:gd name="T17" fmla="*/ 2147483647 h 195"/>
              <a:gd name="T18" fmla="*/ 2147483647 w 633"/>
              <a:gd name="T19" fmla="*/ 2147483647 h 195"/>
              <a:gd name="T20" fmla="*/ 2147483647 w 633"/>
              <a:gd name="T21" fmla="*/ 2147483647 h 195"/>
              <a:gd name="T22" fmla="*/ 2147483647 w 633"/>
              <a:gd name="T23" fmla="*/ 2147483647 h 195"/>
              <a:gd name="T24" fmla="*/ 2147483647 w 633"/>
              <a:gd name="T25" fmla="*/ 2147483647 h 195"/>
              <a:gd name="T26" fmla="*/ 2147483647 w 633"/>
              <a:gd name="T27" fmla="*/ 2147483647 h 195"/>
              <a:gd name="T28" fmla="*/ 2147483647 w 633"/>
              <a:gd name="T29" fmla="*/ 2147483647 h 195"/>
              <a:gd name="T30" fmla="*/ 2147483647 w 633"/>
              <a:gd name="T31" fmla="*/ 2147483647 h 195"/>
              <a:gd name="T32" fmla="*/ 2147483647 w 633"/>
              <a:gd name="T33" fmla="*/ 2147483647 h 195"/>
              <a:gd name="T34" fmla="*/ 2147483647 w 633"/>
              <a:gd name="T35" fmla="*/ 2147483647 h 195"/>
              <a:gd name="T36" fmla="*/ 2147483647 w 633"/>
              <a:gd name="T37" fmla="*/ 2147483647 h 195"/>
              <a:gd name="T38" fmla="*/ 2147483647 w 633"/>
              <a:gd name="T39" fmla="*/ 2147483647 h 195"/>
              <a:gd name="T40" fmla="*/ 2147483647 w 633"/>
              <a:gd name="T41" fmla="*/ 2147483647 h 195"/>
              <a:gd name="T42" fmla="*/ 2147483647 w 633"/>
              <a:gd name="T43" fmla="*/ 2147483647 h 195"/>
              <a:gd name="T44" fmla="*/ 2147483647 w 633"/>
              <a:gd name="T45" fmla="*/ 2147483647 h 195"/>
              <a:gd name="T46" fmla="*/ 2147483647 w 633"/>
              <a:gd name="T47" fmla="*/ 2147483647 h 195"/>
              <a:gd name="T48" fmla="*/ 2147483647 w 633"/>
              <a:gd name="T49" fmla="*/ 2147483647 h 195"/>
              <a:gd name="T50" fmla="*/ 2147483647 w 633"/>
              <a:gd name="T51" fmla="*/ 2147483647 h 195"/>
              <a:gd name="T52" fmla="*/ 2147483647 w 633"/>
              <a:gd name="T53" fmla="*/ 2147483647 h 195"/>
              <a:gd name="T54" fmla="*/ 2147483647 w 633"/>
              <a:gd name="T55" fmla="*/ 2147483647 h 195"/>
              <a:gd name="T56" fmla="*/ 2147483647 w 633"/>
              <a:gd name="T57" fmla="*/ 2147483647 h 195"/>
              <a:gd name="T58" fmla="*/ 2147483647 w 633"/>
              <a:gd name="T59" fmla="*/ 2147483647 h 195"/>
              <a:gd name="T60" fmla="*/ 2147483647 w 633"/>
              <a:gd name="T61" fmla="*/ 2147483647 h 195"/>
              <a:gd name="T62" fmla="*/ 2147483647 w 633"/>
              <a:gd name="T63" fmla="*/ 2147483647 h 195"/>
              <a:gd name="T64" fmla="*/ 2147483647 w 633"/>
              <a:gd name="T65" fmla="*/ 2147483647 h 195"/>
              <a:gd name="T66" fmla="*/ 2147483647 w 633"/>
              <a:gd name="T67" fmla="*/ 2147483647 h 195"/>
              <a:gd name="T68" fmla="*/ 2147483647 w 633"/>
              <a:gd name="T69" fmla="*/ 2147483647 h 195"/>
              <a:gd name="T70" fmla="*/ 2147483647 w 633"/>
              <a:gd name="T71" fmla="*/ 2147483647 h 195"/>
              <a:gd name="T72" fmla="*/ 2147483647 w 633"/>
              <a:gd name="T73" fmla="*/ 2147483647 h 195"/>
              <a:gd name="T74" fmla="*/ 2147483647 w 633"/>
              <a:gd name="T75" fmla="*/ 2147483647 h 195"/>
              <a:gd name="T76" fmla="*/ 2147483647 w 633"/>
              <a:gd name="T77" fmla="*/ 2147483647 h 195"/>
              <a:gd name="T78" fmla="*/ 2147483647 w 633"/>
              <a:gd name="T79" fmla="*/ 2147483647 h 195"/>
              <a:gd name="T80" fmla="*/ 2147483647 w 633"/>
              <a:gd name="T81" fmla="*/ 2147483647 h 195"/>
              <a:gd name="T82" fmla="*/ 2147483647 w 633"/>
              <a:gd name="T83" fmla="*/ 2147483647 h 195"/>
              <a:gd name="T84" fmla="*/ 2147483647 w 633"/>
              <a:gd name="T85" fmla="*/ 2147483647 h 195"/>
              <a:gd name="T86" fmla="*/ 2147483647 w 633"/>
              <a:gd name="T87" fmla="*/ 2147483647 h 195"/>
              <a:gd name="T88" fmla="*/ 2147483647 w 633"/>
              <a:gd name="T89" fmla="*/ 2147483647 h 19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633"/>
              <a:gd name="T136" fmla="*/ 0 h 195"/>
              <a:gd name="T137" fmla="*/ 633 w 633"/>
              <a:gd name="T138" fmla="*/ 195 h 195"/>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633" h="195">
                <a:moveTo>
                  <a:pt x="0" y="194"/>
                </a:moveTo>
                <a:lnTo>
                  <a:pt x="4" y="187"/>
                </a:lnTo>
                <a:lnTo>
                  <a:pt x="11" y="182"/>
                </a:lnTo>
                <a:lnTo>
                  <a:pt x="18" y="179"/>
                </a:lnTo>
                <a:lnTo>
                  <a:pt x="27" y="176"/>
                </a:lnTo>
                <a:lnTo>
                  <a:pt x="33" y="171"/>
                </a:lnTo>
                <a:lnTo>
                  <a:pt x="41" y="168"/>
                </a:lnTo>
                <a:lnTo>
                  <a:pt x="48" y="164"/>
                </a:lnTo>
                <a:lnTo>
                  <a:pt x="57" y="157"/>
                </a:lnTo>
                <a:lnTo>
                  <a:pt x="66" y="153"/>
                </a:lnTo>
                <a:lnTo>
                  <a:pt x="71" y="150"/>
                </a:lnTo>
                <a:lnTo>
                  <a:pt x="78" y="145"/>
                </a:lnTo>
                <a:lnTo>
                  <a:pt x="88" y="144"/>
                </a:lnTo>
                <a:lnTo>
                  <a:pt x="98" y="140"/>
                </a:lnTo>
                <a:lnTo>
                  <a:pt x="110" y="133"/>
                </a:lnTo>
                <a:lnTo>
                  <a:pt x="121" y="128"/>
                </a:lnTo>
                <a:lnTo>
                  <a:pt x="133" y="124"/>
                </a:lnTo>
                <a:lnTo>
                  <a:pt x="144" y="121"/>
                </a:lnTo>
                <a:lnTo>
                  <a:pt x="159" y="118"/>
                </a:lnTo>
                <a:lnTo>
                  <a:pt x="170" y="116"/>
                </a:lnTo>
                <a:lnTo>
                  <a:pt x="181" y="113"/>
                </a:lnTo>
                <a:lnTo>
                  <a:pt x="192" y="111"/>
                </a:lnTo>
                <a:lnTo>
                  <a:pt x="204" y="110"/>
                </a:lnTo>
                <a:lnTo>
                  <a:pt x="218" y="104"/>
                </a:lnTo>
                <a:lnTo>
                  <a:pt x="231" y="102"/>
                </a:lnTo>
                <a:lnTo>
                  <a:pt x="246" y="100"/>
                </a:lnTo>
                <a:lnTo>
                  <a:pt x="263" y="100"/>
                </a:lnTo>
                <a:lnTo>
                  <a:pt x="278" y="99"/>
                </a:lnTo>
                <a:lnTo>
                  <a:pt x="290" y="99"/>
                </a:lnTo>
                <a:lnTo>
                  <a:pt x="298" y="99"/>
                </a:lnTo>
                <a:lnTo>
                  <a:pt x="313" y="101"/>
                </a:lnTo>
                <a:lnTo>
                  <a:pt x="329" y="102"/>
                </a:lnTo>
                <a:lnTo>
                  <a:pt x="340" y="103"/>
                </a:lnTo>
                <a:lnTo>
                  <a:pt x="353" y="105"/>
                </a:lnTo>
                <a:lnTo>
                  <a:pt x="367" y="106"/>
                </a:lnTo>
                <a:lnTo>
                  <a:pt x="380" y="106"/>
                </a:lnTo>
                <a:lnTo>
                  <a:pt x="393" y="112"/>
                </a:lnTo>
                <a:lnTo>
                  <a:pt x="408" y="114"/>
                </a:lnTo>
                <a:lnTo>
                  <a:pt x="422" y="118"/>
                </a:lnTo>
                <a:lnTo>
                  <a:pt x="435" y="121"/>
                </a:lnTo>
                <a:lnTo>
                  <a:pt x="448" y="123"/>
                </a:lnTo>
                <a:lnTo>
                  <a:pt x="460" y="130"/>
                </a:lnTo>
                <a:lnTo>
                  <a:pt x="471" y="136"/>
                </a:lnTo>
                <a:lnTo>
                  <a:pt x="486" y="142"/>
                </a:lnTo>
                <a:lnTo>
                  <a:pt x="495" y="147"/>
                </a:lnTo>
                <a:lnTo>
                  <a:pt x="511" y="154"/>
                </a:lnTo>
                <a:lnTo>
                  <a:pt x="498" y="184"/>
                </a:lnTo>
                <a:lnTo>
                  <a:pt x="632" y="162"/>
                </a:lnTo>
                <a:lnTo>
                  <a:pt x="572" y="37"/>
                </a:lnTo>
                <a:lnTo>
                  <a:pt x="554" y="65"/>
                </a:lnTo>
                <a:lnTo>
                  <a:pt x="543" y="57"/>
                </a:lnTo>
                <a:lnTo>
                  <a:pt x="524" y="51"/>
                </a:lnTo>
                <a:lnTo>
                  <a:pt x="509" y="47"/>
                </a:lnTo>
                <a:lnTo>
                  <a:pt x="495" y="39"/>
                </a:lnTo>
                <a:lnTo>
                  <a:pt x="482" y="36"/>
                </a:lnTo>
                <a:lnTo>
                  <a:pt x="471" y="32"/>
                </a:lnTo>
                <a:lnTo>
                  <a:pt x="456" y="27"/>
                </a:lnTo>
                <a:lnTo>
                  <a:pt x="445" y="24"/>
                </a:lnTo>
                <a:lnTo>
                  <a:pt x="431" y="21"/>
                </a:lnTo>
                <a:lnTo>
                  <a:pt x="416" y="16"/>
                </a:lnTo>
                <a:lnTo>
                  <a:pt x="398" y="12"/>
                </a:lnTo>
                <a:lnTo>
                  <a:pt x="387" y="6"/>
                </a:lnTo>
                <a:lnTo>
                  <a:pt x="372" y="7"/>
                </a:lnTo>
                <a:lnTo>
                  <a:pt x="361" y="5"/>
                </a:lnTo>
                <a:lnTo>
                  <a:pt x="345" y="3"/>
                </a:lnTo>
                <a:lnTo>
                  <a:pt x="329" y="2"/>
                </a:lnTo>
                <a:lnTo>
                  <a:pt x="314" y="2"/>
                </a:lnTo>
                <a:lnTo>
                  <a:pt x="302" y="3"/>
                </a:lnTo>
                <a:lnTo>
                  <a:pt x="286" y="0"/>
                </a:lnTo>
                <a:lnTo>
                  <a:pt x="272" y="2"/>
                </a:lnTo>
                <a:lnTo>
                  <a:pt x="257" y="3"/>
                </a:lnTo>
                <a:lnTo>
                  <a:pt x="243" y="3"/>
                </a:lnTo>
                <a:lnTo>
                  <a:pt x="231" y="6"/>
                </a:lnTo>
                <a:lnTo>
                  <a:pt x="215" y="9"/>
                </a:lnTo>
                <a:lnTo>
                  <a:pt x="204" y="10"/>
                </a:lnTo>
                <a:lnTo>
                  <a:pt x="191" y="10"/>
                </a:lnTo>
                <a:lnTo>
                  <a:pt x="177" y="12"/>
                </a:lnTo>
                <a:lnTo>
                  <a:pt x="160" y="15"/>
                </a:lnTo>
                <a:lnTo>
                  <a:pt x="148" y="20"/>
                </a:lnTo>
                <a:lnTo>
                  <a:pt x="137" y="22"/>
                </a:lnTo>
                <a:lnTo>
                  <a:pt x="122" y="26"/>
                </a:lnTo>
                <a:lnTo>
                  <a:pt x="113" y="29"/>
                </a:lnTo>
                <a:lnTo>
                  <a:pt x="100" y="33"/>
                </a:lnTo>
                <a:lnTo>
                  <a:pt x="87" y="40"/>
                </a:lnTo>
                <a:lnTo>
                  <a:pt x="75" y="42"/>
                </a:lnTo>
                <a:lnTo>
                  <a:pt x="63" y="49"/>
                </a:lnTo>
                <a:lnTo>
                  <a:pt x="50" y="55"/>
                </a:lnTo>
                <a:lnTo>
                  <a:pt x="38" y="59"/>
                </a:lnTo>
                <a:lnTo>
                  <a:pt x="27" y="65"/>
                </a:lnTo>
                <a:lnTo>
                  <a:pt x="14" y="71"/>
                </a:lnTo>
                <a:lnTo>
                  <a:pt x="0" y="194"/>
                </a:lnTo>
              </a:path>
            </a:pathLst>
          </a:custGeom>
          <a:gradFill rotWithShape="0">
            <a:gsLst>
              <a:gs pos="0">
                <a:srgbClr val="D41602"/>
              </a:gs>
              <a:gs pos="100000">
                <a:srgbClr val="FF505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210960" name="Rectangle 16">
            <a:extLst>
              <a:ext uri="{FF2B5EF4-FFF2-40B4-BE49-F238E27FC236}">
                <a16:creationId xmlns:a16="http://schemas.microsoft.com/office/drawing/2014/main" id="{127E73D0-4BC4-427E-8CE0-18BD844CBD5A}"/>
              </a:ext>
            </a:extLst>
          </p:cNvPr>
          <p:cNvSpPr>
            <a:spLocks noChangeArrowheads="1"/>
          </p:cNvSpPr>
          <p:nvPr/>
        </p:nvSpPr>
        <p:spPr bwMode="auto">
          <a:xfrm>
            <a:off x="744538" y="2427288"/>
            <a:ext cx="1389062" cy="881062"/>
          </a:xfrm>
          <a:prstGeom prst="rect">
            <a:avLst/>
          </a:prstGeom>
          <a:noFill/>
          <a:ln>
            <a:noFill/>
          </a:ln>
          <a:effectLst>
            <a:outerShdw dist="17961" dir="2700000" algn="ctr" rotWithShape="0">
              <a:schemeClr val="tx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lnSpc>
                <a:spcPct val="90000"/>
              </a:lnSpc>
            </a:pPr>
            <a:r>
              <a:rPr lang="en-US" altLang="en-US" sz="1900">
                <a:solidFill>
                  <a:srgbClr val="FFFF00"/>
                </a:solidFill>
              </a:rPr>
              <a:t>Low</a:t>
            </a:r>
          </a:p>
          <a:p>
            <a:pPr algn="ctr" eaLnBrk="1" hangingPunct="1">
              <a:lnSpc>
                <a:spcPct val="90000"/>
              </a:lnSpc>
            </a:pPr>
            <a:r>
              <a:rPr lang="en-US" altLang="en-US" sz="1900">
                <a:solidFill>
                  <a:srgbClr val="FFFF00"/>
                </a:solidFill>
              </a:rPr>
              <a:t>Self-</a:t>
            </a:r>
          </a:p>
          <a:p>
            <a:pPr algn="ctr" eaLnBrk="1" hangingPunct="1">
              <a:lnSpc>
                <a:spcPct val="90000"/>
              </a:lnSpc>
            </a:pPr>
            <a:r>
              <a:rPr lang="en-US" altLang="en-US" sz="1900">
                <a:solidFill>
                  <a:srgbClr val="FFFF00"/>
                </a:solidFill>
              </a:rPr>
              <a:t>Awareness</a:t>
            </a:r>
            <a:endParaRPr lang="en-US" altLang="en-US" sz="1900">
              <a:solidFill>
                <a:srgbClr val="FFFF00"/>
              </a:solidFill>
              <a:effectLst>
                <a:outerShdw blurRad="38100" dist="38100" dir="2700000" algn="tl">
                  <a:srgbClr val="C0C0C0"/>
                </a:outerShdw>
              </a:effectLst>
            </a:endParaRPr>
          </a:p>
        </p:txBody>
      </p:sp>
      <p:sp>
        <p:nvSpPr>
          <p:cNvPr id="210961" name="Rectangle 17">
            <a:extLst>
              <a:ext uri="{FF2B5EF4-FFF2-40B4-BE49-F238E27FC236}">
                <a16:creationId xmlns:a16="http://schemas.microsoft.com/office/drawing/2014/main" id="{12EA6F52-330B-45FB-8209-A2AC202A52DF}"/>
              </a:ext>
            </a:extLst>
          </p:cNvPr>
          <p:cNvSpPr>
            <a:spLocks noChangeArrowheads="1"/>
          </p:cNvSpPr>
          <p:nvPr/>
        </p:nvSpPr>
        <p:spPr bwMode="auto">
          <a:xfrm>
            <a:off x="2552700" y="2527300"/>
            <a:ext cx="1449388" cy="798513"/>
          </a:xfrm>
          <a:prstGeom prst="rect">
            <a:avLst/>
          </a:prstGeom>
          <a:noFill/>
          <a:ln>
            <a:noFill/>
          </a:ln>
          <a:effectLst>
            <a:outerShdw dist="17961" dir="2700000" algn="ctr" rotWithShape="0">
              <a:schemeClr val="tx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lnSpc>
                <a:spcPct val="90000"/>
              </a:lnSpc>
            </a:pPr>
            <a:r>
              <a:rPr lang="en-US" altLang="en-US" sz="1700">
                <a:solidFill>
                  <a:srgbClr val="FFFF00"/>
                </a:solidFill>
              </a:rPr>
              <a:t>17% chance </a:t>
            </a:r>
          </a:p>
          <a:p>
            <a:pPr algn="ctr" eaLnBrk="1" hangingPunct="1">
              <a:lnSpc>
                <a:spcPct val="90000"/>
              </a:lnSpc>
            </a:pPr>
            <a:r>
              <a:rPr lang="en-US" altLang="en-US" sz="1700">
                <a:solidFill>
                  <a:schemeClr val="bg1"/>
                </a:solidFill>
              </a:rPr>
              <a:t>Social</a:t>
            </a:r>
          </a:p>
          <a:p>
            <a:pPr algn="ctr" eaLnBrk="1" hangingPunct="1">
              <a:lnSpc>
                <a:spcPct val="90000"/>
              </a:lnSpc>
            </a:pPr>
            <a:r>
              <a:rPr lang="en-US" altLang="en-US" sz="1700">
                <a:solidFill>
                  <a:schemeClr val="bg1"/>
                </a:solidFill>
              </a:rPr>
              <a:t>Awareness</a:t>
            </a:r>
            <a:endParaRPr lang="en-US" altLang="en-US" sz="1700">
              <a:solidFill>
                <a:schemeClr val="bg1"/>
              </a:solidFill>
              <a:effectLst>
                <a:outerShdw blurRad="38100" dist="38100" dir="2700000" algn="tl">
                  <a:srgbClr val="C0C0C0"/>
                </a:outerShdw>
              </a:effectLst>
            </a:endParaRPr>
          </a:p>
        </p:txBody>
      </p:sp>
      <p:sp>
        <p:nvSpPr>
          <p:cNvPr id="210962" name="Rectangle 18">
            <a:extLst>
              <a:ext uri="{FF2B5EF4-FFF2-40B4-BE49-F238E27FC236}">
                <a16:creationId xmlns:a16="http://schemas.microsoft.com/office/drawing/2014/main" id="{07B41248-A5FF-430C-BC0D-658383554F1E}"/>
              </a:ext>
            </a:extLst>
          </p:cNvPr>
          <p:cNvSpPr>
            <a:spLocks noChangeArrowheads="1"/>
          </p:cNvSpPr>
          <p:nvPr/>
        </p:nvSpPr>
        <p:spPr bwMode="auto">
          <a:xfrm>
            <a:off x="742950" y="4411663"/>
            <a:ext cx="1460500" cy="798512"/>
          </a:xfrm>
          <a:prstGeom prst="rect">
            <a:avLst/>
          </a:prstGeom>
          <a:noFill/>
          <a:ln>
            <a:noFill/>
          </a:ln>
          <a:effectLst>
            <a:outerShdw dist="17961" dir="2700000" algn="ctr" rotWithShape="0">
              <a:schemeClr val="tx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lnSpc>
                <a:spcPct val="90000"/>
              </a:lnSpc>
            </a:pPr>
            <a:r>
              <a:rPr lang="en-US" altLang="en-US" sz="1700">
                <a:solidFill>
                  <a:srgbClr val="FFFF00"/>
                </a:solidFill>
              </a:rPr>
              <a:t>4% chance</a:t>
            </a:r>
          </a:p>
          <a:p>
            <a:pPr algn="ctr" eaLnBrk="1" hangingPunct="1">
              <a:lnSpc>
                <a:spcPct val="90000"/>
              </a:lnSpc>
            </a:pPr>
            <a:r>
              <a:rPr lang="en-US" altLang="en-US" sz="1700">
                <a:solidFill>
                  <a:schemeClr val="bg1"/>
                </a:solidFill>
              </a:rPr>
              <a:t>Self-</a:t>
            </a:r>
          </a:p>
          <a:p>
            <a:pPr algn="ctr" eaLnBrk="1" hangingPunct="1">
              <a:lnSpc>
                <a:spcPct val="90000"/>
              </a:lnSpc>
            </a:pPr>
            <a:r>
              <a:rPr lang="en-US" altLang="en-US" sz="1700">
                <a:solidFill>
                  <a:schemeClr val="bg1"/>
                </a:solidFill>
              </a:rPr>
              <a:t>Management</a:t>
            </a:r>
            <a:endParaRPr lang="en-US" altLang="en-US" sz="1700">
              <a:solidFill>
                <a:schemeClr val="bg1"/>
              </a:solidFill>
              <a:effectLst>
                <a:outerShdw blurRad="38100" dist="38100" dir="2700000" algn="tl">
                  <a:srgbClr val="C0C0C0"/>
                </a:outerShdw>
              </a:effectLst>
            </a:endParaRPr>
          </a:p>
        </p:txBody>
      </p:sp>
      <p:sp>
        <p:nvSpPr>
          <p:cNvPr id="50195" name="Text Box 19">
            <a:extLst>
              <a:ext uri="{FF2B5EF4-FFF2-40B4-BE49-F238E27FC236}">
                <a16:creationId xmlns:a16="http://schemas.microsoft.com/office/drawing/2014/main" id="{C5E5986A-8AC4-45F1-809C-56DE4CD4E6E5}"/>
              </a:ext>
            </a:extLst>
          </p:cNvPr>
          <p:cNvSpPr txBox="1">
            <a:spLocks noChangeArrowheads="1"/>
          </p:cNvSpPr>
          <p:nvPr/>
        </p:nvSpPr>
        <p:spPr bwMode="auto">
          <a:xfrm>
            <a:off x="0" y="1570038"/>
            <a:ext cx="9144000" cy="590550"/>
          </a:xfrm>
          <a:prstGeom prst="rect">
            <a:avLst/>
          </a:prstGeom>
          <a:noFill/>
          <a:ln w="9525">
            <a:noFill/>
            <a:miter lim="800000"/>
            <a:headEnd/>
            <a:tailEnd/>
          </a:ln>
        </p:spPr>
        <p:txBody>
          <a:bodyPr>
            <a:spAutoFit/>
          </a:bodyPr>
          <a:lstStyle/>
          <a:p>
            <a:pPr>
              <a:lnSpc>
                <a:spcPct val="90000"/>
              </a:lnSpc>
              <a:spcBef>
                <a:spcPct val="50000"/>
              </a:spcBef>
              <a:defRPr/>
            </a:pPr>
            <a:r>
              <a:rPr lang="en-US" sz="3600" dirty="0">
                <a:solidFill>
                  <a:srgbClr val="CC0000"/>
                </a:solidFill>
                <a:effectLst>
                  <a:outerShdw blurRad="38100" dist="38100" dir="2700000" algn="tl">
                    <a:srgbClr val="000000">
                      <a:alpha val="43137"/>
                    </a:srgbClr>
                  </a:outerShdw>
                </a:effectLst>
                <a:ea typeface="ＭＳ Ｐゴシック" pitchFamily="-84" charset="-128"/>
              </a:rPr>
              <a:t>Self-Awareness is at the heart of the model:</a:t>
            </a:r>
          </a:p>
        </p:txBody>
      </p:sp>
      <p:sp>
        <p:nvSpPr>
          <p:cNvPr id="50196" name="Text Box 20">
            <a:extLst>
              <a:ext uri="{FF2B5EF4-FFF2-40B4-BE49-F238E27FC236}">
                <a16:creationId xmlns:a16="http://schemas.microsoft.com/office/drawing/2014/main" id="{826A98DA-B4DC-437B-9010-DD07780F08FE}"/>
              </a:ext>
            </a:extLst>
          </p:cNvPr>
          <p:cNvSpPr txBox="1">
            <a:spLocks noChangeArrowheads="1"/>
          </p:cNvSpPr>
          <p:nvPr/>
        </p:nvSpPr>
        <p:spPr bwMode="auto">
          <a:xfrm>
            <a:off x="4259263" y="2193925"/>
            <a:ext cx="4505325" cy="4081463"/>
          </a:xfrm>
          <a:prstGeom prst="rect">
            <a:avLst/>
          </a:prstGeom>
          <a:noFill/>
          <a:ln w="9525">
            <a:noFill/>
            <a:miter lim="800000"/>
            <a:headEnd/>
            <a:tailEnd/>
          </a:ln>
        </p:spPr>
        <p:txBody>
          <a:bodyPr>
            <a:spAutoFit/>
          </a:bodyPr>
          <a:lstStyle/>
          <a:p>
            <a:pPr>
              <a:lnSpc>
                <a:spcPct val="90000"/>
              </a:lnSpc>
              <a:spcBef>
                <a:spcPct val="50000"/>
              </a:spcBef>
              <a:defRPr/>
            </a:pPr>
            <a:r>
              <a:rPr lang="en-US" sz="3600" dirty="0">
                <a:solidFill>
                  <a:srgbClr val="CC0000"/>
                </a:solidFill>
                <a:effectLst>
                  <a:outerShdw blurRad="38100" dist="38100" dir="2700000" algn="tl">
                    <a:srgbClr val="000000">
                      <a:alpha val="43137"/>
                    </a:srgbClr>
                  </a:outerShdw>
                </a:effectLst>
                <a:ea typeface="ＭＳ Ｐゴシック" pitchFamily="-84" charset="-128"/>
              </a:rPr>
              <a:t>ECI research found that if people </a:t>
            </a:r>
            <a:r>
              <a:rPr lang="en-US" sz="3600" u="sng" dirty="0">
                <a:solidFill>
                  <a:srgbClr val="CC0000"/>
                </a:solidFill>
                <a:effectLst>
                  <a:outerShdw blurRad="38100" dist="38100" dir="2700000" algn="tl">
                    <a:srgbClr val="000000">
                      <a:alpha val="43137"/>
                    </a:srgbClr>
                  </a:outerShdw>
                </a:effectLst>
                <a:ea typeface="ＭＳ Ｐゴシック" pitchFamily="-84" charset="-128"/>
              </a:rPr>
              <a:t>lack</a:t>
            </a:r>
            <a:r>
              <a:rPr lang="en-US" sz="3600" dirty="0">
                <a:solidFill>
                  <a:srgbClr val="CC0000"/>
                </a:solidFill>
                <a:effectLst>
                  <a:outerShdw blurRad="38100" dist="38100" dir="2700000" algn="tl">
                    <a:srgbClr val="000000">
                      <a:alpha val="43137"/>
                    </a:srgbClr>
                  </a:outerShdw>
                </a:effectLst>
                <a:ea typeface="ＭＳ Ｐゴシック" pitchFamily="-84" charset="-128"/>
              </a:rPr>
              <a:t> Self-Awareness, their chances of having Self-Management and Social Awareness are much reduced</a:t>
            </a:r>
          </a:p>
        </p:txBody>
      </p:sp>
      <p:sp>
        <p:nvSpPr>
          <p:cNvPr id="99347" name="TextBox 25">
            <a:extLst>
              <a:ext uri="{FF2B5EF4-FFF2-40B4-BE49-F238E27FC236}">
                <a16:creationId xmlns:a16="http://schemas.microsoft.com/office/drawing/2014/main" id="{B675D80E-08C1-426A-BEB4-60F360785977}"/>
              </a:ext>
            </a:extLst>
          </p:cNvPr>
          <p:cNvSpPr txBox="1">
            <a:spLocks noChangeArrowheads="1"/>
          </p:cNvSpPr>
          <p:nvPr/>
        </p:nvSpPr>
        <p:spPr bwMode="auto">
          <a:xfrm>
            <a:off x="4505325" y="6319838"/>
            <a:ext cx="31480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nl-BE" altLang="en-US" sz="2000" b="1" i="1">
                <a:solidFill>
                  <a:schemeClr val="tx2"/>
                </a:solidFill>
              </a:rPr>
              <a:t>Source: Daniel Goleman</a:t>
            </a:r>
            <a:endParaRPr lang="en-US" altLang="en-US" sz="2000" b="1" i="1">
              <a:solidFill>
                <a:schemeClr val="tx2"/>
              </a:solidFill>
            </a:endParaRPr>
          </a:p>
        </p:txBody>
      </p:sp>
      <p:sp>
        <p:nvSpPr>
          <p:cNvPr id="99348" name="Espace réservé du numéro de diapositive 28">
            <a:extLst>
              <a:ext uri="{FF2B5EF4-FFF2-40B4-BE49-F238E27FC236}">
                <a16:creationId xmlns:a16="http://schemas.microsoft.com/office/drawing/2014/main" id="{1F58CEFB-A2B6-4443-9DB3-572EF844E3ED}"/>
              </a:ext>
            </a:extLst>
          </p:cNvPr>
          <p:cNvSpPr>
            <a:spLocks noGrp="1"/>
          </p:cNvSpPr>
          <p:nvPr>
            <p:ph type="sldNum" sz="quarter" idx="12"/>
          </p:nvPr>
        </p:nvSpPr>
        <p:spPr>
          <a:xfrm>
            <a:off x="8534400" y="6248400"/>
            <a:ext cx="3810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0BBA639A-C63F-4175-935B-5DC7ABB9ECB7}" type="slidenum">
              <a:rPr lang="en-US" altLang="en-US" sz="1400"/>
              <a:pPr eaLnBrk="1" hangingPunct="1"/>
              <a:t>16</a:t>
            </a:fld>
            <a:endParaRPr lang="en-US" altLang="en-US" sz="140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1000"/>
                                  </p:stCondLst>
                                  <p:childTnLst>
                                    <p:set>
                                      <p:cBhvr>
                                        <p:cTn id="6" dur="1" fill="hold">
                                          <p:stCondLst>
                                            <p:cond delay="0"/>
                                          </p:stCondLst>
                                        </p:cTn>
                                        <p:tgtEl>
                                          <p:spTgt spid="210960"/>
                                        </p:tgtEl>
                                        <p:attrNameLst>
                                          <p:attrName>style.visibility</p:attrName>
                                        </p:attrNameLst>
                                      </p:cBhvr>
                                      <p:to>
                                        <p:strVal val="visible"/>
                                      </p:to>
                                    </p:set>
                                    <p:animEffect transition="in" filter="dissolve">
                                      <p:cBhvr>
                                        <p:cTn id="7" dur="500"/>
                                        <p:tgtEl>
                                          <p:spTgt spid="2109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60"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572A080E-DED1-4A74-8CAA-EA76C680ECA1}"/>
              </a:ext>
            </a:extLst>
          </p:cNvPr>
          <p:cNvSpPr>
            <a:spLocks noGrp="1" noChangeArrowheads="1"/>
          </p:cNvSpPr>
          <p:nvPr>
            <p:ph type="title"/>
          </p:nvPr>
        </p:nvSpPr>
        <p:spPr>
          <a:xfrm>
            <a:off x="0" y="152400"/>
            <a:ext cx="9144000" cy="838200"/>
          </a:xfrm>
        </p:spPr>
        <p:txBody>
          <a:bodyPr/>
          <a:lstStyle/>
          <a:p>
            <a:pPr algn="l">
              <a:defRPr/>
            </a:pPr>
            <a:r>
              <a:rPr lang="en-US" sz="4800" b="1" dirty="0">
                <a:solidFill>
                  <a:srgbClr val="0070C0"/>
                </a:solidFill>
                <a:effectLst>
                  <a:outerShdw blurRad="38100" dist="38100" dir="2700000" algn="tl">
                    <a:srgbClr val="000000">
                      <a:alpha val="43137"/>
                    </a:srgbClr>
                  </a:outerShdw>
                </a:effectLst>
                <a:latin typeface="Century Gothic" panose="020B0502020202020204" pitchFamily="34" charset="0"/>
                <a:ea typeface="ＭＳ Ｐゴシック" pitchFamily="-1" charset="-128"/>
              </a:rPr>
              <a:t>The Competency Framework</a:t>
            </a:r>
          </a:p>
        </p:txBody>
      </p:sp>
      <p:sp>
        <p:nvSpPr>
          <p:cNvPr id="95235" name="TextBox 28">
            <a:extLst>
              <a:ext uri="{FF2B5EF4-FFF2-40B4-BE49-F238E27FC236}">
                <a16:creationId xmlns:a16="http://schemas.microsoft.com/office/drawing/2014/main" id="{F4FF4F03-FEB9-4E51-90F8-421F9B77C641}"/>
              </a:ext>
            </a:extLst>
          </p:cNvPr>
          <p:cNvSpPr txBox="1">
            <a:spLocks noChangeArrowheads="1"/>
          </p:cNvSpPr>
          <p:nvPr/>
        </p:nvSpPr>
        <p:spPr bwMode="auto">
          <a:xfrm>
            <a:off x="7175500" y="3641725"/>
            <a:ext cx="17399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nl-BE" altLang="en-US" sz="2000" b="1" i="1">
                <a:solidFill>
                  <a:srgbClr val="0070C0"/>
                </a:solidFill>
              </a:rPr>
              <a:t>Source: Daniel </a:t>
            </a:r>
          </a:p>
          <a:p>
            <a:pPr algn="ctr" eaLnBrk="1" hangingPunct="1"/>
            <a:r>
              <a:rPr lang="nl-BE" altLang="en-US" sz="2000" b="1" i="1">
                <a:solidFill>
                  <a:srgbClr val="0070C0"/>
                </a:solidFill>
              </a:rPr>
              <a:t>Goleman</a:t>
            </a:r>
            <a:endParaRPr lang="en-US" altLang="en-US" sz="2000" b="1" i="1">
              <a:solidFill>
                <a:srgbClr val="0070C0"/>
              </a:solidFill>
            </a:endParaRPr>
          </a:p>
        </p:txBody>
      </p:sp>
      <p:grpSp>
        <p:nvGrpSpPr>
          <p:cNvPr id="95236" name="Group 33">
            <a:extLst>
              <a:ext uri="{FF2B5EF4-FFF2-40B4-BE49-F238E27FC236}">
                <a16:creationId xmlns:a16="http://schemas.microsoft.com/office/drawing/2014/main" id="{49854937-92A8-4DED-86EA-4802B42C509B}"/>
              </a:ext>
            </a:extLst>
          </p:cNvPr>
          <p:cNvGrpSpPr>
            <a:grpSpLocks/>
          </p:cNvGrpSpPr>
          <p:nvPr/>
        </p:nvGrpSpPr>
        <p:grpSpPr bwMode="auto">
          <a:xfrm>
            <a:off x="1971675" y="1109663"/>
            <a:ext cx="5365750" cy="5491162"/>
            <a:chOff x="2135188" y="1109663"/>
            <a:chExt cx="5308600" cy="4840287"/>
          </a:xfrm>
        </p:grpSpPr>
        <p:grpSp>
          <p:nvGrpSpPr>
            <p:cNvPr id="95238" name="Group 12">
              <a:extLst>
                <a:ext uri="{FF2B5EF4-FFF2-40B4-BE49-F238E27FC236}">
                  <a16:creationId xmlns:a16="http://schemas.microsoft.com/office/drawing/2014/main" id="{14500374-0E3D-4B74-8C31-149F01EE85BE}"/>
                </a:ext>
              </a:extLst>
            </p:cNvPr>
            <p:cNvGrpSpPr>
              <a:grpSpLocks/>
            </p:cNvGrpSpPr>
            <p:nvPr/>
          </p:nvGrpSpPr>
          <p:grpSpPr bwMode="auto">
            <a:xfrm>
              <a:off x="4146550" y="2674938"/>
              <a:ext cx="1193800" cy="1149350"/>
              <a:chOff x="2581" y="1967"/>
              <a:chExt cx="635" cy="662"/>
            </a:xfrm>
          </p:grpSpPr>
          <p:sp>
            <p:nvSpPr>
              <p:cNvPr id="95265" name="Oval 13">
                <a:extLst>
                  <a:ext uri="{FF2B5EF4-FFF2-40B4-BE49-F238E27FC236}">
                    <a16:creationId xmlns:a16="http://schemas.microsoft.com/office/drawing/2014/main" id="{45192242-70B3-41E8-A719-9BF76F0D008E}"/>
                  </a:ext>
                </a:extLst>
              </p:cNvPr>
              <p:cNvSpPr>
                <a:spLocks noChangeArrowheads="1"/>
              </p:cNvSpPr>
              <p:nvPr/>
            </p:nvSpPr>
            <p:spPr bwMode="auto">
              <a:xfrm>
                <a:off x="2957" y="1967"/>
                <a:ext cx="181" cy="18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95266" name="Freeform 14">
                <a:extLst>
                  <a:ext uri="{FF2B5EF4-FFF2-40B4-BE49-F238E27FC236}">
                    <a16:creationId xmlns:a16="http://schemas.microsoft.com/office/drawing/2014/main" id="{B09142E2-FF43-46E6-92D0-11C18349451B}"/>
                  </a:ext>
                </a:extLst>
              </p:cNvPr>
              <p:cNvSpPr>
                <a:spLocks/>
              </p:cNvSpPr>
              <p:nvPr/>
            </p:nvSpPr>
            <p:spPr bwMode="auto">
              <a:xfrm>
                <a:off x="2907" y="2167"/>
                <a:ext cx="309" cy="460"/>
              </a:xfrm>
              <a:custGeom>
                <a:avLst/>
                <a:gdLst>
                  <a:gd name="T0" fmla="*/ 55 w 309"/>
                  <a:gd name="T1" fmla="*/ 445 h 460"/>
                  <a:gd name="T2" fmla="*/ 62 w 309"/>
                  <a:gd name="T3" fmla="*/ 434 h 460"/>
                  <a:gd name="T4" fmla="*/ 83 w 309"/>
                  <a:gd name="T5" fmla="*/ 424 h 460"/>
                  <a:gd name="T6" fmla="*/ 159 w 309"/>
                  <a:gd name="T7" fmla="*/ 397 h 460"/>
                  <a:gd name="T8" fmla="*/ 172 w 309"/>
                  <a:gd name="T9" fmla="*/ 385 h 460"/>
                  <a:gd name="T10" fmla="*/ 177 w 309"/>
                  <a:gd name="T11" fmla="*/ 369 h 460"/>
                  <a:gd name="T12" fmla="*/ 169 w 309"/>
                  <a:gd name="T13" fmla="*/ 349 h 460"/>
                  <a:gd name="T14" fmla="*/ 168 w 309"/>
                  <a:gd name="T15" fmla="*/ 335 h 460"/>
                  <a:gd name="T16" fmla="*/ 172 w 309"/>
                  <a:gd name="T17" fmla="*/ 323 h 460"/>
                  <a:gd name="T18" fmla="*/ 166 w 309"/>
                  <a:gd name="T19" fmla="*/ 316 h 460"/>
                  <a:gd name="T20" fmla="*/ 159 w 309"/>
                  <a:gd name="T21" fmla="*/ 313 h 460"/>
                  <a:gd name="T22" fmla="*/ 169 w 309"/>
                  <a:gd name="T23" fmla="*/ 306 h 460"/>
                  <a:gd name="T24" fmla="*/ 171 w 309"/>
                  <a:gd name="T25" fmla="*/ 295 h 460"/>
                  <a:gd name="T26" fmla="*/ 162 w 309"/>
                  <a:gd name="T27" fmla="*/ 280 h 460"/>
                  <a:gd name="T28" fmla="*/ 161 w 309"/>
                  <a:gd name="T29" fmla="*/ 271 h 460"/>
                  <a:gd name="T30" fmla="*/ 167 w 309"/>
                  <a:gd name="T31" fmla="*/ 265 h 460"/>
                  <a:gd name="T32" fmla="*/ 182 w 309"/>
                  <a:gd name="T33" fmla="*/ 260 h 460"/>
                  <a:gd name="T34" fmla="*/ 193 w 309"/>
                  <a:gd name="T35" fmla="*/ 249 h 460"/>
                  <a:gd name="T36" fmla="*/ 191 w 309"/>
                  <a:gd name="T37" fmla="*/ 236 h 460"/>
                  <a:gd name="T38" fmla="*/ 158 w 309"/>
                  <a:gd name="T39" fmla="*/ 203 h 460"/>
                  <a:gd name="T40" fmla="*/ 135 w 309"/>
                  <a:gd name="T41" fmla="*/ 175 h 460"/>
                  <a:gd name="T42" fmla="*/ 133 w 309"/>
                  <a:gd name="T43" fmla="*/ 141 h 460"/>
                  <a:gd name="T44" fmla="*/ 112 w 309"/>
                  <a:gd name="T45" fmla="*/ 99 h 460"/>
                  <a:gd name="T46" fmla="*/ 77 w 309"/>
                  <a:gd name="T47" fmla="*/ 65 h 460"/>
                  <a:gd name="T48" fmla="*/ 31 w 309"/>
                  <a:gd name="T49" fmla="*/ 43 h 460"/>
                  <a:gd name="T50" fmla="*/ 0 w 309"/>
                  <a:gd name="T51" fmla="*/ 25 h 460"/>
                  <a:gd name="T52" fmla="*/ 43 w 309"/>
                  <a:gd name="T53" fmla="*/ 22 h 460"/>
                  <a:gd name="T54" fmla="*/ 86 w 309"/>
                  <a:gd name="T55" fmla="*/ 18 h 460"/>
                  <a:gd name="T56" fmla="*/ 128 w 309"/>
                  <a:gd name="T57" fmla="*/ 14 h 460"/>
                  <a:gd name="T58" fmla="*/ 171 w 309"/>
                  <a:gd name="T59" fmla="*/ 9 h 460"/>
                  <a:gd name="T60" fmla="*/ 216 w 309"/>
                  <a:gd name="T61" fmla="*/ 3 h 460"/>
                  <a:gd name="T62" fmla="*/ 230 w 309"/>
                  <a:gd name="T63" fmla="*/ 360 h 460"/>
                  <a:gd name="T64" fmla="*/ 233 w 309"/>
                  <a:gd name="T65" fmla="*/ 386 h 460"/>
                  <a:gd name="T66" fmla="*/ 242 w 309"/>
                  <a:gd name="T67" fmla="*/ 409 h 460"/>
                  <a:gd name="T68" fmla="*/ 256 w 309"/>
                  <a:gd name="T69" fmla="*/ 426 h 460"/>
                  <a:gd name="T70" fmla="*/ 278 w 309"/>
                  <a:gd name="T71" fmla="*/ 438 h 460"/>
                  <a:gd name="T72" fmla="*/ 308 w 309"/>
                  <a:gd name="T73" fmla="*/ 446 h 460"/>
                  <a:gd name="T74" fmla="*/ 288 w 309"/>
                  <a:gd name="T75" fmla="*/ 459 h 460"/>
                  <a:gd name="T76" fmla="*/ 257 w 309"/>
                  <a:gd name="T77" fmla="*/ 458 h 460"/>
                  <a:gd name="T78" fmla="*/ 226 w 309"/>
                  <a:gd name="T79" fmla="*/ 457 h 460"/>
                  <a:gd name="T80" fmla="*/ 196 w 309"/>
                  <a:gd name="T81" fmla="*/ 457 h 460"/>
                  <a:gd name="T82" fmla="*/ 166 w 309"/>
                  <a:gd name="T83" fmla="*/ 456 h 460"/>
                  <a:gd name="T84" fmla="*/ 136 w 309"/>
                  <a:gd name="T85" fmla="*/ 456 h 460"/>
                  <a:gd name="T86" fmla="*/ 106 w 309"/>
                  <a:gd name="T87" fmla="*/ 457 h 460"/>
                  <a:gd name="T88" fmla="*/ 76 w 309"/>
                  <a:gd name="T89" fmla="*/ 457 h 46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09"/>
                  <a:gd name="T136" fmla="*/ 0 h 460"/>
                  <a:gd name="T137" fmla="*/ 309 w 309"/>
                  <a:gd name="T138" fmla="*/ 460 h 46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09" h="460">
                    <a:moveTo>
                      <a:pt x="54" y="457"/>
                    </a:moveTo>
                    <a:lnTo>
                      <a:pt x="54" y="450"/>
                    </a:lnTo>
                    <a:lnTo>
                      <a:pt x="55" y="445"/>
                    </a:lnTo>
                    <a:lnTo>
                      <a:pt x="57" y="441"/>
                    </a:lnTo>
                    <a:lnTo>
                      <a:pt x="59" y="437"/>
                    </a:lnTo>
                    <a:lnTo>
                      <a:pt x="62" y="434"/>
                    </a:lnTo>
                    <a:lnTo>
                      <a:pt x="64" y="433"/>
                    </a:lnTo>
                    <a:lnTo>
                      <a:pt x="68" y="431"/>
                    </a:lnTo>
                    <a:lnTo>
                      <a:pt x="83" y="424"/>
                    </a:lnTo>
                    <a:lnTo>
                      <a:pt x="107" y="416"/>
                    </a:lnTo>
                    <a:lnTo>
                      <a:pt x="133" y="406"/>
                    </a:lnTo>
                    <a:lnTo>
                      <a:pt x="159" y="397"/>
                    </a:lnTo>
                    <a:lnTo>
                      <a:pt x="164" y="393"/>
                    </a:lnTo>
                    <a:lnTo>
                      <a:pt x="169" y="390"/>
                    </a:lnTo>
                    <a:lnTo>
                      <a:pt x="172" y="385"/>
                    </a:lnTo>
                    <a:lnTo>
                      <a:pt x="175" y="380"/>
                    </a:lnTo>
                    <a:lnTo>
                      <a:pt x="176" y="374"/>
                    </a:lnTo>
                    <a:lnTo>
                      <a:pt x="177" y="369"/>
                    </a:lnTo>
                    <a:lnTo>
                      <a:pt x="176" y="365"/>
                    </a:lnTo>
                    <a:lnTo>
                      <a:pt x="174" y="357"/>
                    </a:lnTo>
                    <a:lnTo>
                      <a:pt x="169" y="349"/>
                    </a:lnTo>
                    <a:lnTo>
                      <a:pt x="168" y="343"/>
                    </a:lnTo>
                    <a:lnTo>
                      <a:pt x="167" y="339"/>
                    </a:lnTo>
                    <a:lnTo>
                      <a:pt x="168" y="335"/>
                    </a:lnTo>
                    <a:lnTo>
                      <a:pt x="170" y="330"/>
                    </a:lnTo>
                    <a:lnTo>
                      <a:pt x="172" y="326"/>
                    </a:lnTo>
                    <a:lnTo>
                      <a:pt x="172" y="323"/>
                    </a:lnTo>
                    <a:lnTo>
                      <a:pt x="171" y="320"/>
                    </a:lnTo>
                    <a:lnTo>
                      <a:pt x="169" y="318"/>
                    </a:lnTo>
                    <a:lnTo>
                      <a:pt x="166" y="316"/>
                    </a:lnTo>
                    <a:lnTo>
                      <a:pt x="164" y="314"/>
                    </a:lnTo>
                    <a:lnTo>
                      <a:pt x="161" y="313"/>
                    </a:lnTo>
                    <a:lnTo>
                      <a:pt x="159" y="313"/>
                    </a:lnTo>
                    <a:lnTo>
                      <a:pt x="163" y="311"/>
                    </a:lnTo>
                    <a:lnTo>
                      <a:pt x="166" y="308"/>
                    </a:lnTo>
                    <a:lnTo>
                      <a:pt x="169" y="306"/>
                    </a:lnTo>
                    <a:lnTo>
                      <a:pt x="171" y="303"/>
                    </a:lnTo>
                    <a:lnTo>
                      <a:pt x="172" y="299"/>
                    </a:lnTo>
                    <a:lnTo>
                      <a:pt x="171" y="295"/>
                    </a:lnTo>
                    <a:lnTo>
                      <a:pt x="170" y="292"/>
                    </a:lnTo>
                    <a:lnTo>
                      <a:pt x="166" y="286"/>
                    </a:lnTo>
                    <a:lnTo>
                      <a:pt x="162" y="280"/>
                    </a:lnTo>
                    <a:lnTo>
                      <a:pt x="161" y="276"/>
                    </a:lnTo>
                    <a:lnTo>
                      <a:pt x="160" y="273"/>
                    </a:lnTo>
                    <a:lnTo>
                      <a:pt x="161" y="271"/>
                    </a:lnTo>
                    <a:lnTo>
                      <a:pt x="162" y="269"/>
                    </a:lnTo>
                    <a:lnTo>
                      <a:pt x="164" y="267"/>
                    </a:lnTo>
                    <a:lnTo>
                      <a:pt x="167" y="265"/>
                    </a:lnTo>
                    <a:lnTo>
                      <a:pt x="171" y="264"/>
                    </a:lnTo>
                    <a:lnTo>
                      <a:pt x="177" y="262"/>
                    </a:lnTo>
                    <a:lnTo>
                      <a:pt x="182" y="260"/>
                    </a:lnTo>
                    <a:lnTo>
                      <a:pt x="186" y="257"/>
                    </a:lnTo>
                    <a:lnTo>
                      <a:pt x="190" y="254"/>
                    </a:lnTo>
                    <a:lnTo>
                      <a:pt x="193" y="249"/>
                    </a:lnTo>
                    <a:lnTo>
                      <a:pt x="194" y="244"/>
                    </a:lnTo>
                    <a:lnTo>
                      <a:pt x="193" y="240"/>
                    </a:lnTo>
                    <a:lnTo>
                      <a:pt x="191" y="236"/>
                    </a:lnTo>
                    <a:lnTo>
                      <a:pt x="187" y="231"/>
                    </a:lnTo>
                    <a:lnTo>
                      <a:pt x="180" y="225"/>
                    </a:lnTo>
                    <a:lnTo>
                      <a:pt x="158" y="203"/>
                    </a:lnTo>
                    <a:lnTo>
                      <a:pt x="140" y="185"/>
                    </a:lnTo>
                    <a:lnTo>
                      <a:pt x="137" y="179"/>
                    </a:lnTo>
                    <a:lnTo>
                      <a:pt x="135" y="175"/>
                    </a:lnTo>
                    <a:lnTo>
                      <a:pt x="135" y="163"/>
                    </a:lnTo>
                    <a:lnTo>
                      <a:pt x="134" y="153"/>
                    </a:lnTo>
                    <a:lnTo>
                      <a:pt x="133" y="141"/>
                    </a:lnTo>
                    <a:lnTo>
                      <a:pt x="128" y="129"/>
                    </a:lnTo>
                    <a:lnTo>
                      <a:pt x="123" y="117"/>
                    </a:lnTo>
                    <a:lnTo>
                      <a:pt x="112" y="99"/>
                    </a:lnTo>
                    <a:lnTo>
                      <a:pt x="100" y="86"/>
                    </a:lnTo>
                    <a:lnTo>
                      <a:pt x="90" y="75"/>
                    </a:lnTo>
                    <a:lnTo>
                      <a:pt x="77" y="65"/>
                    </a:lnTo>
                    <a:lnTo>
                      <a:pt x="62" y="56"/>
                    </a:lnTo>
                    <a:lnTo>
                      <a:pt x="47" y="49"/>
                    </a:lnTo>
                    <a:lnTo>
                      <a:pt x="31" y="43"/>
                    </a:lnTo>
                    <a:lnTo>
                      <a:pt x="16" y="40"/>
                    </a:lnTo>
                    <a:lnTo>
                      <a:pt x="0" y="37"/>
                    </a:lnTo>
                    <a:lnTo>
                      <a:pt x="0" y="25"/>
                    </a:lnTo>
                    <a:lnTo>
                      <a:pt x="14" y="24"/>
                    </a:lnTo>
                    <a:lnTo>
                      <a:pt x="29" y="23"/>
                    </a:lnTo>
                    <a:lnTo>
                      <a:pt x="43" y="22"/>
                    </a:lnTo>
                    <a:lnTo>
                      <a:pt x="57" y="21"/>
                    </a:lnTo>
                    <a:lnTo>
                      <a:pt x="72" y="20"/>
                    </a:lnTo>
                    <a:lnTo>
                      <a:pt x="86" y="18"/>
                    </a:lnTo>
                    <a:lnTo>
                      <a:pt x="100" y="17"/>
                    </a:lnTo>
                    <a:lnTo>
                      <a:pt x="113" y="16"/>
                    </a:lnTo>
                    <a:lnTo>
                      <a:pt x="128" y="14"/>
                    </a:lnTo>
                    <a:lnTo>
                      <a:pt x="143" y="13"/>
                    </a:lnTo>
                    <a:lnTo>
                      <a:pt x="157" y="11"/>
                    </a:lnTo>
                    <a:lnTo>
                      <a:pt x="171" y="9"/>
                    </a:lnTo>
                    <a:lnTo>
                      <a:pt x="185" y="7"/>
                    </a:lnTo>
                    <a:lnTo>
                      <a:pt x="200" y="5"/>
                    </a:lnTo>
                    <a:lnTo>
                      <a:pt x="216" y="3"/>
                    </a:lnTo>
                    <a:lnTo>
                      <a:pt x="230" y="0"/>
                    </a:lnTo>
                    <a:lnTo>
                      <a:pt x="230" y="350"/>
                    </a:lnTo>
                    <a:lnTo>
                      <a:pt x="230" y="360"/>
                    </a:lnTo>
                    <a:lnTo>
                      <a:pt x="231" y="369"/>
                    </a:lnTo>
                    <a:lnTo>
                      <a:pt x="232" y="378"/>
                    </a:lnTo>
                    <a:lnTo>
                      <a:pt x="233" y="386"/>
                    </a:lnTo>
                    <a:lnTo>
                      <a:pt x="235" y="394"/>
                    </a:lnTo>
                    <a:lnTo>
                      <a:pt x="239" y="402"/>
                    </a:lnTo>
                    <a:lnTo>
                      <a:pt x="242" y="409"/>
                    </a:lnTo>
                    <a:lnTo>
                      <a:pt x="246" y="415"/>
                    </a:lnTo>
                    <a:lnTo>
                      <a:pt x="251" y="421"/>
                    </a:lnTo>
                    <a:lnTo>
                      <a:pt x="256" y="426"/>
                    </a:lnTo>
                    <a:lnTo>
                      <a:pt x="262" y="431"/>
                    </a:lnTo>
                    <a:lnTo>
                      <a:pt x="270" y="435"/>
                    </a:lnTo>
                    <a:lnTo>
                      <a:pt x="278" y="438"/>
                    </a:lnTo>
                    <a:lnTo>
                      <a:pt x="288" y="442"/>
                    </a:lnTo>
                    <a:lnTo>
                      <a:pt x="297" y="444"/>
                    </a:lnTo>
                    <a:lnTo>
                      <a:pt x="308" y="446"/>
                    </a:lnTo>
                    <a:lnTo>
                      <a:pt x="308" y="459"/>
                    </a:lnTo>
                    <a:lnTo>
                      <a:pt x="298" y="459"/>
                    </a:lnTo>
                    <a:lnTo>
                      <a:pt x="288" y="459"/>
                    </a:lnTo>
                    <a:lnTo>
                      <a:pt x="278" y="459"/>
                    </a:lnTo>
                    <a:lnTo>
                      <a:pt x="268" y="458"/>
                    </a:lnTo>
                    <a:lnTo>
                      <a:pt x="257" y="458"/>
                    </a:lnTo>
                    <a:lnTo>
                      <a:pt x="247" y="458"/>
                    </a:lnTo>
                    <a:lnTo>
                      <a:pt x="237" y="457"/>
                    </a:lnTo>
                    <a:lnTo>
                      <a:pt x="226" y="457"/>
                    </a:lnTo>
                    <a:lnTo>
                      <a:pt x="216" y="457"/>
                    </a:lnTo>
                    <a:lnTo>
                      <a:pt x="206" y="457"/>
                    </a:lnTo>
                    <a:lnTo>
                      <a:pt x="196" y="457"/>
                    </a:lnTo>
                    <a:lnTo>
                      <a:pt x="186" y="457"/>
                    </a:lnTo>
                    <a:lnTo>
                      <a:pt x="176" y="456"/>
                    </a:lnTo>
                    <a:lnTo>
                      <a:pt x="166" y="456"/>
                    </a:lnTo>
                    <a:lnTo>
                      <a:pt x="156" y="456"/>
                    </a:lnTo>
                    <a:lnTo>
                      <a:pt x="146" y="456"/>
                    </a:lnTo>
                    <a:lnTo>
                      <a:pt x="136" y="456"/>
                    </a:lnTo>
                    <a:lnTo>
                      <a:pt x="126" y="456"/>
                    </a:lnTo>
                    <a:lnTo>
                      <a:pt x="116" y="456"/>
                    </a:lnTo>
                    <a:lnTo>
                      <a:pt x="106" y="457"/>
                    </a:lnTo>
                    <a:lnTo>
                      <a:pt x="96" y="457"/>
                    </a:lnTo>
                    <a:lnTo>
                      <a:pt x="86" y="457"/>
                    </a:lnTo>
                    <a:lnTo>
                      <a:pt x="76" y="457"/>
                    </a:lnTo>
                    <a:lnTo>
                      <a:pt x="66" y="457"/>
                    </a:lnTo>
                    <a:lnTo>
                      <a:pt x="54" y="457"/>
                    </a:lnTo>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95267" name="Freeform 15">
                <a:extLst>
                  <a:ext uri="{FF2B5EF4-FFF2-40B4-BE49-F238E27FC236}">
                    <a16:creationId xmlns:a16="http://schemas.microsoft.com/office/drawing/2014/main" id="{850A23EB-9757-44AC-B861-9763EA3AB325}"/>
                  </a:ext>
                </a:extLst>
              </p:cNvPr>
              <p:cNvSpPr>
                <a:spLocks/>
              </p:cNvSpPr>
              <p:nvPr/>
            </p:nvSpPr>
            <p:spPr bwMode="auto">
              <a:xfrm>
                <a:off x="2581" y="2206"/>
                <a:ext cx="418" cy="423"/>
              </a:xfrm>
              <a:custGeom>
                <a:avLst/>
                <a:gdLst>
                  <a:gd name="T0" fmla="*/ 327 w 418"/>
                  <a:gd name="T1" fmla="*/ 46 h 423"/>
                  <a:gd name="T2" fmla="*/ 293 w 418"/>
                  <a:gd name="T3" fmla="*/ 20 h 423"/>
                  <a:gd name="T4" fmla="*/ 255 w 418"/>
                  <a:gd name="T5" fmla="*/ 4 h 423"/>
                  <a:gd name="T6" fmla="*/ 213 w 418"/>
                  <a:gd name="T7" fmla="*/ 0 h 423"/>
                  <a:gd name="T8" fmla="*/ 171 w 418"/>
                  <a:gd name="T9" fmla="*/ 5 h 423"/>
                  <a:gd name="T10" fmla="*/ 128 w 418"/>
                  <a:gd name="T11" fmla="*/ 19 h 423"/>
                  <a:gd name="T12" fmla="*/ 84 w 418"/>
                  <a:gd name="T13" fmla="*/ 45 h 423"/>
                  <a:gd name="T14" fmla="*/ 44 w 418"/>
                  <a:gd name="T15" fmla="*/ 82 h 423"/>
                  <a:gd name="T16" fmla="*/ 17 w 418"/>
                  <a:gd name="T17" fmla="*/ 124 h 423"/>
                  <a:gd name="T18" fmla="*/ 3 w 418"/>
                  <a:gd name="T19" fmla="*/ 170 h 423"/>
                  <a:gd name="T20" fmla="*/ 0 w 418"/>
                  <a:gd name="T21" fmla="*/ 219 h 423"/>
                  <a:gd name="T22" fmla="*/ 9 w 418"/>
                  <a:gd name="T23" fmla="*/ 268 h 423"/>
                  <a:gd name="T24" fmla="*/ 30 w 418"/>
                  <a:gd name="T25" fmla="*/ 315 h 423"/>
                  <a:gd name="T26" fmla="*/ 59 w 418"/>
                  <a:gd name="T27" fmla="*/ 357 h 423"/>
                  <a:gd name="T28" fmla="*/ 96 w 418"/>
                  <a:gd name="T29" fmla="*/ 389 h 423"/>
                  <a:gd name="T30" fmla="*/ 138 w 418"/>
                  <a:gd name="T31" fmla="*/ 411 h 423"/>
                  <a:gd name="T32" fmla="*/ 185 w 418"/>
                  <a:gd name="T33" fmla="*/ 422 h 423"/>
                  <a:gd name="T34" fmla="*/ 235 w 418"/>
                  <a:gd name="T35" fmla="*/ 419 h 423"/>
                  <a:gd name="T36" fmla="*/ 285 w 418"/>
                  <a:gd name="T37" fmla="*/ 403 h 423"/>
                  <a:gd name="T38" fmla="*/ 331 w 418"/>
                  <a:gd name="T39" fmla="*/ 376 h 423"/>
                  <a:gd name="T40" fmla="*/ 366 w 418"/>
                  <a:gd name="T41" fmla="*/ 345 h 423"/>
                  <a:gd name="T42" fmla="*/ 392 w 418"/>
                  <a:gd name="T43" fmla="*/ 310 h 423"/>
                  <a:gd name="T44" fmla="*/ 409 w 418"/>
                  <a:gd name="T45" fmla="*/ 271 h 423"/>
                  <a:gd name="T46" fmla="*/ 416 w 418"/>
                  <a:gd name="T47" fmla="*/ 229 h 423"/>
                  <a:gd name="T48" fmla="*/ 414 w 418"/>
                  <a:gd name="T49" fmla="*/ 184 h 423"/>
                  <a:gd name="T50" fmla="*/ 382 w 418"/>
                  <a:gd name="T51" fmla="*/ 143 h 423"/>
                  <a:gd name="T52" fmla="*/ 390 w 418"/>
                  <a:gd name="T53" fmla="*/ 176 h 423"/>
                  <a:gd name="T54" fmla="*/ 393 w 418"/>
                  <a:gd name="T55" fmla="*/ 211 h 423"/>
                  <a:gd name="T56" fmla="*/ 391 w 418"/>
                  <a:gd name="T57" fmla="*/ 246 h 423"/>
                  <a:gd name="T58" fmla="*/ 382 w 418"/>
                  <a:gd name="T59" fmla="*/ 279 h 423"/>
                  <a:gd name="T60" fmla="*/ 366 w 418"/>
                  <a:gd name="T61" fmla="*/ 308 h 423"/>
                  <a:gd name="T62" fmla="*/ 342 w 418"/>
                  <a:gd name="T63" fmla="*/ 333 h 423"/>
                  <a:gd name="T64" fmla="*/ 306 w 418"/>
                  <a:gd name="T65" fmla="*/ 353 h 423"/>
                  <a:gd name="T66" fmla="*/ 267 w 418"/>
                  <a:gd name="T67" fmla="*/ 360 h 423"/>
                  <a:gd name="T68" fmla="*/ 233 w 418"/>
                  <a:gd name="T69" fmla="*/ 353 h 423"/>
                  <a:gd name="T70" fmla="*/ 202 w 418"/>
                  <a:gd name="T71" fmla="*/ 336 h 423"/>
                  <a:gd name="T72" fmla="*/ 175 w 418"/>
                  <a:gd name="T73" fmla="*/ 310 h 423"/>
                  <a:gd name="T74" fmla="*/ 151 w 418"/>
                  <a:gd name="T75" fmla="*/ 280 h 423"/>
                  <a:gd name="T76" fmla="*/ 114 w 418"/>
                  <a:gd name="T77" fmla="*/ 216 h 423"/>
                  <a:gd name="T78" fmla="*/ 96 w 418"/>
                  <a:gd name="T79" fmla="*/ 183 h 423"/>
                  <a:gd name="T80" fmla="*/ 86 w 418"/>
                  <a:gd name="T81" fmla="*/ 160 h 423"/>
                  <a:gd name="T82" fmla="*/ 78 w 418"/>
                  <a:gd name="T83" fmla="*/ 136 h 423"/>
                  <a:gd name="T84" fmla="*/ 76 w 418"/>
                  <a:gd name="T85" fmla="*/ 113 h 423"/>
                  <a:gd name="T86" fmla="*/ 80 w 418"/>
                  <a:gd name="T87" fmla="*/ 90 h 423"/>
                  <a:gd name="T88" fmla="*/ 93 w 418"/>
                  <a:gd name="T89" fmla="*/ 70 h 423"/>
                  <a:gd name="T90" fmla="*/ 117 w 418"/>
                  <a:gd name="T91" fmla="*/ 52 h 423"/>
                  <a:gd name="T92" fmla="*/ 142 w 418"/>
                  <a:gd name="T93" fmla="*/ 44 h 423"/>
                  <a:gd name="T94" fmla="*/ 165 w 418"/>
                  <a:gd name="T95" fmla="*/ 47 h 423"/>
                  <a:gd name="T96" fmla="*/ 185 w 418"/>
                  <a:gd name="T97" fmla="*/ 58 h 423"/>
                  <a:gd name="T98" fmla="*/ 203 w 418"/>
                  <a:gd name="T99" fmla="*/ 74 h 423"/>
                  <a:gd name="T100" fmla="*/ 219 w 418"/>
                  <a:gd name="T101" fmla="*/ 93 h 423"/>
                  <a:gd name="T102" fmla="*/ 232 w 418"/>
                  <a:gd name="T103" fmla="*/ 113 h 42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18"/>
                  <a:gd name="T157" fmla="*/ 0 h 423"/>
                  <a:gd name="T158" fmla="*/ 418 w 418"/>
                  <a:gd name="T159" fmla="*/ 423 h 423"/>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18" h="423">
                    <a:moveTo>
                      <a:pt x="351" y="77"/>
                    </a:moveTo>
                    <a:lnTo>
                      <a:pt x="344" y="67"/>
                    </a:lnTo>
                    <a:lnTo>
                      <a:pt x="340" y="60"/>
                    </a:lnTo>
                    <a:lnTo>
                      <a:pt x="334" y="53"/>
                    </a:lnTo>
                    <a:lnTo>
                      <a:pt x="327" y="46"/>
                    </a:lnTo>
                    <a:lnTo>
                      <a:pt x="322" y="40"/>
                    </a:lnTo>
                    <a:lnTo>
                      <a:pt x="315" y="34"/>
                    </a:lnTo>
                    <a:lnTo>
                      <a:pt x="308" y="29"/>
                    </a:lnTo>
                    <a:lnTo>
                      <a:pt x="301" y="24"/>
                    </a:lnTo>
                    <a:lnTo>
                      <a:pt x="293" y="20"/>
                    </a:lnTo>
                    <a:lnTo>
                      <a:pt x="286" y="16"/>
                    </a:lnTo>
                    <a:lnTo>
                      <a:pt x="279" y="13"/>
                    </a:lnTo>
                    <a:lnTo>
                      <a:pt x="271" y="10"/>
                    </a:lnTo>
                    <a:lnTo>
                      <a:pt x="263" y="7"/>
                    </a:lnTo>
                    <a:lnTo>
                      <a:pt x="255" y="4"/>
                    </a:lnTo>
                    <a:lnTo>
                      <a:pt x="247" y="3"/>
                    </a:lnTo>
                    <a:lnTo>
                      <a:pt x="239" y="1"/>
                    </a:lnTo>
                    <a:lnTo>
                      <a:pt x="230" y="0"/>
                    </a:lnTo>
                    <a:lnTo>
                      <a:pt x="222" y="0"/>
                    </a:lnTo>
                    <a:lnTo>
                      <a:pt x="213" y="0"/>
                    </a:lnTo>
                    <a:lnTo>
                      <a:pt x="205" y="0"/>
                    </a:lnTo>
                    <a:lnTo>
                      <a:pt x="196" y="1"/>
                    </a:lnTo>
                    <a:lnTo>
                      <a:pt x="188" y="2"/>
                    </a:lnTo>
                    <a:lnTo>
                      <a:pt x="179" y="3"/>
                    </a:lnTo>
                    <a:lnTo>
                      <a:pt x="171" y="5"/>
                    </a:lnTo>
                    <a:lnTo>
                      <a:pt x="162" y="7"/>
                    </a:lnTo>
                    <a:lnTo>
                      <a:pt x="153" y="10"/>
                    </a:lnTo>
                    <a:lnTo>
                      <a:pt x="145" y="13"/>
                    </a:lnTo>
                    <a:lnTo>
                      <a:pt x="136" y="16"/>
                    </a:lnTo>
                    <a:lnTo>
                      <a:pt x="128" y="19"/>
                    </a:lnTo>
                    <a:lnTo>
                      <a:pt x="119" y="24"/>
                    </a:lnTo>
                    <a:lnTo>
                      <a:pt x="111" y="28"/>
                    </a:lnTo>
                    <a:lnTo>
                      <a:pt x="103" y="32"/>
                    </a:lnTo>
                    <a:lnTo>
                      <a:pt x="93" y="39"/>
                    </a:lnTo>
                    <a:lnTo>
                      <a:pt x="84" y="45"/>
                    </a:lnTo>
                    <a:lnTo>
                      <a:pt x="75" y="52"/>
                    </a:lnTo>
                    <a:lnTo>
                      <a:pt x="66" y="59"/>
                    </a:lnTo>
                    <a:lnTo>
                      <a:pt x="59" y="66"/>
                    </a:lnTo>
                    <a:lnTo>
                      <a:pt x="51" y="74"/>
                    </a:lnTo>
                    <a:lnTo>
                      <a:pt x="44" y="82"/>
                    </a:lnTo>
                    <a:lnTo>
                      <a:pt x="38" y="90"/>
                    </a:lnTo>
                    <a:lnTo>
                      <a:pt x="32" y="98"/>
                    </a:lnTo>
                    <a:lnTo>
                      <a:pt x="27" y="106"/>
                    </a:lnTo>
                    <a:lnTo>
                      <a:pt x="22" y="115"/>
                    </a:lnTo>
                    <a:lnTo>
                      <a:pt x="17" y="124"/>
                    </a:lnTo>
                    <a:lnTo>
                      <a:pt x="14" y="133"/>
                    </a:lnTo>
                    <a:lnTo>
                      <a:pt x="10" y="142"/>
                    </a:lnTo>
                    <a:lnTo>
                      <a:pt x="7" y="151"/>
                    </a:lnTo>
                    <a:lnTo>
                      <a:pt x="5" y="161"/>
                    </a:lnTo>
                    <a:lnTo>
                      <a:pt x="3" y="170"/>
                    </a:lnTo>
                    <a:lnTo>
                      <a:pt x="2" y="180"/>
                    </a:lnTo>
                    <a:lnTo>
                      <a:pt x="0" y="189"/>
                    </a:lnTo>
                    <a:lnTo>
                      <a:pt x="0" y="199"/>
                    </a:lnTo>
                    <a:lnTo>
                      <a:pt x="0" y="209"/>
                    </a:lnTo>
                    <a:lnTo>
                      <a:pt x="0" y="219"/>
                    </a:lnTo>
                    <a:lnTo>
                      <a:pt x="1" y="229"/>
                    </a:lnTo>
                    <a:lnTo>
                      <a:pt x="2" y="238"/>
                    </a:lnTo>
                    <a:lnTo>
                      <a:pt x="4" y="248"/>
                    </a:lnTo>
                    <a:lnTo>
                      <a:pt x="7" y="258"/>
                    </a:lnTo>
                    <a:lnTo>
                      <a:pt x="9" y="268"/>
                    </a:lnTo>
                    <a:lnTo>
                      <a:pt x="13" y="278"/>
                    </a:lnTo>
                    <a:lnTo>
                      <a:pt x="16" y="287"/>
                    </a:lnTo>
                    <a:lnTo>
                      <a:pt x="20" y="297"/>
                    </a:lnTo>
                    <a:lnTo>
                      <a:pt x="25" y="306"/>
                    </a:lnTo>
                    <a:lnTo>
                      <a:pt x="30" y="315"/>
                    </a:lnTo>
                    <a:lnTo>
                      <a:pt x="35" y="324"/>
                    </a:lnTo>
                    <a:lnTo>
                      <a:pt x="41" y="333"/>
                    </a:lnTo>
                    <a:lnTo>
                      <a:pt x="46" y="341"/>
                    </a:lnTo>
                    <a:lnTo>
                      <a:pt x="53" y="349"/>
                    </a:lnTo>
                    <a:lnTo>
                      <a:pt x="59" y="357"/>
                    </a:lnTo>
                    <a:lnTo>
                      <a:pt x="66" y="364"/>
                    </a:lnTo>
                    <a:lnTo>
                      <a:pt x="73" y="371"/>
                    </a:lnTo>
                    <a:lnTo>
                      <a:pt x="80" y="377"/>
                    </a:lnTo>
                    <a:lnTo>
                      <a:pt x="88" y="383"/>
                    </a:lnTo>
                    <a:lnTo>
                      <a:pt x="96" y="389"/>
                    </a:lnTo>
                    <a:lnTo>
                      <a:pt x="104" y="394"/>
                    </a:lnTo>
                    <a:lnTo>
                      <a:pt x="112" y="399"/>
                    </a:lnTo>
                    <a:lnTo>
                      <a:pt x="121" y="403"/>
                    </a:lnTo>
                    <a:lnTo>
                      <a:pt x="130" y="407"/>
                    </a:lnTo>
                    <a:lnTo>
                      <a:pt x="138" y="411"/>
                    </a:lnTo>
                    <a:lnTo>
                      <a:pt x="147" y="414"/>
                    </a:lnTo>
                    <a:lnTo>
                      <a:pt x="157" y="417"/>
                    </a:lnTo>
                    <a:lnTo>
                      <a:pt x="166" y="419"/>
                    </a:lnTo>
                    <a:lnTo>
                      <a:pt x="175" y="421"/>
                    </a:lnTo>
                    <a:lnTo>
                      <a:pt x="185" y="422"/>
                    </a:lnTo>
                    <a:lnTo>
                      <a:pt x="195" y="422"/>
                    </a:lnTo>
                    <a:lnTo>
                      <a:pt x="205" y="422"/>
                    </a:lnTo>
                    <a:lnTo>
                      <a:pt x="214" y="422"/>
                    </a:lnTo>
                    <a:lnTo>
                      <a:pt x="225" y="421"/>
                    </a:lnTo>
                    <a:lnTo>
                      <a:pt x="235" y="419"/>
                    </a:lnTo>
                    <a:lnTo>
                      <a:pt x="245" y="418"/>
                    </a:lnTo>
                    <a:lnTo>
                      <a:pt x="255" y="415"/>
                    </a:lnTo>
                    <a:lnTo>
                      <a:pt x="265" y="411"/>
                    </a:lnTo>
                    <a:lnTo>
                      <a:pt x="275" y="408"/>
                    </a:lnTo>
                    <a:lnTo>
                      <a:pt x="285" y="403"/>
                    </a:lnTo>
                    <a:lnTo>
                      <a:pt x="295" y="398"/>
                    </a:lnTo>
                    <a:lnTo>
                      <a:pt x="305" y="392"/>
                    </a:lnTo>
                    <a:lnTo>
                      <a:pt x="314" y="387"/>
                    </a:lnTo>
                    <a:lnTo>
                      <a:pt x="323" y="381"/>
                    </a:lnTo>
                    <a:lnTo>
                      <a:pt x="331" y="376"/>
                    </a:lnTo>
                    <a:lnTo>
                      <a:pt x="339" y="370"/>
                    </a:lnTo>
                    <a:lnTo>
                      <a:pt x="346" y="364"/>
                    </a:lnTo>
                    <a:lnTo>
                      <a:pt x="353" y="357"/>
                    </a:lnTo>
                    <a:lnTo>
                      <a:pt x="360" y="351"/>
                    </a:lnTo>
                    <a:lnTo>
                      <a:pt x="366" y="345"/>
                    </a:lnTo>
                    <a:lnTo>
                      <a:pt x="372" y="338"/>
                    </a:lnTo>
                    <a:lnTo>
                      <a:pt x="377" y="331"/>
                    </a:lnTo>
                    <a:lnTo>
                      <a:pt x="383" y="324"/>
                    </a:lnTo>
                    <a:lnTo>
                      <a:pt x="387" y="317"/>
                    </a:lnTo>
                    <a:lnTo>
                      <a:pt x="392" y="310"/>
                    </a:lnTo>
                    <a:lnTo>
                      <a:pt x="396" y="303"/>
                    </a:lnTo>
                    <a:lnTo>
                      <a:pt x="400" y="295"/>
                    </a:lnTo>
                    <a:lnTo>
                      <a:pt x="403" y="287"/>
                    </a:lnTo>
                    <a:lnTo>
                      <a:pt x="406" y="279"/>
                    </a:lnTo>
                    <a:lnTo>
                      <a:pt x="409" y="271"/>
                    </a:lnTo>
                    <a:lnTo>
                      <a:pt x="411" y="263"/>
                    </a:lnTo>
                    <a:lnTo>
                      <a:pt x="413" y="255"/>
                    </a:lnTo>
                    <a:lnTo>
                      <a:pt x="414" y="246"/>
                    </a:lnTo>
                    <a:lnTo>
                      <a:pt x="415" y="238"/>
                    </a:lnTo>
                    <a:lnTo>
                      <a:pt x="416" y="229"/>
                    </a:lnTo>
                    <a:lnTo>
                      <a:pt x="417" y="220"/>
                    </a:lnTo>
                    <a:lnTo>
                      <a:pt x="417" y="211"/>
                    </a:lnTo>
                    <a:lnTo>
                      <a:pt x="416" y="202"/>
                    </a:lnTo>
                    <a:lnTo>
                      <a:pt x="415" y="193"/>
                    </a:lnTo>
                    <a:lnTo>
                      <a:pt x="414" y="184"/>
                    </a:lnTo>
                    <a:lnTo>
                      <a:pt x="413" y="174"/>
                    </a:lnTo>
                    <a:lnTo>
                      <a:pt x="411" y="164"/>
                    </a:lnTo>
                    <a:lnTo>
                      <a:pt x="409" y="155"/>
                    </a:lnTo>
                    <a:lnTo>
                      <a:pt x="406" y="145"/>
                    </a:lnTo>
                    <a:lnTo>
                      <a:pt x="382" y="143"/>
                    </a:lnTo>
                    <a:lnTo>
                      <a:pt x="384" y="149"/>
                    </a:lnTo>
                    <a:lnTo>
                      <a:pt x="386" y="156"/>
                    </a:lnTo>
                    <a:lnTo>
                      <a:pt x="387" y="163"/>
                    </a:lnTo>
                    <a:lnTo>
                      <a:pt x="389" y="169"/>
                    </a:lnTo>
                    <a:lnTo>
                      <a:pt x="390" y="176"/>
                    </a:lnTo>
                    <a:lnTo>
                      <a:pt x="391" y="183"/>
                    </a:lnTo>
                    <a:lnTo>
                      <a:pt x="392" y="190"/>
                    </a:lnTo>
                    <a:lnTo>
                      <a:pt x="392" y="197"/>
                    </a:lnTo>
                    <a:lnTo>
                      <a:pt x="393" y="204"/>
                    </a:lnTo>
                    <a:lnTo>
                      <a:pt x="393" y="211"/>
                    </a:lnTo>
                    <a:lnTo>
                      <a:pt x="393" y="218"/>
                    </a:lnTo>
                    <a:lnTo>
                      <a:pt x="393" y="225"/>
                    </a:lnTo>
                    <a:lnTo>
                      <a:pt x="392" y="232"/>
                    </a:lnTo>
                    <a:lnTo>
                      <a:pt x="391" y="239"/>
                    </a:lnTo>
                    <a:lnTo>
                      <a:pt x="391" y="246"/>
                    </a:lnTo>
                    <a:lnTo>
                      <a:pt x="389" y="253"/>
                    </a:lnTo>
                    <a:lnTo>
                      <a:pt x="388" y="259"/>
                    </a:lnTo>
                    <a:lnTo>
                      <a:pt x="386" y="266"/>
                    </a:lnTo>
                    <a:lnTo>
                      <a:pt x="384" y="272"/>
                    </a:lnTo>
                    <a:lnTo>
                      <a:pt x="382" y="279"/>
                    </a:lnTo>
                    <a:lnTo>
                      <a:pt x="379" y="285"/>
                    </a:lnTo>
                    <a:lnTo>
                      <a:pt x="376" y="291"/>
                    </a:lnTo>
                    <a:lnTo>
                      <a:pt x="373" y="297"/>
                    </a:lnTo>
                    <a:lnTo>
                      <a:pt x="370" y="303"/>
                    </a:lnTo>
                    <a:lnTo>
                      <a:pt x="366" y="308"/>
                    </a:lnTo>
                    <a:lnTo>
                      <a:pt x="362" y="314"/>
                    </a:lnTo>
                    <a:lnTo>
                      <a:pt x="357" y="319"/>
                    </a:lnTo>
                    <a:lnTo>
                      <a:pt x="352" y="324"/>
                    </a:lnTo>
                    <a:lnTo>
                      <a:pt x="348" y="328"/>
                    </a:lnTo>
                    <a:lnTo>
                      <a:pt x="342" y="333"/>
                    </a:lnTo>
                    <a:lnTo>
                      <a:pt x="336" y="337"/>
                    </a:lnTo>
                    <a:lnTo>
                      <a:pt x="330" y="341"/>
                    </a:lnTo>
                    <a:lnTo>
                      <a:pt x="322" y="345"/>
                    </a:lnTo>
                    <a:lnTo>
                      <a:pt x="314" y="349"/>
                    </a:lnTo>
                    <a:lnTo>
                      <a:pt x="306" y="353"/>
                    </a:lnTo>
                    <a:lnTo>
                      <a:pt x="298" y="355"/>
                    </a:lnTo>
                    <a:lnTo>
                      <a:pt x="290" y="357"/>
                    </a:lnTo>
                    <a:lnTo>
                      <a:pt x="282" y="358"/>
                    </a:lnTo>
                    <a:lnTo>
                      <a:pt x="275" y="360"/>
                    </a:lnTo>
                    <a:lnTo>
                      <a:pt x="267" y="360"/>
                    </a:lnTo>
                    <a:lnTo>
                      <a:pt x="260" y="359"/>
                    </a:lnTo>
                    <a:lnTo>
                      <a:pt x="253" y="358"/>
                    </a:lnTo>
                    <a:lnTo>
                      <a:pt x="246" y="357"/>
                    </a:lnTo>
                    <a:lnTo>
                      <a:pt x="239" y="355"/>
                    </a:lnTo>
                    <a:lnTo>
                      <a:pt x="233" y="353"/>
                    </a:lnTo>
                    <a:lnTo>
                      <a:pt x="226" y="350"/>
                    </a:lnTo>
                    <a:lnTo>
                      <a:pt x="220" y="347"/>
                    </a:lnTo>
                    <a:lnTo>
                      <a:pt x="214" y="344"/>
                    </a:lnTo>
                    <a:lnTo>
                      <a:pt x="208" y="340"/>
                    </a:lnTo>
                    <a:lnTo>
                      <a:pt x="202" y="336"/>
                    </a:lnTo>
                    <a:lnTo>
                      <a:pt x="196" y="331"/>
                    </a:lnTo>
                    <a:lnTo>
                      <a:pt x="191" y="326"/>
                    </a:lnTo>
                    <a:lnTo>
                      <a:pt x="185" y="322"/>
                    </a:lnTo>
                    <a:lnTo>
                      <a:pt x="180" y="316"/>
                    </a:lnTo>
                    <a:lnTo>
                      <a:pt x="175" y="310"/>
                    </a:lnTo>
                    <a:lnTo>
                      <a:pt x="170" y="305"/>
                    </a:lnTo>
                    <a:lnTo>
                      <a:pt x="165" y="299"/>
                    </a:lnTo>
                    <a:lnTo>
                      <a:pt x="160" y="293"/>
                    </a:lnTo>
                    <a:lnTo>
                      <a:pt x="156" y="287"/>
                    </a:lnTo>
                    <a:lnTo>
                      <a:pt x="151" y="280"/>
                    </a:lnTo>
                    <a:lnTo>
                      <a:pt x="147" y="273"/>
                    </a:lnTo>
                    <a:lnTo>
                      <a:pt x="143" y="267"/>
                    </a:lnTo>
                    <a:lnTo>
                      <a:pt x="138" y="260"/>
                    </a:lnTo>
                    <a:lnTo>
                      <a:pt x="135" y="254"/>
                    </a:lnTo>
                    <a:lnTo>
                      <a:pt x="114" y="216"/>
                    </a:lnTo>
                    <a:lnTo>
                      <a:pt x="351" y="77"/>
                    </a:lnTo>
                    <a:lnTo>
                      <a:pt x="102" y="195"/>
                    </a:lnTo>
                    <a:lnTo>
                      <a:pt x="100" y="191"/>
                    </a:lnTo>
                    <a:lnTo>
                      <a:pt x="98" y="187"/>
                    </a:lnTo>
                    <a:lnTo>
                      <a:pt x="96" y="183"/>
                    </a:lnTo>
                    <a:lnTo>
                      <a:pt x="94" y="178"/>
                    </a:lnTo>
                    <a:lnTo>
                      <a:pt x="92" y="174"/>
                    </a:lnTo>
                    <a:lnTo>
                      <a:pt x="90" y="169"/>
                    </a:lnTo>
                    <a:lnTo>
                      <a:pt x="88" y="164"/>
                    </a:lnTo>
                    <a:lnTo>
                      <a:pt x="86" y="160"/>
                    </a:lnTo>
                    <a:lnTo>
                      <a:pt x="84" y="156"/>
                    </a:lnTo>
                    <a:lnTo>
                      <a:pt x="83" y="151"/>
                    </a:lnTo>
                    <a:lnTo>
                      <a:pt x="81" y="146"/>
                    </a:lnTo>
                    <a:lnTo>
                      <a:pt x="80" y="141"/>
                    </a:lnTo>
                    <a:lnTo>
                      <a:pt x="78" y="136"/>
                    </a:lnTo>
                    <a:lnTo>
                      <a:pt x="78" y="132"/>
                    </a:lnTo>
                    <a:lnTo>
                      <a:pt x="77" y="127"/>
                    </a:lnTo>
                    <a:lnTo>
                      <a:pt x="76" y="122"/>
                    </a:lnTo>
                    <a:lnTo>
                      <a:pt x="76" y="117"/>
                    </a:lnTo>
                    <a:lnTo>
                      <a:pt x="76" y="113"/>
                    </a:lnTo>
                    <a:lnTo>
                      <a:pt x="76" y="108"/>
                    </a:lnTo>
                    <a:lnTo>
                      <a:pt x="76" y="104"/>
                    </a:lnTo>
                    <a:lnTo>
                      <a:pt x="78" y="99"/>
                    </a:lnTo>
                    <a:lnTo>
                      <a:pt x="79" y="95"/>
                    </a:lnTo>
                    <a:lnTo>
                      <a:pt x="80" y="90"/>
                    </a:lnTo>
                    <a:lnTo>
                      <a:pt x="82" y="86"/>
                    </a:lnTo>
                    <a:lnTo>
                      <a:pt x="84" y="81"/>
                    </a:lnTo>
                    <a:lnTo>
                      <a:pt x="87" y="77"/>
                    </a:lnTo>
                    <a:lnTo>
                      <a:pt x="90" y="73"/>
                    </a:lnTo>
                    <a:lnTo>
                      <a:pt x="93" y="70"/>
                    </a:lnTo>
                    <a:lnTo>
                      <a:pt x="97" y="66"/>
                    </a:lnTo>
                    <a:lnTo>
                      <a:pt x="101" y="62"/>
                    </a:lnTo>
                    <a:lnTo>
                      <a:pt x="106" y="58"/>
                    </a:lnTo>
                    <a:lnTo>
                      <a:pt x="111" y="55"/>
                    </a:lnTo>
                    <a:lnTo>
                      <a:pt x="117" y="52"/>
                    </a:lnTo>
                    <a:lnTo>
                      <a:pt x="122" y="50"/>
                    </a:lnTo>
                    <a:lnTo>
                      <a:pt x="127" y="48"/>
                    </a:lnTo>
                    <a:lnTo>
                      <a:pt x="132" y="46"/>
                    </a:lnTo>
                    <a:lnTo>
                      <a:pt x="137" y="45"/>
                    </a:lnTo>
                    <a:lnTo>
                      <a:pt x="142" y="44"/>
                    </a:lnTo>
                    <a:lnTo>
                      <a:pt x="147" y="44"/>
                    </a:lnTo>
                    <a:lnTo>
                      <a:pt x="152" y="44"/>
                    </a:lnTo>
                    <a:lnTo>
                      <a:pt x="156" y="45"/>
                    </a:lnTo>
                    <a:lnTo>
                      <a:pt x="161" y="46"/>
                    </a:lnTo>
                    <a:lnTo>
                      <a:pt x="165" y="47"/>
                    </a:lnTo>
                    <a:lnTo>
                      <a:pt x="169" y="49"/>
                    </a:lnTo>
                    <a:lnTo>
                      <a:pt x="173" y="51"/>
                    </a:lnTo>
                    <a:lnTo>
                      <a:pt x="178" y="53"/>
                    </a:lnTo>
                    <a:lnTo>
                      <a:pt x="181" y="55"/>
                    </a:lnTo>
                    <a:lnTo>
                      <a:pt x="185" y="58"/>
                    </a:lnTo>
                    <a:lnTo>
                      <a:pt x="189" y="61"/>
                    </a:lnTo>
                    <a:lnTo>
                      <a:pt x="193" y="64"/>
                    </a:lnTo>
                    <a:lnTo>
                      <a:pt x="196" y="67"/>
                    </a:lnTo>
                    <a:lnTo>
                      <a:pt x="200" y="70"/>
                    </a:lnTo>
                    <a:lnTo>
                      <a:pt x="203" y="74"/>
                    </a:lnTo>
                    <a:lnTo>
                      <a:pt x="207" y="77"/>
                    </a:lnTo>
                    <a:lnTo>
                      <a:pt x="210" y="81"/>
                    </a:lnTo>
                    <a:lnTo>
                      <a:pt x="213" y="85"/>
                    </a:lnTo>
                    <a:lnTo>
                      <a:pt x="216" y="89"/>
                    </a:lnTo>
                    <a:lnTo>
                      <a:pt x="219" y="93"/>
                    </a:lnTo>
                    <a:lnTo>
                      <a:pt x="222" y="97"/>
                    </a:lnTo>
                    <a:lnTo>
                      <a:pt x="224" y="101"/>
                    </a:lnTo>
                    <a:lnTo>
                      <a:pt x="227" y="105"/>
                    </a:lnTo>
                    <a:lnTo>
                      <a:pt x="230" y="109"/>
                    </a:lnTo>
                    <a:lnTo>
                      <a:pt x="232" y="113"/>
                    </a:lnTo>
                    <a:lnTo>
                      <a:pt x="235" y="117"/>
                    </a:lnTo>
                    <a:lnTo>
                      <a:pt x="102" y="195"/>
                    </a:lnTo>
                    <a:lnTo>
                      <a:pt x="351" y="77"/>
                    </a:lnTo>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grpSp>
        <p:grpSp>
          <p:nvGrpSpPr>
            <p:cNvPr id="95239" name="Group 32">
              <a:extLst>
                <a:ext uri="{FF2B5EF4-FFF2-40B4-BE49-F238E27FC236}">
                  <a16:creationId xmlns:a16="http://schemas.microsoft.com/office/drawing/2014/main" id="{C36100D2-1111-4F15-AD42-68BA856F3C8C}"/>
                </a:ext>
              </a:extLst>
            </p:cNvPr>
            <p:cNvGrpSpPr>
              <a:grpSpLocks/>
            </p:cNvGrpSpPr>
            <p:nvPr/>
          </p:nvGrpSpPr>
          <p:grpSpPr bwMode="auto">
            <a:xfrm>
              <a:off x="2135188" y="1113861"/>
              <a:ext cx="5287962" cy="4836089"/>
              <a:chOff x="2135188" y="1113861"/>
              <a:chExt cx="5287962" cy="4836089"/>
            </a:xfrm>
          </p:grpSpPr>
          <p:grpSp>
            <p:nvGrpSpPr>
              <p:cNvPr id="95249" name="Group 25">
                <a:extLst>
                  <a:ext uri="{FF2B5EF4-FFF2-40B4-BE49-F238E27FC236}">
                    <a16:creationId xmlns:a16="http://schemas.microsoft.com/office/drawing/2014/main" id="{407B5BC6-7283-4552-B6FD-5D48ECA5C72E}"/>
                  </a:ext>
                </a:extLst>
              </p:cNvPr>
              <p:cNvGrpSpPr>
                <a:grpSpLocks/>
              </p:cNvGrpSpPr>
              <p:nvPr/>
            </p:nvGrpSpPr>
            <p:grpSpPr bwMode="auto">
              <a:xfrm>
                <a:off x="2135188" y="1113861"/>
                <a:ext cx="2660098" cy="2444632"/>
                <a:chOff x="1909763" y="1144024"/>
                <a:chExt cx="2660098" cy="2444632"/>
              </a:xfrm>
            </p:grpSpPr>
            <p:sp>
              <p:nvSpPr>
                <p:cNvPr id="212995" name="Rectangle 3">
                  <a:extLst>
                    <a:ext uri="{FF2B5EF4-FFF2-40B4-BE49-F238E27FC236}">
                      <a16:creationId xmlns:a16="http://schemas.microsoft.com/office/drawing/2014/main" id="{41921C1E-3437-490A-948C-C73729F88DEE}"/>
                    </a:ext>
                  </a:extLst>
                </p:cNvPr>
                <p:cNvSpPr>
                  <a:spLocks noChangeArrowheads="1"/>
                </p:cNvSpPr>
                <p:nvPr/>
              </p:nvSpPr>
              <p:spPr bwMode="auto">
                <a:xfrm>
                  <a:off x="1909763" y="1144023"/>
                  <a:ext cx="2660582" cy="2444633"/>
                </a:xfrm>
                <a:prstGeom prst="rect">
                  <a:avLst/>
                </a:prstGeom>
                <a:gradFill rotWithShape="0">
                  <a:gsLst>
                    <a:gs pos="0">
                      <a:srgbClr val="666699"/>
                    </a:gs>
                    <a:gs pos="50000">
                      <a:srgbClr val="666699">
                        <a:gamma/>
                        <a:shade val="46275"/>
                        <a:invGamma/>
                      </a:srgbClr>
                    </a:gs>
                    <a:gs pos="100000">
                      <a:srgbClr val="666699"/>
                    </a:gs>
                  </a:gsLst>
                  <a:lin ang="2700000" scaled="1"/>
                </a:gradFill>
                <a:ln w="12700">
                  <a:noFill/>
                  <a:miter lim="800000"/>
                  <a:headEnd/>
                  <a:tailEnd/>
                </a:ln>
                <a:effectLst/>
              </p:spPr>
              <p:txBody>
                <a:bodyPr wrap="none" anchor="ctr"/>
                <a:lstStyle/>
                <a:p>
                  <a:pPr algn="ctr">
                    <a:lnSpc>
                      <a:spcPct val="90000"/>
                    </a:lnSpc>
                    <a:defRPr/>
                  </a:pPr>
                  <a:br>
                    <a:rPr lang="en-US" sz="2200">
                      <a:solidFill>
                        <a:schemeClr val="bg1"/>
                      </a:solidFill>
                      <a:effectLst>
                        <a:outerShdw blurRad="38100" dist="38100" dir="2700000" algn="tl">
                          <a:srgbClr val="000000"/>
                        </a:outerShdw>
                      </a:effectLst>
                      <a:latin typeface="Arial" pitchFamily="-84" charset="0"/>
                      <a:ea typeface="ＭＳ Ｐゴシック" pitchFamily="-84" charset="-128"/>
                      <a:cs typeface="ＭＳ Ｐゴシック" pitchFamily="-84" charset="-128"/>
                    </a:rPr>
                  </a:br>
                  <a:endParaRPr lang="en-US" sz="2200">
                    <a:solidFill>
                      <a:schemeClr val="bg1"/>
                    </a:solidFill>
                    <a:effectLst>
                      <a:outerShdw blurRad="38100" dist="38100" dir="2700000" algn="tl">
                        <a:srgbClr val="000000"/>
                      </a:outerShdw>
                    </a:effectLst>
                    <a:latin typeface="Arial" pitchFamily="-84" charset="0"/>
                    <a:ea typeface="ＭＳ Ｐゴシック" pitchFamily="-84" charset="-128"/>
                    <a:cs typeface="ＭＳ Ｐゴシック" pitchFamily="-84" charset="-128"/>
                  </a:endParaRPr>
                </a:p>
              </p:txBody>
            </p:sp>
            <p:sp>
              <p:nvSpPr>
                <p:cNvPr id="213008" name="Rectangle 16">
                  <a:extLst>
                    <a:ext uri="{FF2B5EF4-FFF2-40B4-BE49-F238E27FC236}">
                      <a16:creationId xmlns:a16="http://schemas.microsoft.com/office/drawing/2014/main" id="{51BAD8B0-9E84-47CA-A26A-E35DCA7FF3CE}"/>
                    </a:ext>
                  </a:extLst>
                </p:cNvPr>
                <p:cNvSpPr>
                  <a:spLocks noChangeArrowheads="1"/>
                </p:cNvSpPr>
                <p:nvPr/>
              </p:nvSpPr>
              <p:spPr bwMode="auto">
                <a:xfrm>
                  <a:off x="2344817" y="1257369"/>
                  <a:ext cx="1737074" cy="590518"/>
                </a:xfrm>
                <a:prstGeom prst="rect">
                  <a:avLst/>
                </a:prstGeom>
                <a:noFill/>
                <a:ln>
                  <a:noFill/>
                </a:ln>
                <a:effectLst>
                  <a:outerShdw dist="17961" dir="2700000" algn="ctr" rotWithShape="0">
                    <a:schemeClr val="tx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lnSpc>
                      <a:spcPct val="80000"/>
                    </a:lnSpc>
                  </a:pPr>
                  <a:r>
                    <a:rPr lang="en-US" altLang="en-US" sz="2300">
                      <a:solidFill>
                        <a:schemeClr val="bg1"/>
                      </a:solidFill>
                    </a:rPr>
                    <a:t>Self-</a:t>
                  </a:r>
                </a:p>
                <a:p>
                  <a:pPr algn="ctr" eaLnBrk="1" hangingPunct="1">
                    <a:lnSpc>
                      <a:spcPct val="80000"/>
                    </a:lnSpc>
                  </a:pPr>
                  <a:r>
                    <a:rPr lang="en-US" altLang="en-US" sz="2300">
                      <a:solidFill>
                        <a:schemeClr val="bg1"/>
                      </a:solidFill>
                    </a:rPr>
                    <a:t>Awareness</a:t>
                  </a:r>
                  <a:endParaRPr lang="en-US" altLang="en-US" sz="2300">
                    <a:solidFill>
                      <a:schemeClr val="bg1"/>
                    </a:solidFill>
                    <a:effectLst>
                      <a:outerShdw blurRad="38100" dist="38100" dir="2700000" algn="tl">
                        <a:srgbClr val="C0C0C0"/>
                      </a:outerShdw>
                    </a:effectLst>
                  </a:endParaRPr>
                </a:p>
              </p:txBody>
            </p:sp>
            <p:sp>
              <p:nvSpPr>
                <p:cNvPr id="95264" name="Rectangle 20">
                  <a:extLst>
                    <a:ext uri="{FF2B5EF4-FFF2-40B4-BE49-F238E27FC236}">
                      <a16:creationId xmlns:a16="http://schemas.microsoft.com/office/drawing/2014/main" id="{E69F084C-8E05-46A5-92E1-DA90936E22F2}"/>
                    </a:ext>
                  </a:extLst>
                </p:cNvPr>
                <p:cNvSpPr>
                  <a:spLocks noChangeArrowheads="1"/>
                </p:cNvSpPr>
                <p:nvPr/>
              </p:nvSpPr>
              <p:spPr bwMode="auto">
                <a:xfrm>
                  <a:off x="2127249" y="1895475"/>
                  <a:ext cx="2113543" cy="1183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838" tIns="47625" rIns="96838" bIns="47625">
                  <a:spAutoFit/>
                </a:bodyPr>
                <a:lstStyle>
                  <a:lvl1pPr marL="120650" indent="-120650" defTabSz="1008063" eaLnBrk="0" hangingPunct="0">
                    <a:defRPr sz="2400">
                      <a:solidFill>
                        <a:schemeClr val="tx1"/>
                      </a:solidFill>
                      <a:latin typeface="Arial" panose="020B0604020202020204" pitchFamily="34" charset="0"/>
                      <a:ea typeface="MS PGothic" panose="020B0600070205080204" pitchFamily="34" charset="-128"/>
                    </a:defRPr>
                  </a:lvl1pPr>
                  <a:lvl2pPr marL="37931725" indent="-37474525" defTabSz="1008063"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lnSpc>
                      <a:spcPct val="90000"/>
                    </a:lnSpc>
                    <a:buFontTx/>
                    <a:buChar char="•"/>
                  </a:pPr>
                  <a:r>
                    <a:rPr lang="en-US" altLang="en-US" sz="1800">
                      <a:solidFill>
                        <a:schemeClr val="bg1"/>
                      </a:solidFill>
                    </a:rPr>
                    <a:t>Emotional </a:t>
                  </a:r>
                  <a:br>
                    <a:rPr lang="en-US" altLang="en-US" sz="1800">
                      <a:solidFill>
                        <a:schemeClr val="bg1"/>
                      </a:solidFill>
                    </a:rPr>
                  </a:br>
                  <a:r>
                    <a:rPr lang="en-US" altLang="en-US" sz="1800">
                      <a:solidFill>
                        <a:schemeClr val="bg1"/>
                      </a:solidFill>
                    </a:rPr>
                    <a:t>Self-Awareness</a:t>
                  </a:r>
                </a:p>
                <a:p>
                  <a:pPr eaLnBrk="1" hangingPunct="1">
                    <a:lnSpc>
                      <a:spcPct val="90000"/>
                    </a:lnSpc>
                    <a:buFontTx/>
                    <a:buChar char="•"/>
                  </a:pPr>
                  <a:r>
                    <a:rPr lang="en-US" altLang="en-US" sz="1800">
                      <a:solidFill>
                        <a:schemeClr val="bg1"/>
                      </a:solidFill>
                    </a:rPr>
                    <a:t>Accurate </a:t>
                  </a:r>
                  <a:br>
                    <a:rPr lang="en-US" altLang="en-US" sz="1800">
                      <a:solidFill>
                        <a:schemeClr val="bg1"/>
                      </a:solidFill>
                    </a:rPr>
                  </a:br>
                  <a:r>
                    <a:rPr lang="en-US" altLang="en-US" sz="1800">
                      <a:solidFill>
                        <a:schemeClr val="bg1"/>
                      </a:solidFill>
                    </a:rPr>
                    <a:t>Self-Assessment</a:t>
                  </a:r>
                </a:p>
                <a:p>
                  <a:pPr eaLnBrk="1" hangingPunct="1">
                    <a:lnSpc>
                      <a:spcPct val="90000"/>
                    </a:lnSpc>
                    <a:buFontTx/>
                    <a:buChar char="•"/>
                  </a:pPr>
                  <a:r>
                    <a:rPr lang="en-US" altLang="en-US" sz="1800">
                      <a:solidFill>
                        <a:schemeClr val="bg1"/>
                      </a:solidFill>
                    </a:rPr>
                    <a:t>Self-Confidence</a:t>
                  </a:r>
                </a:p>
              </p:txBody>
            </p:sp>
          </p:grpSp>
          <p:grpSp>
            <p:nvGrpSpPr>
              <p:cNvPr id="95250" name="Group 26">
                <a:extLst>
                  <a:ext uri="{FF2B5EF4-FFF2-40B4-BE49-F238E27FC236}">
                    <a16:creationId xmlns:a16="http://schemas.microsoft.com/office/drawing/2014/main" id="{88616018-B9F8-471C-A34C-2012E404EBF0}"/>
                  </a:ext>
                </a:extLst>
              </p:cNvPr>
              <p:cNvGrpSpPr>
                <a:grpSpLocks/>
              </p:cNvGrpSpPr>
              <p:nvPr/>
            </p:nvGrpSpPr>
            <p:grpSpPr bwMode="auto">
              <a:xfrm>
                <a:off x="4760495" y="1113861"/>
                <a:ext cx="2661549" cy="2444632"/>
                <a:chOff x="4535070" y="1144024"/>
                <a:chExt cx="2661549" cy="2444632"/>
              </a:xfrm>
            </p:grpSpPr>
            <p:sp>
              <p:nvSpPr>
                <p:cNvPr id="212996" name="Rectangle 4">
                  <a:extLst>
                    <a:ext uri="{FF2B5EF4-FFF2-40B4-BE49-F238E27FC236}">
                      <a16:creationId xmlns:a16="http://schemas.microsoft.com/office/drawing/2014/main" id="{4C27063E-CBDA-4AA6-8D0F-166518DE60A6}"/>
                    </a:ext>
                  </a:extLst>
                </p:cNvPr>
                <p:cNvSpPr>
                  <a:spLocks noChangeArrowheads="1"/>
                </p:cNvSpPr>
                <p:nvPr/>
              </p:nvSpPr>
              <p:spPr bwMode="auto">
                <a:xfrm>
                  <a:off x="4535792" y="1144023"/>
                  <a:ext cx="2660582" cy="2444633"/>
                </a:xfrm>
                <a:prstGeom prst="rect">
                  <a:avLst/>
                </a:prstGeom>
                <a:gradFill rotWithShape="0">
                  <a:gsLst>
                    <a:gs pos="0">
                      <a:srgbClr val="666699"/>
                    </a:gs>
                    <a:gs pos="50000">
                      <a:srgbClr val="666699">
                        <a:gamma/>
                        <a:shade val="46275"/>
                        <a:invGamma/>
                      </a:srgbClr>
                    </a:gs>
                    <a:gs pos="100000">
                      <a:srgbClr val="666699"/>
                    </a:gs>
                  </a:gsLst>
                  <a:lin ang="2700000" scaled="1"/>
                </a:gradFill>
                <a:ln w="12700">
                  <a:noFill/>
                  <a:miter lim="800000"/>
                  <a:headEnd/>
                  <a:tailEnd/>
                </a:ln>
                <a:effec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lnSpc>
                      <a:spcPct val="90000"/>
                    </a:lnSpc>
                  </a:pPr>
                  <a:endParaRPr lang="en-US" altLang="en-US" sz="2200">
                    <a:solidFill>
                      <a:schemeClr val="bg1"/>
                    </a:solidFill>
                    <a:effectLst>
                      <a:outerShdw blurRad="38100" dist="38100" dir="2700000" algn="tl">
                        <a:srgbClr val="000000"/>
                      </a:outerShdw>
                    </a:effectLst>
                  </a:endParaRPr>
                </a:p>
                <a:p>
                  <a:pPr algn="ctr" eaLnBrk="1" hangingPunct="1">
                    <a:lnSpc>
                      <a:spcPct val="90000"/>
                    </a:lnSpc>
                  </a:pPr>
                  <a:endParaRPr lang="en-US" altLang="en-US" sz="2200">
                    <a:solidFill>
                      <a:schemeClr val="bg1"/>
                    </a:solidFill>
                    <a:effectLst>
                      <a:outerShdw blurRad="38100" dist="38100" dir="2700000" algn="tl">
                        <a:srgbClr val="000000"/>
                      </a:outerShdw>
                    </a:effectLst>
                  </a:endParaRPr>
                </a:p>
              </p:txBody>
            </p:sp>
            <p:sp>
              <p:nvSpPr>
                <p:cNvPr id="213009" name="Rectangle 17">
                  <a:extLst>
                    <a:ext uri="{FF2B5EF4-FFF2-40B4-BE49-F238E27FC236}">
                      <a16:creationId xmlns:a16="http://schemas.microsoft.com/office/drawing/2014/main" id="{D6BC4D07-D63E-4EF7-B146-FC8BCA34C0DA}"/>
                    </a:ext>
                  </a:extLst>
                </p:cNvPr>
                <p:cNvSpPr>
                  <a:spLocks noChangeArrowheads="1"/>
                </p:cNvSpPr>
                <p:nvPr/>
              </p:nvSpPr>
              <p:spPr bwMode="auto">
                <a:xfrm>
                  <a:off x="4994405" y="1257369"/>
                  <a:ext cx="1737074" cy="590518"/>
                </a:xfrm>
                <a:prstGeom prst="rect">
                  <a:avLst/>
                </a:prstGeom>
                <a:noFill/>
                <a:ln>
                  <a:noFill/>
                </a:ln>
                <a:effectLst>
                  <a:outerShdw dist="17961" dir="2700000" algn="ctr" rotWithShape="0">
                    <a:schemeClr val="tx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lnSpc>
                      <a:spcPct val="80000"/>
                    </a:lnSpc>
                  </a:pPr>
                  <a:r>
                    <a:rPr lang="en-US" altLang="en-US" sz="2300">
                      <a:solidFill>
                        <a:schemeClr val="bg1"/>
                      </a:solidFill>
                    </a:rPr>
                    <a:t>Social</a:t>
                  </a:r>
                </a:p>
                <a:p>
                  <a:pPr algn="ctr" eaLnBrk="1" hangingPunct="1">
                    <a:lnSpc>
                      <a:spcPct val="80000"/>
                    </a:lnSpc>
                  </a:pPr>
                  <a:r>
                    <a:rPr lang="en-US" altLang="en-US" sz="2300">
                      <a:solidFill>
                        <a:schemeClr val="bg1"/>
                      </a:solidFill>
                    </a:rPr>
                    <a:t>Awareness</a:t>
                  </a:r>
                  <a:endParaRPr lang="en-US" altLang="en-US" sz="2300">
                    <a:solidFill>
                      <a:schemeClr val="bg1"/>
                    </a:solidFill>
                    <a:effectLst>
                      <a:outerShdw blurRad="38100" dist="38100" dir="2700000" algn="tl">
                        <a:srgbClr val="C0C0C0"/>
                      </a:outerShdw>
                    </a:effectLst>
                  </a:endParaRPr>
                </a:p>
              </p:txBody>
            </p:sp>
            <p:sp>
              <p:nvSpPr>
                <p:cNvPr id="95261" name="Rectangle 21">
                  <a:extLst>
                    <a:ext uri="{FF2B5EF4-FFF2-40B4-BE49-F238E27FC236}">
                      <a16:creationId xmlns:a16="http://schemas.microsoft.com/office/drawing/2014/main" id="{C6F09B7A-A6FC-4592-A409-776830A8A29D}"/>
                    </a:ext>
                  </a:extLst>
                </p:cNvPr>
                <p:cNvSpPr>
                  <a:spLocks noChangeArrowheads="1"/>
                </p:cNvSpPr>
                <p:nvPr/>
              </p:nvSpPr>
              <p:spPr bwMode="auto">
                <a:xfrm>
                  <a:off x="4795838" y="1895475"/>
                  <a:ext cx="1951037" cy="1183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838" tIns="47625" rIns="96838" bIns="47625">
                  <a:spAutoFit/>
                </a:bodyPr>
                <a:lstStyle>
                  <a:lvl1pPr marL="120650" indent="-120650" defTabSz="1008063" eaLnBrk="0" hangingPunct="0">
                    <a:defRPr sz="2400">
                      <a:solidFill>
                        <a:schemeClr val="tx1"/>
                      </a:solidFill>
                      <a:latin typeface="Arial" panose="020B0604020202020204" pitchFamily="34" charset="0"/>
                      <a:ea typeface="MS PGothic" panose="020B0600070205080204" pitchFamily="34" charset="-128"/>
                    </a:defRPr>
                  </a:lvl1pPr>
                  <a:lvl2pPr marL="37931725" indent="-37474525" defTabSz="1008063"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lnSpc>
                      <a:spcPct val="90000"/>
                    </a:lnSpc>
                    <a:buFontTx/>
                    <a:buChar char="•"/>
                  </a:pPr>
                  <a:r>
                    <a:rPr lang="en-US" altLang="en-US" sz="1800">
                      <a:solidFill>
                        <a:schemeClr val="bg1"/>
                      </a:solidFill>
                    </a:rPr>
                    <a:t>Empathy</a:t>
                  </a:r>
                </a:p>
                <a:p>
                  <a:pPr eaLnBrk="1" hangingPunct="1">
                    <a:lnSpc>
                      <a:spcPct val="90000"/>
                    </a:lnSpc>
                    <a:buFontTx/>
                    <a:buChar char="•"/>
                  </a:pPr>
                  <a:r>
                    <a:rPr lang="en-US" altLang="en-US" sz="1800">
                      <a:solidFill>
                        <a:schemeClr val="bg1"/>
                      </a:solidFill>
                    </a:rPr>
                    <a:t>Organizational </a:t>
                  </a:r>
                  <a:br>
                    <a:rPr lang="en-US" altLang="en-US" sz="1800">
                      <a:solidFill>
                        <a:schemeClr val="bg1"/>
                      </a:solidFill>
                    </a:rPr>
                  </a:br>
                  <a:r>
                    <a:rPr lang="en-US" altLang="en-US" sz="1800">
                      <a:solidFill>
                        <a:schemeClr val="bg1"/>
                      </a:solidFill>
                    </a:rPr>
                    <a:t>Awareness</a:t>
                  </a:r>
                </a:p>
                <a:p>
                  <a:pPr eaLnBrk="1" hangingPunct="1">
                    <a:lnSpc>
                      <a:spcPct val="90000"/>
                    </a:lnSpc>
                    <a:buFontTx/>
                    <a:buChar char="•"/>
                  </a:pPr>
                  <a:r>
                    <a:rPr lang="en-US" altLang="en-US" sz="1800">
                      <a:solidFill>
                        <a:schemeClr val="bg1"/>
                      </a:solidFill>
                    </a:rPr>
                    <a:t>Service Orientation</a:t>
                  </a:r>
                </a:p>
              </p:txBody>
            </p:sp>
          </p:grpSp>
          <p:grpSp>
            <p:nvGrpSpPr>
              <p:cNvPr id="95251" name="Group 27">
                <a:extLst>
                  <a:ext uri="{FF2B5EF4-FFF2-40B4-BE49-F238E27FC236}">
                    <a16:creationId xmlns:a16="http://schemas.microsoft.com/office/drawing/2014/main" id="{DF5AC809-15B9-419E-BBF9-1C5845B50087}"/>
                  </a:ext>
                </a:extLst>
              </p:cNvPr>
              <p:cNvGrpSpPr>
                <a:grpSpLocks/>
              </p:cNvGrpSpPr>
              <p:nvPr/>
            </p:nvGrpSpPr>
            <p:grpSpPr bwMode="auto">
              <a:xfrm>
                <a:off x="2135188" y="3505319"/>
                <a:ext cx="2660098" cy="2444631"/>
                <a:chOff x="1909763" y="3535482"/>
                <a:chExt cx="2660098" cy="2444631"/>
              </a:xfrm>
            </p:grpSpPr>
            <p:sp>
              <p:nvSpPr>
                <p:cNvPr id="212998" name="Rectangle 6">
                  <a:extLst>
                    <a:ext uri="{FF2B5EF4-FFF2-40B4-BE49-F238E27FC236}">
                      <a16:creationId xmlns:a16="http://schemas.microsoft.com/office/drawing/2014/main" id="{2F7DAEC0-14E3-498F-A4CA-C28FACE3970A}"/>
                    </a:ext>
                  </a:extLst>
                </p:cNvPr>
                <p:cNvSpPr>
                  <a:spLocks noChangeArrowheads="1"/>
                </p:cNvSpPr>
                <p:nvPr/>
              </p:nvSpPr>
              <p:spPr bwMode="auto">
                <a:xfrm>
                  <a:off x="1909763" y="3535481"/>
                  <a:ext cx="2660582" cy="2444632"/>
                </a:xfrm>
                <a:prstGeom prst="rect">
                  <a:avLst/>
                </a:prstGeom>
                <a:gradFill rotWithShape="0">
                  <a:gsLst>
                    <a:gs pos="0">
                      <a:srgbClr val="666699"/>
                    </a:gs>
                    <a:gs pos="50000">
                      <a:srgbClr val="666699">
                        <a:gamma/>
                        <a:shade val="46275"/>
                        <a:invGamma/>
                      </a:srgbClr>
                    </a:gs>
                    <a:gs pos="100000">
                      <a:srgbClr val="666699"/>
                    </a:gs>
                  </a:gsLst>
                  <a:lin ang="2700000" scaled="1"/>
                </a:gradFill>
                <a:ln w="12700">
                  <a:noFill/>
                  <a:miter lim="800000"/>
                  <a:headEnd/>
                  <a:tailEnd/>
                </a:ln>
                <a:effec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lnSpc>
                      <a:spcPct val="90000"/>
                    </a:lnSpc>
                  </a:pPr>
                  <a:br>
                    <a:rPr lang="en-US" altLang="en-US" sz="1800">
                      <a:solidFill>
                        <a:schemeClr val="bg1"/>
                      </a:solidFill>
                      <a:effectLst>
                        <a:outerShdw blurRad="38100" dist="38100" dir="2700000" algn="tl">
                          <a:srgbClr val="000000"/>
                        </a:outerShdw>
                      </a:effectLst>
                    </a:rPr>
                  </a:br>
                  <a:endParaRPr lang="en-US" altLang="en-US" sz="2200">
                    <a:solidFill>
                      <a:schemeClr val="bg1"/>
                    </a:solidFill>
                    <a:effectLst>
                      <a:outerShdw blurRad="38100" dist="38100" dir="2700000" algn="tl">
                        <a:srgbClr val="000000"/>
                      </a:outerShdw>
                    </a:effectLst>
                  </a:endParaRPr>
                </a:p>
              </p:txBody>
            </p:sp>
            <p:sp>
              <p:nvSpPr>
                <p:cNvPr id="213010" name="Rectangle 18">
                  <a:extLst>
                    <a:ext uri="{FF2B5EF4-FFF2-40B4-BE49-F238E27FC236}">
                      <a16:creationId xmlns:a16="http://schemas.microsoft.com/office/drawing/2014/main" id="{7ADEF6D2-98BA-4695-97B4-D948D6B823BF}"/>
                    </a:ext>
                  </a:extLst>
                </p:cNvPr>
                <p:cNvSpPr>
                  <a:spLocks noChangeArrowheads="1"/>
                </p:cNvSpPr>
                <p:nvPr/>
              </p:nvSpPr>
              <p:spPr bwMode="auto">
                <a:xfrm>
                  <a:off x="2255293" y="3686609"/>
                  <a:ext cx="1985227" cy="590518"/>
                </a:xfrm>
                <a:prstGeom prst="rect">
                  <a:avLst/>
                </a:prstGeom>
                <a:noFill/>
                <a:ln>
                  <a:noFill/>
                </a:ln>
                <a:effectLst>
                  <a:outerShdw dist="17961" dir="2700000" algn="ctr" rotWithShape="0">
                    <a:schemeClr val="tx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lnSpc>
                      <a:spcPct val="80000"/>
                    </a:lnSpc>
                  </a:pPr>
                  <a:r>
                    <a:rPr lang="en-US" altLang="en-US" sz="2300">
                      <a:solidFill>
                        <a:schemeClr val="bg1"/>
                      </a:solidFill>
                    </a:rPr>
                    <a:t>Self-</a:t>
                  </a:r>
                </a:p>
                <a:p>
                  <a:pPr algn="ctr" eaLnBrk="1" hangingPunct="1">
                    <a:lnSpc>
                      <a:spcPct val="80000"/>
                    </a:lnSpc>
                  </a:pPr>
                  <a:r>
                    <a:rPr lang="en-US" altLang="en-US" sz="2300">
                      <a:solidFill>
                        <a:schemeClr val="bg1"/>
                      </a:solidFill>
                    </a:rPr>
                    <a:t>Management</a:t>
                  </a:r>
                  <a:endParaRPr lang="en-US" altLang="en-US" sz="2300">
                    <a:solidFill>
                      <a:schemeClr val="bg1"/>
                    </a:solidFill>
                    <a:effectLst>
                      <a:outerShdw blurRad="38100" dist="38100" dir="2700000" algn="tl">
                        <a:srgbClr val="C0C0C0"/>
                      </a:outerShdw>
                    </a:effectLst>
                  </a:endParaRPr>
                </a:p>
              </p:txBody>
            </p:sp>
            <p:sp>
              <p:nvSpPr>
                <p:cNvPr id="95258" name="Rectangle 22">
                  <a:extLst>
                    <a:ext uri="{FF2B5EF4-FFF2-40B4-BE49-F238E27FC236}">
                      <a16:creationId xmlns:a16="http://schemas.microsoft.com/office/drawing/2014/main" id="{1F306681-CDEC-4AF8-A275-430376E5DED8}"/>
                    </a:ext>
                  </a:extLst>
                </p:cNvPr>
                <p:cNvSpPr>
                  <a:spLocks noChangeArrowheads="1"/>
                </p:cNvSpPr>
                <p:nvPr/>
              </p:nvSpPr>
              <p:spPr bwMode="auto">
                <a:xfrm>
                  <a:off x="2127250" y="4333875"/>
                  <a:ext cx="2425700" cy="1500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838" tIns="47625" rIns="96838" bIns="47625">
                  <a:spAutoFit/>
                </a:bodyPr>
                <a:lstStyle>
                  <a:lvl1pPr marL="120650" indent="-120650" defTabSz="1008063" eaLnBrk="0" hangingPunct="0">
                    <a:defRPr sz="2400">
                      <a:solidFill>
                        <a:schemeClr val="tx1"/>
                      </a:solidFill>
                      <a:latin typeface="Arial" panose="020B0604020202020204" pitchFamily="34" charset="0"/>
                      <a:ea typeface="MS PGothic" panose="020B0600070205080204" pitchFamily="34" charset="-128"/>
                    </a:defRPr>
                  </a:lvl1pPr>
                  <a:lvl2pPr marL="37931725" indent="-37474525" defTabSz="1008063"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lnSpc>
                      <a:spcPct val="90000"/>
                    </a:lnSpc>
                    <a:buFontTx/>
                    <a:buChar char="•"/>
                  </a:pPr>
                  <a:r>
                    <a:rPr lang="en-US" altLang="en-US" sz="1600">
                      <a:solidFill>
                        <a:schemeClr val="bg1"/>
                      </a:solidFill>
                    </a:rPr>
                    <a:t>Emotional Self-Control</a:t>
                  </a:r>
                </a:p>
                <a:p>
                  <a:pPr eaLnBrk="1" hangingPunct="1">
                    <a:lnSpc>
                      <a:spcPct val="90000"/>
                    </a:lnSpc>
                    <a:buFontTx/>
                    <a:buChar char="•"/>
                  </a:pPr>
                  <a:r>
                    <a:rPr lang="en-US" altLang="en-US" sz="1600">
                      <a:solidFill>
                        <a:schemeClr val="bg1"/>
                      </a:solidFill>
                    </a:rPr>
                    <a:t>Transparency</a:t>
                  </a:r>
                </a:p>
                <a:p>
                  <a:pPr eaLnBrk="1" hangingPunct="1">
                    <a:lnSpc>
                      <a:spcPct val="90000"/>
                    </a:lnSpc>
                    <a:buFontTx/>
                    <a:buChar char="•"/>
                  </a:pPr>
                  <a:r>
                    <a:rPr lang="en-US" altLang="en-US" sz="1600">
                      <a:solidFill>
                        <a:schemeClr val="bg1"/>
                      </a:solidFill>
                    </a:rPr>
                    <a:t>Adaptability</a:t>
                  </a:r>
                </a:p>
                <a:p>
                  <a:pPr eaLnBrk="1" hangingPunct="1">
                    <a:lnSpc>
                      <a:spcPct val="90000"/>
                    </a:lnSpc>
                    <a:buFontTx/>
                    <a:buChar char="•"/>
                  </a:pPr>
                  <a:r>
                    <a:rPr lang="en-US" altLang="en-US" sz="1600">
                      <a:solidFill>
                        <a:schemeClr val="bg1"/>
                      </a:solidFill>
                    </a:rPr>
                    <a:t>Achievement  Orientation</a:t>
                  </a:r>
                </a:p>
                <a:p>
                  <a:pPr eaLnBrk="1" hangingPunct="1">
                    <a:lnSpc>
                      <a:spcPct val="90000"/>
                    </a:lnSpc>
                    <a:buFontTx/>
                    <a:buChar char="•"/>
                  </a:pPr>
                  <a:r>
                    <a:rPr lang="en-US" altLang="en-US" sz="1600">
                      <a:solidFill>
                        <a:schemeClr val="bg1"/>
                      </a:solidFill>
                    </a:rPr>
                    <a:t>Initiative</a:t>
                  </a:r>
                </a:p>
                <a:p>
                  <a:pPr eaLnBrk="1" hangingPunct="1">
                    <a:lnSpc>
                      <a:spcPct val="90000"/>
                    </a:lnSpc>
                    <a:buFontTx/>
                    <a:buChar char="•"/>
                  </a:pPr>
                  <a:r>
                    <a:rPr lang="en-US" altLang="en-US" sz="1600">
                      <a:solidFill>
                        <a:schemeClr val="bg1"/>
                      </a:solidFill>
                    </a:rPr>
                    <a:t>Optimism</a:t>
                  </a:r>
                </a:p>
              </p:txBody>
            </p:sp>
          </p:grpSp>
          <p:grpSp>
            <p:nvGrpSpPr>
              <p:cNvPr id="95252" name="Group 28">
                <a:extLst>
                  <a:ext uri="{FF2B5EF4-FFF2-40B4-BE49-F238E27FC236}">
                    <a16:creationId xmlns:a16="http://schemas.microsoft.com/office/drawing/2014/main" id="{F1067782-9990-4425-A0D3-C4DF03501054}"/>
                  </a:ext>
                </a:extLst>
              </p:cNvPr>
              <p:cNvGrpSpPr>
                <a:grpSpLocks/>
              </p:cNvGrpSpPr>
              <p:nvPr/>
            </p:nvGrpSpPr>
            <p:grpSpPr bwMode="auto">
              <a:xfrm>
                <a:off x="4760495" y="3505319"/>
                <a:ext cx="2662655" cy="2444631"/>
                <a:chOff x="4535070" y="3535482"/>
                <a:chExt cx="2662655" cy="2444631"/>
              </a:xfrm>
            </p:grpSpPr>
            <p:sp>
              <p:nvSpPr>
                <p:cNvPr id="212997" name="Rectangle 5">
                  <a:extLst>
                    <a:ext uri="{FF2B5EF4-FFF2-40B4-BE49-F238E27FC236}">
                      <a16:creationId xmlns:a16="http://schemas.microsoft.com/office/drawing/2014/main" id="{6ED21AF7-E476-478F-9D5F-BFB8934A85A3}"/>
                    </a:ext>
                  </a:extLst>
                </p:cNvPr>
                <p:cNvSpPr>
                  <a:spLocks noChangeArrowheads="1"/>
                </p:cNvSpPr>
                <p:nvPr/>
              </p:nvSpPr>
              <p:spPr bwMode="auto">
                <a:xfrm>
                  <a:off x="4535792" y="3535481"/>
                  <a:ext cx="2660582" cy="2444632"/>
                </a:xfrm>
                <a:prstGeom prst="rect">
                  <a:avLst/>
                </a:prstGeom>
                <a:gradFill rotWithShape="0">
                  <a:gsLst>
                    <a:gs pos="0">
                      <a:srgbClr val="666699"/>
                    </a:gs>
                    <a:gs pos="50000">
                      <a:srgbClr val="666699">
                        <a:gamma/>
                        <a:shade val="46275"/>
                        <a:invGamma/>
                      </a:srgbClr>
                    </a:gs>
                    <a:gs pos="100000">
                      <a:srgbClr val="666699"/>
                    </a:gs>
                  </a:gsLst>
                  <a:lin ang="2700000" scaled="1"/>
                </a:gradFill>
                <a:ln w="12700">
                  <a:noFill/>
                  <a:miter lim="800000"/>
                  <a:headEnd/>
                  <a:tailEnd/>
                </a:ln>
                <a:effec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lnSpc>
                      <a:spcPct val="90000"/>
                    </a:lnSpc>
                  </a:pPr>
                  <a:br>
                    <a:rPr lang="en-US" altLang="en-US" sz="1800">
                      <a:solidFill>
                        <a:schemeClr val="bg1"/>
                      </a:solidFill>
                      <a:effectLst>
                        <a:outerShdw blurRad="38100" dist="38100" dir="2700000" algn="tl">
                          <a:srgbClr val="000000"/>
                        </a:outerShdw>
                      </a:effectLst>
                    </a:rPr>
                  </a:br>
                  <a:endParaRPr lang="en-US" altLang="en-US" sz="2200">
                    <a:solidFill>
                      <a:schemeClr val="bg1"/>
                    </a:solidFill>
                    <a:effectLst>
                      <a:outerShdw blurRad="38100" dist="38100" dir="2700000" algn="tl">
                        <a:srgbClr val="000000"/>
                      </a:outerShdw>
                    </a:effectLst>
                  </a:endParaRPr>
                </a:p>
              </p:txBody>
            </p:sp>
            <p:sp>
              <p:nvSpPr>
                <p:cNvPr id="213011" name="Rectangle 19">
                  <a:extLst>
                    <a:ext uri="{FF2B5EF4-FFF2-40B4-BE49-F238E27FC236}">
                      <a16:creationId xmlns:a16="http://schemas.microsoft.com/office/drawing/2014/main" id="{2105D45E-572B-49E9-A7C5-F71C726D03B1}"/>
                    </a:ext>
                  </a:extLst>
                </p:cNvPr>
                <p:cNvSpPr>
                  <a:spLocks noChangeArrowheads="1"/>
                </p:cNvSpPr>
                <p:nvPr/>
              </p:nvSpPr>
              <p:spPr bwMode="auto">
                <a:xfrm>
                  <a:off x="4684999" y="3686609"/>
                  <a:ext cx="2456405" cy="590518"/>
                </a:xfrm>
                <a:prstGeom prst="rect">
                  <a:avLst/>
                </a:prstGeom>
                <a:noFill/>
                <a:ln>
                  <a:noFill/>
                </a:ln>
                <a:effectLst>
                  <a:outerShdw dist="17961" dir="2700000" algn="ctr" rotWithShape="0">
                    <a:schemeClr val="tx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lnSpc>
                      <a:spcPct val="80000"/>
                    </a:lnSpc>
                  </a:pPr>
                  <a:r>
                    <a:rPr lang="en-US" altLang="en-US" sz="2300">
                      <a:solidFill>
                        <a:schemeClr val="bg1"/>
                      </a:solidFill>
                    </a:rPr>
                    <a:t>Relationship Management</a:t>
                  </a:r>
                  <a:endParaRPr lang="en-US" altLang="en-US" sz="2300">
                    <a:solidFill>
                      <a:schemeClr val="bg1"/>
                    </a:solidFill>
                    <a:effectLst>
                      <a:outerShdw blurRad="38100" dist="38100" dir="2700000" algn="tl">
                        <a:srgbClr val="C0C0C0"/>
                      </a:outerShdw>
                    </a:effectLst>
                  </a:endParaRPr>
                </a:p>
              </p:txBody>
            </p:sp>
            <p:sp>
              <p:nvSpPr>
                <p:cNvPr id="95255" name="Rectangle 23">
                  <a:extLst>
                    <a:ext uri="{FF2B5EF4-FFF2-40B4-BE49-F238E27FC236}">
                      <a16:creationId xmlns:a16="http://schemas.microsoft.com/office/drawing/2014/main" id="{01738415-3BC4-4D05-B135-C06407DFACA7}"/>
                    </a:ext>
                  </a:extLst>
                </p:cNvPr>
                <p:cNvSpPr>
                  <a:spLocks noChangeArrowheads="1"/>
                </p:cNvSpPr>
                <p:nvPr/>
              </p:nvSpPr>
              <p:spPr bwMode="auto">
                <a:xfrm>
                  <a:off x="4795838" y="4264218"/>
                  <a:ext cx="2401887" cy="1606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838" tIns="47625" rIns="96838" bIns="47625">
                  <a:spAutoFit/>
                </a:bodyPr>
                <a:lstStyle>
                  <a:lvl1pPr marL="120650" indent="-120650" defTabSz="1008063" eaLnBrk="0" hangingPunct="0">
                    <a:defRPr sz="2400">
                      <a:solidFill>
                        <a:schemeClr val="tx1"/>
                      </a:solidFill>
                      <a:latin typeface="Arial" panose="020B0604020202020204" pitchFamily="34" charset="0"/>
                      <a:ea typeface="MS PGothic" panose="020B0600070205080204" pitchFamily="34" charset="-128"/>
                    </a:defRPr>
                  </a:lvl1pPr>
                  <a:lvl2pPr marL="37931725" indent="-37474525" defTabSz="1008063"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lnSpc>
                      <a:spcPct val="85000"/>
                    </a:lnSpc>
                    <a:buFontTx/>
                    <a:buChar char="•"/>
                  </a:pPr>
                  <a:r>
                    <a:rPr lang="en-US" altLang="en-US" sz="1600">
                      <a:solidFill>
                        <a:schemeClr val="bg1"/>
                      </a:solidFill>
                    </a:rPr>
                    <a:t>Developing Others</a:t>
                  </a:r>
                </a:p>
                <a:p>
                  <a:pPr eaLnBrk="1" hangingPunct="1">
                    <a:lnSpc>
                      <a:spcPct val="85000"/>
                    </a:lnSpc>
                    <a:buFontTx/>
                    <a:buChar char="•"/>
                  </a:pPr>
                  <a:r>
                    <a:rPr lang="en-US" altLang="en-US" sz="1600">
                      <a:solidFill>
                        <a:schemeClr val="bg1"/>
                      </a:solidFill>
                    </a:rPr>
                    <a:t>Inspirational Leadership</a:t>
                  </a:r>
                </a:p>
                <a:p>
                  <a:pPr eaLnBrk="1" hangingPunct="1">
                    <a:lnSpc>
                      <a:spcPct val="85000"/>
                    </a:lnSpc>
                    <a:buFontTx/>
                    <a:buChar char="•"/>
                  </a:pPr>
                  <a:r>
                    <a:rPr lang="en-US" altLang="en-US" sz="1600">
                      <a:solidFill>
                        <a:schemeClr val="bg1"/>
                      </a:solidFill>
                    </a:rPr>
                    <a:t>Change Catalyst</a:t>
                  </a:r>
                </a:p>
                <a:p>
                  <a:pPr eaLnBrk="1" hangingPunct="1">
                    <a:lnSpc>
                      <a:spcPct val="85000"/>
                    </a:lnSpc>
                    <a:buFontTx/>
                    <a:buChar char="•"/>
                  </a:pPr>
                  <a:r>
                    <a:rPr lang="en-US" altLang="en-US" sz="1600">
                      <a:solidFill>
                        <a:schemeClr val="bg1"/>
                      </a:solidFill>
                    </a:rPr>
                    <a:t>Influence</a:t>
                  </a:r>
                </a:p>
                <a:p>
                  <a:pPr eaLnBrk="1" hangingPunct="1">
                    <a:lnSpc>
                      <a:spcPct val="85000"/>
                    </a:lnSpc>
                    <a:buFontTx/>
                    <a:buChar char="•"/>
                  </a:pPr>
                  <a:r>
                    <a:rPr lang="en-US" altLang="en-US" sz="1600">
                      <a:solidFill>
                        <a:schemeClr val="bg1"/>
                      </a:solidFill>
                    </a:rPr>
                    <a:t>Conflict Management</a:t>
                  </a:r>
                </a:p>
                <a:p>
                  <a:pPr eaLnBrk="1" hangingPunct="1">
                    <a:lnSpc>
                      <a:spcPct val="85000"/>
                    </a:lnSpc>
                    <a:buFontTx/>
                    <a:buChar char="•"/>
                  </a:pPr>
                  <a:r>
                    <a:rPr lang="en-US" altLang="en-US" sz="1600">
                      <a:solidFill>
                        <a:schemeClr val="bg1"/>
                      </a:solidFill>
                    </a:rPr>
                    <a:t>Teamwork &amp; </a:t>
                  </a:r>
                  <a:br>
                    <a:rPr lang="en-US" altLang="en-US" sz="1600">
                      <a:solidFill>
                        <a:schemeClr val="bg1"/>
                      </a:solidFill>
                    </a:rPr>
                  </a:br>
                  <a:r>
                    <a:rPr lang="en-US" altLang="en-US" sz="1600">
                      <a:solidFill>
                        <a:schemeClr val="bg1"/>
                      </a:solidFill>
                    </a:rPr>
                    <a:t>Collaboration</a:t>
                  </a:r>
                </a:p>
              </p:txBody>
            </p:sp>
          </p:grpSp>
        </p:grpSp>
        <p:grpSp>
          <p:nvGrpSpPr>
            <p:cNvPr id="95240" name="Group 7">
              <a:extLst>
                <a:ext uri="{FF2B5EF4-FFF2-40B4-BE49-F238E27FC236}">
                  <a16:creationId xmlns:a16="http://schemas.microsoft.com/office/drawing/2014/main" id="{FA552496-4512-4F1A-8ABA-BCFEB3E384BF}"/>
                </a:ext>
              </a:extLst>
            </p:cNvPr>
            <p:cNvGrpSpPr>
              <a:grpSpLocks/>
            </p:cNvGrpSpPr>
            <p:nvPr/>
          </p:nvGrpSpPr>
          <p:grpSpPr bwMode="auto">
            <a:xfrm>
              <a:off x="2184400" y="1109663"/>
              <a:ext cx="5259388" cy="4781550"/>
              <a:chOff x="1481" y="977"/>
              <a:chExt cx="3058" cy="3033"/>
            </a:xfrm>
          </p:grpSpPr>
          <p:sp>
            <p:nvSpPr>
              <p:cNvPr id="95245" name="Rectangle 8">
                <a:extLst>
                  <a:ext uri="{FF2B5EF4-FFF2-40B4-BE49-F238E27FC236}">
                    <a16:creationId xmlns:a16="http://schemas.microsoft.com/office/drawing/2014/main" id="{5CDDDF01-5AA7-46C8-9917-4E60BEEB90F0}"/>
                  </a:ext>
                </a:extLst>
              </p:cNvPr>
              <p:cNvSpPr>
                <a:spLocks noChangeArrowheads="1"/>
              </p:cNvSpPr>
              <p:nvPr/>
            </p:nvSpPr>
            <p:spPr bwMode="auto">
              <a:xfrm>
                <a:off x="1481" y="977"/>
                <a:ext cx="1518" cy="1505"/>
              </a:xfrm>
              <a:prstGeom prst="rect">
                <a:avLst/>
              </a:prstGeom>
              <a:noFill/>
              <a:ln w="50799">
                <a:solidFill>
                  <a:srgbClr val="C1CE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95246" name="Rectangle 9">
                <a:extLst>
                  <a:ext uri="{FF2B5EF4-FFF2-40B4-BE49-F238E27FC236}">
                    <a16:creationId xmlns:a16="http://schemas.microsoft.com/office/drawing/2014/main" id="{63501A60-C126-4A0B-9B59-7A2472A21D3E}"/>
                  </a:ext>
                </a:extLst>
              </p:cNvPr>
              <p:cNvSpPr>
                <a:spLocks noChangeArrowheads="1"/>
              </p:cNvSpPr>
              <p:nvPr/>
            </p:nvSpPr>
            <p:spPr bwMode="auto">
              <a:xfrm>
                <a:off x="1481" y="2505"/>
                <a:ext cx="1518" cy="1505"/>
              </a:xfrm>
              <a:prstGeom prst="rect">
                <a:avLst/>
              </a:prstGeom>
              <a:noFill/>
              <a:ln w="50799">
                <a:solidFill>
                  <a:srgbClr val="C1CE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95247" name="Rectangle 10">
                <a:extLst>
                  <a:ext uri="{FF2B5EF4-FFF2-40B4-BE49-F238E27FC236}">
                    <a16:creationId xmlns:a16="http://schemas.microsoft.com/office/drawing/2014/main" id="{8D25524C-2765-4605-B20E-5F00D63A5EFD}"/>
                  </a:ext>
                </a:extLst>
              </p:cNvPr>
              <p:cNvSpPr>
                <a:spLocks noChangeArrowheads="1"/>
              </p:cNvSpPr>
              <p:nvPr/>
            </p:nvSpPr>
            <p:spPr bwMode="auto">
              <a:xfrm>
                <a:off x="3021" y="977"/>
                <a:ext cx="1518" cy="1505"/>
              </a:xfrm>
              <a:prstGeom prst="rect">
                <a:avLst/>
              </a:prstGeom>
              <a:noFill/>
              <a:ln w="50799">
                <a:solidFill>
                  <a:srgbClr val="C1CE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95248" name="Rectangle 11">
                <a:extLst>
                  <a:ext uri="{FF2B5EF4-FFF2-40B4-BE49-F238E27FC236}">
                    <a16:creationId xmlns:a16="http://schemas.microsoft.com/office/drawing/2014/main" id="{1026866F-146B-4023-BD16-1E5811768D1F}"/>
                  </a:ext>
                </a:extLst>
              </p:cNvPr>
              <p:cNvSpPr>
                <a:spLocks noChangeArrowheads="1"/>
              </p:cNvSpPr>
              <p:nvPr/>
            </p:nvSpPr>
            <p:spPr bwMode="auto">
              <a:xfrm>
                <a:off x="3021" y="2505"/>
                <a:ext cx="1518" cy="1505"/>
              </a:xfrm>
              <a:prstGeom prst="rect">
                <a:avLst/>
              </a:prstGeom>
              <a:noFill/>
              <a:ln w="50799">
                <a:solidFill>
                  <a:srgbClr val="C1CE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grpSp>
        <p:grpSp>
          <p:nvGrpSpPr>
            <p:cNvPr id="95241" name="Group 29">
              <a:extLst>
                <a:ext uri="{FF2B5EF4-FFF2-40B4-BE49-F238E27FC236}">
                  <a16:creationId xmlns:a16="http://schemas.microsoft.com/office/drawing/2014/main" id="{E94678E2-1AF2-4A84-806F-32DCECF10F68}"/>
                </a:ext>
              </a:extLst>
            </p:cNvPr>
            <p:cNvGrpSpPr>
              <a:grpSpLocks/>
            </p:cNvGrpSpPr>
            <p:nvPr/>
          </p:nvGrpSpPr>
          <p:grpSpPr bwMode="auto">
            <a:xfrm>
              <a:off x="4338638" y="2841625"/>
              <a:ext cx="889000" cy="849313"/>
              <a:chOff x="2033588" y="3379788"/>
              <a:chExt cx="889000" cy="849312"/>
            </a:xfrm>
          </p:grpSpPr>
          <p:sp>
            <p:nvSpPr>
              <p:cNvPr id="95242" name="Oval 11">
                <a:extLst>
                  <a:ext uri="{FF2B5EF4-FFF2-40B4-BE49-F238E27FC236}">
                    <a16:creationId xmlns:a16="http://schemas.microsoft.com/office/drawing/2014/main" id="{490D8317-239B-44DB-B508-CA7CBA94B14E}"/>
                  </a:ext>
                </a:extLst>
              </p:cNvPr>
              <p:cNvSpPr>
                <a:spLocks noChangeArrowheads="1"/>
              </p:cNvSpPr>
              <p:nvPr/>
            </p:nvSpPr>
            <p:spPr bwMode="auto">
              <a:xfrm>
                <a:off x="2559050" y="3379788"/>
                <a:ext cx="254000" cy="23336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95243" name="Freeform 12">
                <a:extLst>
                  <a:ext uri="{FF2B5EF4-FFF2-40B4-BE49-F238E27FC236}">
                    <a16:creationId xmlns:a16="http://schemas.microsoft.com/office/drawing/2014/main" id="{030E1D6F-3284-4703-B0B8-D2D39905D34B}"/>
                  </a:ext>
                </a:extLst>
              </p:cNvPr>
              <p:cNvSpPr>
                <a:spLocks/>
              </p:cNvSpPr>
              <p:nvPr/>
            </p:nvSpPr>
            <p:spPr bwMode="auto">
              <a:xfrm>
                <a:off x="2489200" y="3636963"/>
                <a:ext cx="433388" cy="588962"/>
              </a:xfrm>
              <a:custGeom>
                <a:avLst/>
                <a:gdLst>
                  <a:gd name="T0" fmla="*/ 2147483647 w 309"/>
                  <a:gd name="T1" fmla="*/ 2147483647 h 460"/>
                  <a:gd name="T2" fmla="*/ 2147483647 w 309"/>
                  <a:gd name="T3" fmla="*/ 2147483647 h 460"/>
                  <a:gd name="T4" fmla="*/ 2147483647 w 309"/>
                  <a:gd name="T5" fmla="*/ 2147483647 h 460"/>
                  <a:gd name="T6" fmla="*/ 2147483647 w 309"/>
                  <a:gd name="T7" fmla="*/ 2147483647 h 460"/>
                  <a:gd name="T8" fmla="*/ 2147483647 w 309"/>
                  <a:gd name="T9" fmla="*/ 2147483647 h 460"/>
                  <a:gd name="T10" fmla="*/ 2147483647 w 309"/>
                  <a:gd name="T11" fmla="*/ 2147483647 h 460"/>
                  <a:gd name="T12" fmla="*/ 2147483647 w 309"/>
                  <a:gd name="T13" fmla="*/ 2147483647 h 460"/>
                  <a:gd name="T14" fmla="*/ 2147483647 w 309"/>
                  <a:gd name="T15" fmla="*/ 2147483647 h 460"/>
                  <a:gd name="T16" fmla="*/ 2147483647 w 309"/>
                  <a:gd name="T17" fmla="*/ 2147483647 h 460"/>
                  <a:gd name="T18" fmla="*/ 2147483647 w 309"/>
                  <a:gd name="T19" fmla="*/ 2147483647 h 460"/>
                  <a:gd name="T20" fmla="*/ 2147483647 w 309"/>
                  <a:gd name="T21" fmla="*/ 2147483647 h 460"/>
                  <a:gd name="T22" fmla="*/ 2147483647 w 309"/>
                  <a:gd name="T23" fmla="*/ 2147483647 h 460"/>
                  <a:gd name="T24" fmla="*/ 2147483647 w 309"/>
                  <a:gd name="T25" fmla="*/ 2147483647 h 460"/>
                  <a:gd name="T26" fmla="*/ 2147483647 w 309"/>
                  <a:gd name="T27" fmla="*/ 2147483647 h 460"/>
                  <a:gd name="T28" fmla="*/ 2147483647 w 309"/>
                  <a:gd name="T29" fmla="*/ 2147483647 h 460"/>
                  <a:gd name="T30" fmla="*/ 2147483647 w 309"/>
                  <a:gd name="T31" fmla="*/ 2147483647 h 460"/>
                  <a:gd name="T32" fmla="*/ 2147483647 w 309"/>
                  <a:gd name="T33" fmla="*/ 2147483647 h 460"/>
                  <a:gd name="T34" fmla="*/ 2147483647 w 309"/>
                  <a:gd name="T35" fmla="*/ 2147483647 h 460"/>
                  <a:gd name="T36" fmla="*/ 2147483647 w 309"/>
                  <a:gd name="T37" fmla="*/ 2147483647 h 460"/>
                  <a:gd name="T38" fmla="*/ 2147483647 w 309"/>
                  <a:gd name="T39" fmla="*/ 2147483647 h 460"/>
                  <a:gd name="T40" fmla="*/ 2147483647 w 309"/>
                  <a:gd name="T41" fmla="*/ 2147483647 h 460"/>
                  <a:gd name="T42" fmla="*/ 2147483647 w 309"/>
                  <a:gd name="T43" fmla="*/ 2147483647 h 460"/>
                  <a:gd name="T44" fmla="*/ 2147483647 w 309"/>
                  <a:gd name="T45" fmla="*/ 2147483647 h 460"/>
                  <a:gd name="T46" fmla="*/ 2147483647 w 309"/>
                  <a:gd name="T47" fmla="*/ 2147483647 h 460"/>
                  <a:gd name="T48" fmla="*/ 2147483647 w 309"/>
                  <a:gd name="T49" fmla="*/ 2147483647 h 460"/>
                  <a:gd name="T50" fmla="*/ 0 w 309"/>
                  <a:gd name="T51" fmla="*/ 2147483647 h 460"/>
                  <a:gd name="T52" fmla="*/ 2147483647 w 309"/>
                  <a:gd name="T53" fmla="*/ 2147483647 h 460"/>
                  <a:gd name="T54" fmla="*/ 2147483647 w 309"/>
                  <a:gd name="T55" fmla="*/ 2147483647 h 460"/>
                  <a:gd name="T56" fmla="*/ 2147483647 w 309"/>
                  <a:gd name="T57" fmla="*/ 2147483647 h 460"/>
                  <a:gd name="T58" fmla="*/ 2147483647 w 309"/>
                  <a:gd name="T59" fmla="*/ 2147483647 h 460"/>
                  <a:gd name="T60" fmla="*/ 2147483647 w 309"/>
                  <a:gd name="T61" fmla="*/ 2147483647 h 460"/>
                  <a:gd name="T62" fmla="*/ 2147483647 w 309"/>
                  <a:gd name="T63" fmla="*/ 2147483647 h 460"/>
                  <a:gd name="T64" fmla="*/ 2147483647 w 309"/>
                  <a:gd name="T65" fmla="*/ 2147483647 h 460"/>
                  <a:gd name="T66" fmla="*/ 2147483647 w 309"/>
                  <a:gd name="T67" fmla="*/ 2147483647 h 460"/>
                  <a:gd name="T68" fmla="*/ 2147483647 w 309"/>
                  <a:gd name="T69" fmla="*/ 2147483647 h 460"/>
                  <a:gd name="T70" fmla="*/ 2147483647 w 309"/>
                  <a:gd name="T71" fmla="*/ 2147483647 h 460"/>
                  <a:gd name="T72" fmla="*/ 2147483647 w 309"/>
                  <a:gd name="T73" fmla="*/ 2147483647 h 460"/>
                  <a:gd name="T74" fmla="*/ 2147483647 w 309"/>
                  <a:gd name="T75" fmla="*/ 2147483647 h 460"/>
                  <a:gd name="T76" fmla="*/ 2147483647 w 309"/>
                  <a:gd name="T77" fmla="*/ 2147483647 h 460"/>
                  <a:gd name="T78" fmla="*/ 2147483647 w 309"/>
                  <a:gd name="T79" fmla="*/ 2147483647 h 460"/>
                  <a:gd name="T80" fmla="*/ 2147483647 w 309"/>
                  <a:gd name="T81" fmla="*/ 2147483647 h 460"/>
                  <a:gd name="T82" fmla="*/ 2147483647 w 309"/>
                  <a:gd name="T83" fmla="*/ 2147483647 h 460"/>
                  <a:gd name="T84" fmla="*/ 2147483647 w 309"/>
                  <a:gd name="T85" fmla="*/ 2147483647 h 460"/>
                  <a:gd name="T86" fmla="*/ 2147483647 w 309"/>
                  <a:gd name="T87" fmla="*/ 2147483647 h 460"/>
                  <a:gd name="T88" fmla="*/ 2147483647 w 309"/>
                  <a:gd name="T89" fmla="*/ 2147483647 h 46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09"/>
                  <a:gd name="T136" fmla="*/ 0 h 460"/>
                  <a:gd name="T137" fmla="*/ 309 w 309"/>
                  <a:gd name="T138" fmla="*/ 460 h 46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09" h="460">
                    <a:moveTo>
                      <a:pt x="54" y="457"/>
                    </a:moveTo>
                    <a:lnTo>
                      <a:pt x="54" y="450"/>
                    </a:lnTo>
                    <a:lnTo>
                      <a:pt x="55" y="445"/>
                    </a:lnTo>
                    <a:lnTo>
                      <a:pt x="57" y="441"/>
                    </a:lnTo>
                    <a:lnTo>
                      <a:pt x="59" y="437"/>
                    </a:lnTo>
                    <a:lnTo>
                      <a:pt x="62" y="434"/>
                    </a:lnTo>
                    <a:lnTo>
                      <a:pt x="64" y="433"/>
                    </a:lnTo>
                    <a:lnTo>
                      <a:pt x="68" y="431"/>
                    </a:lnTo>
                    <a:lnTo>
                      <a:pt x="83" y="424"/>
                    </a:lnTo>
                    <a:lnTo>
                      <a:pt x="107" y="416"/>
                    </a:lnTo>
                    <a:lnTo>
                      <a:pt x="133" y="406"/>
                    </a:lnTo>
                    <a:lnTo>
                      <a:pt x="159" y="397"/>
                    </a:lnTo>
                    <a:lnTo>
                      <a:pt x="164" y="393"/>
                    </a:lnTo>
                    <a:lnTo>
                      <a:pt x="169" y="390"/>
                    </a:lnTo>
                    <a:lnTo>
                      <a:pt x="172" y="385"/>
                    </a:lnTo>
                    <a:lnTo>
                      <a:pt x="175" y="380"/>
                    </a:lnTo>
                    <a:lnTo>
                      <a:pt x="176" y="374"/>
                    </a:lnTo>
                    <a:lnTo>
                      <a:pt x="177" y="369"/>
                    </a:lnTo>
                    <a:lnTo>
                      <a:pt x="176" y="365"/>
                    </a:lnTo>
                    <a:lnTo>
                      <a:pt x="174" y="357"/>
                    </a:lnTo>
                    <a:lnTo>
                      <a:pt x="169" y="349"/>
                    </a:lnTo>
                    <a:lnTo>
                      <a:pt x="168" y="343"/>
                    </a:lnTo>
                    <a:lnTo>
                      <a:pt x="167" y="339"/>
                    </a:lnTo>
                    <a:lnTo>
                      <a:pt x="168" y="335"/>
                    </a:lnTo>
                    <a:lnTo>
                      <a:pt x="170" y="330"/>
                    </a:lnTo>
                    <a:lnTo>
                      <a:pt x="172" y="326"/>
                    </a:lnTo>
                    <a:lnTo>
                      <a:pt x="172" y="323"/>
                    </a:lnTo>
                    <a:lnTo>
                      <a:pt x="171" y="320"/>
                    </a:lnTo>
                    <a:lnTo>
                      <a:pt x="169" y="318"/>
                    </a:lnTo>
                    <a:lnTo>
                      <a:pt x="166" y="316"/>
                    </a:lnTo>
                    <a:lnTo>
                      <a:pt x="164" y="314"/>
                    </a:lnTo>
                    <a:lnTo>
                      <a:pt x="161" y="313"/>
                    </a:lnTo>
                    <a:lnTo>
                      <a:pt x="159" y="313"/>
                    </a:lnTo>
                    <a:lnTo>
                      <a:pt x="163" y="311"/>
                    </a:lnTo>
                    <a:lnTo>
                      <a:pt x="166" y="308"/>
                    </a:lnTo>
                    <a:lnTo>
                      <a:pt x="169" y="306"/>
                    </a:lnTo>
                    <a:lnTo>
                      <a:pt x="171" y="303"/>
                    </a:lnTo>
                    <a:lnTo>
                      <a:pt x="172" y="299"/>
                    </a:lnTo>
                    <a:lnTo>
                      <a:pt x="171" y="295"/>
                    </a:lnTo>
                    <a:lnTo>
                      <a:pt x="170" y="292"/>
                    </a:lnTo>
                    <a:lnTo>
                      <a:pt x="166" y="286"/>
                    </a:lnTo>
                    <a:lnTo>
                      <a:pt x="162" y="280"/>
                    </a:lnTo>
                    <a:lnTo>
                      <a:pt x="161" y="276"/>
                    </a:lnTo>
                    <a:lnTo>
                      <a:pt x="160" y="273"/>
                    </a:lnTo>
                    <a:lnTo>
                      <a:pt x="161" y="271"/>
                    </a:lnTo>
                    <a:lnTo>
                      <a:pt x="162" y="269"/>
                    </a:lnTo>
                    <a:lnTo>
                      <a:pt x="164" y="267"/>
                    </a:lnTo>
                    <a:lnTo>
                      <a:pt x="167" y="265"/>
                    </a:lnTo>
                    <a:lnTo>
                      <a:pt x="171" y="264"/>
                    </a:lnTo>
                    <a:lnTo>
                      <a:pt x="177" y="262"/>
                    </a:lnTo>
                    <a:lnTo>
                      <a:pt x="182" y="260"/>
                    </a:lnTo>
                    <a:lnTo>
                      <a:pt x="186" y="257"/>
                    </a:lnTo>
                    <a:lnTo>
                      <a:pt x="190" y="254"/>
                    </a:lnTo>
                    <a:lnTo>
                      <a:pt x="193" y="249"/>
                    </a:lnTo>
                    <a:lnTo>
                      <a:pt x="194" y="244"/>
                    </a:lnTo>
                    <a:lnTo>
                      <a:pt x="193" y="240"/>
                    </a:lnTo>
                    <a:lnTo>
                      <a:pt x="191" y="236"/>
                    </a:lnTo>
                    <a:lnTo>
                      <a:pt x="187" y="231"/>
                    </a:lnTo>
                    <a:lnTo>
                      <a:pt x="180" y="225"/>
                    </a:lnTo>
                    <a:lnTo>
                      <a:pt x="158" y="203"/>
                    </a:lnTo>
                    <a:lnTo>
                      <a:pt x="140" y="185"/>
                    </a:lnTo>
                    <a:lnTo>
                      <a:pt x="137" y="179"/>
                    </a:lnTo>
                    <a:lnTo>
                      <a:pt x="135" y="175"/>
                    </a:lnTo>
                    <a:lnTo>
                      <a:pt x="135" y="163"/>
                    </a:lnTo>
                    <a:lnTo>
                      <a:pt x="134" y="153"/>
                    </a:lnTo>
                    <a:lnTo>
                      <a:pt x="133" y="141"/>
                    </a:lnTo>
                    <a:lnTo>
                      <a:pt x="128" y="129"/>
                    </a:lnTo>
                    <a:lnTo>
                      <a:pt x="123" y="117"/>
                    </a:lnTo>
                    <a:lnTo>
                      <a:pt x="112" y="99"/>
                    </a:lnTo>
                    <a:lnTo>
                      <a:pt x="100" y="86"/>
                    </a:lnTo>
                    <a:lnTo>
                      <a:pt x="90" y="75"/>
                    </a:lnTo>
                    <a:lnTo>
                      <a:pt x="77" y="65"/>
                    </a:lnTo>
                    <a:lnTo>
                      <a:pt x="62" y="56"/>
                    </a:lnTo>
                    <a:lnTo>
                      <a:pt x="47" y="49"/>
                    </a:lnTo>
                    <a:lnTo>
                      <a:pt x="31" y="43"/>
                    </a:lnTo>
                    <a:lnTo>
                      <a:pt x="16" y="40"/>
                    </a:lnTo>
                    <a:lnTo>
                      <a:pt x="0" y="37"/>
                    </a:lnTo>
                    <a:lnTo>
                      <a:pt x="0" y="25"/>
                    </a:lnTo>
                    <a:lnTo>
                      <a:pt x="14" y="24"/>
                    </a:lnTo>
                    <a:lnTo>
                      <a:pt x="29" y="23"/>
                    </a:lnTo>
                    <a:lnTo>
                      <a:pt x="43" y="22"/>
                    </a:lnTo>
                    <a:lnTo>
                      <a:pt x="57" y="21"/>
                    </a:lnTo>
                    <a:lnTo>
                      <a:pt x="72" y="20"/>
                    </a:lnTo>
                    <a:lnTo>
                      <a:pt x="86" y="18"/>
                    </a:lnTo>
                    <a:lnTo>
                      <a:pt x="100" y="17"/>
                    </a:lnTo>
                    <a:lnTo>
                      <a:pt x="113" y="16"/>
                    </a:lnTo>
                    <a:lnTo>
                      <a:pt x="128" y="14"/>
                    </a:lnTo>
                    <a:lnTo>
                      <a:pt x="143" y="13"/>
                    </a:lnTo>
                    <a:lnTo>
                      <a:pt x="157" y="11"/>
                    </a:lnTo>
                    <a:lnTo>
                      <a:pt x="171" y="9"/>
                    </a:lnTo>
                    <a:lnTo>
                      <a:pt x="185" y="7"/>
                    </a:lnTo>
                    <a:lnTo>
                      <a:pt x="200" y="5"/>
                    </a:lnTo>
                    <a:lnTo>
                      <a:pt x="216" y="3"/>
                    </a:lnTo>
                    <a:lnTo>
                      <a:pt x="230" y="0"/>
                    </a:lnTo>
                    <a:lnTo>
                      <a:pt x="230" y="350"/>
                    </a:lnTo>
                    <a:lnTo>
                      <a:pt x="230" y="360"/>
                    </a:lnTo>
                    <a:lnTo>
                      <a:pt x="231" y="369"/>
                    </a:lnTo>
                    <a:lnTo>
                      <a:pt x="232" y="378"/>
                    </a:lnTo>
                    <a:lnTo>
                      <a:pt x="233" y="386"/>
                    </a:lnTo>
                    <a:lnTo>
                      <a:pt x="235" y="394"/>
                    </a:lnTo>
                    <a:lnTo>
                      <a:pt x="239" y="402"/>
                    </a:lnTo>
                    <a:lnTo>
                      <a:pt x="242" y="409"/>
                    </a:lnTo>
                    <a:lnTo>
                      <a:pt x="246" y="415"/>
                    </a:lnTo>
                    <a:lnTo>
                      <a:pt x="251" y="421"/>
                    </a:lnTo>
                    <a:lnTo>
                      <a:pt x="256" y="426"/>
                    </a:lnTo>
                    <a:lnTo>
                      <a:pt x="262" y="431"/>
                    </a:lnTo>
                    <a:lnTo>
                      <a:pt x="270" y="435"/>
                    </a:lnTo>
                    <a:lnTo>
                      <a:pt x="278" y="438"/>
                    </a:lnTo>
                    <a:lnTo>
                      <a:pt x="288" y="442"/>
                    </a:lnTo>
                    <a:lnTo>
                      <a:pt x="297" y="444"/>
                    </a:lnTo>
                    <a:lnTo>
                      <a:pt x="308" y="446"/>
                    </a:lnTo>
                    <a:lnTo>
                      <a:pt x="308" y="459"/>
                    </a:lnTo>
                    <a:lnTo>
                      <a:pt x="298" y="459"/>
                    </a:lnTo>
                    <a:lnTo>
                      <a:pt x="288" y="459"/>
                    </a:lnTo>
                    <a:lnTo>
                      <a:pt x="278" y="459"/>
                    </a:lnTo>
                    <a:lnTo>
                      <a:pt x="268" y="458"/>
                    </a:lnTo>
                    <a:lnTo>
                      <a:pt x="257" y="458"/>
                    </a:lnTo>
                    <a:lnTo>
                      <a:pt x="247" y="458"/>
                    </a:lnTo>
                    <a:lnTo>
                      <a:pt x="237" y="457"/>
                    </a:lnTo>
                    <a:lnTo>
                      <a:pt x="226" y="457"/>
                    </a:lnTo>
                    <a:lnTo>
                      <a:pt x="216" y="457"/>
                    </a:lnTo>
                    <a:lnTo>
                      <a:pt x="206" y="457"/>
                    </a:lnTo>
                    <a:lnTo>
                      <a:pt x="196" y="457"/>
                    </a:lnTo>
                    <a:lnTo>
                      <a:pt x="186" y="457"/>
                    </a:lnTo>
                    <a:lnTo>
                      <a:pt x="176" y="456"/>
                    </a:lnTo>
                    <a:lnTo>
                      <a:pt x="166" y="456"/>
                    </a:lnTo>
                    <a:lnTo>
                      <a:pt x="156" y="456"/>
                    </a:lnTo>
                    <a:lnTo>
                      <a:pt x="146" y="456"/>
                    </a:lnTo>
                    <a:lnTo>
                      <a:pt x="136" y="456"/>
                    </a:lnTo>
                    <a:lnTo>
                      <a:pt x="126" y="456"/>
                    </a:lnTo>
                    <a:lnTo>
                      <a:pt x="116" y="456"/>
                    </a:lnTo>
                    <a:lnTo>
                      <a:pt x="106" y="457"/>
                    </a:lnTo>
                    <a:lnTo>
                      <a:pt x="96" y="457"/>
                    </a:lnTo>
                    <a:lnTo>
                      <a:pt x="86" y="457"/>
                    </a:lnTo>
                    <a:lnTo>
                      <a:pt x="76" y="457"/>
                    </a:lnTo>
                    <a:lnTo>
                      <a:pt x="66" y="457"/>
                    </a:lnTo>
                    <a:lnTo>
                      <a:pt x="54" y="457"/>
                    </a:lnTo>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95244" name="Freeform 13">
                <a:extLst>
                  <a:ext uri="{FF2B5EF4-FFF2-40B4-BE49-F238E27FC236}">
                    <a16:creationId xmlns:a16="http://schemas.microsoft.com/office/drawing/2014/main" id="{9EF1EFD0-F399-4A0B-8065-73CCC7406A29}"/>
                  </a:ext>
                </a:extLst>
              </p:cNvPr>
              <p:cNvSpPr>
                <a:spLocks/>
              </p:cNvSpPr>
              <p:nvPr/>
            </p:nvSpPr>
            <p:spPr bwMode="auto">
              <a:xfrm>
                <a:off x="2033588" y="3686175"/>
                <a:ext cx="584200" cy="542925"/>
              </a:xfrm>
              <a:custGeom>
                <a:avLst/>
                <a:gdLst>
                  <a:gd name="T0" fmla="*/ 2147483647 w 418"/>
                  <a:gd name="T1" fmla="*/ 2147483647 h 423"/>
                  <a:gd name="T2" fmla="*/ 2147483647 w 418"/>
                  <a:gd name="T3" fmla="*/ 2147483647 h 423"/>
                  <a:gd name="T4" fmla="*/ 2147483647 w 418"/>
                  <a:gd name="T5" fmla="*/ 2147483647 h 423"/>
                  <a:gd name="T6" fmla="*/ 2147483647 w 418"/>
                  <a:gd name="T7" fmla="*/ 0 h 423"/>
                  <a:gd name="T8" fmla="*/ 2147483647 w 418"/>
                  <a:gd name="T9" fmla="*/ 2147483647 h 423"/>
                  <a:gd name="T10" fmla="*/ 2147483647 w 418"/>
                  <a:gd name="T11" fmla="*/ 2147483647 h 423"/>
                  <a:gd name="T12" fmla="*/ 2147483647 w 418"/>
                  <a:gd name="T13" fmla="*/ 2147483647 h 423"/>
                  <a:gd name="T14" fmla="*/ 2147483647 w 418"/>
                  <a:gd name="T15" fmla="*/ 2147483647 h 423"/>
                  <a:gd name="T16" fmla="*/ 2147483647 w 418"/>
                  <a:gd name="T17" fmla="*/ 2147483647 h 423"/>
                  <a:gd name="T18" fmla="*/ 2147483647 w 418"/>
                  <a:gd name="T19" fmla="*/ 2147483647 h 423"/>
                  <a:gd name="T20" fmla="*/ 0 w 418"/>
                  <a:gd name="T21" fmla="*/ 2147483647 h 423"/>
                  <a:gd name="T22" fmla="*/ 2147483647 w 418"/>
                  <a:gd name="T23" fmla="*/ 2147483647 h 423"/>
                  <a:gd name="T24" fmla="*/ 2147483647 w 418"/>
                  <a:gd name="T25" fmla="*/ 2147483647 h 423"/>
                  <a:gd name="T26" fmla="*/ 2147483647 w 418"/>
                  <a:gd name="T27" fmla="*/ 2147483647 h 423"/>
                  <a:gd name="T28" fmla="*/ 2147483647 w 418"/>
                  <a:gd name="T29" fmla="*/ 2147483647 h 423"/>
                  <a:gd name="T30" fmla="*/ 2147483647 w 418"/>
                  <a:gd name="T31" fmla="*/ 2147483647 h 423"/>
                  <a:gd name="T32" fmla="*/ 2147483647 w 418"/>
                  <a:gd name="T33" fmla="*/ 2147483647 h 423"/>
                  <a:gd name="T34" fmla="*/ 2147483647 w 418"/>
                  <a:gd name="T35" fmla="*/ 2147483647 h 423"/>
                  <a:gd name="T36" fmla="*/ 2147483647 w 418"/>
                  <a:gd name="T37" fmla="*/ 2147483647 h 423"/>
                  <a:gd name="T38" fmla="*/ 2147483647 w 418"/>
                  <a:gd name="T39" fmla="*/ 2147483647 h 423"/>
                  <a:gd name="T40" fmla="*/ 2147483647 w 418"/>
                  <a:gd name="T41" fmla="*/ 2147483647 h 423"/>
                  <a:gd name="T42" fmla="*/ 2147483647 w 418"/>
                  <a:gd name="T43" fmla="*/ 2147483647 h 423"/>
                  <a:gd name="T44" fmla="*/ 2147483647 w 418"/>
                  <a:gd name="T45" fmla="*/ 2147483647 h 423"/>
                  <a:gd name="T46" fmla="*/ 2147483647 w 418"/>
                  <a:gd name="T47" fmla="*/ 2147483647 h 423"/>
                  <a:gd name="T48" fmla="*/ 2147483647 w 418"/>
                  <a:gd name="T49" fmla="*/ 2147483647 h 423"/>
                  <a:gd name="T50" fmla="*/ 2147483647 w 418"/>
                  <a:gd name="T51" fmla="*/ 2147483647 h 423"/>
                  <a:gd name="T52" fmla="*/ 2147483647 w 418"/>
                  <a:gd name="T53" fmla="*/ 2147483647 h 423"/>
                  <a:gd name="T54" fmla="*/ 2147483647 w 418"/>
                  <a:gd name="T55" fmla="*/ 2147483647 h 423"/>
                  <a:gd name="T56" fmla="*/ 2147483647 w 418"/>
                  <a:gd name="T57" fmla="*/ 2147483647 h 423"/>
                  <a:gd name="T58" fmla="*/ 2147483647 w 418"/>
                  <a:gd name="T59" fmla="*/ 2147483647 h 423"/>
                  <a:gd name="T60" fmla="*/ 2147483647 w 418"/>
                  <a:gd name="T61" fmla="*/ 2147483647 h 423"/>
                  <a:gd name="T62" fmla="*/ 2147483647 w 418"/>
                  <a:gd name="T63" fmla="*/ 2147483647 h 423"/>
                  <a:gd name="T64" fmla="*/ 2147483647 w 418"/>
                  <a:gd name="T65" fmla="*/ 2147483647 h 423"/>
                  <a:gd name="T66" fmla="*/ 2147483647 w 418"/>
                  <a:gd name="T67" fmla="*/ 2147483647 h 423"/>
                  <a:gd name="T68" fmla="*/ 2147483647 w 418"/>
                  <a:gd name="T69" fmla="*/ 2147483647 h 423"/>
                  <a:gd name="T70" fmla="*/ 2147483647 w 418"/>
                  <a:gd name="T71" fmla="*/ 2147483647 h 423"/>
                  <a:gd name="T72" fmla="*/ 2147483647 w 418"/>
                  <a:gd name="T73" fmla="*/ 2147483647 h 423"/>
                  <a:gd name="T74" fmla="*/ 2147483647 w 418"/>
                  <a:gd name="T75" fmla="*/ 2147483647 h 423"/>
                  <a:gd name="T76" fmla="*/ 2147483647 w 418"/>
                  <a:gd name="T77" fmla="*/ 2147483647 h 423"/>
                  <a:gd name="T78" fmla="*/ 2147483647 w 418"/>
                  <a:gd name="T79" fmla="*/ 2147483647 h 423"/>
                  <a:gd name="T80" fmla="*/ 2147483647 w 418"/>
                  <a:gd name="T81" fmla="*/ 2147483647 h 423"/>
                  <a:gd name="T82" fmla="*/ 2147483647 w 418"/>
                  <a:gd name="T83" fmla="*/ 2147483647 h 423"/>
                  <a:gd name="T84" fmla="*/ 2147483647 w 418"/>
                  <a:gd name="T85" fmla="*/ 2147483647 h 423"/>
                  <a:gd name="T86" fmla="*/ 2147483647 w 418"/>
                  <a:gd name="T87" fmla="*/ 2147483647 h 423"/>
                  <a:gd name="T88" fmla="*/ 2147483647 w 418"/>
                  <a:gd name="T89" fmla="*/ 2147483647 h 423"/>
                  <a:gd name="T90" fmla="*/ 2147483647 w 418"/>
                  <a:gd name="T91" fmla="*/ 2147483647 h 423"/>
                  <a:gd name="T92" fmla="*/ 2147483647 w 418"/>
                  <a:gd name="T93" fmla="*/ 2147483647 h 423"/>
                  <a:gd name="T94" fmla="*/ 2147483647 w 418"/>
                  <a:gd name="T95" fmla="*/ 2147483647 h 423"/>
                  <a:gd name="T96" fmla="*/ 2147483647 w 418"/>
                  <a:gd name="T97" fmla="*/ 2147483647 h 423"/>
                  <a:gd name="T98" fmla="*/ 2147483647 w 418"/>
                  <a:gd name="T99" fmla="*/ 2147483647 h 423"/>
                  <a:gd name="T100" fmla="*/ 2147483647 w 418"/>
                  <a:gd name="T101" fmla="*/ 2147483647 h 423"/>
                  <a:gd name="T102" fmla="*/ 2147483647 w 418"/>
                  <a:gd name="T103" fmla="*/ 2147483647 h 42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18"/>
                  <a:gd name="T157" fmla="*/ 0 h 423"/>
                  <a:gd name="T158" fmla="*/ 418 w 418"/>
                  <a:gd name="T159" fmla="*/ 423 h 423"/>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18" h="423">
                    <a:moveTo>
                      <a:pt x="351" y="77"/>
                    </a:moveTo>
                    <a:lnTo>
                      <a:pt x="344" y="67"/>
                    </a:lnTo>
                    <a:lnTo>
                      <a:pt x="340" y="60"/>
                    </a:lnTo>
                    <a:lnTo>
                      <a:pt x="334" y="53"/>
                    </a:lnTo>
                    <a:lnTo>
                      <a:pt x="327" y="46"/>
                    </a:lnTo>
                    <a:lnTo>
                      <a:pt x="322" y="40"/>
                    </a:lnTo>
                    <a:lnTo>
                      <a:pt x="315" y="34"/>
                    </a:lnTo>
                    <a:lnTo>
                      <a:pt x="308" y="29"/>
                    </a:lnTo>
                    <a:lnTo>
                      <a:pt x="301" y="24"/>
                    </a:lnTo>
                    <a:lnTo>
                      <a:pt x="293" y="20"/>
                    </a:lnTo>
                    <a:lnTo>
                      <a:pt x="286" y="16"/>
                    </a:lnTo>
                    <a:lnTo>
                      <a:pt x="279" y="13"/>
                    </a:lnTo>
                    <a:lnTo>
                      <a:pt x="271" y="10"/>
                    </a:lnTo>
                    <a:lnTo>
                      <a:pt x="263" y="7"/>
                    </a:lnTo>
                    <a:lnTo>
                      <a:pt x="255" y="4"/>
                    </a:lnTo>
                    <a:lnTo>
                      <a:pt x="247" y="3"/>
                    </a:lnTo>
                    <a:lnTo>
                      <a:pt x="239" y="1"/>
                    </a:lnTo>
                    <a:lnTo>
                      <a:pt x="230" y="0"/>
                    </a:lnTo>
                    <a:lnTo>
                      <a:pt x="222" y="0"/>
                    </a:lnTo>
                    <a:lnTo>
                      <a:pt x="213" y="0"/>
                    </a:lnTo>
                    <a:lnTo>
                      <a:pt x="205" y="0"/>
                    </a:lnTo>
                    <a:lnTo>
                      <a:pt x="196" y="1"/>
                    </a:lnTo>
                    <a:lnTo>
                      <a:pt x="188" y="2"/>
                    </a:lnTo>
                    <a:lnTo>
                      <a:pt x="179" y="3"/>
                    </a:lnTo>
                    <a:lnTo>
                      <a:pt x="171" y="5"/>
                    </a:lnTo>
                    <a:lnTo>
                      <a:pt x="162" y="7"/>
                    </a:lnTo>
                    <a:lnTo>
                      <a:pt x="153" y="10"/>
                    </a:lnTo>
                    <a:lnTo>
                      <a:pt x="145" y="13"/>
                    </a:lnTo>
                    <a:lnTo>
                      <a:pt x="136" y="16"/>
                    </a:lnTo>
                    <a:lnTo>
                      <a:pt x="128" y="19"/>
                    </a:lnTo>
                    <a:lnTo>
                      <a:pt x="119" y="24"/>
                    </a:lnTo>
                    <a:lnTo>
                      <a:pt x="111" y="28"/>
                    </a:lnTo>
                    <a:lnTo>
                      <a:pt x="103" y="32"/>
                    </a:lnTo>
                    <a:lnTo>
                      <a:pt x="93" y="39"/>
                    </a:lnTo>
                    <a:lnTo>
                      <a:pt x="84" y="45"/>
                    </a:lnTo>
                    <a:lnTo>
                      <a:pt x="75" y="52"/>
                    </a:lnTo>
                    <a:lnTo>
                      <a:pt x="66" y="59"/>
                    </a:lnTo>
                    <a:lnTo>
                      <a:pt x="59" y="66"/>
                    </a:lnTo>
                    <a:lnTo>
                      <a:pt x="51" y="74"/>
                    </a:lnTo>
                    <a:lnTo>
                      <a:pt x="44" y="82"/>
                    </a:lnTo>
                    <a:lnTo>
                      <a:pt x="38" y="90"/>
                    </a:lnTo>
                    <a:lnTo>
                      <a:pt x="32" y="98"/>
                    </a:lnTo>
                    <a:lnTo>
                      <a:pt x="27" y="106"/>
                    </a:lnTo>
                    <a:lnTo>
                      <a:pt x="22" y="115"/>
                    </a:lnTo>
                    <a:lnTo>
                      <a:pt x="17" y="124"/>
                    </a:lnTo>
                    <a:lnTo>
                      <a:pt x="14" y="133"/>
                    </a:lnTo>
                    <a:lnTo>
                      <a:pt x="10" y="142"/>
                    </a:lnTo>
                    <a:lnTo>
                      <a:pt x="7" y="151"/>
                    </a:lnTo>
                    <a:lnTo>
                      <a:pt x="5" y="161"/>
                    </a:lnTo>
                    <a:lnTo>
                      <a:pt x="3" y="170"/>
                    </a:lnTo>
                    <a:lnTo>
                      <a:pt x="2" y="180"/>
                    </a:lnTo>
                    <a:lnTo>
                      <a:pt x="0" y="189"/>
                    </a:lnTo>
                    <a:lnTo>
                      <a:pt x="0" y="199"/>
                    </a:lnTo>
                    <a:lnTo>
                      <a:pt x="0" y="209"/>
                    </a:lnTo>
                    <a:lnTo>
                      <a:pt x="0" y="219"/>
                    </a:lnTo>
                    <a:lnTo>
                      <a:pt x="1" y="229"/>
                    </a:lnTo>
                    <a:lnTo>
                      <a:pt x="2" y="238"/>
                    </a:lnTo>
                    <a:lnTo>
                      <a:pt x="4" y="248"/>
                    </a:lnTo>
                    <a:lnTo>
                      <a:pt x="7" y="258"/>
                    </a:lnTo>
                    <a:lnTo>
                      <a:pt x="9" y="268"/>
                    </a:lnTo>
                    <a:lnTo>
                      <a:pt x="13" y="278"/>
                    </a:lnTo>
                    <a:lnTo>
                      <a:pt x="16" y="287"/>
                    </a:lnTo>
                    <a:lnTo>
                      <a:pt x="20" y="297"/>
                    </a:lnTo>
                    <a:lnTo>
                      <a:pt x="25" y="306"/>
                    </a:lnTo>
                    <a:lnTo>
                      <a:pt x="30" y="315"/>
                    </a:lnTo>
                    <a:lnTo>
                      <a:pt x="35" y="324"/>
                    </a:lnTo>
                    <a:lnTo>
                      <a:pt x="41" y="333"/>
                    </a:lnTo>
                    <a:lnTo>
                      <a:pt x="46" y="341"/>
                    </a:lnTo>
                    <a:lnTo>
                      <a:pt x="53" y="349"/>
                    </a:lnTo>
                    <a:lnTo>
                      <a:pt x="59" y="357"/>
                    </a:lnTo>
                    <a:lnTo>
                      <a:pt x="66" y="364"/>
                    </a:lnTo>
                    <a:lnTo>
                      <a:pt x="73" y="371"/>
                    </a:lnTo>
                    <a:lnTo>
                      <a:pt x="80" y="377"/>
                    </a:lnTo>
                    <a:lnTo>
                      <a:pt x="88" y="383"/>
                    </a:lnTo>
                    <a:lnTo>
                      <a:pt x="96" y="389"/>
                    </a:lnTo>
                    <a:lnTo>
                      <a:pt x="104" y="394"/>
                    </a:lnTo>
                    <a:lnTo>
                      <a:pt x="112" y="399"/>
                    </a:lnTo>
                    <a:lnTo>
                      <a:pt x="121" y="403"/>
                    </a:lnTo>
                    <a:lnTo>
                      <a:pt x="130" y="407"/>
                    </a:lnTo>
                    <a:lnTo>
                      <a:pt x="138" y="411"/>
                    </a:lnTo>
                    <a:lnTo>
                      <a:pt x="147" y="414"/>
                    </a:lnTo>
                    <a:lnTo>
                      <a:pt x="157" y="417"/>
                    </a:lnTo>
                    <a:lnTo>
                      <a:pt x="166" y="419"/>
                    </a:lnTo>
                    <a:lnTo>
                      <a:pt x="175" y="421"/>
                    </a:lnTo>
                    <a:lnTo>
                      <a:pt x="185" y="422"/>
                    </a:lnTo>
                    <a:lnTo>
                      <a:pt x="195" y="422"/>
                    </a:lnTo>
                    <a:lnTo>
                      <a:pt x="205" y="422"/>
                    </a:lnTo>
                    <a:lnTo>
                      <a:pt x="214" y="422"/>
                    </a:lnTo>
                    <a:lnTo>
                      <a:pt x="225" y="421"/>
                    </a:lnTo>
                    <a:lnTo>
                      <a:pt x="235" y="419"/>
                    </a:lnTo>
                    <a:lnTo>
                      <a:pt x="245" y="418"/>
                    </a:lnTo>
                    <a:lnTo>
                      <a:pt x="255" y="415"/>
                    </a:lnTo>
                    <a:lnTo>
                      <a:pt x="265" y="411"/>
                    </a:lnTo>
                    <a:lnTo>
                      <a:pt x="275" y="408"/>
                    </a:lnTo>
                    <a:lnTo>
                      <a:pt x="285" y="403"/>
                    </a:lnTo>
                    <a:lnTo>
                      <a:pt x="295" y="398"/>
                    </a:lnTo>
                    <a:lnTo>
                      <a:pt x="305" y="392"/>
                    </a:lnTo>
                    <a:lnTo>
                      <a:pt x="314" y="387"/>
                    </a:lnTo>
                    <a:lnTo>
                      <a:pt x="323" y="381"/>
                    </a:lnTo>
                    <a:lnTo>
                      <a:pt x="331" y="376"/>
                    </a:lnTo>
                    <a:lnTo>
                      <a:pt x="339" y="370"/>
                    </a:lnTo>
                    <a:lnTo>
                      <a:pt x="346" y="364"/>
                    </a:lnTo>
                    <a:lnTo>
                      <a:pt x="353" y="357"/>
                    </a:lnTo>
                    <a:lnTo>
                      <a:pt x="360" y="351"/>
                    </a:lnTo>
                    <a:lnTo>
                      <a:pt x="366" y="345"/>
                    </a:lnTo>
                    <a:lnTo>
                      <a:pt x="372" y="338"/>
                    </a:lnTo>
                    <a:lnTo>
                      <a:pt x="377" y="331"/>
                    </a:lnTo>
                    <a:lnTo>
                      <a:pt x="383" y="324"/>
                    </a:lnTo>
                    <a:lnTo>
                      <a:pt x="387" y="317"/>
                    </a:lnTo>
                    <a:lnTo>
                      <a:pt x="392" y="310"/>
                    </a:lnTo>
                    <a:lnTo>
                      <a:pt x="396" y="303"/>
                    </a:lnTo>
                    <a:lnTo>
                      <a:pt x="400" y="295"/>
                    </a:lnTo>
                    <a:lnTo>
                      <a:pt x="403" y="287"/>
                    </a:lnTo>
                    <a:lnTo>
                      <a:pt x="406" y="279"/>
                    </a:lnTo>
                    <a:lnTo>
                      <a:pt x="409" y="271"/>
                    </a:lnTo>
                    <a:lnTo>
                      <a:pt x="411" y="263"/>
                    </a:lnTo>
                    <a:lnTo>
                      <a:pt x="413" y="255"/>
                    </a:lnTo>
                    <a:lnTo>
                      <a:pt x="414" y="246"/>
                    </a:lnTo>
                    <a:lnTo>
                      <a:pt x="415" y="238"/>
                    </a:lnTo>
                    <a:lnTo>
                      <a:pt x="416" y="229"/>
                    </a:lnTo>
                    <a:lnTo>
                      <a:pt x="417" y="220"/>
                    </a:lnTo>
                    <a:lnTo>
                      <a:pt x="417" y="211"/>
                    </a:lnTo>
                    <a:lnTo>
                      <a:pt x="416" y="202"/>
                    </a:lnTo>
                    <a:lnTo>
                      <a:pt x="415" y="193"/>
                    </a:lnTo>
                    <a:lnTo>
                      <a:pt x="414" y="184"/>
                    </a:lnTo>
                    <a:lnTo>
                      <a:pt x="413" y="174"/>
                    </a:lnTo>
                    <a:lnTo>
                      <a:pt x="411" y="164"/>
                    </a:lnTo>
                    <a:lnTo>
                      <a:pt x="409" y="155"/>
                    </a:lnTo>
                    <a:lnTo>
                      <a:pt x="406" y="145"/>
                    </a:lnTo>
                    <a:lnTo>
                      <a:pt x="382" y="143"/>
                    </a:lnTo>
                    <a:lnTo>
                      <a:pt x="384" y="149"/>
                    </a:lnTo>
                    <a:lnTo>
                      <a:pt x="386" y="156"/>
                    </a:lnTo>
                    <a:lnTo>
                      <a:pt x="387" y="163"/>
                    </a:lnTo>
                    <a:lnTo>
                      <a:pt x="389" y="169"/>
                    </a:lnTo>
                    <a:lnTo>
                      <a:pt x="390" y="176"/>
                    </a:lnTo>
                    <a:lnTo>
                      <a:pt x="391" y="183"/>
                    </a:lnTo>
                    <a:lnTo>
                      <a:pt x="392" y="190"/>
                    </a:lnTo>
                    <a:lnTo>
                      <a:pt x="392" y="197"/>
                    </a:lnTo>
                    <a:lnTo>
                      <a:pt x="393" y="204"/>
                    </a:lnTo>
                    <a:lnTo>
                      <a:pt x="393" y="211"/>
                    </a:lnTo>
                    <a:lnTo>
                      <a:pt x="393" y="218"/>
                    </a:lnTo>
                    <a:lnTo>
                      <a:pt x="393" y="225"/>
                    </a:lnTo>
                    <a:lnTo>
                      <a:pt x="392" y="232"/>
                    </a:lnTo>
                    <a:lnTo>
                      <a:pt x="391" y="239"/>
                    </a:lnTo>
                    <a:lnTo>
                      <a:pt x="391" y="246"/>
                    </a:lnTo>
                    <a:lnTo>
                      <a:pt x="389" y="253"/>
                    </a:lnTo>
                    <a:lnTo>
                      <a:pt x="388" y="259"/>
                    </a:lnTo>
                    <a:lnTo>
                      <a:pt x="386" y="266"/>
                    </a:lnTo>
                    <a:lnTo>
                      <a:pt x="384" y="272"/>
                    </a:lnTo>
                    <a:lnTo>
                      <a:pt x="382" y="279"/>
                    </a:lnTo>
                    <a:lnTo>
                      <a:pt x="379" y="285"/>
                    </a:lnTo>
                    <a:lnTo>
                      <a:pt x="376" y="291"/>
                    </a:lnTo>
                    <a:lnTo>
                      <a:pt x="373" y="297"/>
                    </a:lnTo>
                    <a:lnTo>
                      <a:pt x="370" y="303"/>
                    </a:lnTo>
                    <a:lnTo>
                      <a:pt x="366" y="308"/>
                    </a:lnTo>
                    <a:lnTo>
                      <a:pt x="362" y="314"/>
                    </a:lnTo>
                    <a:lnTo>
                      <a:pt x="357" y="319"/>
                    </a:lnTo>
                    <a:lnTo>
                      <a:pt x="352" y="324"/>
                    </a:lnTo>
                    <a:lnTo>
                      <a:pt x="348" y="328"/>
                    </a:lnTo>
                    <a:lnTo>
                      <a:pt x="342" y="333"/>
                    </a:lnTo>
                    <a:lnTo>
                      <a:pt x="336" y="337"/>
                    </a:lnTo>
                    <a:lnTo>
                      <a:pt x="330" y="341"/>
                    </a:lnTo>
                    <a:lnTo>
                      <a:pt x="322" y="345"/>
                    </a:lnTo>
                    <a:lnTo>
                      <a:pt x="314" y="349"/>
                    </a:lnTo>
                    <a:lnTo>
                      <a:pt x="306" y="353"/>
                    </a:lnTo>
                    <a:lnTo>
                      <a:pt x="298" y="355"/>
                    </a:lnTo>
                    <a:lnTo>
                      <a:pt x="290" y="357"/>
                    </a:lnTo>
                    <a:lnTo>
                      <a:pt x="282" y="358"/>
                    </a:lnTo>
                    <a:lnTo>
                      <a:pt x="275" y="360"/>
                    </a:lnTo>
                    <a:lnTo>
                      <a:pt x="267" y="360"/>
                    </a:lnTo>
                    <a:lnTo>
                      <a:pt x="260" y="359"/>
                    </a:lnTo>
                    <a:lnTo>
                      <a:pt x="253" y="358"/>
                    </a:lnTo>
                    <a:lnTo>
                      <a:pt x="246" y="357"/>
                    </a:lnTo>
                    <a:lnTo>
                      <a:pt x="239" y="355"/>
                    </a:lnTo>
                    <a:lnTo>
                      <a:pt x="233" y="353"/>
                    </a:lnTo>
                    <a:lnTo>
                      <a:pt x="226" y="350"/>
                    </a:lnTo>
                    <a:lnTo>
                      <a:pt x="220" y="347"/>
                    </a:lnTo>
                    <a:lnTo>
                      <a:pt x="214" y="344"/>
                    </a:lnTo>
                    <a:lnTo>
                      <a:pt x="208" y="340"/>
                    </a:lnTo>
                    <a:lnTo>
                      <a:pt x="202" y="336"/>
                    </a:lnTo>
                    <a:lnTo>
                      <a:pt x="196" y="331"/>
                    </a:lnTo>
                    <a:lnTo>
                      <a:pt x="191" y="326"/>
                    </a:lnTo>
                    <a:lnTo>
                      <a:pt x="185" y="322"/>
                    </a:lnTo>
                    <a:lnTo>
                      <a:pt x="180" y="316"/>
                    </a:lnTo>
                    <a:lnTo>
                      <a:pt x="175" y="310"/>
                    </a:lnTo>
                    <a:lnTo>
                      <a:pt x="170" y="305"/>
                    </a:lnTo>
                    <a:lnTo>
                      <a:pt x="165" y="299"/>
                    </a:lnTo>
                    <a:lnTo>
                      <a:pt x="160" y="293"/>
                    </a:lnTo>
                    <a:lnTo>
                      <a:pt x="156" y="287"/>
                    </a:lnTo>
                    <a:lnTo>
                      <a:pt x="151" y="280"/>
                    </a:lnTo>
                    <a:lnTo>
                      <a:pt x="147" y="273"/>
                    </a:lnTo>
                    <a:lnTo>
                      <a:pt x="143" y="267"/>
                    </a:lnTo>
                    <a:lnTo>
                      <a:pt x="138" y="260"/>
                    </a:lnTo>
                    <a:lnTo>
                      <a:pt x="135" y="254"/>
                    </a:lnTo>
                    <a:lnTo>
                      <a:pt x="114" y="216"/>
                    </a:lnTo>
                    <a:lnTo>
                      <a:pt x="351" y="77"/>
                    </a:lnTo>
                    <a:lnTo>
                      <a:pt x="102" y="195"/>
                    </a:lnTo>
                    <a:lnTo>
                      <a:pt x="100" y="191"/>
                    </a:lnTo>
                    <a:lnTo>
                      <a:pt x="98" y="187"/>
                    </a:lnTo>
                    <a:lnTo>
                      <a:pt x="96" y="183"/>
                    </a:lnTo>
                    <a:lnTo>
                      <a:pt x="94" y="178"/>
                    </a:lnTo>
                    <a:lnTo>
                      <a:pt x="92" y="174"/>
                    </a:lnTo>
                    <a:lnTo>
                      <a:pt x="90" y="169"/>
                    </a:lnTo>
                    <a:lnTo>
                      <a:pt x="88" y="164"/>
                    </a:lnTo>
                    <a:lnTo>
                      <a:pt x="86" y="160"/>
                    </a:lnTo>
                    <a:lnTo>
                      <a:pt x="84" y="156"/>
                    </a:lnTo>
                    <a:lnTo>
                      <a:pt x="83" y="151"/>
                    </a:lnTo>
                    <a:lnTo>
                      <a:pt x="81" y="146"/>
                    </a:lnTo>
                    <a:lnTo>
                      <a:pt x="80" y="141"/>
                    </a:lnTo>
                    <a:lnTo>
                      <a:pt x="78" y="136"/>
                    </a:lnTo>
                    <a:lnTo>
                      <a:pt x="78" y="132"/>
                    </a:lnTo>
                    <a:lnTo>
                      <a:pt x="77" y="127"/>
                    </a:lnTo>
                    <a:lnTo>
                      <a:pt x="76" y="122"/>
                    </a:lnTo>
                    <a:lnTo>
                      <a:pt x="76" y="117"/>
                    </a:lnTo>
                    <a:lnTo>
                      <a:pt x="76" y="113"/>
                    </a:lnTo>
                    <a:lnTo>
                      <a:pt x="76" y="108"/>
                    </a:lnTo>
                    <a:lnTo>
                      <a:pt x="76" y="104"/>
                    </a:lnTo>
                    <a:lnTo>
                      <a:pt x="78" y="99"/>
                    </a:lnTo>
                    <a:lnTo>
                      <a:pt x="79" y="95"/>
                    </a:lnTo>
                    <a:lnTo>
                      <a:pt x="80" y="90"/>
                    </a:lnTo>
                    <a:lnTo>
                      <a:pt x="82" y="86"/>
                    </a:lnTo>
                    <a:lnTo>
                      <a:pt x="84" y="81"/>
                    </a:lnTo>
                    <a:lnTo>
                      <a:pt x="87" y="77"/>
                    </a:lnTo>
                    <a:lnTo>
                      <a:pt x="90" y="73"/>
                    </a:lnTo>
                    <a:lnTo>
                      <a:pt x="93" y="70"/>
                    </a:lnTo>
                    <a:lnTo>
                      <a:pt x="97" y="66"/>
                    </a:lnTo>
                    <a:lnTo>
                      <a:pt x="101" y="62"/>
                    </a:lnTo>
                    <a:lnTo>
                      <a:pt x="106" y="58"/>
                    </a:lnTo>
                    <a:lnTo>
                      <a:pt x="111" y="55"/>
                    </a:lnTo>
                    <a:lnTo>
                      <a:pt x="117" y="52"/>
                    </a:lnTo>
                    <a:lnTo>
                      <a:pt x="122" y="50"/>
                    </a:lnTo>
                    <a:lnTo>
                      <a:pt x="127" y="48"/>
                    </a:lnTo>
                    <a:lnTo>
                      <a:pt x="132" y="46"/>
                    </a:lnTo>
                    <a:lnTo>
                      <a:pt x="137" y="45"/>
                    </a:lnTo>
                    <a:lnTo>
                      <a:pt x="142" y="44"/>
                    </a:lnTo>
                    <a:lnTo>
                      <a:pt x="147" y="44"/>
                    </a:lnTo>
                    <a:lnTo>
                      <a:pt x="152" y="44"/>
                    </a:lnTo>
                    <a:lnTo>
                      <a:pt x="156" y="45"/>
                    </a:lnTo>
                    <a:lnTo>
                      <a:pt x="161" y="46"/>
                    </a:lnTo>
                    <a:lnTo>
                      <a:pt x="165" y="47"/>
                    </a:lnTo>
                    <a:lnTo>
                      <a:pt x="169" y="49"/>
                    </a:lnTo>
                    <a:lnTo>
                      <a:pt x="173" y="51"/>
                    </a:lnTo>
                    <a:lnTo>
                      <a:pt x="178" y="53"/>
                    </a:lnTo>
                    <a:lnTo>
                      <a:pt x="181" y="55"/>
                    </a:lnTo>
                    <a:lnTo>
                      <a:pt x="185" y="58"/>
                    </a:lnTo>
                    <a:lnTo>
                      <a:pt x="189" y="61"/>
                    </a:lnTo>
                    <a:lnTo>
                      <a:pt x="193" y="64"/>
                    </a:lnTo>
                    <a:lnTo>
                      <a:pt x="196" y="67"/>
                    </a:lnTo>
                    <a:lnTo>
                      <a:pt x="200" y="70"/>
                    </a:lnTo>
                    <a:lnTo>
                      <a:pt x="203" y="74"/>
                    </a:lnTo>
                    <a:lnTo>
                      <a:pt x="207" y="77"/>
                    </a:lnTo>
                    <a:lnTo>
                      <a:pt x="210" y="81"/>
                    </a:lnTo>
                    <a:lnTo>
                      <a:pt x="213" y="85"/>
                    </a:lnTo>
                    <a:lnTo>
                      <a:pt x="216" y="89"/>
                    </a:lnTo>
                    <a:lnTo>
                      <a:pt x="219" y="93"/>
                    </a:lnTo>
                    <a:lnTo>
                      <a:pt x="222" y="97"/>
                    </a:lnTo>
                    <a:lnTo>
                      <a:pt x="224" y="101"/>
                    </a:lnTo>
                    <a:lnTo>
                      <a:pt x="227" y="105"/>
                    </a:lnTo>
                    <a:lnTo>
                      <a:pt x="230" y="109"/>
                    </a:lnTo>
                    <a:lnTo>
                      <a:pt x="232" y="113"/>
                    </a:lnTo>
                    <a:lnTo>
                      <a:pt x="235" y="117"/>
                    </a:lnTo>
                    <a:lnTo>
                      <a:pt x="102" y="195"/>
                    </a:lnTo>
                    <a:lnTo>
                      <a:pt x="351" y="77"/>
                    </a:lnTo>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grpSp>
      </p:grpSp>
      <p:sp>
        <p:nvSpPr>
          <p:cNvPr id="95237" name="Espace réservé du numéro de diapositive 28">
            <a:extLst>
              <a:ext uri="{FF2B5EF4-FFF2-40B4-BE49-F238E27FC236}">
                <a16:creationId xmlns:a16="http://schemas.microsoft.com/office/drawing/2014/main" id="{EB54FDF7-26F9-4169-BDEC-56290005FDE8}"/>
              </a:ext>
            </a:extLst>
          </p:cNvPr>
          <p:cNvSpPr>
            <a:spLocks noGrp="1"/>
          </p:cNvSpPr>
          <p:nvPr>
            <p:ph type="sldNum" sz="quarter" idx="12"/>
          </p:nvPr>
        </p:nvSpPr>
        <p:spPr>
          <a:xfrm>
            <a:off x="8534400" y="6248400"/>
            <a:ext cx="3810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521F4F42-DD59-4481-8D5B-12CFBDFEBBB7}" type="slidenum">
              <a:rPr lang="en-US" altLang="en-US" sz="1400"/>
              <a:pPr eaLnBrk="1" hangingPunct="1"/>
              <a:t>17</a:t>
            </a:fld>
            <a:endParaRPr lang="en-US" altLang="en-US" sz="1400"/>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B790A5F-EB0B-46CB-A16F-0FCA11B13F7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374900"/>
            <a:ext cx="7142163" cy="41433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5" name="Picture 4">
            <a:extLst>
              <a:ext uri="{FF2B5EF4-FFF2-40B4-BE49-F238E27FC236}">
                <a16:creationId xmlns:a16="http://schemas.microsoft.com/office/drawing/2014/main" id="{E1BDCB87-051F-45C2-9BE9-A11AE81DDEE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28725" y="1951038"/>
            <a:ext cx="7143750" cy="41417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49154" name="Rectangle 2">
            <a:extLst>
              <a:ext uri="{FF2B5EF4-FFF2-40B4-BE49-F238E27FC236}">
                <a16:creationId xmlns:a16="http://schemas.microsoft.com/office/drawing/2014/main" id="{DF31A835-2F11-467E-B420-8E42CE60B3B2}"/>
              </a:ext>
            </a:extLst>
          </p:cNvPr>
          <p:cNvSpPr>
            <a:spLocks noGrp="1" noChangeArrowheads="1"/>
          </p:cNvSpPr>
          <p:nvPr>
            <p:ph type="title"/>
          </p:nvPr>
        </p:nvSpPr>
        <p:spPr>
          <a:xfrm>
            <a:off x="228600" y="-34925"/>
            <a:ext cx="9144000" cy="838200"/>
          </a:xfrm>
        </p:spPr>
        <p:txBody>
          <a:bodyPr/>
          <a:lstStyle/>
          <a:p>
            <a:pPr algn="l">
              <a:defRPr/>
            </a:pPr>
            <a:r>
              <a:rPr lang="en-US" sz="4000" dirty="0">
                <a:solidFill>
                  <a:srgbClr val="0070C0"/>
                </a:solidFill>
                <a:effectLst>
                  <a:outerShdw blurRad="38100" dist="38100" dir="2700000" algn="tl">
                    <a:srgbClr val="000000">
                      <a:alpha val="43137"/>
                    </a:srgbClr>
                  </a:outerShdw>
                </a:effectLst>
                <a:ea typeface="ＭＳ Ｐゴシック" pitchFamily="-1" charset="-128"/>
              </a:rPr>
              <a:t>Reading the EQ questionnaire results</a:t>
            </a:r>
          </a:p>
        </p:txBody>
      </p:sp>
      <p:sp>
        <p:nvSpPr>
          <p:cNvPr id="110597" name="Espace réservé du numéro de diapositive 28">
            <a:extLst>
              <a:ext uri="{FF2B5EF4-FFF2-40B4-BE49-F238E27FC236}">
                <a16:creationId xmlns:a16="http://schemas.microsoft.com/office/drawing/2014/main" id="{4EBF3463-425C-4BEF-AE31-3CA94E592F03}"/>
              </a:ext>
            </a:extLst>
          </p:cNvPr>
          <p:cNvSpPr>
            <a:spLocks noGrp="1"/>
          </p:cNvSpPr>
          <p:nvPr>
            <p:ph type="sldNum" sz="quarter" idx="12"/>
          </p:nvPr>
        </p:nvSpPr>
        <p:spPr>
          <a:xfrm>
            <a:off x="8534400" y="6248400"/>
            <a:ext cx="3810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5845E8A0-BEE9-47F7-8ED0-03CF3BAB1328}" type="slidenum">
              <a:rPr lang="en-US" altLang="en-US" sz="1400"/>
              <a:pPr eaLnBrk="1" hangingPunct="1"/>
              <a:t>18</a:t>
            </a:fld>
            <a:endParaRPr lang="en-US" altLang="en-US" sz="1400"/>
          </a:p>
        </p:txBody>
      </p:sp>
      <p:pic>
        <p:nvPicPr>
          <p:cNvPr id="4" name="Picture 3">
            <a:extLst>
              <a:ext uri="{FF2B5EF4-FFF2-40B4-BE49-F238E27FC236}">
                <a16:creationId xmlns:a16="http://schemas.microsoft.com/office/drawing/2014/main" id="{1DA77B40-64D7-42BD-9A2A-D46C69F586FE}"/>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676400" y="1371600"/>
            <a:ext cx="6586538" cy="38830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a16="http://schemas.microsoft.com/office/drawing/2014/main" id="{BFBB1653-BC7A-42CE-8096-E2A3E77CFDA1}"/>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057400" y="838200"/>
            <a:ext cx="6315075" cy="5614988"/>
          </a:xfrm>
          <a:prstGeom prst="rect">
            <a:avLst/>
          </a:prstGeom>
          <a:solidFill>
            <a:schemeClr val="bg1"/>
          </a:solidFill>
          <a:ln w="9525">
            <a:solidFill>
              <a:srgbClr val="000000"/>
            </a:solidFill>
            <a:miter lim="800000"/>
            <a:headEnd/>
            <a:tailEnd/>
          </a:ln>
        </p:spPr>
      </p:pic>
      <p:grpSp>
        <p:nvGrpSpPr>
          <p:cNvPr id="6" name="Group 10">
            <a:extLst>
              <a:ext uri="{FF2B5EF4-FFF2-40B4-BE49-F238E27FC236}">
                <a16:creationId xmlns:a16="http://schemas.microsoft.com/office/drawing/2014/main" id="{3617D13F-1144-412A-874F-91B20E33403D}"/>
              </a:ext>
            </a:extLst>
          </p:cNvPr>
          <p:cNvGrpSpPr>
            <a:grpSpLocks/>
          </p:cNvGrpSpPr>
          <p:nvPr/>
        </p:nvGrpSpPr>
        <p:grpSpPr bwMode="auto">
          <a:xfrm>
            <a:off x="61913" y="1219200"/>
            <a:ext cx="8858250" cy="4391025"/>
            <a:chOff x="1428368" y="2699059"/>
            <a:chExt cx="7410832" cy="3673059"/>
          </a:xfrm>
        </p:grpSpPr>
        <p:pic>
          <p:nvPicPr>
            <p:cNvPr id="110602" name="Picture 8">
              <a:extLst>
                <a:ext uri="{FF2B5EF4-FFF2-40B4-BE49-F238E27FC236}">
                  <a16:creationId xmlns:a16="http://schemas.microsoft.com/office/drawing/2014/main" id="{A6CFC549-84E4-4265-878F-9CE88F37961A}"/>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727896" y="2699059"/>
              <a:ext cx="5111304" cy="367305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110603" name="Picture 9">
              <a:extLst>
                <a:ext uri="{FF2B5EF4-FFF2-40B4-BE49-F238E27FC236}">
                  <a16:creationId xmlns:a16="http://schemas.microsoft.com/office/drawing/2014/main" id="{B87BEFE6-A0D5-40DD-9BC5-3E1BF9BDEE60}"/>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428368" y="4511427"/>
              <a:ext cx="3051225" cy="1729120"/>
            </a:xfrm>
            <a:prstGeom prst="rect">
              <a:avLst/>
            </a:prstGeom>
            <a:solidFill>
              <a:schemeClr val="bg1"/>
            </a:solidFill>
            <a:ln w="9525">
              <a:solidFill>
                <a:srgbClr val="000000"/>
              </a:solidFill>
              <a:miter lim="800000"/>
              <a:headEnd/>
              <a:tailEnd/>
            </a:ln>
          </p:spPr>
        </p:pic>
      </p:grpSp>
      <p:sp>
        <p:nvSpPr>
          <p:cNvPr id="2" name="TextBox 1">
            <a:hlinkClick r:id="rId9"/>
            <a:extLst>
              <a:ext uri="{FF2B5EF4-FFF2-40B4-BE49-F238E27FC236}">
                <a16:creationId xmlns:a16="http://schemas.microsoft.com/office/drawing/2014/main" id="{40855286-6532-49C0-8B80-0C23960DEA8C}"/>
              </a:ext>
            </a:extLst>
          </p:cNvPr>
          <p:cNvSpPr txBox="1">
            <a:spLocks noChangeArrowheads="1"/>
          </p:cNvSpPr>
          <p:nvPr/>
        </p:nvSpPr>
        <p:spPr bwMode="auto">
          <a:xfrm>
            <a:off x="98425" y="744538"/>
            <a:ext cx="1489075" cy="646112"/>
          </a:xfrm>
          <a:prstGeom prst="rect">
            <a:avLst/>
          </a:prstGeom>
          <a:solidFill>
            <a:schemeClr val="bg1"/>
          </a:solidFill>
          <a:ln w="9525">
            <a:solidFill>
              <a:schemeClr val="accent1"/>
            </a:solidFill>
            <a:miter lim="800000"/>
            <a:headEnd/>
            <a:tailEnd/>
          </a:ln>
          <a:effectLst>
            <a:outerShdw blurRad="50800" dist="38100" dir="2700000" algn="tl" rotWithShape="0">
              <a:srgbClr val="808080">
                <a:alpha val="39999"/>
              </a:srgbClr>
            </a:outerShdw>
          </a:effectLst>
        </p:spPr>
        <p:txBody>
          <a:bodyPr>
            <a:spAutoFit/>
          </a:bodyPr>
          <a:lstStyle/>
          <a:p>
            <a:pPr>
              <a:defRPr/>
            </a:pPr>
            <a:r>
              <a:rPr lang="en-US" sz="1800" b="1" u="sng" dirty="0">
                <a:solidFill>
                  <a:srgbClr val="FF0000"/>
                </a:solidFill>
                <a:ea typeface="ＭＳ Ｐゴシック" panose="020B0600070205080204" pitchFamily="34" charset="-128"/>
              </a:rPr>
              <a:t>Download</a:t>
            </a:r>
            <a:r>
              <a:rPr lang="en-US" sz="1800" b="1" dirty="0">
                <a:solidFill>
                  <a:srgbClr val="FF0000"/>
                </a:solidFill>
                <a:ea typeface="ＭＳ Ｐゴシック" panose="020B0600070205080204" pitchFamily="34" charset="-128"/>
              </a:rPr>
              <a:t> link is here!</a:t>
            </a:r>
          </a:p>
        </p:txBody>
      </p:sp>
      <p:sp>
        <p:nvSpPr>
          <p:cNvPr id="7" name="TextBox 6">
            <a:extLst>
              <a:ext uri="{FF2B5EF4-FFF2-40B4-BE49-F238E27FC236}">
                <a16:creationId xmlns:a16="http://schemas.microsoft.com/office/drawing/2014/main" id="{53B130F6-E5F2-12EE-3296-3C13D9CF8104}"/>
              </a:ext>
            </a:extLst>
          </p:cNvPr>
          <p:cNvSpPr txBox="1"/>
          <p:nvPr/>
        </p:nvSpPr>
        <p:spPr>
          <a:xfrm>
            <a:off x="5791200" y="1261646"/>
            <a:ext cx="537327" cy="338554"/>
          </a:xfrm>
          <a:prstGeom prst="rect">
            <a:avLst/>
          </a:prstGeom>
          <a:noFill/>
        </p:spPr>
        <p:txBody>
          <a:bodyPr wrap="none" rtlCol="0">
            <a:spAutoFit/>
          </a:bodyPr>
          <a:lstStyle/>
          <a:p>
            <a:r>
              <a:rPr lang="en-US" sz="1600" dirty="0">
                <a:solidFill>
                  <a:srgbClr val="FF0000"/>
                </a:solidFill>
              </a:rPr>
              <a:t>Self</a:t>
            </a:r>
          </a:p>
        </p:txBody>
      </p:sp>
      <p:sp>
        <p:nvSpPr>
          <p:cNvPr id="9" name="TextBox 8">
            <a:extLst>
              <a:ext uri="{FF2B5EF4-FFF2-40B4-BE49-F238E27FC236}">
                <a16:creationId xmlns:a16="http://schemas.microsoft.com/office/drawing/2014/main" id="{B18E4603-A3AC-CE8E-AEE8-2D8093EEDF12}"/>
              </a:ext>
            </a:extLst>
          </p:cNvPr>
          <p:cNvSpPr txBox="1"/>
          <p:nvPr/>
        </p:nvSpPr>
        <p:spPr>
          <a:xfrm>
            <a:off x="5029200" y="1261646"/>
            <a:ext cx="801823" cy="338554"/>
          </a:xfrm>
          <a:prstGeom prst="rect">
            <a:avLst/>
          </a:prstGeom>
          <a:noFill/>
        </p:spPr>
        <p:txBody>
          <a:bodyPr wrap="none" rtlCol="0">
            <a:spAutoFit/>
          </a:bodyPr>
          <a:lstStyle/>
          <a:p>
            <a:r>
              <a:rPr lang="en-US" sz="1600" dirty="0">
                <a:solidFill>
                  <a:srgbClr val="0000CC"/>
                </a:solidFill>
              </a:rPr>
              <a:t>Others</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53" presetClass="entr" presetSubtype="16"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1000" fill="hold"/>
                                        <p:tgtEl>
                                          <p:spTgt spid="6"/>
                                        </p:tgtEl>
                                        <p:attrNameLst>
                                          <p:attrName>ppt_w</p:attrName>
                                        </p:attrNameLst>
                                      </p:cBhvr>
                                      <p:tavLst>
                                        <p:tav tm="0">
                                          <p:val>
                                            <p:fltVal val="0"/>
                                          </p:val>
                                        </p:tav>
                                        <p:tav tm="100000">
                                          <p:val>
                                            <p:strVal val="#ppt_w"/>
                                          </p:val>
                                        </p:tav>
                                      </p:tavLst>
                                    </p:anim>
                                    <p:anim calcmode="lin" valueType="num">
                                      <p:cBhvr>
                                        <p:cTn id="18" dur="1000" fill="hold"/>
                                        <p:tgtEl>
                                          <p:spTgt spid="6"/>
                                        </p:tgtEl>
                                        <p:attrNameLst>
                                          <p:attrName>ppt_h</p:attrName>
                                        </p:attrNameLst>
                                      </p:cBhvr>
                                      <p:tavLst>
                                        <p:tav tm="0">
                                          <p:val>
                                            <p:fltVal val="0"/>
                                          </p:val>
                                        </p:tav>
                                        <p:tav tm="100000">
                                          <p:val>
                                            <p:strVal val="#ppt_h"/>
                                          </p:val>
                                        </p:tav>
                                      </p:tavLst>
                                    </p:anim>
                                    <p:animEffect transition="in" filter="fade">
                                      <p:cBhvr>
                                        <p:cTn id="19" dur="1000"/>
                                        <p:tgtEl>
                                          <p:spTgt spid="6"/>
                                        </p:tgtEl>
                                      </p:cBhvr>
                                    </p:animEffect>
                                  </p:childTnLst>
                                </p:cTn>
                              </p:par>
                            </p:childTnLst>
                          </p:cTn>
                        </p:par>
                        <p:par>
                          <p:cTn id="20" fill="hold" nodeType="afterGroup">
                            <p:stCondLst>
                              <p:cond delay="1000"/>
                            </p:stCondLst>
                            <p:childTnLst>
                              <p:par>
                                <p:cTn id="21" presetID="53" presetClass="entr" presetSubtype="16" fill="hold" grpId="0" nodeType="afterEffect">
                                  <p:stCondLst>
                                    <p:cond delay="3000"/>
                                  </p:stCondLst>
                                  <p:childTnLst>
                                    <p:set>
                                      <p:cBhvr>
                                        <p:cTn id="22" dur="1" fill="hold">
                                          <p:stCondLst>
                                            <p:cond delay="0"/>
                                          </p:stCondLst>
                                        </p:cTn>
                                        <p:tgtEl>
                                          <p:spTgt spid="2"/>
                                        </p:tgtEl>
                                        <p:attrNameLst>
                                          <p:attrName>style.visibility</p:attrName>
                                        </p:attrNameLst>
                                      </p:cBhvr>
                                      <p:to>
                                        <p:strVal val="visible"/>
                                      </p:to>
                                    </p:set>
                                    <p:anim calcmode="lin" valueType="num">
                                      <p:cBhvr>
                                        <p:cTn id="23" dur="500" fill="hold"/>
                                        <p:tgtEl>
                                          <p:spTgt spid="2"/>
                                        </p:tgtEl>
                                        <p:attrNameLst>
                                          <p:attrName>ppt_w</p:attrName>
                                        </p:attrNameLst>
                                      </p:cBhvr>
                                      <p:tavLst>
                                        <p:tav tm="0">
                                          <p:val>
                                            <p:fltVal val="0"/>
                                          </p:val>
                                        </p:tav>
                                        <p:tav tm="100000">
                                          <p:val>
                                            <p:strVal val="#ppt_w"/>
                                          </p:val>
                                        </p:tav>
                                      </p:tavLst>
                                    </p:anim>
                                    <p:anim calcmode="lin" valueType="num">
                                      <p:cBhvr>
                                        <p:cTn id="24" dur="500" fill="hold"/>
                                        <p:tgtEl>
                                          <p:spTgt spid="2"/>
                                        </p:tgtEl>
                                        <p:attrNameLst>
                                          <p:attrName>ppt_h</p:attrName>
                                        </p:attrNameLst>
                                      </p:cBhvr>
                                      <p:tavLst>
                                        <p:tav tm="0">
                                          <p:val>
                                            <p:fltVal val="0"/>
                                          </p:val>
                                        </p:tav>
                                        <p:tav tm="100000">
                                          <p:val>
                                            <p:strVal val="#ppt_h"/>
                                          </p:val>
                                        </p:tav>
                                      </p:tavLst>
                                    </p:anim>
                                    <p:animEffect transition="in" filter="fade">
                                      <p:cBhvr>
                                        <p:cTn id="2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5666" name="Rectangle 2">
            <a:extLst>
              <a:ext uri="{FF2B5EF4-FFF2-40B4-BE49-F238E27FC236}">
                <a16:creationId xmlns:a16="http://schemas.microsoft.com/office/drawing/2014/main" id="{78F74246-FEFE-48FE-A9FC-392C872757EB}"/>
              </a:ext>
            </a:extLst>
          </p:cNvPr>
          <p:cNvSpPr>
            <a:spLocks noGrp="1" noChangeArrowheads="1"/>
          </p:cNvSpPr>
          <p:nvPr>
            <p:ph type="title"/>
          </p:nvPr>
        </p:nvSpPr>
        <p:spPr>
          <a:xfrm>
            <a:off x="0" y="2590800"/>
            <a:ext cx="8839200" cy="3505200"/>
          </a:xfrm>
        </p:spPr>
        <p:txBody>
          <a:bodyPr/>
          <a:lstStyle/>
          <a:p>
            <a:pPr marL="93663"/>
            <a:r>
              <a:rPr lang="en-US" altLang="en-US" sz="4800" b="1" dirty="0">
                <a:solidFill>
                  <a:srgbClr val="0070C0"/>
                </a:solidFill>
                <a:effectLst>
                  <a:outerShdw blurRad="38100" dist="38100" dir="2700000" algn="tl">
                    <a:srgbClr val="C0C0C0"/>
                  </a:outerShdw>
                </a:effectLst>
              </a:rPr>
              <a:t>Activity: Share your EQ questionnaire results in your learning group. </a:t>
            </a:r>
            <a:br>
              <a:rPr lang="en-US" altLang="en-US" sz="4800" b="1" dirty="0">
                <a:solidFill>
                  <a:srgbClr val="0070C0"/>
                </a:solidFill>
                <a:effectLst>
                  <a:outerShdw blurRad="38100" dist="38100" dir="2700000" algn="tl">
                    <a:srgbClr val="C0C0C0"/>
                  </a:outerShdw>
                </a:effectLst>
              </a:rPr>
            </a:br>
            <a:br>
              <a:rPr lang="en-US" altLang="en-US" sz="4800" b="1" dirty="0">
                <a:solidFill>
                  <a:srgbClr val="0070C0"/>
                </a:solidFill>
                <a:effectLst>
                  <a:outerShdw blurRad="38100" dist="38100" dir="2700000" algn="tl">
                    <a:srgbClr val="C0C0C0"/>
                  </a:outerShdw>
                </a:effectLst>
              </a:rPr>
            </a:br>
            <a:r>
              <a:rPr lang="en-US" altLang="en-US" sz="4800" b="1" dirty="0">
                <a:solidFill>
                  <a:srgbClr val="0070C0"/>
                </a:solidFill>
                <a:effectLst>
                  <a:outerShdw blurRad="38100" dist="38100" dir="2700000" algn="tl">
                    <a:srgbClr val="C0C0C0"/>
                  </a:outerShdw>
                </a:effectLst>
              </a:rPr>
              <a:t>What learning objective do you have for the course with respect to your EQ? </a:t>
            </a:r>
            <a:br>
              <a:rPr lang="en-US" altLang="en-US" sz="4800" b="1" dirty="0">
                <a:solidFill>
                  <a:srgbClr val="0070C0"/>
                </a:solidFill>
                <a:effectLst>
                  <a:outerShdw blurRad="38100" dist="38100" dir="2700000" algn="tl">
                    <a:srgbClr val="C0C0C0"/>
                  </a:outerShdw>
                </a:effectLst>
              </a:rPr>
            </a:br>
            <a:r>
              <a:rPr lang="en-US" altLang="en-US" sz="4800" b="1" dirty="0">
                <a:solidFill>
                  <a:srgbClr val="0070C0"/>
                </a:solidFill>
                <a:effectLst>
                  <a:outerShdw blurRad="38100" dist="38100" dir="2700000" algn="tl">
                    <a:srgbClr val="C0C0C0"/>
                  </a:outerShdw>
                </a:effectLst>
              </a:rPr>
              <a:t>2 mins each</a:t>
            </a:r>
            <a:br>
              <a:rPr lang="en-US" altLang="en-US" sz="4800" b="1" dirty="0">
                <a:solidFill>
                  <a:srgbClr val="0070C0"/>
                </a:solidFill>
                <a:effectLst>
                  <a:outerShdw blurRad="38100" dist="38100" dir="2700000" algn="tl">
                    <a:srgbClr val="C0C0C0"/>
                  </a:outerShdw>
                </a:effectLst>
              </a:rPr>
            </a:br>
            <a:r>
              <a:rPr lang="en-US" altLang="en-US" sz="4800" b="1" dirty="0">
                <a:solidFill>
                  <a:srgbClr val="0070C0"/>
                </a:solidFill>
                <a:effectLst>
                  <a:outerShdw blurRad="38100" dist="38100" dir="2700000" algn="tl">
                    <a:srgbClr val="C0C0C0"/>
                  </a:outerShdw>
                </a:effectLst>
              </a:rPr>
              <a:t>5 mins in group</a:t>
            </a:r>
            <a:br>
              <a:rPr lang="en-US" altLang="en-US" sz="4800" b="1" dirty="0">
                <a:solidFill>
                  <a:srgbClr val="0070C0"/>
                </a:solidFill>
                <a:effectLst>
                  <a:outerShdw blurRad="38100" dist="38100" dir="2700000" algn="tl">
                    <a:srgbClr val="C0C0C0"/>
                  </a:outerShdw>
                </a:effectLst>
              </a:rPr>
            </a:br>
            <a:br>
              <a:rPr lang="en-US" altLang="en-US" sz="4800" b="1" dirty="0">
                <a:solidFill>
                  <a:srgbClr val="0070C0"/>
                </a:solidFill>
                <a:effectLst>
                  <a:outerShdw blurRad="38100" dist="38100" dir="2700000" algn="tl">
                    <a:srgbClr val="C0C0C0"/>
                  </a:outerShdw>
                </a:effectLst>
              </a:rPr>
            </a:br>
            <a:br>
              <a:rPr lang="en-US" altLang="en-US" sz="4800" b="1" dirty="0">
                <a:solidFill>
                  <a:srgbClr val="0070C0"/>
                </a:solidFill>
                <a:effectLst>
                  <a:outerShdw blurRad="38100" dist="38100" dir="2700000" algn="tl">
                    <a:srgbClr val="C0C0C0"/>
                  </a:outerShdw>
                </a:effectLst>
              </a:rPr>
            </a:br>
            <a:endParaRPr lang="en-US" altLang="en-US" sz="4000" b="1" dirty="0">
              <a:solidFill>
                <a:srgbClr val="0070C0"/>
              </a:solidFill>
              <a:effectLst>
                <a:outerShdw blurRad="38100" dist="38100" dir="2700000" algn="tl">
                  <a:srgbClr val="C0C0C0"/>
                </a:outerShdw>
              </a:effectLst>
            </a:endParaRPr>
          </a:p>
        </p:txBody>
      </p:sp>
      <p:sp>
        <p:nvSpPr>
          <p:cNvPr id="34819" name="Slide Number Placeholder 3">
            <a:extLst>
              <a:ext uri="{FF2B5EF4-FFF2-40B4-BE49-F238E27FC236}">
                <a16:creationId xmlns:a16="http://schemas.microsoft.com/office/drawing/2014/main" id="{2A2E3CA4-1DEE-4E55-84A3-86DA5D2FB727}"/>
              </a:ext>
            </a:extLst>
          </p:cNvPr>
          <p:cNvSpPr>
            <a:spLocks noGrp="1"/>
          </p:cNvSpPr>
          <p:nvPr>
            <p:ph type="sldNum" sz="quarter" idx="12"/>
          </p:nvPr>
        </p:nvSpPr>
        <p:spPr>
          <a:xfrm>
            <a:off x="8686800" y="6248400"/>
            <a:ext cx="381000" cy="30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l" eaLnBrk="1" hangingPunct="1"/>
            <a:fld id="{9003B56D-C72B-44F7-8D60-FD30BD86E939}" type="slidenum">
              <a:rPr lang="en-US" altLang="en-US" sz="1400"/>
              <a:pPr algn="l" eaLnBrk="1" hangingPunct="1"/>
              <a:t>19</a:t>
            </a:fld>
            <a:endParaRPr lang="en-US" altLang="en-US" sz="1400"/>
          </a:p>
        </p:txBody>
      </p:sp>
    </p:spTree>
    <p:extLst>
      <p:ext uri="{BB962C8B-B14F-4D97-AF65-F5344CB8AC3E}">
        <p14:creationId xmlns:p14="http://schemas.microsoft.com/office/powerpoint/2010/main" val="387061579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25666"/>
                                        </p:tgtEl>
                                        <p:attrNameLst>
                                          <p:attrName>style.visibility</p:attrName>
                                        </p:attrNameLst>
                                      </p:cBhvr>
                                      <p:to>
                                        <p:strVal val="visible"/>
                                      </p:to>
                                    </p:set>
                                    <p:animEffect transition="in" filter="wipe(left)">
                                      <p:cBhvr>
                                        <p:cTn id="7" dur="500"/>
                                        <p:tgtEl>
                                          <p:spTgt spid="6256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5666"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3A003ED7-E3CA-8FFF-FF22-448BB1394774}"/>
              </a:ext>
            </a:extLst>
          </p:cNvPr>
          <p:cNvSpPr/>
          <p:nvPr/>
        </p:nvSpPr>
        <p:spPr>
          <a:xfrm>
            <a:off x="1981201" y="1520824"/>
            <a:ext cx="5638800" cy="3305175"/>
          </a:xfrm>
          <a:prstGeom prst="ellipse">
            <a:avLst/>
          </a:prstGeom>
          <a:solidFill>
            <a:schemeClr val="bg1"/>
          </a:solidFill>
          <a:ln w="47625">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b="1" dirty="0">
                <a:solidFill>
                  <a:srgbClr val="00B050"/>
                </a:solidFill>
                <a:latin typeface="Arial Narrow" panose="020B0604020202020204" pitchFamily="34" charset="0"/>
              </a:rPr>
              <a:t>Part 2: </a:t>
            </a:r>
          </a:p>
          <a:p>
            <a:pPr algn="ctr" eaLnBrk="1" hangingPunct="1"/>
            <a:r>
              <a:rPr lang="en-US" altLang="en-US" b="1" dirty="0">
                <a:solidFill>
                  <a:srgbClr val="00B050"/>
                </a:solidFill>
                <a:latin typeface="Arial Narrow" panose="020B0604020202020204" pitchFamily="34" charset="0"/>
              </a:rPr>
              <a:t>My Team </a:t>
            </a:r>
            <a:br>
              <a:rPr lang="en-US" altLang="en-US" b="1" dirty="0">
                <a:solidFill>
                  <a:srgbClr val="00B050"/>
                </a:solidFill>
                <a:latin typeface="Arial Narrow" panose="020B0604020202020204" pitchFamily="34" charset="0"/>
              </a:rPr>
            </a:br>
            <a:r>
              <a:rPr lang="en-US" altLang="en-US" b="1" dirty="0">
                <a:solidFill>
                  <a:srgbClr val="00B050"/>
                </a:solidFill>
                <a:latin typeface="Arial Narrow" panose="020B0604020202020204" pitchFamily="34" charset="0"/>
              </a:rPr>
              <a:t>Leadership </a:t>
            </a:r>
          </a:p>
          <a:p>
            <a:pPr algn="ctr" eaLnBrk="1" hangingPunct="1"/>
            <a:r>
              <a:rPr lang="en-US" altLang="en-US" b="1" dirty="0">
                <a:solidFill>
                  <a:srgbClr val="00B050"/>
                </a:solidFill>
                <a:latin typeface="Arial Narrow" panose="020B0604020202020204" pitchFamily="34" charset="0"/>
              </a:rPr>
              <a:t>capabilities:</a:t>
            </a:r>
            <a:endParaRPr lang="en-US" altLang="en-US" sz="1600" b="1" dirty="0">
              <a:solidFill>
                <a:srgbClr val="00B050"/>
              </a:solidFill>
              <a:latin typeface="Arial Narrow" panose="020B0604020202020204" pitchFamily="34" charset="0"/>
            </a:endParaRPr>
          </a:p>
        </p:txBody>
      </p:sp>
      <p:sp>
        <p:nvSpPr>
          <p:cNvPr id="9" name="Rectangle 2">
            <a:extLst>
              <a:ext uri="{FF2B5EF4-FFF2-40B4-BE49-F238E27FC236}">
                <a16:creationId xmlns:a16="http://schemas.microsoft.com/office/drawing/2014/main" id="{CB2B2E25-03AE-1B29-226E-3B23F048CECE}"/>
              </a:ext>
            </a:extLst>
          </p:cNvPr>
          <p:cNvSpPr txBox="1">
            <a:spLocks noChangeArrowheads="1"/>
          </p:cNvSpPr>
          <p:nvPr/>
        </p:nvSpPr>
        <p:spPr>
          <a:xfrm>
            <a:off x="0" y="0"/>
            <a:ext cx="9144000" cy="911225"/>
          </a:xfrm>
          <a:prstGeom prst="rect">
            <a:avLst/>
          </a:prstGeom>
        </p:spPr>
        <p:txBody>
          <a:bodyPr/>
          <a:lstStyle/>
          <a:p>
            <a:pPr algn="ctr" eaLnBrk="0" hangingPunct="0">
              <a:defRPr/>
            </a:pPr>
            <a:r>
              <a:rPr lang="en-US" sz="4200" b="1" kern="0" dirty="0">
                <a:solidFill>
                  <a:srgbClr val="0070C0"/>
                </a:solidFill>
                <a:effectLst>
                  <a:outerShdw blurRad="38100" dist="38100" dir="2700000" algn="tl">
                    <a:srgbClr val="000000">
                      <a:alpha val="43137"/>
                    </a:srgbClr>
                  </a:outerShdw>
                </a:effectLst>
                <a:latin typeface="+mj-lt"/>
                <a:ea typeface="ＭＳ Ｐゴシック" pitchFamily="-1" charset="-128"/>
                <a:cs typeface="+mj-cs"/>
              </a:rPr>
              <a:t>Course structure</a:t>
            </a:r>
          </a:p>
        </p:txBody>
      </p:sp>
      <p:sp>
        <p:nvSpPr>
          <p:cNvPr id="13" name="Oval 4">
            <a:extLst>
              <a:ext uri="{FF2B5EF4-FFF2-40B4-BE49-F238E27FC236}">
                <a16:creationId xmlns:a16="http://schemas.microsoft.com/office/drawing/2014/main" id="{A807B422-7307-D9BA-6A0B-882271524EC1}"/>
              </a:ext>
            </a:extLst>
          </p:cNvPr>
          <p:cNvSpPr/>
          <p:nvPr/>
        </p:nvSpPr>
        <p:spPr>
          <a:xfrm rot="20702337">
            <a:off x="338138" y="2128838"/>
            <a:ext cx="3122612" cy="1982787"/>
          </a:xfrm>
          <a:prstGeom prst="ellipse">
            <a:avLst/>
          </a:prstGeom>
          <a:solidFill>
            <a:schemeClr val="bg1"/>
          </a:solidFill>
          <a:ln w="476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600">
                <a:solidFill>
                  <a:schemeClr val="tx1"/>
                </a:solidFill>
                <a:latin typeface="Arial Narrow" pitchFamily="34" charset="0"/>
              </a:defRPr>
            </a:lvl1pPr>
            <a:lvl2pPr marL="742950" indent="-285750">
              <a:defRPr sz="1600">
                <a:solidFill>
                  <a:schemeClr val="tx1"/>
                </a:solidFill>
                <a:latin typeface="Arial Narrow" pitchFamily="34" charset="0"/>
              </a:defRPr>
            </a:lvl2pPr>
            <a:lvl3pPr marL="1143000" indent="-228600">
              <a:defRPr sz="1600">
                <a:solidFill>
                  <a:schemeClr val="tx1"/>
                </a:solidFill>
                <a:latin typeface="Arial Narrow" pitchFamily="34" charset="0"/>
              </a:defRPr>
            </a:lvl3pPr>
            <a:lvl4pPr marL="1600200" indent="-228600">
              <a:defRPr sz="1600">
                <a:solidFill>
                  <a:schemeClr val="tx1"/>
                </a:solidFill>
                <a:latin typeface="Arial Narrow" pitchFamily="34" charset="0"/>
              </a:defRPr>
            </a:lvl4pPr>
            <a:lvl5pPr marL="2057400" indent="-228600">
              <a:defRPr sz="1600">
                <a:solidFill>
                  <a:schemeClr val="tx1"/>
                </a:solidFill>
                <a:latin typeface="Arial Narrow" pitchFamily="34" charset="0"/>
              </a:defRPr>
            </a:lvl5pPr>
            <a:lvl6pPr marL="2514600" indent="-228600" algn="ctr" eaLnBrk="0" fontAlgn="base" hangingPunct="0">
              <a:lnSpc>
                <a:spcPct val="90000"/>
              </a:lnSpc>
              <a:spcBef>
                <a:spcPct val="0"/>
              </a:spcBef>
              <a:spcAft>
                <a:spcPct val="0"/>
              </a:spcAft>
              <a:defRPr sz="1600">
                <a:solidFill>
                  <a:schemeClr val="tx1"/>
                </a:solidFill>
                <a:latin typeface="Arial Narrow" pitchFamily="34" charset="0"/>
              </a:defRPr>
            </a:lvl6pPr>
            <a:lvl7pPr marL="2971800" indent="-228600" algn="ctr" eaLnBrk="0" fontAlgn="base" hangingPunct="0">
              <a:lnSpc>
                <a:spcPct val="90000"/>
              </a:lnSpc>
              <a:spcBef>
                <a:spcPct val="0"/>
              </a:spcBef>
              <a:spcAft>
                <a:spcPct val="0"/>
              </a:spcAft>
              <a:defRPr sz="1600">
                <a:solidFill>
                  <a:schemeClr val="tx1"/>
                </a:solidFill>
                <a:latin typeface="Arial Narrow" pitchFamily="34" charset="0"/>
              </a:defRPr>
            </a:lvl7pPr>
            <a:lvl8pPr marL="3429000" indent="-228600" algn="ctr" eaLnBrk="0" fontAlgn="base" hangingPunct="0">
              <a:lnSpc>
                <a:spcPct val="90000"/>
              </a:lnSpc>
              <a:spcBef>
                <a:spcPct val="0"/>
              </a:spcBef>
              <a:spcAft>
                <a:spcPct val="0"/>
              </a:spcAft>
              <a:defRPr sz="1600">
                <a:solidFill>
                  <a:schemeClr val="tx1"/>
                </a:solidFill>
                <a:latin typeface="Arial Narrow" pitchFamily="34" charset="0"/>
              </a:defRPr>
            </a:lvl8pPr>
            <a:lvl9pPr marL="3886200" indent="-228600" algn="ctr" eaLnBrk="0" fontAlgn="base" hangingPunct="0">
              <a:lnSpc>
                <a:spcPct val="90000"/>
              </a:lnSpc>
              <a:spcBef>
                <a:spcPct val="0"/>
              </a:spcBef>
              <a:spcAft>
                <a:spcPct val="0"/>
              </a:spcAft>
              <a:defRPr sz="1600">
                <a:solidFill>
                  <a:schemeClr val="tx1"/>
                </a:solidFill>
                <a:latin typeface="Arial Narrow" pitchFamily="34" charset="0"/>
              </a:defRPr>
            </a:lvl9pPr>
          </a:lstStyle>
          <a:p>
            <a:pPr algn="ctr">
              <a:defRPr/>
            </a:pPr>
            <a:r>
              <a:rPr lang="en-US" altLang="en-US" sz="2400" b="1" dirty="0">
                <a:solidFill>
                  <a:srgbClr val="0070C0"/>
                </a:solidFill>
              </a:rPr>
              <a:t>Part 1:</a:t>
            </a:r>
          </a:p>
          <a:p>
            <a:pPr algn="ctr">
              <a:defRPr/>
            </a:pPr>
            <a:r>
              <a:rPr lang="en-US" altLang="en-US" sz="2400" b="1" dirty="0">
                <a:solidFill>
                  <a:srgbClr val="0070C0"/>
                </a:solidFill>
              </a:rPr>
              <a:t>Why leadership matters</a:t>
            </a:r>
          </a:p>
          <a:p>
            <a:pPr algn="ctr">
              <a:defRPr/>
            </a:pPr>
            <a:r>
              <a:rPr lang="en-US" altLang="en-US" sz="2400" b="1" dirty="0">
                <a:solidFill>
                  <a:srgbClr val="0070C0"/>
                </a:solidFill>
              </a:rPr>
              <a:t>understanding yourself now</a:t>
            </a:r>
          </a:p>
        </p:txBody>
      </p:sp>
      <p:sp>
        <p:nvSpPr>
          <p:cNvPr id="17" name="TextBox 16">
            <a:extLst>
              <a:ext uri="{FF2B5EF4-FFF2-40B4-BE49-F238E27FC236}">
                <a16:creationId xmlns:a16="http://schemas.microsoft.com/office/drawing/2014/main" id="{97E43192-607D-CCCD-98B8-72A4941CD870}"/>
              </a:ext>
            </a:extLst>
          </p:cNvPr>
          <p:cNvSpPr txBox="1">
            <a:spLocks noChangeArrowheads="1"/>
          </p:cNvSpPr>
          <p:nvPr/>
        </p:nvSpPr>
        <p:spPr bwMode="auto">
          <a:xfrm>
            <a:off x="5049837" y="4953001"/>
            <a:ext cx="2570163" cy="1631216"/>
          </a:xfrm>
          <a:prstGeom prst="rect">
            <a:avLst/>
          </a:prstGeom>
          <a:solidFill>
            <a:schemeClr val="accent1"/>
          </a:solidFill>
          <a:ln w="9525">
            <a:solidFill>
              <a:schemeClr val="tx1"/>
            </a:solidFill>
            <a:miter lim="800000"/>
            <a:headEnd/>
            <a:tailEnd/>
          </a:ln>
          <a:effectLst>
            <a:outerShdw blurRad="50800" dist="38100" dir="2700000" algn="tl" rotWithShape="0">
              <a:srgbClr val="808080">
                <a:alpha val="39999"/>
              </a:srgbClr>
            </a:outerShdw>
          </a:effectLst>
        </p:spPr>
        <p:txBody>
          <a:bodyPr wrap="square">
            <a:spAutoFit/>
          </a:bodyPr>
          <a:lstStyle/>
          <a:p>
            <a:pPr algn="ctr">
              <a:defRPr/>
            </a:pPr>
            <a:r>
              <a:rPr lang="en-GB" sz="2000" dirty="0">
                <a:latin typeface="Arial" charset="0"/>
                <a:ea typeface="ＭＳ Ｐゴシック" pitchFamily="-84" charset="-128"/>
              </a:rPr>
              <a:t>Using your new knowledge of yourself and team, to inspire others with a vision</a:t>
            </a:r>
          </a:p>
        </p:txBody>
      </p:sp>
      <p:sp>
        <p:nvSpPr>
          <p:cNvPr id="10" name="TextBox 9">
            <a:extLst>
              <a:ext uri="{FF2B5EF4-FFF2-40B4-BE49-F238E27FC236}">
                <a16:creationId xmlns:a16="http://schemas.microsoft.com/office/drawing/2014/main" id="{8ED0732C-BD92-E125-F88A-3FBDB2DEE36A}"/>
              </a:ext>
            </a:extLst>
          </p:cNvPr>
          <p:cNvSpPr txBox="1">
            <a:spLocks noChangeArrowheads="1"/>
          </p:cNvSpPr>
          <p:nvPr/>
        </p:nvSpPr>
        <p:spPr bwMode="auto">
          <a:xfrm>
            <a:off x="404813" y="1520825"/>
            <a:ext cx="2220912" cy="400050"/>
          </a:xfrm>
          <a:prstGeom prst="rect">
            <a:avLst/>
          </a:prstGeom>
          <a:solidFill>
            <a:schemeClr val="accent1"/>
          </a:solidFill>
          <a:ln w="9525">
            <a:solidFill>
              <a:schemeClr val="tx1"/>
            </a:solidFill>
            <a:miter lim="800000"/>
            <a:headEnd/>
            <a:tailEnd/>
          </a:ln>
          <a:effectLst>
            <a:outerShdw blurRad="50800" dist="38100" dir="2700000" algn="tl" rotWithShape="0">
              <a:srgbClr val="808080">
                <a:alpha val="39999"/>
              </a:srgbClr>
            </a:outerShdw>
          </a:effectLst>
        </p:spPr>
        <p:txBody>
          <a:bodyPr>
            <a:spAutoFit/>
          </a:bodyPr>
          <a:lstStyle/>
          <a:p>
            <a:pPr algn="ctr">
              <a:defRPr/>
            </a:pPr>
            <a:r>
              <a:rPr lang="en-GB" sz="2000" dirty="0">
                <a:latin typeface="Arial" charset="0"/>
                <a:ea typeface="ＭＳ Ｐゴシック" pitchFamily="-84" charset="-128"/>
              </a:rPr>
              <a:t>About four weeks</a:t>
            </a:r>
          </a:p>
        </p:txBody>
      </p:sp>
      <p:sp>
        <p:nvSpPr>
          <p:cNvPr id="12" name="TextBox 11">
            <a:extLst>
              <a:ext uri="{FF2B5EF4-FFF2-40B4-BE49-F238E27FC236}">
                <a16:creationId xmlns:a16="http://schemas.microsoft.com/office/drawing/2014/main" id="{E35349FF-9F21-B127-4D88-61BB0754F342}"/>
              </a:ext>
            </a:extLst>
          </p:cNvPr>
          <p:cNvSpPr txBox="1">
            <a:spLocks noChangeArrowheads="1"/>
          </p:cNvSpPr>
          <p:nvPr/>
        </p:nvSpPr>
        <p:spPr bwMode="auto">
          <a:xfrm>
            <a:off x="6400800" y="1520825"/>
            <a:ext cx="2220913" cy="400050"/>
          </a:xfrm>
          <a:prstGeom prst="rect">
            <a:avLst/>
          </a:prstGeom>
          <a:solidFill>
            <a:schemeClr val="accent1"/>
          </a:solidFill>
          <a:ln w="9525">
            <a:solidFill>
              <a:schemeClr val="tx1"/>
            </a:solidFill>
            <a:miter lim="800000"/>
            <a:headEnd/>
            <a:tailEnd/>
          </a:ln>
          <a:effectLst>
            <a:outerShdw blurRad="50800" dist="38100" dir="2700000" algn="tl" rotWithShape="0">
              <a:srgbClr val="808080">
                <a:alpha val="39999"/>
              </a:srgbClr>
            </a:outerShdw>
          </a:effectLst>
        </p:spPr>
        <p:txBody>
          <a:bodyPr>
            <a:spAutoFit/>
          </a:bodyPr>
          <a:lstStyle/>
          <a:p>
            <a:pPr algn="ctr">
              <a:defRPr/>
            </a:pPr>
            <a:r>
              <a:rPr lang="en-GB" sz="2000" dirty="0">
                <a:latin typeface="Arial" charset="0"/>
                <a:ea typeface="ＭＳ Ｐゴシック" pitchFamily="-84" charset="-128"/>
              </a:rPr>
              <a:t>About four weeks</a:t>
            </a:r>
          </a:p>
        </p:txBody>
      </p:sp>
      <p:sp>
        <p:nvSpPr>
          <p:cNvPr id="11" name="Oval 4">
            <a:extLst>
              <a:ext uri="{FF2B5EF4-FFF2-40B4-BE49-F238E27FC236}">
                <a16:creationId xmlns:a16="http://schemas.microsoft.com/office/drawing/2014/main" id="{174EEFBB-39C4-9663-D89F-AD733C71123E}"/>
              </a:ext>
            </a:extLst>
          </p:cNvPr>
          <p:cNvSpPr/>
          <p:nvPr/>
        </p:nvSpPr>
        <p:spPr>
          <a:xfrm rot="753718">
            <a:off x="5638800" y="2144713"/>
            <a:ext cx="3122613" cy="1982787"/>
          </a:xfrm>
          <a:prstGeom prst="ellipse">
            <a:avLst/>
          </a:prstGeom>
          <a:solidFill>
            <a:schemeClr val="bg1"/>
          </a:solidFill>
          <a:ln w="476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600">
                <a:solidFill>
                  <a:schemeClr val="tx1"/>
                </a:solidFill>
                <a:latin typeface="Arial Narrow" pitchFamily="34" charset="0"/>
              </a:defRPr>
            </a:lvl1pPr>
            <a:lvl2pPr marL="742950" indent="-285750">
              <a:defRPr sz="1600">
                <a:solidFill>
                  <a:schemeClr val="tx1"/>
                </a:solidFill>
                <a:latin typeface="Arial Narrow" pitchFamily="34" charset="0"/>
              </a:defRPr>
            </a:lvl2pPr>
            <a:lvl3pPr marL="1143000" indent="-228600">
              <a:defRPr sz="1600">
                <a:solidFill>
                  <a:schemeClr val="tx1"/>
                </a:solidFill>
                <a:latin typeface="Arial Narrow" pitchFamily="34" charset="0"/>
              </a:defRPr>
            </a:lvl3pPr>
            <a:lvl4pPr marL="1600200" indent="-228600">
              <a:defRPr sz="1600">
                <a:solidFill>
                  <a:schemeClr val="tx1"/>
                </a:solidFill>
                <a:latin typeface="Arial Narrow" pitchFamily="34" charset="0"/>
              </a:defRPr>
            </a:lvl4pPr>
            <a:lvl5pPr marL="2057400" indent="-228600">
              <a:defRPr sz="1600">
                <a:solidFill>
                  <a:schemeClr val="tx1"/>
                </a:solidFill>
                <a:latin typeface="Arial Narrow" pitchFamily="34" charset="0"/>
              </a:defRPr>
            </a:lvl5pPr>
            <a:lvl6pPr marL="2514600" indent="-228600" algn="ctr" eaLnBrk="0" fontAlgn="base" hangingPunct="0">
              <a:lnSpc>
                <a:spcPct val="90000"/>
              </a:lnSpc>
              <a:spcBef>
                <a:spcPct val="0"/>
              </a:spcBef>
              <a:spcAft>
                <a:spcPct val="0"/>
              </a:spcAft>
              <a:defRPr sz="1600">
                <a:solidFill>
                  <a:schemeClr val="tx1"/>
                </a:solidFill>
                <a:latin typeface="Arial Narrow" pitchFamily="34" charset="0"/>
              </a:defRPr>
            </a:lvl6pPr>
            <a:lvl7pPr marL="2971800" indent="-228600" algn="ctr" eaLnBrk="0" fontAlgn="base" hangingPunct="0">
              <a:lnSpc>
                <a:spcPct val="90000"/>
              </a:lnSpc>
              <a:spcBef>
                <a:spcPct val="0"/>
              </a:spcBef>
              <a:spcAft>
                <a:spcPct val="0"/>
              </a:spcAft>
              <a:defRPr sz="1600">
                <a:solidFill>
                  <a:schemeClr val="tx1"/>
                </a:solidFill>
                <a:latin typeface="Arial Narrow" pitchFamily="34" charset="0"/>
              </a:defRPr>
            </a:lvl7pPr>
            <a:lvl8pPr marL="3429000" indent="-228600" algn="ctr" eaLnBrk="0" fontAlgn="base" hangingPunct="0">
              <a:lnSpc>
                <a:spcPct val="90000"/>
              </a:lnSpc>
              <a:spcBef>
                <a:spcPct val="0"/>
              </a:spcBef>
              <a:spcAft>
                <a:spcPct val="0"/>
              </a:spcAft>
              <a:defRPr sz="1600">
                <a:solidFill>
                  <a:schemeClr val="tx1"/>
                </a:solidFill>
                <a:latin typeface="Arial Narrow" pitchFamily="34" charset="0"/>
              </a:defRPr>
            </a:lvl8pPr>
            <a:lvl9pPr marL="3886200" indent="-228600" algn="ctr" eaLnBrk="0" fontAlgn="base" hangingPunct="0">
              <a:lnSpc>
                <a:spcPct val="90000"/>
              </a:lnSpc>
              <a:spcBef>
                <a:spcPct val="0"/>
              </a:spcBef>
              <a:spcAft>
                <a:spcPct val="0"/>
              </a:spcAft>
              <a:defRPr sz="1600">
                <a:solidFill>
                  <a:schemeClr val="tx1"/>
                </a:solidFill>
                <a:latin typeface="Arial Narrow" pitchFamily="34" charset="0"/>
              </a:defRPr>
            </a:lvl9pPr>
          </a:lstStyle>
          <a:p>
            <a:pPr algn="ctr">
              <a:defRPr/>
            </a:pPr>
            <a:r>
              <a:rPr lang="en-US" altLang="en-US" sz="2400" b="1" dirty="0">
                <a:solidFill>
                  <a:srgbClr val="0070C0"/>
                </a:solidFill>
              </a:rPr>
              <a:t>Part 3:</a:t>
            </a:r>
            <a:br>
              <a:rPr lang="en-US" altLang="en-US" sz="2400" b="1" dirty="0">
                <a:solidFill>
                  <a:srgbClr val="0070C0"/>
                </a:solidFill>
              </a:rPr>
            </a:br>
            <a:r>
              <a:rPr lang="en-US" altLang="en-US" sz="2400" b="1" dirty="0">
                <a:solidFill>
                  <a:srgbClr val="0070C0"/>
                </a:solidFill>
              </a:rPr>
              <a:t>Creating and Communicating a Shared Vision</a:t>
            </a:r>
          </a:p>
        </p:txBody>
      </p:sp>
      <p:sp>
        <p:nvSpPr>
          <p:cNvPr id="14" name="TextBox 13">
            <a:extLst>
              <a:ext uri="{FF2B5EF4-FFF2-40B4-BE49-F238E27FC236}">
                <a16:creationId xmlns:a16="http://schemas.microsoft.com/office/drawing/2014/main" id="{01F92990-4245-C15A-C850-575515730FF7}"/>
              </a:ext>
            </a:extLst>
          </p:cNvPr>
          <p:cNvSpPr txBox="1">
            <a:spLocks noChangeArrowheads="1"/>
          </p:cNvSpPr>
          <p:nvPr/>
        </p:nvSpPr>
        <p:spPr bwMode="auto">
          <a:xfrm>
            <a:off x="3438525" y="952500"/>
            <a:ext cx="2220913" cy="400050"/>
          </a:xfrm>
          <a:prstGeom prst="rect">
            <a:avLst/>
          </a:prstGeom>
          <a:solidFill>
            <a:schemeClr val="accent1"/>
          </a:solidFill>
          <a:ln w="9525">
            <a:solidFill>
              <a:schemeClr val="tx1"/>
            </a:solidFill>
            <a:miter lim="800000"/>
            <a:headEnd/>
            <a:tailEnd/>
          </a:ln>
          <a:effectLst>
            <a:outerShdw blurRad="50800" dist="38100" dir="2700000" algn="tl" rotWithShape="0">
              <a:srgbClr val="808080">
                <a:alpha val="39999"/>
              </a:srgbClr>
            </a:outerShdw>
          </a:effectLst>
        </p:spPr>
        <p:txBody>
          <a:bodyPr>
            <a:spAutoFit/>
          </a:bodyPr>
          <a:lstStyle/>
          <a:p>
            <a:pPr algn="ctr">
              <a:defRPr/>
            </a:pPr>
            <a:r>
              <a:rPr lang="en-GB" sz="2000" dirty="0">
                <a:latin typeface="Arial" charset="0"/>
                <a:ea typeface="ＭＳ Ｐゴシック" pitchFamily="-84" charset="-128"/>
              </a:rPr>
              <a:t>About six weeks</a:t>
            </a:r>
          </a:p>
        </p:txBody>
      </p:sp>
      <p:grpSp>
        <p:nvGrpSpPr>
          <p:cNvPr id="3" name="Group 27">
            <a:extLst>
              <a:ext uri="{FF2B5EF4-FFF2-40B4-BE49-F238E27FC236}">
                <a16:creationId xmlns:a16="http://schemas.microsoft.com/office/drawing/2014/main" id="{46B20F22-558B-795D-D185-44AFDBCD06B9}"/>
              </a:ext>
            </a:extLst>
          </p:cNvPr>
          <p:cNvGrpSpPr>
            <a:grpSpLocks/>
          </p:cNvGrpSpPr>
          <p:nvPr/>
        </p:nvGrpSpPr>
        <p:grpSpPr bwMode="auto">
          <a:xfrm>
            <a:off x="2122488" y="2863825"/>
            <a:ext cx="3823726" cy="3727475"/>
            <a:chOff x="2121792" y="2743200"/>
            <a:chExt cx="3824924" cy="3022817"/>
          </a:xfrm>
        </p:grpSpPr>
        <p:sp>
          <p:nvSpPr>
            <p:cNvPr id="6" name="TextBox 5">
              <a:extLst>
                <a:ext uri="{FF2B5EF4-FFF2-40B4-BE49-F238E27FC236}">
                  <a16:creationId xmlns:a16="http://schemas.microsoft.com/office/drawing/2014/main" id="{6F769FBA-896E-701D-A571-4195F2178FFF}"/>
                </a:ext>
              </a:extLst>
            </p:cNvPr>
            <p:cNvSpPr txBox="1">
              <a:spLocks noChangeArrowheads="1"/>
            </p:cNvSpPr>
            <p:nvPr/>
          </p:nvSpPr>
          <p:spPr bwMode="auto">
            <a:xfrm>
              <a:off x="2121792" y="4441947"/>
              <a:ext cx="2221608" cy="1324070"/>
            </a:xfrm>
            <a:prstGeom prst="rect">
              <a:avLst/>
            </a:prstGeom>
            <a:solidFill>
              <a:schemeClr val="accent1"/>
            </a:solidFill>
            <a:ln w="9525">
              <a:solidFill>
                <a:schemeClr val="tx1"/>
              </a:solidFill>
              <a:miter lim="800000"/>
              <a:headEnd/>
              <a:tailEnd/>
            </a:ln>
            <a:effectLst>
              <a:outerShdw blurRad="50800" dist="38100" dir="2700000" algn="tl" rotWithShape="0">
                <a:srgbClr val="808080">
                  <a:alpha val="39999"/>
                </a:srgbClr>
              </a:outerShdw>
            </a:effectLst>
          </p:spPr>
          <p:txBody>
            <a:bodyPr>
              <a:spAutoFit/>
            </a:bodyPr>
            <a:lstStyle/>
            <a:p>
              <a:pPr algn="ctr">
                <a:defRPr/>
              </a:pPr>
              <a:r>
                <a:rPr lang="en-GB" sz="2000" dirty="0">
                  <a:latin typeface="Arial" charset="0"/>
                  <a:ea typeface="ＭＳ Ｐゴシック" pitchFamily="-84" charset="-128"/>
                </a:rPr>
                <a:t>Understanding how you interact with individuals and groups</a:t>
              </a:r>
            </a:p>
          </p:txBody>
        </p:sp>
        <p:cxnSp>
          <p:nvCxnSpPr>
            <p:cNvPr id="8" name="Straight Arrow Connector 7">
              <a:extLst>
                <a:ext uri="{FF2B5EF4-FFF2-40B4-BE49-F238E27FC236}">
                  <a16:creationId xmlns:a16="http://schemas.microsoft.com/office/drawing/2014/main" id="{0D3A6E2C-9E57-B542-5752-5C0A5E4CC940}"/>
                </a:ext>
              </a:extLst>
            </p:cNvPr>
            <p:cNvCxnSpPr>
              <a:stCxn id="6" idx="0"/>
            </p:cNvCxnSpPr>
            <p:nvPr/>
          </p:nvCxnSpPr>
          <p:spPr bwMode="auto">
            <a:xfrm flipV="1">
              <a:off x="3233390" y="2743200"/>
              <a:ext cx="6352" cy="1698747"/>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5103891-F456-21F5-E4D0-D20DC0EE0AEE}"/>
                </a:ext>
              </a:extLst>
            </p:cNvPr>
            <p:cNvCxnSpPr/>
            <p:nvPr/>
          </p:nvCxnSpPr>
          <p:spPr bwMode="auto">
            <a:xfrm flipV="1">
              <a:off x="5940364" y="2772152"/>
              <a:ext cx="6352" cy="1698747"/>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heel(4)">
                                      <p:cBhvr>
                                        <p:cTn id="7" dur="500"/>
                                        <p:tgtEl>
                                          <p:spTgt spid="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1"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heel(4)">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1" presetClass="entr" presetSubtype="4"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heel(4)">
                                      <p:cBhvr>
                                        <p:cTn id="22" dur="500"/>
                                        <p:tgtEl>
                                          <p:spTgt spid="1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left)">
                                      <p:cBhvr>
                                        <p:cTn id="32" dur="500"/>
                                        <p:tgtEl>
                                          <p:spTgt spid="1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left)">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3" grpId="0" animBg="1"/>
      <p:bldP spid="10" grpId="0" animBg="1"/>
      <p:bldP spid="12" grpId="0" animBg="1"/>
      <p:bldP spid="11" grpId="0" animBg="1"/>
      <p:bldP spid="1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778" name="Group 32">
            <a:extLst>
              <a:ext uri="{FF2B5EF4-FFF2-40B4-BE49-F238E27FC236}">
                <a16:creationId xmlns:a16="http://schemas.microsoft.com/office/drawing/2014/main" id="{A15AD650-6977-672D-6C67-F8F40B63BE86}"/>
              </a:ext>
            </a:extLst>
          </p:cNvPr>
          <p:cNvGrpSpPr>
            <a:grpSpLocks/>
          </p:cNvGrpSpPr>
          <p:nvPr/>
        </p:nvGrpSpPr>
        <p:grpSpPr bwMode="auto">
          <a:xfrm>
            <a:off x="557213" y="1854200"/>
            <a:ext cx="6002337" cy="4246563"/>
            <a:chOff x="603976" y="1854924"/>
            <a:chExt cx="6502218" cy="4245429"/>
          </a:xfrm>
        </p:grpSpPr>
        <p:sp>
          <p:nvSpPr>
            <p:cNvPr id="17" name="Isosceles Triangle 16">
              <a:extLst>
                <a:ext uri="{FF2B5EF4-FFF2-40B4-BE49-F238E27FC236}">
                  <a16:creationId xmlns:a16="http://schemas.microsoft.com/office/drawing/2014/main" id="{EE193A90-B7DB-0A57-3933-6E43BF75C4D8}"/>
                </a:ext>
              </a:extLst>
            </p:cNvPr>
            <p:cNvSpPr/>
            <p:nvPr/>
          </p:nvSpPr>
          <p:spPr>
            <a:xfrm>
              <a:off x="603976" y="1854924"/>
              <a:ext cx="6502218" cy="4245429"/>
            </a:xfrm>
            <a:prstGeom prst="triangle">
              <a:avLst/>
            </a:prstGeom>
            <a:solidFill>
              <a:srgbClr val="FFFF00"/>
            </a:solidFill>
            <a:ln>
              <a:solidFill>
                <a:srgbClr val="432BF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800" dirty="0">
                <a:solidFill>
                  <a:srgbClr val="FFFFFF"/>
                </a:solidFill>
                <a:cs typeface="Arial" pitchFamily="34" charset="0"/>
              </a:endParaRPr>
            </a:p>
          </p:txBody>
        </p:sp>
        <p:cxnSp>
          <p:nvCxnSpPr>
            <p:cNvPr id="75801" name="Straight Connector 23">
              <a:extLst>
                <a:ext uri="{FF2B5EF4-FFF2-40B4-BE49-F238E27FC236}">
                  <a16:creationId xmlns:a16="http://schemas.microsoft.com/office/drawing/2014/main" id="{9AE4524B-045C-CE1D-7C38-AAEF50E2693E}"/>
                </a:ext>
              </a:extLst>
            </p:cNvPr>
            <p:cNvCxnSpPr>
              <a:cxnSpLocks noChangeShapeType="1"/>
            </p:cNvCxnSpPr>
            <p:nvPr/>
          </p:nvCxnSpPr>
          <p:spPr bwMode="auto">
            <a:xfrm>
              <a:off x="1815737" y="4519749"/>
              <a:ext cx="4049486"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cxnSp>
        <p:cxnSp>
          <p:nvCxnSpPr>
            <p:cNvPr id="75802" name="Straight Connector 31">
              <a:extLst>
                <a:ext uri="{FF2B5EF4-FFF2-40B4-BE49-F238E27FC236}">
                  <a16:creationId xmlns:a16="http://schemas.microsoft.com/office/drawing/2014/main" id="{C4AD32D7-C7B7-C930-8F90-AD34F9C74B38}"/>
                </a:ext>
              </a:extLst>
            </p:cNvPr>
            <p:cNvCxnSpPr>
              <a:cxnSpLocks noChangeShapeType="1"/>
            </p:cNvCxnSpPr>
            <p:nvPr/>
          </p:nvCxnSpPr>
          <p:spPr bwMode="auto">
            <a:xfrm>
              <a:off x="1175657" y="5381897"/>
              <a:ext cx="5368834"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cxnSp>
      </p:grpSp>
      <p:sp>
        <p:nvSpPr>
          <p:cNvPr id="12" name="Text Box 9">
            <a:extLst>
              <a:ext uri="{FF2B5EF4-FFF2-40B4-BE49-F238E27FC236}">
                <a16:creationId xmlns:a16="http://schemas.microsoft.com/office/drawing/2014/main" id="{19EAFDAE-E8BE-2F00-498E-0B267AE22CD4}"/>
              </a:ext>
            </a:extLst>
          </p:cNvPr>
          <p:cNvSpPr txBox="1">
            <a:spLocks noChangeArrowheads="1"/>
          </p:cNvSpPr>
          <p:nvPr/>
        </p:nvSpPr>
        <p:spPr bwMode="auto">
          <a:xfrm>
            <a:off x="0" y="1276350"/>
            <a:ext cx="7239000" cy="584200"/>
          </a:xfrm>
          <a:prstGeom prst="rect">
            <a:avLst/>
          </a:prstGeom>
          <a:solidFill>
            <a:schemeClr val="bg1"/>
          </a:solidFill>
          <a:ln w="9525">
            <a:noFill/>
            <a:miter lim="800000"/>
            <a:headEnd/>
            <a:tailEnd/>
          </a:ln>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FR" sz="3200" b="1">
                <a:solidFill>
                  <a:srgbClr val="0000CC"/>
                </a:solidFill>
                <a:effectLst>
                  <a:outerShdw blurRad="38100" dist="38100" dir="2700000" algn="tl">
                    <a:srgbClr val="C0C0C0"/>
                  </a:outerShdw>
                </a:effectLst>
                <a:latin typeface="Calibri" panose="020F0502020204030204" pitchFamily="34" charset="0"/>
              </a:rPr>
              <a:t>The ‘iceberg’ model:</a:t>
            </a:r>
          </a:p>
        </p:txBody>
      </p:sp>
      <p:cxnSp>
        <p:nvCxnSpPr>
          <p:cNvPr id="21" name="Straight Connector 20">
            <a:extLst>
              <a:ext uri="{FF2B5EF4-FFF2-40B4-BE49-F238E27FC236}">
                <a16:creationId xmlns:a16="http://schemas.microsoft.com/office/drawing/2014/main" id="{23EA0D46-CA6C-AE76-EB02-2CE18D1DD915}"/>
              </a:ext>
            </a:extLst>
          </p:cNvPr>
          <p:cNvCxnSpPr/>
          <p:nvPr/>
        </p:nvCxnSpPr>
        <p:spPr>
          <a:xfrm>
            <a:off x="457200" y="3581400"/>
            <a:ext cx="6067425"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sp>
        <p:nvSpPr>
          <p:cNvPr id="22" name="Right Brace 21">
            <a:extLst>
              <a:ext uri="{FF2B5EF4-FFF2-40B4-BE49-F238E27FC236}">
                <a16:creationId xmlns:a16="http://schemas.microsoft.com/office/drawing/2014/main" id="{2D7E91AE-C3B3-04D0-C8AC-7DA84DA13B54}"/>
              </a:ext>
            </a:extLst>
          </p:cNvPr>
          <p:cNvSpPr/>
          <p:nvPr/>
        </p:nvSpPr>
        <p:spPr>
          <a:xfrm>
            <a:off x="6648450" y="1870075"/>
            <a:ext cx="381000" cy="1670050"/>
          </a:xfrm>
          <a:prstGeom prst="rightBrace">
            <a:avLst/>
          </a:prstGeom>
          <a:ln w="41275">
            <a:solidFill>
              <a:srgbClr val="0C02DE"/>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GB" sz="1800" dirty="0">
              <a:cs typeface="Arial" pitchFamily="34" charset="0"/>
            </a:endParaRPr>
          </a:p>
        </p:txBody>
      </p:sp>
      <p:sp>
        <p:nvSpPr>
          <p:cNvPr id="23" name="Rectangle 22">
            <a:extLst>
              <a:ext uri="{FF2B5EF4-FFF2-40B4-BE49-F238E27FC236}">
                <a16:creationId xmlns:a16="http://schemas.microsoft.com/office/drawing/2014/main" id="{826AEA1C-5BA0-A032-ED0E-A51EE526BD33}"/>
              </a:ext>
            </a:extLst>
          </p:cNvPr>
          <p:cNvSpPr>
            <a:spLocks noChangeArrowheads="1"/>
          </p:cNvSpPr>
          <p:nvPr/>
        </p:nvSpPr>
        <p:spPr bwMode="auto">
          <a:xfrm>
            <a:off x="6988175" y="2432050"/>
            <a:ext cx="1862138"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FR" b="1"/>
              <a:t>Observable</a:t>
            </a:r>
          </a:p>
        </p:txBody>
      </p:sp>
      <p:sp>
        <p:nvSpPr>
          <p:cNvPr id="25" name="Right Brace 24">
            <a:extLst>
              <a:ext uri="{FF2B5EF4-FFF2-40B4-BE49-F238E27FC236}">
                <a16:creationId xmlns:a16="http://schemas.microsoft.com/office/drawing/2014/main" id="{8143E081-5B11-2CAB-15C8-8BA57425D4B7}"/>
              </a:ext>
            </a:extLst>
          </p:cNvPr>
          <p:cNvSpPr/>
          <p:nvPr/>
        </p:nvSpPr>
        <p:spPr>
          <a:xfrm>
            <a:off x="6635750" y="3592513"/>
            <a:ext cx="381000" cy="2508250"/>
          </a:xfrm>
          <a:prstGeom prst="rightBrace">
            <a:avLst/>
          </a:prstGeom>
          <a:ln w="41275">
            <a:solidFill>
              <a:srgbClr val="0C02DE"/>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GB" sz="1800" dirty="0">
              <a:cs typeface="Arial" pitchFamily="34" charset="0"/>
            </a:endParaRPr>
          </a:p>
        </p:txBody>
      </p:sp>
      <p:sp>
        <p:nvSpPr>
          <p:cNvPr id="26" name="Rectangle 25">
            <a:extLst>
              <a:ext uri="{FF2B5EF4-FFF2-40B4-BE49-F238E27FC236}">
                <a16:creationId xmlns:a16="http://schemas.microsoft.com/office/drawing/2014/main" id="{DDC5D485-AF67-FB04-6C38-6B5A1B9858DD}"/>
              </a:ext>
            </a:extLst>
          </p:cNvPr>
          <p:cNvSpPr>
            <a:spLocks noChangeArrowheads="1"/>
          </p:cNvSpPr>
          <p:nvPr/>
        </p:nvSpPr>
        <p:spPr bwMode="auto">
          <a:xfrm>
            <a:off x="6918325" y="4554538"/>
            <a:ext cx="1397000" cy="461962"/>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FR" b="1"/>
              <a:t>‘Hidden’</a:t>
            </a:r>
          </a:p>
        </p:txBody>
      </p:sp>
      <p:sp>
        <p:nvSpPr>
          <p:cNvPr id="27" name="Rectangle 26">
            <a:extLst>
              <a:ext uri="{FF2B5EF4-FFF2-40B4-BE49-F238E27FC236}">
                <a16:creationId xmlns:a16="http://schemas.microsoft.com/office/drawing/2014/main" id="{A8DA7898-24E9-3B55-196F-67334646D5E6}"/>
              </a:ext>
            </a:extLst>
          </p:cNvPr>
          <p:cNvSpPr>
            <a:spLocks noChangeArrowheads="1"/>
          </p:cNvSpPr>
          <p:nvPr/>
        </p:nvSpPr>
        <p:spPr bwMode="auto">
          <a:xfrm>
            <a:off x="1859457" y="4495800"/>
            <a:ext cx="3312124"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FR" b="1" dirty="0"/>
              <a:t>Personality</a:t>
            </a:r>
            <a:r>
              <a:rPr lang="en-US" altLang="en-FR" sz="2800" b="1" dirty="0"/>
              <a:t> </a:t>
            </a:r>
            <a:br>
              <a:rPr lang="en-US" altLang="en-FR" b="1" dirty="0"/>
            </a:br>
            <a:r>
              <a:rPr lang="en-US" altLang="en-FR" b="1" dirty="0"/>
              <a:t>mainly innate/genetic</a:t>
            </a:r>
          </a:p>
        </p:txBody>
      </p:sp>
      <p:sp>
        <p:nvSpPr>
          <p:cNvPr id="28" name="Rectangle 27">
            <a:extLst>
              <a:ext uri="{FF2B5EF4-FFF2-40B4-BE49-F238E27FC236}">
                <a16:creationId xmlns:a16="http://schemas.microsoft.com/office/drawing/2014/main" id="{D349857D-A2CD-BE4B-46DF-08FD9F9826BC}"/>
              </a:ext>
            </a:extLst>
          </p:cNvPr>
          <p:cNvSpPr>
            <a:spLocks noChangeArrowheads="1"/>
          </p:cNvSpPr>
          <p:nvPr/>
        </p:nvSpPr>
        <p:spPr bwMode="auto">
          <a:xfrm>
            <a:off x="1447800" y="3649663"/>
            <a:ext cx="419735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FR" b="1" dirty="0"/>
              <a:t>Culture </a:t>
            </a:r>
            <a:br>
              <a:rPr lang="en-US" altLang="en-FR" sz="2000" b="1" dirty="0"/>
            </a:br>
            <a:r>
              <a:rPr lang="en-US" altLang="en-FR" sz="2000" b="1" dirty="0"/>
              <a:t>learned attitudes &amp; beliefs</a:t>
            </a:r>
          </a:p>
        </p:txBody>
      </p:sp>
      <p:sp>
        <p:nvSpPr>
          <p:cNvPr id="29" name="Rectangle 28">
            <a:extLst>
              <a:ext uri="{FF2B5EF4-FFF2-40B4-BE49-F238E27FC236}">
                <a16:creationId xmlns:a16="http://schemas.microsoft.com/office/drawing/2014/main" id="{0CA4D57E-4037-FE65-9906-5015AF8B8292}"/>
              </a:ext>
            </a:extLst>
          </p:cNvPr>
          <p:cNvSpPr>
            <a:spLocks noChangeArrowheads="1"/>
          </p:cNvSpPr>
          <p:nvPr/>
        </p:nvSpPr>
        <p:spPr bwMode="auto">
          <a:xfrm>
            <a:off x="1184275" y="5486400"/>
            <a:ext cx="46624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FR" b="1"/>
              <a:t>Human nature – innate/genetic</a:t>
            </a:r>
          </a:p>
        </p:txBody>
      </p:sp>
      <p:sp>
        <p:nvSpPr>
          <p:cNvPr id="11" name="Isosceles Triangle 10">
            <a:extLst>
              <a:ext uri="{FF2B5EF4-FFF2-40B4-BE49-F238E27FC236}">
                <a16:creationId xmlns:a16="http://schemas.microsoft.com/office/drawing/2014/main" id="{44A0D9F7-8934-7913-D7B6-51BC3BB40A30}"/>
              </a:ext>
            </a:extLst>
          </p:cNvPr>
          <p:cNvSpPr/>
          <p:nvPr/>
        </p:nvSpPr>
        <p:spPr>
          <a:xfrm>
            <a:off x="2352675" y="1868488"/>
            <a:ext cx="2422525" cy="1697037"/>
          </a:xfrm>
          <a:prstGeom prst="triangle">
            <a:avLst/>
          </a:prstGeom>
          <a:solidFill>
            <a:schemeClr val="bg1"/>
          </a:solidFill>
          <a:ln>
            <a:solidFill>
              <a:srgbClr val="0C02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n-US" altLang="en-FR" sz="1600">
              <a:effectLst>
                <a:outerShdw blurRad="38100" dist="38100" dir="2700000" algn="tl">
                  <a:srgbClr val="C0C0C0"/>
                </a:outerShdw>
              </a:effectLst>
            </a:endParaRPr>
          </a:p>
          <a:p>
            <a:pPr algn="ctr" eaLnBrk="1" hangingPunct="1"/>
            <a:r>
              <a:rPr lang="en-US" altLang="en-FR" sz="1800" b="1">
                <a:effectLst>
                  <a:outerShdw blurRad="38100" dist="38100" dir="2700000" algn="tl">
                    <a:srgbClr val="C0C0C0"/>
                  </a:outerShdw>
                </a:effectLst>
              </a:rPr>
              <a:t>Behavior</a:t>
            </a:r>
            <a:endParaRPr lang="en-US" altLang="en-FR" sz="1600" b="1">
              <a:effectLst>
                <a:outerShdw blurRad="38100" dist="38100" dir="2700000" algn="tl">
                  <a:srgbClr val="C0C0C0"/>
                </a:outerShdw>
              </a:effectLst>
            </a:endParaRPr>
          </a:p>
        </p:txBody>
      </p:sp>
      <p:sp>
        <p:nvSpPr>
          <p:cNvPr id="46" name="TextBox 45">
            <a:extLst>
              <a:ext uri="{FF2B5EF4-FFF2-40B4-BE49-F238E27FC236}">
                <a16:creationId xmlns:a16="http://schemas.microsoft.com/office/drawing/2014/main" id="{17C375D5-0698-050F-1544-0EED1C91D084}"/>
              </a:ext>
            </a:extLst>
          </p:cNvPr>
          <p:cNvSpPr txBox="1">
            <a:spLocks noChangeArrowheads="1"/>
          </p:cNvSpPr>
          <p:nvPr/>
        </p:nvSpPr>
        <p:spPr bwMode="auto">
          <a:xfrm>
            <a:off x="3998913" y="919163"/>
            <a:ext cx="4419600" cy="830262"/>
          </a:xfrm>
          <a:prstGeom prst="rect">
            <a:avLst/>
          </a:prstGeom>
          <a:solidFill>
            <a:schemeClr val="bg1"/>
          </a:solidFill>
          <a:ln w="19050">
            <a:solidFill>
              <a:schemeClr val="tx1"/>
            </a:solidFill>
            <a:miter lim="800000"/>
            <a:headEnd/>
            <a:tailEnd/>
          </a:ln>
          <a:effectLst>
            <a:outerShdw blurRad="50800" dist="38100" dir="2700000" algn="tl" rotWithShape="0">
              <a:srgbClr val="808080">
                <a:alpha val="39998"/>
              </a:srgbClr>
            </a:outerShdw>
          </a:effectLst>
        </p:spPr>
        <p:txBody>
          <a:bodyPr>
            <a:spAutoFit/>
          </a:bodyPr>
          <a:lstStyle/>
          <a:p>
            <a:pPr>
              <a:defRPr/>
            </a:pPr>
            <a:r>
              <a:rPr lang="en-US" dirty="0">
                <a:solidFill>
                  <a:srgbClr val="C00000"/>
                </a:solidFill>
                <a:latin typeface="Arial" charset="0"/>
              </a:rPr>
              <a:t>Learn to be mindful of how you are seen by others, and why</a:t>
            </a:r>
          </a:p>
        </p:txBody>
      </p:sp>
      <p:sp>
        <p:nvSpPr>
          <p:cNvPr id="16" name="Title 1">
            <a:extLst>
              <a:ext uri="{FF2B5EF4-FFF2-40B4-BE49-F238E27FC236}">
                <a16:creationId xmlns:a16="http://schemas.microsoft.com/office/drawing/2014/main" id="{7DFBDDBA-31C3-5E80-7E40-5437D260DEBF}"/>
              </a:ext>
            </a:extLst>
          </p:cNvPr>
          <p:cNvSpPr txBox="1">
            <a:spLocks/>
          </p:cNvSpPr>
          <p:nvPr/>
        </p:nvSpPr>
        <p:spPr>
          <a:xfrm>
            <a:off x="0" y="133350"/>
            <a:ext cx="9144000" cy="1143000"/>
          </a:xfrm>
          <a:prstGeom prst="rect">
            <a:avLst/>
          </a:prstGeom>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FR" sz="4000" b="1" dirty="0">
                <a:solidFill>
                  <a:srgbClr val="0000CC"/>
                </a:solidFill>
                <a:effectLst>
                  <a:outerShdw blurRad="38100" dist="38100" dir="2700000" algn="tl">
                    <a:srgbClr val="C0C0C0"/>
                  </a:outerShdw>
                </a:effectLst>
              </a:rPr>
              <a:t>Why do we behave the way we do?</a:t>
            </a:r>
            <a:endParaRPr lang="en-US" altLang="en-FR" sz="4000" b="1" dirty="0">
              <a:solidFill>
                <a:srgbClr val="0000CC"/>
              </a:solidFill>
              <a:effectLst>
                <a:outerShdw blurRad="38100" dist="38100" dir="2700000" algn="tl">
                  <a:srgbClr val="C0C0C0"/>
                </a:outerShdw>
              </a:effectLst>
              <a:latin typeface="Century Gothic" panose="020B0502020202020204" pitchFamily="34" charset="0"/>
            </a:endParaRPr>
          </a:p>
        </p:txBody>
      </p:sp>
      <p:sp>
        <p:nvSpPr>
          <p:cNvPr id="3" name="Up Arrow 2">
            <a:extLst>
              <a:ext uri="{FF2B5EF4-FFF2-40B4-BE49-F238E27FC236}">
                <a16:creationId xmlns:a16="http://schemas.microsoft.com/office/drawing/2014/main" id="{E0FFF0F3-0010-0E1A-A6A6-797EC0FEFDB6}"/>
              </a:ext>
            </a:extLst>
          </p:cNvPr>
          <p:cNvSpPr/>
          <p:nvPr/>
        </p:nvSpPr>
        <p:spPr>
          <a:xfrm>
            <a:off x="6934200" y="2894013"/>
            <a:ext cx="1608138" cy="16256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dirty="0"/>
          </a:p>
        </p:txBody>
      </p:sp>
      <p:sp>
        <p:nvSpPr>
          <p:cNvPr id="24" name="Rectangle 23">
            <a:extLst>
              <a:ext uri="{FF2B5EF4-FFF2-40B4-BE49-F238E27FC236}">
                <a16:creationId xmlns:a16="http://schemas.microsoft.com/office/drawing/2014/main" id="{32E1521C-A03C-5B27-DE51-A82B207617B5}"/>
              </a:ext>
            </a:extLst>
          </p:cNvPr>
          <p:cNvSpPr>
            <a:spLocks noChangeArrowheads="1"/>
          </p:cNvSpPr>
          <p:nvPr/>
        </p:nvSpPr>
        <p:spPr bwMode="auto">
          <a:xfrm>
            <a:off x="6650038" y="2925763"/>
            <a:ext cx="2252662"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FR" b="1"/>
              <a:t>The hidden attributes drive behavior</a:t>
            </a:r>
            <a:endParaRPr lang="en-US" altLang="en-FR" sz="2000" b="1"/>
          </a:p>
        </p:txBody>
      </p:sp>
      <p:sp>
        <p:nvSpPr>
          <p:cNvPr id="75795" name="Espace réservé du numéro de diapositive 2">
            <a:extLst>
              <a:ext uri="{FF2B5EF4-FFF2-40B4-BE49-F238E27FC236}">
                <a16:creationId xmlns:a16="http://schemas.microsoft.com/office/drawing/2014/main" id="{5F64B880-5544-A9AC-A269-7B0DB789D9A1}"/>
              </a:ext>
            </a:extLst>
          </p:cNvPr>
          <p:cNvSpPr txBox="1">
            <a:spLocks/>
          </p:cNvSpPr>
          <p:nvPr/>
        </p:nvSpPr>
        <p:spPr bwMode="auto">
          <a:xfrm>
            <a:off x="8542338" y="6448425"/>
            <a:ext cx="53340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eaLnBrk="1" hangingPunct="1"/>
            <a:fld id="{4EB5E334-CDC7-674F-A32A-4811A9B30C38}" type="slidenum">
              <a:rPr lang="en-US" altLang="en-FR" sz="1400" b="1"/>
              <a:pPr algn="r" eaLnBrk="1" hangingPunct="1"/>
              <a:t>20</a:t>
            </a:fld>
            <a:endParaRPr lang="en-US" altLang="en-FR" sz="1400" b="1"/>
          </a:p>
        </p:txBody>
      </p:sp>
      <p:sp>
        <p:nvSpPr>
          <p:cNvPr id="2" name="Oval 1">
            <a:extLst>
              <a:ext uri="{FF2B5EF4-FFF2-40B4-BE49-F238E27FC236}">
                <a16:creationId xmlns:a16="http://schemas.microsoft.com/office/drawing/2014/main" id="{94588D6A-8AB9-9C86-3238-866B62E85A76}"/>
              </a:ext>
            </a:extLst>
          </p:cNvPr>
          <p:cNvSpPr/>
          <p:nvPr/>
        </p:nvSpPr>
        <p:spPr>
          <a:xfrm rot="231487">
            <a:off x="331788" y="3605213"/>
            <a:ext cx="6143625" cy="908050"/>
          </a:xfrm>
          <a:prstGeom prst="ellipse">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dirty="0"/>
          </a:p>
        </p:txBody>
      </p:sp>
      <p:grpSp>
        <p:nvGrpSpPr>
          <p:cNvPr id="6" name="Group 30">
            <a:extLst>
              <a:ext uri="{FF2B5EF4-FFF2-40B4-BE49-F238E27FC236}">
                <a16:creationId xmlns:a16="http://schemas.microsoft.com/office/drawing/2014/main" id="{B775E782-F95A-6258-3A27-521ACE03890A}"/>
              </a:ext>
            </a:extLst>
          </p:cNvPr>
          <p:cNvGrpSpPr>
            <a:grpSpLocks/>
          </p:cNvGrpSpPr>
          <p:nvPr/>
        </p:nvGrpSpPr>
        <p:grpSpPr bwMode="auto">
          <a:xfrm>
            <a:off x="152400" y="2060575"/>
            <a:ext cx="2590800" cy="1528763"/>
            <a:chOff x="762001" y="2895600"/>
            <a:chExt cx="2590800" cy="1528763"/>
          </a:xfrm>
        </p:grpSpPr>
        <p:cxnSp>
          <p:nvCxnSpPr>
            <p:cNvPr id="32" name="Straight Arrow Connector 31">
              <a:extLst>
                <a:ext uri="{FF2B5EF4-FFF2-40B4-BE49-F238E27FC236}">
                  <a16:creationId xmlns:a16="http://schemas.microsoft.com/office/drawing/2014/main" id="{DF84BE15-64D9-6120-94F5-2D3CEAFE9C49}"/>
                </a:ext>
              </a:extLst>
            </p:cNvPr>
            <p:cNvCxnSpPr>
              <a:stCxn id="33" idx="2"/>
            </p:cNvCxnSpPr>
            <p:nvPr/>
          </p:nvCxnSpPr>
          <p:spPr>
            <a:xfrm>
              <a:off x="2057401" y="3541931"/>
              <a:ext cx="381000" cy="882432"/>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D1426582-B5AE-05A7-4512-67619666E0CC}"/>
                </a:ext>
              </a:extLst>
            </p:cNvPr>
            <p:cNvSpPr txBox="1">
              <a:spLocks noChangeArrowheads="1"/>
            </p:cNvSpPr>
            <p:nvPr/>
          </p:nvSpPr>
          <p:spPr bwMode="auto">
            <a:xfrm>
              <a:off x="762001" y="2895600"/>
              <a:ext cx="2590800" cy="646331"/>
            </a:xfrm>
            <a:prstGeom prst="rect">
              <a:avLst/>
            </a:prstGeom>
            <a:solidFill>
              <a:schemeClr val="bg1"/>
            </a:solidFill>
            <a:ln w="9525">
              <a:solidFill>
                <a:schemeClr val="tx1"/>
              </a:solidFill>
              <a:miter lim="800000"/>
              <a:headEnd/>
              <a:tailEnd/>
            </a:ln>
            <a:effectLst>
              <a:outerShdw blurRad="50800" dist="38100" dir="2700000" algn="tl" rotWithShape="0">
                <a:srgbClr val="808080">
                  <a:alpha val="39999"/>
                </a:srgbClr>
              </a:outerShdw>
            </a:effec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FR" sz="1800" b="1" dirty="0">
                  <a:solidFill>
                    <a:srgbClr val="0000CC"/>
                  </a:solidFill>
                  <a:latin typeface="Century Gothic" panose="020B0502020202020204" pitchFamily="34" charset="0"/>
                </a:rPr>
                <a:t>Let’s explore this in more dept now</a:t>
              </a:r>
            </a:p>
          </p:txBody>
        </p:sp>
      </p:grpSp>
    </p:spTree>
    <p:extLst>
      <p:ext uri="{BB962C8B-B14F-4D97-AF65-F5344CB8AC3E}">
        <p14:creationId xmlns:p14="http://schemas.microsoft.com/office/powerpoint/2010/main" val="1137692246"/>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1000"/>
                                        <p:tgtEl>
                                          <p:spTgt spid="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16"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500" fill="hold"/>
                                        <p:tgtEl>
                                          <p:spTgt spid="11"/>
                                        </p:tgtEl>
                                        <p:attrNameLst>
                                          <p:attrName>ppt_w</p:attrName>
                                        </p:attrNameLst>
                                      </p:cBhvr>
                                      <p:tavLst>
                                        <p:tav tm="0">
                                          <p:val>
                                            <p:fltVal val="0"/>
                                          </p:val>
                                        </p:tav>
                                        <p:tav tm="100000">
                                          <p:val>
                                            <p:strVal val="#ppt_w"/>
                                          </p:val>
                                        </p:tav>
                                      </p:tavLst>
                                    </p:anim>
                                    <p:anim calcmode="lin" valueType="num">
                                      <p:cBhvr>
                                        <p:cTn id="13" dur="500" fill="hold"/>
                                        <p:tgtEl>
                                          <p:spTgt spid="11"/>
                                        </p:tgtEl>
                                        <p:attrNameLst>
                                          <p:attrName>ppt_h</p:attrName>
                                        </p:attrNameLst>
                                      </p:cBhvr>
                                      <p:tavLst>
                                        <p:tav tm="0">
                                          <p:val>
                                            <p:fltVal val="0"/>
                                          </p:val>
                                        </p:tav>
                                        <p:tav tm="100000">
                                          <p:val>
                                            <p:strVal val="#ppt_h"/>
                                          </p:val>
                                        </p:tav>
                                      </p:tavLst>
                                    </p:anim>
                                  </p:childTnLst>
                                </p:cTn>
                              </p:par>
                            </p:childTnLst>
                          </p:cTn>
                        </p:par>
                        <p:par>
                          <p:cTn id="14" fill="hold" nodeType="afterGroup">
                            <p:stCondLst>
                              <p:cond delay="500"/>
                            </p:stCondLst>
                            <p:childTnLst>
                              <p:par>
                                <p:cTn id="15" presetID="1" presetClass="entr" presetSubtype="0" fill="hold" nodeType="after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par>
                          <p:cTn id="17" fill="hold" nodeType="afterGroup">
                            <p:stCondLst>
                              <p:cond delay="500"/>
                            </p:stCondLst>
                            <p:childTnLst>
                              <p:par>
                                <p:cTn id="18" presetID="22" presetClass="entr" presetSubtype="8" fill="hold" nodeType="after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wipe(left)">
                                      <p:cBhvr>
                                        <p:cTn id="20" dur="500"/>
                                        <p:tgtEl>
                                          <p:spTgt spid="22"/>
                                        </p:tgtEl>
                                      </p:cBhvr>
                                    </p:animEffect>
                                  </p:childTnLst>
                                </p:cTn>
                              </p:par>
                            </p:childTnLst>
                          </p:cTn>
                        </p:par>
                        <p:par>
                          <p:cTn id="21" fill="hold" nodeType="afterGroup">
                            <p:stCondLst>
                              <p:cond delay="1000"/>
                            </p:stCondLst>
                            <p:childTnLst>
                              <p:par>
                                <p:cTn id="22" presetID="22" presetClass="entr" presetSubtype="8" fill="hold" nodeType="after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wipe(left)">
                                      <p:cBhvr>
                                        <p:cTn id="24" dur="1000"/>
                                        <p:tgtEl>
                                          <p:spTgt spid="23"/>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wipe(left)">
                                      <p:cBhvr>
                                        <p:cTn id="29" dur="1000"/>
                                        <p:tgtEl>
                                          <p:spTgt spid="25"/>
                                        </p:tgtEl>
                                      </p:cBhvr>
                                    </p:animEffect>
                                  </p:childTnLst>
                                </p:cTn>
                              </p:par>
                            </p:childTnLst>
                          </p:cTn>
                        </p:par>
                        <p:par>
                          <p:cTn id="30" fill="hold" nodeType="afterGroup">
                            <p:stCondLst>
                              <p:cond delay="1000"/>
                            </p:stCondLst>
                            <p:childTnLst>
                              <p:par>
                                <p:cTn id="31" presetID="22" presetClass="entr" presetSubtype="8" fill="hold" nodeType="after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wipe(left)">
                                      <p:cBhvr>
                                        <p:cTn id="33" dur="1000"/>
                                        <p:tgtEl>
                                          <p:spTgt spid="26"/>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3" presetClass="entr" presetSubtype="16" fill="hold" nodeType="clickEffect">
                                  <p:stCondLst>
                                    <p:cond delay="0"/>
                                  </p:stCondLst>
                                  <p:childTnLst>
                                    <p:set>
                                      <p:cBhvr>
                                        <p:cTn id="37" dur="1" fill="hold">
                                          <p:stCondLst>
                                            <p:cond delay="0"/>
                                          </p:stCondLst>
                                        </p:cTn>
                                        <p:tgtEl>
                                          <p:spTgt spid="29"/>
                                        </p:tgtEl>
                                        <p:attrNameLst>
                                          <p:attrName>style.visibility</p:attrName>
                                        </p:attrNameLst>
                                      </p:cBhvr>
                                      <p:to>
                                        <p:strVal val="visible"/>
                                      </p:to>
                                    </p:set>
                                    <p:anim calcmode="lin" valueType="num">
                                      <p:cBhvr>
                                        <p:cTn id="38" dur="500" fill="hold"/>
                                        <p:tgtEl>
                                          <p:spTgt spid="29"/>
                                        </p:tgtEl>
                                        <p:attrNameLst>
                                          <p:attrName>ppt_w</p:attrName>
                                        </p:attrNameLst>
                                      </p:cBhvr>
                                      <p:tavLst>
                                        <p:tav tm="0">
                                          <p:val>
                                            <p:fltVal val="0"/>
                                          </p:val>
                                        </p:tav>
                                        <p:tav tm="100000">
                                          <p:val>
                                            <p:strVal val="#ppt_w"/>
                                          </p:val>
                                        </p:tav>
                                      </p:tavLst>
                                    </p:anim>
                                    <p:anim calcmode="lin" valueType="num">
                                      <p:cBhvr>
                                        <p:cTn id="39" dur="500" fill="hold"/>
                                        <p:tgtEl>
                                          <p:spTgt spid="29"/>
                                        </p:tgtEl>
                                        <p:attrNameLst>
                                          <p:attrName>ppt_h</p:attrName>
                                        </p:attrNameLst>
                                      </p:cBhvr>
                                      <p:tavLst>
                                        <p:tav tm="0">
                                          <p:val>
                                            <p:fltVal val="0"/>
                                          </p:val>
                                        </p:tav>
                                        <p:tav tm="100000">
                                          <p:val>
                                            <p:strVal val="#ppt_h"/>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23" presetClass="entr" presetSubtype="16" fill="hold" nodeType="clickEffect">
                                  <p:stCondLst>
                                    <p:cond delay="0"/>
                                  </p:stCondLst>
                                  <p:childTnLst>
                                    <p:set>
                                      <p:cBhvr>
                                        <p:cTn id="43" dur="1" fill="hold">
                                          <p:stCondLst>
                                            <p:cond delay="0"/>
                                          </p:stCondLst>
                                        </p:cTn>
                                        <p:tgtEl>
                                          <p:spTgt spid="27"/>
                                        </p:tgtEl>
                                        <p:attrNameLst>
                                          <p:attrName>style.visibility</p:attrName>
                                        </p:attrNameLst>
                                      </p:cBhvr>
                                      <p:to>
                                        <p:strVal val="visible"/>
                                      </p:to>
                                    </p:set>
                                    <p:anim calcmode="lin" valueType="num">
                                      <p:cBhvr>
                                        <p:cTn id="44" dur="500" fill="hold"/>
                                        <p:tgtEl>
                                          <p:spTgt spid="27"/>
                                        </p:tgtEl>
                                        <p:attrNameLst>
                                          <p:attrName>ppt_w</p:attrName>
                                        </p:attrNameLst>
                                      </p:cBhvr>
                                      <p:tavLst>
                                        <p:tav tm="0">
                                          <p:val>
                                            <p:fltVal val="0"/>
                                          </p:val>
                                        </p:tav>
                                        <p:tav tm="100000">
                                          <p:val>
                                            <p:strVal val="#ppt_w"/>
                                          </p:val>
                                        </p:tav>
                                      </p:tavLst>
                                    </p:anim>
                                    <p:anim calcmode="lin" valueType="num">
                                      <p:cBhvr>
                                        <p:cTn id="45" dur="500" fill="hold"/>
                                        <p:tgtEl>
                                          <p:spTgt spid="27"/>
                                        </p:tgtEl>
                                        <p:attrNameLst>
                                          <p:attrName>ppt_h</p:attrName>
                                        </p:attrNameLst>
                                      </p:cBhvr>
                                      <p:tavLst>
                                        <p:tav tm="0">
                                          <p:val>
                                            <p:fltVal val="0"/>
                                          </p:val>
                                        </p:tav>
                                        <p:tav tm="100000">
                                          <p:val>
                                            <p:strVal val="#ppt_h"/>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23" presetClass="entr" presetSubtype="16" fill="hold" nodeType="clickEffect">
                                  <p:stCondLst>
                                    <p:cond delay="0"/>
                                  </p:stCondLst>
                                  <p:childTnLst>
                                    <p:set>
                                      <p:cBhvr>
                                        <p:cTn id="49" dur="1" fill="hold">
                                          <p:stCondLst>
                                            <p:cond delay="0"/>
                                          </p:stCondLst>
                                        </p:cTn>
                                        <p:tgtEl>
                                          <p:spTgt spid="28"/>
                                        </p:tgtEl>
                                        <p:attrNameLst>
                                          <p:attrName>style.visibility</p:attrName>
                                        </p:attrNameLst>
                                      </p:cBhvr>
                                      <p:to>
                                        <p:strVal val="visible"/>
                                      </p:to>
                                    </p:set>
                                    <p:anim calcmode="lin" valueType="num">
                                      <p:cBhvr>
                                        <p:cTn id="50" dur="500" fill="hold"/>
                                        <p:tgtEl>
                                          <p:spTgt spid="28"/>
                                        </p:tgtEl>
                                        <p:attrNameLst>
                                          <p:attrName>ppt_w</p:attrName>
                                        </p:attrNameLst>
                                      </p:cBhvr>
                                      <p:tavLst>
                                        <p:tav tm="0">
                                          <p:val>
                                            <p:fltVal val="0"/>
                                          </p:val>
                                        </p:tav>
                                        <p:tav tm="100000">
                                          <p:val>
                                            <p:strVal val="#ppt_w"/>
                                          </p:val>
                                        </p:tav>
                                      </p:tavLst>
                                    </p:anim>
                                    <p:anim calcmode="lin" valueType="num">
                                      <p:cBhvr>
                                        <p:cTn id="51" dur="500" fill="hold"/>
                                        <p:tgtEl>
                                          <p:spTgt spid="28"/>
                                        </p:tgtEl>
                                        <p:attrNameLst>
                                          <p:attrName>ppt_h</p:attrName>
                                        </p:attrNameLst>
                                      </p:cBhvr>
                                      <p:tavLst>
                                        <p:tav tm="0">
                                          <p:val>
                                            <p:fltVal val="0"/>
                                          </p:val>
                                        </p:tav>
                                        <p:tav tm="100000">
                                          <p:val>
                                            <p:strVal val="#ppt_h"/>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4" fill="hold" nodeType="clickEffect">
                                  <p:stCondLst>
                                    <p:cond delay="0"/>
                                  </p:stCondLst>
                                  <p:childTnLst>
                                    <p:set>
                                      <p:cBhvr>
                                        <p:cTn id="55" dur="1" fill="hold">
                                          <p:stCondLst>
                                            <p:cond delay="0"/>
                                          </p:stCondLst>
                                        </p:cTn>
                                        <p:tgtEl>
                                          <p:spTgt spid="3"/>
                                        </p:tgtEl>
                                        <p:attrNameLst>
                                          <p:attrName>style.visibility</p:attrName>
                                        </p:attrNameLst>
                                      </p:cBhvr>
                                      <p:to>
                                        <p:strVal val="visible"/>
                                      </p:to>
                                    </p:set>
                                    <p:animEffect transition="in" filter="wipe(down)">
                                      <p:cBhvr>
                                        <p:cTn id="56" dur="500"/>
                                        <p:tgtEl>
                                          <p:spTgt spid="3"/>
                                        </p:tgtEl>
                                      </p:cBhvr>
                                    </p:animEffect>
                                  </p:childTnLst>
                                </p:cTn>
                              </p:par>
                            </p:childTnLst>
                          </p:cTn>
                        </p:par>
                        <p:par>
                          <p:cTn id="57" fill="hold" nodeType="afterGroup">
                            <p:stCondLst>
                              <p:cond delay="500"/>
                            </p:stCondLst>
                            <p:childTnLst>
                              <p:par>
                                <p:cTn id="58" presetID="22" presetClass="entr" presetSubtype="4" fill="hold" nodeType="after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wipe(down)">
                                      <p:cBhvr>
                                        <p:cTn id="60" dur="500"/>
                                        <p:tgtEl>
                                          <p:spTgt spid="24"/>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1" fill="hold" nodeType="clickEffect">
                                  <p:stCondLst>
                                    <p:cond delay="0"/>
                                  </p:stCondLst>
                                  <p:childTnLst>
                                    <p:set>
                                      <p:cBhvr>
                                        <p:cTn id="64" dur="1" fill="hold">
                                          <p:stCondLst>
                                            <p:cond delay="0"/>
                                          </p:stCondLst>
                                        </p:cTn>
                                        <p:tgtEl>
                                          <p:spTgt spid="46"/>
                                        </p:tgtEl>
                                        <p:attrNameLst>
                                          <p:attrName>style.visibility</p:attrName>
                                        </p:attrNameLst>
                                      </p:cBhvr>
                                      <p:to>
                                        <p:strVal val="visible"/>
                                      </p:to>
                                    </p:set>
                                    <p:animEffect transition="in" filter="wipe(up)">
                                      <p:cBhvr>
                                        <p:cTn id="65" dur="1000"/>
                                        <p:tgtEl>
                                          <p:spTgt spid="46"/>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1" presetClass="entr" presetSubtype="1" fill="hold" nodeType="clickEffect">
                                  <p:stCondLst>
                                    <p:cond delay="0"/>
                                  </p:stCondLst>
                                  <p:childTnLst>
                                    <p:set>
                                      <p:cBhvr>
                                        <p:cTn id="69" dur="1" fill="hold">
                                          <p:stCondLst>
                                            <p:cond delay="0"/>
                                          </p:stCondLst>
                                        </p:cTn>
                                        <p:tgtEl>
                                          <p:spTgt spid="2"/>
                                        </p:tgtEl>
                                        <p:attrNameLst>
                                          <p:attrName>style.visibility</p:attrName>
                                        </p:attrNameLst>
                                      </p:cBhvr>
                                      <p:to>
                                        <p:strVal val="visible"/>
                                      </p:to>
                                    </p:set>
                                    <p:animEffect transition="in" filter="wheel(1)">
                                      <p:cBhvr>
                                        <p:cTn id="70" dur="2000"/>
                                        <p:tgtEl>
                                          <p:spTgt spid="2"/>
                                        </p:tgtEl>
                                      </p:cBhvr>
                                    </p:animEffect>
                                  </p:childTnLst>
                                </p:cTn>
                              </p:par>
                            </p:childTnLst>
                          </p:cTn>
                        </p:par>
                        <p:par>
                          <p:cTn id="71" fill="hold" nodeType="afterGroup">
                            <p:stCondLst>
                              <p:cond delay="2000"/>
                            </p:stCondLst>
                            <p:childTnLst>
                              <p:par>
                                <p:cTn id="72" presetID="22" presetClass="entr" presetSubtype="1" fill="hold" nodeType="afterEffect">
                                  <p:stCondLst>
                                    <p:cond delay="0"/>
                                  </p:stCondLst>
                                  <p:childTnLst>
                                    <p:set>
                                      <p:cBhvr>
                                        <p:cTn id="73" dur="1" fill="hold">
                                          <p:stCondLst>
                                            <p:cond delay="0"/>
                                          </p:stCondLst>
                                        </p:cTn>
                                        <p:tgtEl>
                                          <p:spTgt spid="6"/>
                                        </p:tgtEl>
                                        <p:attrNameLst>
                                          <p:attrName>style.visibility</p:attrName>
                                        </p:attrNameLst>
                                      </p:cBhvr>
                                      <p:to>
                                        <p:strVal val="visible"/>
                                      </p:to>
                                    </p:set>
                                    <p:animEffect transition="in" filter="wipe(up)">
                                      <p:cBhvr>
                                        <p:cTn id="74"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2" grpId="0" animBg="1"/>
      <p:bldP spid="23" grpId="0" animBg="1"/>
      <p:bldP spid="25" grpId="0" animBg="1"/>
      <p:bldP spid="26" grpId="0" animBg="1"/>
      <p:bldP spid="27" grpId="0"/>
      <p:bldP spid="28" grpId="0"/>
      <p:bldP spid="29" grpId="0"/>
      <p:bldP spid="11" grpId="0" animBg="1"/>
      <p:bldP spid="46" grpId="0" animBg="1"/>
      <p:bldP spid="3" grpId="0" animBg="1"/>
      <p:bldP spid="24" grpId="0"/>
      <p:bldP spid="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44AD3689-0C42-274C-ADAF-00C92E9E1EDB}"/>
              </a:ext>
            </a:extLst>
          </p:cNvPr>
          <p:cNvSpPr>
            <a:spLocks noGrp="1"/>
          </p:cNvSpPr>
          <p:nvPr>
            <p:ph type="sldNum" sz="quarter" idx="12"/>
          </p:nvPr>
        </p:nvSpPr>
        <p:spPr>
          <a:xfrm>
            <a:off x="8610600" y="6362700"/>
            <a:ext cx="533400" cy="476250"/>
          </a:xfrm>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l" eaLnBrk="1" hangingPunct="1"/>
            <a:fld id="{AABBC6D7-D87C-6C42-9946-893E26275B14}" type="slidenum">
              <a:rPr lang="en-US" altLang="en-US" sz="1400"/>
              <a:pPr algn="l" eaLnBrk="1" hangingPunct="1"/>
              <a:t>21</a:t>
            </a:fld>
            <a:endParaRPr lang="en-US" altLang="en-US" sz="1400"/>
          </a:p>
        </p:txBody>
      </p:sp>
      <p:sp>
        <p:nvSpPr>
          <p:cNvPr id="79875" name="Rectangle 6">
            <a:extLst>
              <a:ext uri="{FF2B5EF4-FFF2-40B4-BE49-F238E27FC236}">
                <a16:creationId xmlns:a16="http://schemas.microsoft.com/office/drawing/2014/main" id="{89B46D1E-405E-BE10-D767-B6469509C28E}"/>
              </a:ext>
            </a:extLst>
          </p:cNvPr>
          <p:cNvSpPr>
            <a:spLocks noGrp="1" noChangeArrowheads="1"/>
          </p:cNvSpPr>
          <p:nvPr>
            <p:ph type="title"/>
          </p:nvPr>
        </p:nvSpPr>
        <p:spPr>
          <a:xfrm>
            <a:off x="152400" y="0"/>
            <a:ext cx="8686800" cy="846138"/>
          </a:xfrm>
        </p:spPr>
        <p:txBody>
          <a:bodyPr/>
          <a:lstStyle/>
          <a:p>
            <a:r>
              <a:rPr lang="en-US" altLang="en-FR" sz="2400">
                <a:solidFill>
                  <a:srgbClr val="000099"/>
                </a:solidFill>
                <a:ea typeface="ＭＳ Ｐゴシック" panose="020B0600070205080204" pitchFamily="34" charset="-128"/>
              </a:rPr>
              <a:t>Awareness:</a:t>
            </a:r>
            <a:br>
              <a:rPr lang="en-US" altLang="en-FR" sz="2400">
                <a:solidFill>
                  <a:srgbClr val="000099"/>
                </a:solidFill>
                <a:ea typeface="ＭＳ Ｐゴシック" panose="020B0600070205080204" pitchFamily="34" charset="-128"/>
              </a:rPr>
            </a:br>
            <a:r>
              <a:rPr lang="en-US" altLang="en-FR" sz="2400">
                <a:solidFill>
                  <a:srgbClr val="000099"/>
                </a:solidFill>
                <a:ea typeface="ＭＳ Ｐゴシック" panose="020B0600070205080204" pitchFamily="34" charset="-128"/>
              </a:rPr>
              <a:t>Mapping Uncertainty Avoidance with Power-distance</a:t>
            </a:r>
          </a:p>
        </p:txBody>
      </p:sp>
      <p:sp>
        <p:nvSpPr>
          <p:cNvPr id="79876" name="Text Box 8">
            <a:extLst>
              <a:ext uri="{FF2B5EF4-FFF2-40B4-BE49-F238E27FC236}">
                <a16:creationId xmlns:a16="http://schemas.microsoft.com/office/drawing/2014/main" id="{ED7EACC1-C997-AA2F-FB7F-EA978B30BE10}"/>
              </a:ext>
            </a:extLst>
          </p:cNvPr>
          <p:cNvSpPr txBox="1">
            <a:spLocks noChangeArrowheads="1"/>
          </p:cNvSpPr>
          <p:nvPr/>
        </p:nvSpPr>
        <p:spPr bwMode="auto">
          <a:xfrm>
            <a:off x="3048000" y="6373813"/>
            <a:ext cx="35067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FR" sz="1200" dirty="0"/>
              <a:t>Created by K. Pope from Hofstede/Bond results</a:t>
            </a:r>
          </a:p>
        </p:txBody>
      </p:sp>
      <p:pic>
        <p:nvPicPr>
          <p:cNvPr id="79877" name="Picture 10">
            <a:extLst>
              <a:ext uri="{FF2B5EF4-FFF2-40B4-BE49-F238E27FC236}">
                <a16:creationId xmlns:a16="http://schemas.microsoft.com/office/drawing/2014/main" id="{5EDA1641-E4EB-BAF3-8A95-3EEBFCB7DBE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52400" y="842963"/>
            <a:ext cx="8991600" cy="5526087"/>
          </a:xfrm>
        </p:spPr>
      </p:pic>
    </p:spTree>
    <p:extLst>
      <p:ext uri="{BB962C8B-B14F-4D97-AF65-F5344CB8AC3E}">
        <p14:creationId xmlns:p14="http://schemas.microsoft.com/office/powerpoint/2010/main" val="306618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a:extLst>
              <a:ext uri="{FF2B5EF4-FFF2-40B4-BE49-F238E27FC236}">
                <a16:creationId xmlns:a16="http://schemas.microsoft.com/office/drawing/2014/main" id="{BD6C7A63-8C66-934C-8CA2-2DCD548D55FC}"/>
              </a:ext>
            </a:extLst>
          </p:cNvPr>
          <p:cNvSpPr>
            <a:spLocks noGrp="1"/>
          </p:cNvSpPr>
          <p:nvPr>
            <p:ph type="sldNum" sz="quarter" idx="12"/>
          </p:nvPr>
        </p:nvSpPr>
        <p:spPr>
          <a:xfrm>
            <a:off x="457200" y="6172200"/>
            <a:ext cx="2133600" cy="476250"/>
          </a:xfrm>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l" eaLnBrk="1" hangingPunct="1"/>
            <a:fld id="{2E4D4815-9F2E-1641-B269-E32D3C58A27C}" type="slidenum">
              <a:rPr lang="en-US" altLang="en-US" sz="1400"/>
              <a:pPr algn="l" eaLnBrk="1" hangingPunct="1"/>
              <a:t>22</a:t>
            </a:fld>
            <a:endParaRPr lang="en-US" altLang="en-US" sz="1400"/>
          </a:p>
        </p:txBody>
      </p:sp>
      <p:sp>
        <p:nvSpPr>
          <p:cNvPr id="80899" name="Rectangle 6">
            <a:extLst>
              <a:ext uri="{FF2B5EF4-FFF2-40B4-BE49-F238E27FC236}">
                <a16:creationId xmlns:a16="http://schemas.microsoft.com/office/drawing/2014/main" id="{CD1B0CC9-85B9-ECE9-7EA4-DF39199B6745}"/>
              </a:ext>
            </a:extLst>
          </p:cNvPr>
          <p:cNvSpPr>
            <a:spLocks noGrp="1" noChangeArrowheads="1"/>
          </p:cNvSpPr>
          <p:nvPr>
            <p:ph type="title"/>
          </p:nvPr>
        </p:nvSpPr>
        <p:spPr>
          <a:xfrm>
            <a:off x="0" y="0"/>
            <a:ext cx="9144000" cy="1143000"/>
          </a:xfrm>
        </p:spPr>
        <p:txBody>
          <a:bodyPr/>
          <a:lstStyle/>
          <a:p>
            <a:r>
              <a:rPr lang="en-US" altLang="en-FR" sz="2800">
                <a:solidFill>
                  <a:srgbClr val="000099"/>
                </a:solidFill>
                <a:ea typeface="ＭＳ Ｐゴシック" panose="020B0600070205080204" pitchFamily="34" charset="-128"/>
              </a:rPr>
              <a:t>Awareness:</a:t>
            </a:r>
            <a:br>
              <a:rPr lang="en-US" altLang="en-FR" sz="2800">
                <a:solidFill>
                  <a:srgbClr val="000099"/>
                </a:solidFill>
                <a:ea typeface="ＭＳ Ｐゴシック" panose="020B0600070205080204" pitchFamily="34" charset="-128"/>
              </a:rPr>
            </a:br>
            <a:r>
              <a:rPr lang="en-US" altLang="en-FR" sz="2800">
                <a:solidFill>
                  <a:srgbClr val="000099"/>
                </a:solidFill>
                <a:ea typeface="ＭＳ Ｐゴシック" panose="020B0600070205080204" pitchFamily="34" charset="-128"/>
              </a:rPr>
              <a:t>Mapping Power distance with Individualism/Collectivism</a:t>
            </a:r>
          </a:p>
        </p:txBody>
      </p:sp>
      <p:pic>
        <p:nvPicPr>
          <p:cNvPr id="80900" name="Picture 5">
            <a:extLst>
              <a:ext uri="{FF2B5EF4-FFF2-40B4-BE49-F238E27FC236}">
                <a16:creationId xmlns:a16="http://schemas.microsoft.com/office/drawing/2014/main" id="{E21C9D95-A22D-6FD1-E6AD-409B1AB75FB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0" y="931863"/>
            <a:ext cx="8991600" cy="5526087"/>
          </a:xfrm>
        </p:spPr>
      </p:pic>
      <p:sp>
        <p:nvSpPr>
          <p:cNvPr id="80901" name="Text Box 8">
            <a:extLst>
              <a:ext uri="{FF2B5EF4-FFF2-40B4-BE49-F238E27FC236}">
                <a16:creationId xmlns:a16="http://schemas.microsoft.com/office/drawing/2014/main" id="{BC1A492A-0EE9-4809-D39F-9C2C5ABCAD25}"/>
              </a:ext>
            </a:extLst>
          </p:cNvPr>
          <p:cNvSpPr txBox="1">
            <a:spLocks noChangeArrowheads="1"/>
          </p:cNvSpPr>
          <p:nvPr/>
        </p:nvSpPr>
        <p:spPr bwMode="auto">
          <a:xfrm>
            <a:off x="272648" y="6396335"/>
            <a:ext cx="53074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FR" sz="1200" dirty="0"/>
              <a:t>Created by K. Pope from Hofstede/Bond results</a:t>
            </a:r>
          </a:p>
          <a:p>
            <a:pPr eaLnBrk="1" hangingPunct="1"/>
            <a:r>
              <a:rPr lang="en-US" altLang="en-FR" sz="1200" dirty="0"/>
              <a:t>See </a:t>
            </a:r>
            <a:r>
              <a:rPr lang="en-US" altLang="en-FR" sz="1200" dirty="0">
                <a:hlinkClick r:id="rId4"/>
              </a:rPr>
              <a:t>https://www.hofstede-insights.com/country-comparison-tool?countries=</a:t>
            </a:r>
            <a:r>
              <a:rPr lang="en-US" altLang="en-FR" sz="1200" dirty="0"/>
              <a:t> </a:t>
            </a:r>
          </a:p>
        </p:txBody>
      </p:sp>
      <p:grpSp>
        <p:nvGrpSpPr>
          <p:cNvPr id="2" name="Group 13">
            <a:extLst>
              <a:ext uri="{FF2B5EF4-FFF2-40B4-BE49-F238E27FC236}">
                <a16:creationId xmlns:a16="http://schemas.microsoft.com/office/drawing/2014/main" id="{26CFD4D4-AD91-C27F-3672-E53A65436AE2}"/>
              </a:ext>
            </a:extLst>
          </p:cNvPr>
          <p:cNvGrpSpPr>
            <a:grpSpLocks/>
          </p:cNvGrpSpPr>
          <p:nvPr/>
        </p:nvGrpSpPr>
        <p:grpSpPr bwMode="auto">
          <a:xfrm>
            <a:off x="5029200" y="1363663"/>
            <a:ext cx="3878263" cy="1847850"/>
            <a:chOff x="3158" y="899"/>
            <a:chExt cx="2443" cy="1164"/>
          </a:xfrm>
        </p:grpSpPr>
        <p:sp>
          <p:nvSpPr>
            <p:cNvPr id="80904" name="Oval 9">
              <a:extLst>
                <a:ext uri="{FF2B5EF4-FFF2-40B4-BE49-F238E27FC236}">
                  <a16:creationId xmlns:a16="http://schemas.microsoft.com/office/drawing/2014/main" id="{D3FC2330-2D08-37EF-79C6-1253182F0775}"/>
                </a:ext>
              </a:extLst>
            </p:cNvPr>
            <p:cNvSpPr>
              <a:spLocks noChangeArrowheads="1"/>
            </p:cNvSpPr>
            <p:nvPr/>
          </p:nvSpPr>
          <p:spPr bwMode="auto">
            <a:xfrm>
              <a:off x="3782" y="1700"/>
              <a:ext cx="499" cy="363"/>
            </a:xfrm>
            <a:prstGeom prst="ellipse">
              <a:avLst/>
            </a:prstGeom>
            <a:noFill/>
            <a:ln w="38100" cap="sq">
              <a:solidFill>
                <a:schemeClr val="tx1"/>
              </a:solidFill>
              <a:round/>
              <a:headEnd type="none" w="sm" len="sm"/>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FR" altLang="en-FR" sz="1800"/>
            </a:p>
          </p:txBody>
        </p:sp>
        <p:sp>
          <p:nvSpPr>
            <p:cNvPr id="80905" name="Text Box 10">
              <a:extLst>
                <a:ext uri="{FF2B5EF4-FFF2-40B4-BE49-F238E27FC236}">
                  <a16:creationId xmlns:a16="http://schemas.microsoft.com/office/drawing/2014/main" id="{81916F8B-597C-9E22-F7BA-7C3F204DE18F}"/>
                </a:ext>
              </a:extLst>
            </p:cNvPr>
            <p:cNvSpPr txBox="1">
              <a:spLocks noChangeArrowheads="1"/>
            </p:cNvSpPr>
            <p:nvPr/>
          </p:nvSpPr>
          <p:spPr bwMode="auto">
            <a:xfrm>
              <a:off x="3158" y="899"/>
              <a:ext cx="2443" cy="465"/>
            </a:xfrm>
            <a:prstGeom prst="rect">
              <a:avLst/>
            </a:prstGeom>
            <a:solidFill>
              <a:schemeClr val="bg1"/>
            </a:solidFill>
            <a:ln w="38100" cap="sq">
              <a:solidFill>
                <a:schemeClr val="tx1"/>
              </a:solidFill>
              <a:miter lim="800000"/>
              <a:headEnd type="none" w="sm" len="sm"/>
              <a:tailEnd/>
            </a:ln>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FR" sz="1400"/>
                <a:t>Example: Tough to implement SMWT’s*:</a:t>
              </a:r>
            </a:p>
            <a:p>
              <a:pPr eaLnBrk="1" hangingPunct="1">
                <a:buFontTx/>
                <a:buChar char="-"/>
              </a:pPr>
              <a:r>
                <a:rPr lang="en-US" altLang="en-FR" sz="1400"/>
                <a:t>Highly individualistic</a:t>
              </a:r>
            </a:p>
            <a:p>
              <a:pPr eaLnBrk="1" hangingPunct="1">
                <a:buFontTx/>
                <a:buChar char="-"/>
              </a:pPr>
              <a:r>
                <a:rPr lang="en-US" altLang="en-FR" sz="1400"/>
                <a:t>But, tends to want others to take responsibility</a:t>
              </a:r>
            </a:p>
          </p:txBody>
        </p:sp>
        <p:cxnSp>
          <p:nvCxnSpPr>
            <p:cNvPr id="80906" name="AutoShape 12">
              <a:extLst>
                <a:ext uri="{FF2B5EF4-FFF2-40B4-BE49-F238E27FC236}">
                  <a16:creationId xmlns:a16="http://schemas.microsoft.com/office/drawing/2014/main" id="{03FEFF9A-D009-E428-0D07-8A03EE88435C}"/>
                </a:ext>
              </a:extLst>
            </p:cNvPr>
            <p:cNvCxnSpPr>
              <a:cxnSpLocks noChangeShapeType="1"/>
              <a:stCxn id="80905" idx="2"/>
              <a:endCxn id="80904" idx="7"/>
            </p:cNvCxnSpPr>
            <p:nvPr/>
          </p:nvCxnSpPr>
          <p:spPr bwMode="auto">
            <a:xfrm flipH="1">
              <a:off x="4208" y="1364"/>
              <a:ext cx="172" cy="389"/>
            </a:xfrm>
            <a:prstGeom prst="straightConnector1">
              <a:avLst/>
            </a:prstGeom>
            <a:noFill/>
            <a:ln w="381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cxnSp>
      </p:grpSp>
      <p:sp>
        <p:nvSpPr>
          <p:cNvPr id="14" name="Text Box 8">
            <a:extLst>
              <a:ext uri="{FF2B5EF4-FFF2-40B4-BE49-F238E27FC236}">
                <a16:creationId xmlns:a16="http://schemas.microsoft.com/office/drawing/2014/main" id="{D1C07C25-97AE-305F-ECB0-6E4B3989038F}"/>
              </a:ext>
            </a:extLst>
          </p:cNvPr>
          <p:cNvSpPr txBox="1">
            <a:spLocks noChangeArrowheads="1"/>
          </p:cNvSpPr>
          <p:nvPr/>
        </p:nvSpPr>
        <p:spPr bwMode="auto">
          <a:xfrm>
            <a:off x="5580063" y="6486525"/>
            <a:ext cx="27098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FR" sz="1200" dirty="0"/>
              <a:t>* SMWT’s: self-managed work teams</a:t>
            </a:r>
          </a:p>
        </p:txBody>
      </p:sp>
    </p:spTree>
    <p:extLst>
      <p:ext uri="{BB962C8B-B14F-4D97-AF65-F5344CB8AC3E}">
        <p14:creationId xmlns:p14="http://schemas.microsoft.com/office/powerpoint/2010/main" val="26187065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2000"/>
                                        <p:tgtEl>
                                          <p:spTgt spid="2"/>
                                        </p:tgtEl>
                                      </p:cBhvr>
                                    </p:animEffect>
                                  </p:childTnLst>
                                </p:cTn>
                              </p:par>
                            </p:childTnLst>
                          </p:cTn>
                        </p:par>
                        <p:par>
                          <p:cTn id="8" fill="hold" nodeType="afterGroup">
                            <p:stCondLst>
                              <p:cond delay="2000"/>
                            </p:stCondLst>
                            <p:childTnLst>
                              <p:par>
                                <p:cTn id="9" presetID="53" presetClass="entr" presetSubtype="16"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p:cTn id="11" dur="500" fill="hold"/>
                                        <p:tgtEl>
                                          <p:spTgt spid="14"/>
                                        </p:tgtEl>
                                        <p:attrNameLst>
                                          <p:attrName>ppt_w</p:attrName>
                                        </p:attrNameLst>
                                      </p:cBhvr>
                                      <p:tavLst>
                                        <p:tav tm="0">
                                          <p:val>
                                            <p:fltVal val="0"/>
                                          </p:val>
                                        </p:tav>
                                        <p:tav tm="100000">
                                          <p:val>
                                            <p:strVal val="#ppt_w"/>
                                          </p:val>
                                        </p:tav>
                                      </p:tavLst>
                                    </p:anim>
                                    <p:anim calcmode="lin" valueType="num">
                                      <p:cBhvr>
                                        <p:cTn id="12" dur="500" fill="hold"/>
                                        <p:tgtEl>
                                          <p:spTgt spid="14"/>
                                        </p:tgtEl>
                                        <p:attrNameLst>
                                          <p:attrName>ppt_h</p:attrName>
                                        </p:attrNameLst>
                                      </p:cBhvr>
                                      <p:tavLst>
                                        <p:tav tm="0">
                                          <p:val>
                                            <p:fltVal val="0"/>
                                          </p:val>
                                        </p:tav>
                                        <p:tav tm="100000">
                                          <p:val>
                                            <p:strVal val="#ppt_h"/>
                                          </p:val>
                                        </p:tav>
                                      </p:tavLst>
                                    </p:anim>
                                    <p:animEffect transition="in" filter="fade">
                                      <p:cBhvr>
                                        <p:cTn id="1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3">
            <a:extLst>
              <a:ext uri="{FF2B5EF4-FFF2-40B4-BE49-F238E27FC236}">
                <a16:creationId xmlns:a16="http://schemas.microsoft.com/office/drawing/2014/main" id="{EFB0D9B2-55B3-2652-6F16-484F0F3DA48E}"/>
              </a:ext>
            </a:extLst>
          </p:cNvPr>
          <p:cNvSpPr>
            <a:spLocks noGrp="1"/>
          </p:cNvSpPr>
          <p:nvPr>
            <p:ph type="sldNum" sz="quarter" idx="12"/>
          </p:nvPr>
        </p:nvSpPr>
        <p:spPr>
          <a:xfrm>
            <a:off x="8793163" y="6381750"/>
            <a:ext cx="381000" cy="476250"/>
          </a:xfrm>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l" eaLnBrk="1" hangingPunct="1"/>
            <a:fld id="{F76FE344-0B77-7140-86A0-98E7C7CDC19E}" type="slidenum">
              <a:rPr lang="en-US" altLang="en-US" sz="1400"/>
              <a:pPr algn="l" eaLnBrk="1" hangingPunct="1"/>
              <a:t>23</a:t>
            </a:fld>
            <a:endParaRPr lang="en-US" altLang="en-US" sz="1400"/>
          </a:p>
        </p:txBody>
      </p:sp>
      <p:sp>
        <p:nvSpPr>
          <p:cNvPr id="83971" name="Rectangle 2">
            <a:extLst>
              <a:ext uri="{FF2B5EF4-FFF2-40B4-BE49-F238E27FC236}">
                <a16:creationId xmlns:a16="http://schemas.microsoft.com/office/drawing/2014/main" id="{C7C9372B-0DE2-C153-61E2-9875AB82A966}"/>
              </a:ext>
            </a:extLst>
          </p:cNvPr>
          <p:cNvSpPr>
            <a:spLocks noGrp="1" noChangeArrowheads="1"/>
          </p:cNvSpPr>
          <p:nvPr>
            <p:ph type="title"/>
          </p:nvPr>
        </p:nvSpPr>
        <p:spPr>
          <a:xfrm>
            <a:off x="425450" y="85725"/>
            <a:ext cx="8229600" cy="1143000"/>
          </a:xfrm>
        </p:spPr>
        <p:txBody>
          <a:bodyPr/>
          <a:lstStyle/>
          <a:p>
            <a:r>
              <a:rPr lang="en-US" altLang="en-FR" sz="2400" b="1">
                <a:solidFill>
                  <a:srgbClr val="000099"/>
                </a:solidFill>
                <a:ea typeface="ＭＳ Ｐゴシック" panose="020B0600070205080204" pitchFamily="34" charset="-128"/>
              </a:rPr>
              <a:t>Culture shock:</a:t>
            </a:r>
            <a:br>
              <a:rPr lang="en-US" altLang="en-FR" sz="2400" b="1">
                <a:solidFill>
                  <a:srgbClr val="000099"/>
                </a:solidFill>
                <a:ea typeface="ＭＳ Ｐゴシック" panose="020B0600070205080204" pitchFamily="34" charset="-128"/>
              </a:rPr>
            </a:br>
            <a:r>
              <a:rPr lang="en-US" altLang="en-FR" sz="2400" b="1">
                <a:solidFill>
                  <a:srgbClr val="000099"/>
                </a:solidFill>
                <a:ea typeface="ＭＳ Ｐゴシック" panose="020B0600070205080204" pitchFamily="34" charset="-128"/>
              </a:rPr>
              <a:t>The confusion, disorientation and emotional upheaval of moving to a different ‘country’</a:t>
            </a:r>
          </a:p>
        </p:txBody>
      </p:sp>
      <p:sp>
        <p:nvSpPr>
          <p:cNvPr id="174085" name="Line 5">
            <a:extLst>
              <a:ext uri="{FF2B5EF4-FFF2-40B4-BE49-F238E27FC236}">
                <a16:creationId xmlns:a16="http://schemas.microsoft.com/office/drawing/2014/main" id="{701082C0-B9D3-51F3-B3A5-01426FE4402E}"/>
              </a:ext>
            </a:extLst>
          </p:cNvPr>
          <p:cNvSpPr>
            <a:spLocks noChangeShapeType="1"/>
          </p:cNvSpPr>
          <p:nvPr/>
        </p:nvSpPr>
        <p:spPr bwMode="auto">
          <a:xfrm>
            <a:off x="1908175" y="5516563"/>
            <a:ext cx="6119813" cy="0"/>
          </a:xfrm>
          <a:prstGeom prst="line">
            <a:avLst/>
          </a:prstGeom>
          <a:noFill/>
          <a:ln w="381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174086" name="Text Box 6">
            <a:extLst>
              <a:ext uri="{FF2B5EF4-FFF2-40B4-BE49-F238E27FC236}">
                <a16:creationId xmlns:a16="http://schemas.microsoft.com/office/drawing/2014/main" id="{51856A7F-8913-0302-FAC1-197AE6DDD4A3}"/>
              </a:ext>
            </a:extLst>
          </p:cNvPr>
          <p:cNvSpPr txBox="1">
            <a:spLocks noChangeArrowheads="1"/>
          </p:cNvSpPr>
          <p:nvPr/>
        </p:nvSpPr>
        <p:spPr bwMode="auto">
          <a:xfrm>
            <a:off x="3492500" y="6021388"/>
            <a:ext cx="2844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FR" sz="1800" b="1"/>
              <a:t>Months in ‘foreign’ culture</a:t>
            </a:r>
          </a:p>
        </p:txBody>
      </p:sp>
      <p:sp>
        <p:nvSpPr>
          <p:cNvPr id="174087" name="Text Box 7">
            <a:extLst>
              <a:ext uri="{FF2B5EF4-FFF2-40B4-BE49-F238E27FC236}">
                <a16:creationId xmlns:a16="http://schemas.microsoft.com/office/drawing/2014/main" id="{BFAE48A8-FA30-4678-301A-A7D4C4F70EC0}"/>
              </a:ext>
            </a:extLst>
          </p:cNvPr>
          <p:cNvSpPr txBox="1">
            <a:spLocks noChangeArrowheads="1"/>
          </p:cNvSpPr>
          <p:nvPr/>
        </p:nvSpPr>
        <p:spPr bwMode="auto">
          <a:xfrm>
            <a:off x="2051050" y="5589588"/>
            <a:ext cx="5873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FR" sz="1600"/>
              <a:t>1                    2                    3                    4                    5                    6</a:t>
            </a:r>
          </a:p>
        </p:txBody>
      </p:sp>
      <p:sp>
        <p:nvSpPr>
          <p:cNvPr id="174088" name="Line 8">
            <a:extLst>
              <a:ext uri="{FF2B5EF4-FFF2-40B4-BE49-F238E27FC236}">
                <a16:creationId xmlns:a16="http://schemas.microsoft.com/office/drawing/2014/main" id="{72ABB112-C938-7BC7-1303-EBFDCC85C2EB}"/>
              </a:ext>
            </a:extLst>
          </p:cNvPr>
          <p:cNvSpPr>
            <a:spLocks noChangeShapeType="1"/>
          </p:cNvSpPr>
          <p:nvPr/>
        </p:nvSpPr>
        <p:spPr bwMode="auto">
          <a:xfrm flipV="1">
            <a:off x="1908175" y="1700213"/>
            <a:ext cx="0" cy="3816350"/>
          </a:xfrm>
          <a:prstGeom prst="line">
            <a:avLst/>
          </a:prstGeom>
          <a:noFill/>
          <a:ln w="38100" cap="sq">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174090" name="Text Box 10">
            <a:extLst>
              <a:ext uri="{FF2B5EF4-FFF2-40B4-BE49-F238E27FC236}">
                <a16:creationId xmlns:a16="http://schemas.microsoft.com/office/drawing/2014/main" id="{6019BCD0-BF6E-F141-69CD-CFB1EF00E60C}"/>
              </a:ext>
            </a:extLst>
          </p:cNvPr>
          <p:cNvSpPr txBox="1">
            <a:spLocks noChangeArrowheads="1"/>
          </p:cNvSpPr>
          <p:nvPr/>
        </p:nvSpPr>
        <p:spPr bwMode="auto">
          <a:xfrm>
            <a:off x="755650" y="3357563"/>
            <a:ext cx="755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FR" sz="1800" b="1"/>
              <a:t>Mood</a:t>
            </a:r>
          </a:p>
        </p:txBody>
      </p:sp>
      <p:sp>
        <p:nvSpPr>
          <p:cNvPr id="174091" name="Text Box 11">
            <a:extLst>
              <a:ext uri="{FF2B5EF4-FFF2-40B4-BE49-F238E27FC236}">
                <a16:creationId xmlns:a16="http://schemas.microsoft.com/office/drawing/2014/main" id="{4811A55D-603C-8E77-E39C-07321FEDAB3E}"/>
              </a:ext>
            </a:extLst>
          </p:cNvPr>
          <p:cNvSpPr txBox="1">
            <a:spLocks noChangeArrowheads="1"/>
          </p:cNvSpPr>
          <p:nvPr/>
        </p:nvSpPr>
        <p:spPr bwMode="auto">
          <a:xfrm>
            <a:off x="1258888" y="5157788"/>
            <a:ext cx="603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FR" sz="1800"/>
              <a:t>Low</a:t>
            </a:r>
          </a:p>
        </p:txBody>
      </p:sp>
      <p:sp>
        <p:nvSpPr>
          <p:cNvPr id="174092" name="Text Box 12">
            <a:extLst>
              <a:ext uri="{FF2B5EF4-FFF2-40B4-BE49-F238E27FC236}">
                <a16:creationId xmlns:a16="http://schemas.microsoft.com/office/drawing/2014/main" id="{7F93B556-5F72-3D3F-2A25-D3FDAB3291AB}"/>
              </a:ext>
            </a:extLst>
          </p:cNvPr>
          <p:cNvSpPr txBox="1">
            <a:spLocks noChangeArrowheads="1"/>
          </p:cNvSpPr>
          <p:nvPr/>
        </p:nvSpPr>
        <p:spPr bwMode="auto">
          <a:xfrm>
            <a:off x="1258888" y="1700213"/>
            <a:ext cx="641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FR" sz="1800"/>
              <a:t>High</a:t>
            </a:r>
          </a:p>
        </p:txBody>
      </p:sp>
      <p:sp>
        <p:nvSpPr>
          <p:cNvPr id="174094" name="Freeform 14">
            <a:extLst>
              <a:ext uri="{FF2B5EF4-FFF2-40B4-BE49-F238E27FC236}">
                <a16:creationId xmlns:a16="http://schemas.microsoft.com/office/drawing/2014/main" id="{D23C0151-4374-59F4-697E-EF25DDB9BF55}"/>
              </a:ext>
            </a:extLst>
          </p:cNvPr>
          <p:cNvSpPr>
            <a:spLocks/>
          </p:cNvSpPr>
          <p:nvPr/>
        </p:nvSpPr>
        <p:spPr bwMode="auto">
          <a:xfrm>
            <a:off x="1911350" y="2438400"/>
            <a:ext cx="5680075" cy="1612900"/>
          </a:xfrm>
          <a:custGeom>
            <a:avLst/>
            <a:gdLst>
              <a:gd name="T0" fmla="*/ 30241875 w 3578"/>
              <a:gd name="T1" fmla="*/ 806450000 h 1016"/>
              <a:gd name="T2" fmla="*/ 146169063 w 3578"/>
              <a:gd name="T3" fmla="*/ 738406575 h 1016"/>
              <a:gd name="T4" fmla="*/ 284778450 w 3578"/>
              <a:gd name="T5" fmla="*/ 690522813 h 1016"/>
              <a:gd name="T6" fmla="*/ 514111875 w 3578"/>
              <a:gd name="T7" fmla="*/ 599797188 h 1016"/>
              <a:gd name="T8" fmla="*/ 743446888 w 3578"/>
              <a:gd name="T9" fmla="*/ 506552200 h 1016"/>
              <a:gd name="T10" fmla="*/ 814011263 w 3578"/>
              <a:gd name="T11" fmla="*/ 483870000 h 1016"/>
              <a:gd name="T12" fmla="*/ 882054688 w 3578"/>
              <a:gd name="T13" fmla="*/ 461189388 h 1016"/>
              <a:gd name="T14" fmla="*/ 1020664075 w 3578"/>
              <a:gd name="T15" fmla="*/ 390625013 h 1016"/>
              <a:gd name="T16" fmla="*/ 1481851875 w 3578"/>
              <a:gd name="T17" fmla="*/ 229335013 h 1016"/>
              <a:gd name="T18" fmla="*/ 2147483647 w 3578"/>
              <a:gd name="T19" fmla="*/ 0 h 1016"/>
              <a:gd name="T20" fmla="*/ 2147483647 w 3578"/>
              <a:gd name="T21" fmla="*/ 22682200 h 1016"/>
              <a:gd name="T22" fmla="*/ 2147483647 w 3578"/>
              <a:gd name="T23" fmla="*/ 206652813 h 1016"/>
              <a:gd name="T24" fmla="*/ 2147483647 w 3578"/>
              <a:gd name="T25" fmla="*/ 483870000 h 1016"/>
              <a:gd name="T26" fmla="*/ 2147483647 w 3578"/>
              <a:gd name="T27" fmla="*/ 622479388 h 1016"/>
              <a:gd name="T28" fmla="*/ 2147483647 w 3578"/>
              <a:gd name="T29" fmla="*/ 829132200 h 1016"/>
              <a:gd name="T30" fmla="*/ 2147483647 w 3578"/>
              <a:gd name="T31" fmla="*/ 1035785013 h 1016"/>
              <a:gd name="T32" fmla="*/ 2147483647 w 3578"/>
              <a:gd name="T33" fmla="*/ 1174392813 h 1016"/>
              <a:gd name="T34" fmla="*/ 2147483647 w 3578"/>
              <a:gd name="T35" fmla="*/ 1313002200 h 1016"/>
              <a:gd name="T36" fmla="*/ 2147483647 w 3578"/>
              <a:gd name="T37" fmla="*/ 1383566575 h 1016"/>
              <a:gd name="T38" fmla="*/ 2147483647 w 3578"/>
              <a:gd name="T39" fmla="*/ 1474292200 h 1016"/>
              <a:gd name="T40" fmla="*/ 2147483647 w 3578"/>
              <a:gd name="T41" fmla="*/ 1728827188 h 1016"/>
              <a:gd name="T42" fmla="*/ 2147483647 w 3578"/>
              <a:gd name="T43" fmla="*/ 2147483647 h 1016"/>
              <a:gd name="T44" fmla="*/ 2147483647 w 3578"/>
              <a:gd name="T45" fmla="*/ 2147483647 h 1016"/>
              <a:gd name="T46" fmla="*/ 2147483647 w 3578"/>
              <a:gd name="T47" fmla="*/ 2147483647 h 1016"/>
              <a:gd name="T48" fmla="*/ 2147483647 w 3578"/>
              <a:gd name="T49" fmla="*/ 2147483647 h 1016"/>
              <a:gd name="T50" fmla="*/ 2147483647 w 3578"/>
              <a:gd name="T51" fmla="*/ 2147483647 h 1016"/>
              <a:gd name="T52" fmla="*/ 2147483647 w 3578"/>
              <a:gd name="T53" fmla="*/ 2147483647 h 1016"/>
              <a:gd name="T54" fmla="*/ 2147483647 w 3578"/>
              <a:gd name="T55" fmla="*/ 2147483647 h 1016"/>
              <a:gd name="T56" fmla="*/ 2147483647 w 3578"/>
              <a:gd name="T57" fmla="*/ 2147483647 h 1016"/>
              <a:gd name="T58" fmla="*/ 2147483647 w 3578"/>
              <a:gd name="T59" fmla="*/ 2147483647 h 1016"/>
              <a:gd name="T60" fmla="*/ 2147483647 w 3578"/>
              <a:gd name="T61" fmla="*/ 2119452200 h 1016"/>
              <a:gd name="T62" fmla="*/ 2147483647 w 3578"/>
              <a:gd name="T63" fmla="*/ 2096770000 h 1016"/>
              <a:gd name="T64" fmla="*/ 2147483647 w 3578"/>
              <a:gd name="T65" fmla="*/ 1980842813 h 1016"/>
              <a:gd name="T66" fmla="*/ 2147483647 w 3578"/>
              <a:gd name="T67" fmla="*/ 1890117188 h 1016"/>
              <a:gd name="T68" fmla="*/ 2147483647 w 3578"/>
              <a:gd name="T69" fmla="*/ 1706146575 h 1016"/>
              <a:gd name="T70" fmla="*/ 2147483647 w 3578"/>
              <a:gd name="T71" fmla="*/ 1544856575 h 1016"/>
              <a:gd name="T72" fmla="*/ 2147483647 w 3578"/>
              <a:gd name="T73" fmla="*/ 1313002200 h 1016"/>
              <a:gd name="T74" fmla="*/ 2147483647 w 3578"/>
              <a:gd name="T75" fmla="*/ 874495013 h 1016"/>
              <a:gd name="T76" fmla="*/ 2147483647 w 3578"/>
              <a:gd name="T77" fmla="*/ 738406575 h 1016"/>
              <a:gd name="T78" fmla="*/ 2147483647 w 3578"/>
              <a:gd name="T79" fmla="*/ 738406575 h 1016"/>
              <a:gd name="T80" fmla="*/ 2147483647 w 3578"/>
              <a:gd name="T81" fmla="*/ 529232813 h 1016"/>
              <a:gd name="T82" fmla="*/ 2147483647 w 3578"/>
              <a:gd name="T83" fmla="*/ 506552200 h 101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578"/>
              <a:gd name="T127" fmla="*/ 0 h 1016"/>
              <a:gd name="T128" fmla="*/ 3578 w 3578"/>
              <a:gd name="T129" fmla="*/ 1016 h 101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578" h="1016">
                <a:moveTo>
                  <a:pt x="12" y="320"/>
                </a:moveTo>
                <a:cubicBezTo>
                  <a:pt x="82" y="297"/>
                  <a:pt x="0" y="328"/>
                  <a:pt x="58" y="293"/>
                </a:cubicBezTo>
                <a:cubicBezTo>
                  <a:pt x="64" y="289"/>
                  <a:pt x="107" y="276"/>
                  <a:pt x="113" y="274"/>
                </a:cubicBezTo>
                <a:cubicBezTo>
                  <a:pt x="144" y="253"/>
                  <a:pt x="168" y="247"/>
                  <a:pt x="204" y="238"/>
                </a:cubicBezTo>
                <a:cubicBezTo>
                  <a:pt x="257" y="211"/>
                  <a:pt x="229" y="223"/>
                  <a:pt x="295" y="201"/>
                </a:cubicBezTo>
                <a:cubicBezTo>
                  <a:pt x="304" y="198"/>
                  <a:pt x="314" y="195"/>
                  <a:pt x="323" y="192"/>
                </a:cubicBezTo>
                <a:cubicBezTo>
                  <a:pt x="332" y="189"/>
                  <a:pt x="350" y="183"/>
                  <a:pt x="350" y="183"/>
                </a:cubicBezTo>
                <a:cubicBezTo>
                  <a:pt x="388" y="147"/>
                  <a:pt x="347" y="181"/>
                  <a:pt x="405" y="155"/>
                </a:cubicBezTo>
                <a:cubicBezTo>
                  <a:pt x="467" y="128"/>
                  <a:pt x="521" y="103"/>
                  <a:pt x="588" y="91"/>
                </a:cubicBezTo>
                <a:cubicBezTo>
                  <a:pt x="686" y="43"/>
                  <a:pt x="796" y="33"/>
                  <a:pt x="899" y="0"/>
                </a:cubicBezTo>
                <a:cubicBezTo>
                  <a:pt x="948" y="3"/>
                  <a:pt x="997" y="2"/>
                  <a:pt x="1045" y="9"/>
                </a:cubicBezTo>
                <a:cubicBezTo>
                  <a:pt x="1077" y="14"/>
                  <a:pt x="1087" y="61"/>
                  <a:pt x="1118" y="82"/>
                </a:cubicBezTo>
                <a:cubicBezTo>
                  <a:pt x="1145" y="122"/>
                  <a:pt x="1174" y="153"/>
                  <a:pt x="1201" y="192"/>
                </a:cubicBezTo>
                <a:cubicBezTo>
                  <a:pt x="1235" y="294"/>
                  <a:pt x="1180" y="136"/>
                  <a:pt x="1228" y="247"/>
                </a:cubicBezTo>
                <a:cubicBezTo>
                  <a:pt x="1239" y="273"/>
                  <a:pt x="1239" y="305"/>
                  <a:pt x="1255" y="329"/>
                </a:cubicBezTo>
                <a:cubicBezTo>
                  <a:pt x="1298" y="393"/>
                  <a:pt x="1280" y="366"/>
                  <a:pt x="1310" y="411"/>
                </a:cubicBezTo>
                <a:cubicBezTo>
                  <a:pt x="1324" y="433"/>
                  <a:pt x="1351" y="444"/>
                  <a:pt x="1365" y="466"/>
                </a:cubicBezTo>
                <a:cubicBezTo>
                  <a:pt x="1377" y="484"/>
                  <a:pt x="1390" y="503"/>
                  <a:pt x="1402" y="521"/>
                </a:cubicBezTo>
                <a:cubicBezTo>
                  <a:pt x="1408" y="530"/>
                  <a:pt x="1411" y="543"/>
                  <a:pt x="1420" y="549"/>
                </a:cubicBezTo>
                <a:cubicBezTo>
                  <a:pt x="1454" y="572"/>
                  <a:pt x="1439" y="560"/>
                  <a:pt x="1466" y="585"/>
                </a:cubicBezTo>
                <a:cubicBezTo>
                  <a:pt x="1493" y="641"/>
                  <a:pt x="1524" y="643"/>
                  <a:pt x="1557" y="686"/>
                </a:cubicBezTo>
                <a:cubicBezTo>
                  <a:pt x="1623" y="770"/>
                  <a:pt x="1690" y="851"/>
                  <a:pt x="1777" y="914"/>
                </a:cubicBezTo>
                <a:cubicBezTo>
                  <a:pt x="1848" y="965"/>
                  <a:pt x="1958" y="979"/>
                  <a:pt x="2042" y="997"/>
                </a:cubicBezTo>
                <a:cubicBezTo>
                  <a:pt x="2054" y="1003"/>
                  <a:pt x="2065" y="1013"/>
                  <a:pt x="2078" y="1015"/>
                </a:cubicBezTo>
                <a:cubicBezTo>
                  <a:pt x="2088" y="1016"/>
                  <a:pt x="2096" y="1008"/>
                  <a:pt x="2106" y="1006"/>
                </a:cubicBezTo>
                <a:cubicBezTo>
                  <a:pt x="2158" y="996"/>
                  <a:pt x="2243" y="991"/>
                  <a:pt x="2289" y="987"/>
                </a:cubicBezTo>
                <a:cubicBezTo>
                  <a:pt x="2361" y="963"/>
                  <a:pt x="2324" y="972"/>
                  <a:pt x="2398" y="960"/>
                </a:cubicBezTo>
                <a:cubicBezTo>
                  <a:pt x="2407" y="954"/>
                  <a:pt x="2416" y="947"/>
                  <a:pt x="2426" y="942"/>
                </a:cubicBezTo>
                <a:cubicBezTo>
                  <a:pt x="2435" y="938"/>
                  <a:pt x="2445" y="938"/>
                  <a:pt x="2453" y="933"/>
                </a:cubicBezTo>
                <a:cubicBezTo>
                  <a:pt x="2479" y="917"/>
                  <a:pt x="2507" y="873"/>
                  <a:pt x="2535" y="859"/>
                </a:cubicBezTo>
                <a:cubicBezTo>
                  <a:pt x="2552" y="850"/>
                  <a:pt x="2572" y="847"/>
                  <a:pt x="2590" y="841"/>
                </a:cubicBezTo>
                <a:cubicBezTo>
                  <a:pt x="2599" y="838"/>
                  <a:pt x="2618" y="832"/>
                  <a:pt x="2618" y="832"/>
                </a:cubicBezTo>
                <a:cubicBezTo>
                  <a:pt x="2712" y="769"/>
                  <a:pt x="2569" y="867"/>
                  <a:pt x="2673" y="786"/>
                </a:cubicBezTo>
                <a:cubicBezTo>
                  <a:pt x="2690" y="773"/>
                  <a:pt x="2727" y="750"/>
                  <a:pt x="2727" y="750"/>
                </a:cubicBezTo>
                <a:cubicBezTo>
                  <a:pt x="2749" y="717"/>
                  <a:pt x="2772" y="702"/>
                  <a:pt x="2801" y="677"/>
                </a:cubicBezTo>
                <a:cubicBezTo>
                  <a:pt x="2824" y="657"/>
                  <a:pt x="2843" y="634"/>
                  <a:pt x="2865" y="613"/>
                </a:cubicBezTo>
                <a:cubicBezTo>
                  <a:pt x="2902" y="578"/>
                  <a:pt x="2954" y="555"/>
                  <a:pt x="2993" y="521"/>
                </a:cubicBezTo>
                <a:cubicBezTo>
                  <a:pt x="3053" y="468"/>
                  <a:pt x="3111" y="405"/>
                  <a:pt x="3166" y="347"/>
                </a:cubicBezTo>
                <a:lnTo>
                  <a:pt x="3239" y="293"/>
                </a:lnTo>
                <a:cubicBezTo>
                  <a:pt x="3239" y="293"/>
                  <a:pt x="3239" y="293"/>
                  <a:pt x="3239" y="293"/>
                </a:cubicBezTo>
                <a:cubicBezTo>
                  <a:pt x="3278" y="254"/>
                  <a:pt x="3338" y="217"/>
                  <a:pt x="3395" y="210"/>
                </a:cubicBezTo>
                <a:cubicBezTo>
                  <a:pt x="3479" y="199"/>
                  <a:pt x="3501" y="201"/>
                  <a:pt x="3578" y="201"/>
                </a:cubicBezTo>
              </a:path>
            </a:pathLst>
          </a:custGeom>
          <a:noFill/>
          <a:ln w="63500" cap="sq">
            <a:solidFill>
              <a:schemeClr val="tx1"/>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FR" altLang="en-FR" sz="1800"/>
          </a:p>
        </p:txBody>
      </p:sp>
      <p:sp>
        <p:nvSpPr>
          <p:cNvPr id="174095" name="Line 15">
            <a:extLst>
              <a:ext uri="{FF2B5EF4-FFF2-40B4-BE49-F238E27FC236}">
                <a16:creationId xmlns:a16="http://schemas.microsoft.com/office/drawing/2014/main" id="{6E9C9D5A-B47F-BCF4-D8FB-EAF7A7C03991}"/>
              </a:ext>
            </a:extLst>
          </p:cNvPr>
          <p:cNvSpPr>
            <a:spLocks noChangeShapeType="1"/>
          </p:cNvSpPr>
          <p:nvPr/>
        </p:nvSpPr>
        <p:spPr bwMode="auto">
          <a:xfrm>
            <a:off x="3419475" y="2565400"/>
            <a:ext cx="0" cy="2808288"/>
          </a:xfrm>
          <a:prstGeom prst="line">
            <a:avLst/>
          </a:prstGeom>
          <a:noFill/>
          <a:ln w="9525">
            <a:solidFill>
              <a:schemeClr val="tx1"/>
            </a:solidFill>
            <a:prstDash val="lgDash"/>
            <a:round/>
            <a:headEnd type="none" w="sm" len="sm"/>
            <a:tailEnd/>
          </a:ln>
          <a:extLst>
            <a:ext uri="{909E8E84-426E-40DD-AFC4-6F175D3DCCD1}">
              <a14:hiddenFill xmlns:a14="http://schemas.microsoft.com/office/drawing/2010/main">
                <a:noFill/>
              </a14:hiddenFill>
            </a:ext>
          </a:extLst>
        </p:spPr>
        <p:txBody>
          <a:bodyPr wrap="none" anchor="ctr"/>
          <a:lstStyle/>
          <a:p>
            <a:endParaRPr lang="en-GB"/>
          </a:p>
        </p:txBody>
      </p:sp>
      <p:sp>
        <p:nvSpPr>
          <p:cNvPr id="174096" name="Line 16">
            <a:extLst>
              <a:ext uri="{FF2B5EF4-FFF2-40B4-BE49-F238E27FC236}">
                <a16:creationId xmlns:a16="http://schemas.microsoft.com/office/drawing/2014/main" id="{A5834791-9E3F-3A81-E4CC-7C9D85FD4023}"/>
              </a:ext>
            </a:extLst>
          </p:cNvPr>
          <p:cNvSpPr>
            <a:spLocks noChangeShapeType="1"/>
          </p:cNvSpPr>
          <p:nvPr/>
        </p:nvSpPr>
        <p:spPr bwMode="auto">
          <a:xfrm>
            <a:off x="4643438" y="4005263"/>
            <a:ext cx="0" cy="1368425"/>
          </a:xfrm>
          <a:prstGeom prst="line">
            <a:avLst/>
          </a:prstGeom>
          <a:noFill/>
          <a:ln w="9525">
            <a:solidFill>
              <a:schemeClr val="tx1"/>
            </a:solidFill>
            <a:prstDash val="lgDash"/>
            <a:round/>
            <a:headEnd type="none" w="sm" len="sm"/>
            <a:tailEnd/>
          </a:ln>
          <a:extLst>
            <a:ext uri="{909E8E84-426E-40DD-AFC4-6F175D3DCCD1}">
              <a14:hiddenFill xmlns:a14="http://schemas.microsoft.com/office/drawing/2010/main">
                <a:noFill/>
              </a14:hiddenFill>
            </a:ext>
          </a:extLst>
        </p:spPr>
        <p:txBody>
          <a:bodyPr wrap="none" anchor="ctr"/>
          <a:lstStyle/>
          <a:p>
            <a:endParaRPr lang="en-GB"/>
          </a:p>
        </p:txBody>
      </p:sp>
      <p:sp>
        <p:nvSpPr>
          <p:cNvPr id="174097" name="Line 17">
            <a:extLst>
              <a:ext uri="{FF2B5EF4-FFF2-40B4-BE49-F238E27FC236}">
                <a16:creationId xmlns:a16="http://schemas.microsoft.com/office/drawing/2014/main" id="{AC89B1A1-4A38-4BA8-AA53-E2FB39018D44}"/>
              </a:ext>
            </a:extLst>
          </p:cNvPr>
          <p:cNvSpPr>
            <a:spLocks noChangeShapeType="1"/>
          </p:cNvSpPr>
          <p:nvPr/>
        </p:nvSpPr>
        <p:spPr bwMode="auto">
          <a:xfrm>
            <a:off x="6300788" y="3716338"/>
            <a:ext cx="0" cy="1730375"/>
          </a:xfrm>
          <a:prstGeom prst="line">
            <a:avLst/>
          </a:prstGeom>
          <a:noFill/>
          <a:ln w="9525">
            <a:solidFill>
              <a:schemeClr val="tx1"/>
            </a:solidFill>
            <a:prstDash val="lgDash"/>
            <a:round/>
            <a:headEnd type="none" w="sm" len="sm"/>
            <a:tailEnd/>
          </a:ln>
          <a:extLst>
            <a:ext uri="{909E8E84-426E-40DD-AFC4-6F175D3DCCD1}">
              <a14:hiddenFill xmlns:a14="http://schemas.microsoft.com/office/drawing/2010/main">
                <a:noFill/>
              </a14:hiddenFill>
            </a:ext>
          </a:extLst>
        </p:spPr>
        <p:txBody>
          <a:bodyPr wrap="none" anchor="ctr"/>
          <a:lstStyle/>
          <a:p>
            <a:endParaRPr lang="en-GB"/>
          </a:p>
        </p:txBody>
      </p:sp>
      <p:sp>
        <p:nvSpPr>
          <p:cNvPr id="174098" name="Text Box 18">
            <a:extLst>
              <a:ext uri="{FF2B5EF4-FFF2-40B4-BE49-F238E27FC236}">
                <a16:creationId xmlns:a16="http://schemas.microsoft.com/office/drawing/2014/main" id="{7C5B237B-890A-CB2A-DBB6-27295233B972}"/>
              </a:ext>
            </a:extLst>
          </p:cNvPr>
          <p:cNvSpPr txBox="1">
            <a:spLocks noChangeArrowheads="1"/>
          </p:cNvSpPr>
          <p:nvPr/>
        </p:nvSpPr>
        <p:spPr bwMode="auto">
          <a:xfrm>
            <a:off x="2195513" y="4292600"/>
            <a:ext cx="10541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FR" sz="1800"/>
              <a:t>Phase I</a:t>
            </a:r>
          </a:p>
          <a:p>
            <a:pPr eaLnBrk="1" hangingPunct="1"/>
            <a:r>
              <a:rPr lang="en-US" altLang="en-FR" sz="1800"/>
              <a:t>- Novelty</a:t>
            </a:r>
          </a:p>
        </p:txBody>
      </p:sp>
      <p:sp>
        <p:nvSpPr>
          <p:cNvPr id="174099" name="Text Box 19">
            <a:extLst>
              <a:ext uri="{FF2B5EF4-FFF2-40B4-BE49-F238E27FC236}">
                <a16:creationId xmlns:a16="http://schemas.microsoft.com/office/drawing/2014/main" id="{648E8CF0-F4A8-D6F7-AE4B-2FD28D74E96F}"/>
              </a:ext>
            </a:extLst>
          </p:cNvPr>
          <p:cNvSpPr txBox="1">
            <a:spLocks noChangeArrowheads="1"/>
          </p:cNvSpPr>
          <p:nvPr/>
        </p:nvSpPr>
        <p:spPr bwMode="auto">
          <a:xfrm>
            <a:off x="3419475" y="4292600"/>
            <a:ext cx="12636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FR" sz="1800"/>
              <a:t>Phase II</a:t>
            </a:r>
          </a:p>
          <a:p>
            <a:pPr eaLnBrk="1" hangingPunct="1">
              <a:buFontTx/>
              <a:buChar char="-"/>
            </a:pPr>
            <a:r>
              <a:rPr lang="en-US" altLang="en-FR" sz="1800"/>
              <a:t>Disillusion</a:t>
            </a:r>
          </a:p>
          <a:p>
            <a:pPr eaLnBrk="1" hangingPunct="1"/>
            <a:r>
              <a:rPr lang="en-US" altLang="en-FR" sz="1800"/>
              <a:t>   -ment</a:t>
            </a:r>
          </a:p>
        </p:txBody>
      </p:sp>
      <p:sp>
        <p:nvSpPr>
          <p:cNvPr id="174100" name="Text Box 20">
            <a:extLst>
              <a:ext uri="{FF2B5EF4-FFF2-40B4-BE49-F238E27FC236}">
                <a16:creationId xmlns:a16="http://schemas.microsoft.com/office/drawing/2014/main" id="{529B36C6-54A6-E5B7-F453-EDE15C0B008F}"/>
              </a:ext>
            </a:extLst>
          </p:cNvPr>
          <p:cNvSpPr txBox="1">
            <a:spLocks noChangeArrowheads="1"/>
          </p:cNvSpPr>
          <p:nvPr/>
        </p:nvSpPr>
        <p:spPr bwMode="auto">
          <a:xfrm>
            <a:off x="4932363" y="4365625"/>
            <a:ext cx="1320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FR" sz="1800"/>
              <a:t>Phase III</a:t>
            </a:r>
          </a:p>
          <a:p>
            <a:pPr eaLnBrk="1" hangingPunct="1"/>
            <a:r>
              <a:rPr lang="en-US" altLang="en-FR" sz="1800"/>
              <a:t>- Frustration</a:t>
            </a:r>
          </a:p>
        </p:txBody>
      </p:sp>
      <p:sp>
        <p:nvSpPr>
          <p:cNvPr id="174101" name="Text Box 21">
            <a:extLst>
              <a:ext uri="{FF2B5EF4-FFF2-40B4-BE49-F238E27FC236}">
                <a16:creationId xmlns:a16="http://schemas.microsoft.com/office/drawing/2014/main" id="{4A838F91-5B47-B375-4560-CA09937A815E}"/>
              </a:ext>
            </a:extLst>
          </p:cNvPr>
          <p:cNvSpPr txBox="1">
            <a:spLocks noChangeArrowheads="1"/>
          </p:cNvSpPr>
          <p:nvPr/>
        </p:nvSpPr>
        <p:spPr bwMode="auto">
          <a:xfrm>
            <a:off x="6443663" y="4365625"/>
            <a:ext cx="16637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FR" sz="1800"/>
              <a:t>Phase IV</a:t>
            </a:r>
          </a:p>
          <a:p>
            <a:pPr eaLnBrk="1" hangingPunct="1"/>
            <a:r>
              <a:rPr lang="en-US" altLang="en-FR" sz="1800"/>
              <a:t>- Learns to cope</a:t>
            </a:r>
          </a:p>
        </p:txBody>
      </p:sp>
      <p:sp>
        <p:nvSpPr>
          <p:cNvPr id="174102" name="Text Box 22">
            <a:extLst>
              <a:ext uri="{FF2B5EF4-FFF2-40B4-BE49-F238E27FC236}">
                <a16:creationId xmlns:a16="http://schemas.microsoft.com/office/drawing/2014/main" id="{83617684-7B59-5309-53B9-A4539F08C944}"/>
              </a:ext>
            </a:extLst>
          </p:cNvPr>
          <p:cNvSpPr txBox="1">
            <a:spLocks noChangeArrowheads="1"/>
          </p:cNvSpPr>
          <p:nvPr/>
        </p:nvSpPr>
        <p:spPr bwMode="auto">
          <a:xfrm>
            <a:off x="4356100" y="1557338"/>
            <a:ext cx="3751263" cy="1016000"/>
          </a:xfrm>
          <a:prstGeom prst="rect">
            <a:avLst/>
          </a:prstGeom>
          <a:solidFill>
            <a:schemeClr val="bg1"/>
          </a:solidFill>
          <a:ln w="38100" cap="sq">
            <a:solidFill>
              <a:schemeClr val="tx1"/>
            </a:solidFill>
            <a:miter lim="800000"/>
            <a:headEnd type="none" w="sm" len="sm"/>
            <a:tailEnd/>
          </a:ln>
          <a:effectLst>
            <a:outerShdw dist="107763" dir="2700000" algn="ctr" rotWithShape="0">
              <a:schemeClr val="bg2">
                <a:alpha val="50000"/>
              </a:schemeClr>
            </a:outerShdw>
          </a:effectLst>
        </p:spPr>
        <p:txBody>
          <a:bodyPr>
            <a:spAutoFit/>
          </a:bodyPr>
          <a:lstStyle/>
          <a:p>
            <a:pPr>
              <a:defRPr/>
            </a:pPr>
            <a:r>
              <a:rPr lang="en-US" altLang="en-US" sz="2000"/>
              <a:t>This is what generally happens</a:t>
            </a:r>
            <a:br>
              <a:rPr lang="en-US" altLang="en-US" sz="2000"/>
            </a:br>
            <a:r>
              <a:rPr lang="en-US" altLang="en-US" sz="2000"/>
              <a:t>on an intensive graduate </a:t>
            </a:r>
          </a:p>
          <a:p>
            <a:pPr>
              <a:defRPr/>
            </a:pPr>
            <a:r>
              <a:rPr lang="en-US" altLang="en-US" sz="2000"/>
              <a:t>program too!</a:t>
            </a:r>
          </a:p>
        </p:txBody>
      </p:sp>
      <p:sp>
        <p:nvSpPr>
          <p:cNvPr id="2" name="TextBox 1">
            <a:extLst>
              <a:ext uri="{FF2B5EF4-FFF2-40B4-BE49-F238E27FC236}">
                <a16:creationId xmlns:a16="http://schemas.microsoft.com/office/drawing/2014/main" id="{BA34DCC8-9853-E12B-FC74-9D34E16D736D}"/>
              </a:ext>
            </a:extLst>
          </p:cNvPr>
          <p:cNvSpPr txBox="1"/>
          <p:nvPr/>
        </p:nvSpPr>
        <p:spPr>
          <a:xfrm>
            <a:off x="240719" y="6443246"/>
            <a:ext cx="8366906" cy="338554"/>
          </a:xfrm>
          <a:prstGeom prst="rect">
            <a:avLst/>
          </a:prstGeom>
          <a:noFill/>
        </p:spPr>
        <p:txBody>
          <a:bodyPr wrap="none" rtlCol="0">
            <a:spAutoFit/>
          </a:bodyPr>
          <a:lstStyle/>
          <a:p>
            <a:r>
              <a:rPr lang="en-GB" sz="1600" b="0" i="0" u="none" strike="noStrike" dirty="0">
                <a:solidFill>
                  <a:srgbClr val="000000"/>
                </a:solidFill>
                <a:effectLst/>
                <a:latin typeface="-webkit-standard"/>
              </a:rPr>
              <a:t>Kübler-Ross, E. (1969). </a:t>
            </a:r>
            <a:r>
              <a:rPr lang="en-GB" sz="1600" b="0" i="1" u="none" strike="noStrike" dirty="0">
                <a:solidFill>
                  <a:srgbClr val="000000"/>
                </a:solidFill>
                <a:effectLst/>
              </a:rPr>
              <a:t>On Death and Dying</a:t>
            </a:r>
            <a:r>
              <a:rPr lang="en-GB" sz="1600" b="0" i="0" u="none" strike="noStrike" dirty="0">
                <a:solidFill>
                  <a:srgbClr val="000000"/>
                </a:solidFill>
                <a:effectLst/>
                <a:latin typeface="-webkit-standard"/>
              </a:rPr>
              <a:t> (The original framework for the Five Stages of Grief).</a:t>
            </a:r>
            <a:endParaRPr lang="en-US" sz="1600" dirty="0"/>
          </a:p>
        </p:txBody>
      </p:sp>
    </p:spTree>
    <p:extLst>
      <p:ext uri="{BB962C8B-B14F-4D97-AF65-F5344CB8AC3E}">
        <p14:creationId xmlns:p14="http://schemas.microsoft.com/office/powerpoint/2010/main" val="33281810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74085"/>
                                        </p:tgtEl>
                                        <p:attrNameLst>
                                          <p:attrName>style.visibility</p:attrName>
                                        </p:attrNameLst>
                                      </p:cBhvr>
                                      <p:to>
                                        <p:strVal val="visible"/>
                                      </p:to>
                                    </p:set>
                                    <p:animEffect transition="in" filter="wipe(left)">
                                      <p:cBhvr>
                                        <p:cTn id="7" dur="1000"/>
                                        <p:tgtEl>
                                          <p:spTgt spid="174085"/>
                                        </p:tgtEl>
                                      </p:cBhvr>
                                    </p:animEffect>
                                  </p:childTnLst>
                                </p:cTn>
                              </p:par>
                            </p:childTnLst>
                          </p:cTn>
                        </p:par>
                        <p:par>
                          <p:cTn id="8" fill="hold" nodeType="afterGroup">
                            <p:stCondLst>
                              <p:cond delay="1000"/>
                            </p:stCondLst>
                            <p:childTnLst>
                              <p:par>
                                <p:cTn id="9" presetID="23" presetClass="entr" presetSubtype="16" fill="hold" nodeType="afterEffect">
                                  <p:stCondLst>
                                    <p:cond delay="0"/>
                                  </p:stCondLst>
                                  <p:childTnLst>
                                    <p:set>
                                      <p:cBhvr>
                                        <p:cTn id="10" dur="1" fill="hold">
                                          <p:stCondLst>
                                            <p:cond delay="0"/>
                                          </p:stCondLst>
                                        </p:cTn>
                                        <p:tgtEl>
                                          <p:spTgt spid="174086"/>
                                        </p:tgtEl>
                                        <p:attrNameLst>
                                          <p:attrName>style.visibility</p:attrName>
                                        </p:attrNameLst>
                                      </p:cBhvr>
                                      <p:to>
                                        <p:strVal val="visible"/>
                                      </p:to>
                                    </p:set>
                                    <p:anim calcmode="lin" valueType="num">
                                      <p:cBhvr>
                                        <p:cTn id="11" dur="500" fill="hold"/>
                                        <p:tgtEl>
                                          <p:spTgt spid="174086"/>
                                        </p:tgtEl>
                                        <p:attrNameLst>
                                          <p:attrName>ppt_w</p:attrName>
                                        </p:attrNameLst>
                                      </p:cBhvr>
                                      <p:tavLst>
                                        <p:tav tm="0">
                                          <p:val>
                                            <p:fltVal val="0"/>
                                          </p:val>
                                        </p:tav>
                                        <p:tav tm="100000">
                                          <p:val>
                                            <p:strVal val="#ppt_w"/>
                                          </p:val>
                                        </p:tav>
                                      </p:tavLst>
                                    </p:anim>
                                    <p:anim calcmode="lin" valueType="num">
                                      <p:cBhvr>
                                        <p:cTn id="12" dur="500" fill="hold"/>
                                        <p:tgtEl>
                                          <p:spTgt spid="174086"/>
                                        </p:tgtEl>
                                        <p:attrNameLst>
                                          <p:attrName>ppt_h</p:attrName>
                                        </p:attrNameLst>
                                      </p:cBhvr>
                                      <p:tavLst>
                                        <p:tav tm="0">
                                          <p:val>
                                            <p:fltVal val="0"/>
                                          </p:val>
                                        </p:tav>
                                        <p:tav tm="100000">
                                          <p:val>
                                            <p:strVal val="#ppt_h"/>
                                          </p:val>
                                        </p:tav>
                                      </p:tavLst>
                                    </p:anim>
                                  </p:childTnLst>
                                </p:cTn>
                              </p:par>
                            </p:childTnLst>
                          </p:cTn>
                        </p:par>
                        <p:par>
                          <p:cTn id="13" fill="hold" nodeType="afterGroup">
                            <p:stCondLst>
                              <p:cond delay="1500"/>
                            </p:stCondLst>
                            <p:childTnLst>
                              <p:par>
                                <p:cTn id="14" presetID="22" presetClass="entr" presetSubtype="8" fill="hold" nodeType="afterEffect">
                                  <p:stCondLst>
                                    <p:cond delay="0"/>
                                  </p:stCondLst>
                                  <p:childTnLst>
                                    <p:set>
                                      <p:cBhvr>
                                        <p:cTn id="15" dur="1" fill="hold">
                                          <p:stCondLst>
                                            <p:cond delay="0"/>
                                          </p:stCondLst>
                                        </p:cTn>
                                        <p:tgtEl>
                                          <p:spTgt spid="174087"/>
                                        </p:tgtEl>
                                        <p:attrNameLst>
                                          <p:attrName>style.visibility</p:attrName>
                                        </p:attrNameLst>
                                      </p:cBhvr>
                                      <p:to>
                                        <p:strVal val="visible"/>
                                      </p:to>
                                    </p:set>
                                    <p:animEffect transition="in" filter="wipe(left)">
                                      <p:cBhvr>
                                        <p:cTn id="16" dur="2000"/>
                                        <p:tgtEl>
                                          <p:spTgt spid="174087"/>
                                        </p:tgtEl>
                                      </p:cBhvr>
                                    </p:animEffect>
                                  </p:childTnLst>
                                </p:cTn>
                              </p:par>
                            </p:childTnLst>
                          </p:cTn>
                        </p:par>
                        <p:par>
                          <p:cTn id="17" fill="hold" nodeType="afterGroup">
                            <p:stCondLst>
                              <p:cond delay="3500"/>
                            </p:stCondLst>
                            <p:childTnLst>
                              <p:par>
                                <p:cTn id="18" presetID="23" presetClass="entr" presetSubtype="16" fill="hold" nodeType="afterEffect">
                                  <p:stCondLst>
                                    <p:cond delay="0"/>
                                  </p:stCondLst>
                                  <p:childTnLst>
                                    <p:set>
                                      <p:cBhvr>
                                        <p:cTn id="19" dur="1" fill="hold">
                                          <p:stCondLst>
                                            <p:cond delay="0"/>
                                          </p:stCondLst>
                                        </p:cTn>
                                        <p:tgtEl>
                                          <p:spTgt spid="174088"/>
                                        </p:tgtEl>
                                        <p:attrNameLst>
                                          <p:attrName>style.visibility</p:attrName>
                                        </p:attrNameLst>
                                      </p:cBhvr>
                                      <p:to>
                                        <p:strVal val="visible"/>
                                      </p:to>
                                    </p:set>
                                    <p:anim calcmode="lin" valueType="num">
                                      <p:cBhvr>
                                        <p:cTn id="20" dur="500" fill="hold"/>
                                        <p:tgtEl>
                                          <p:spTgt spid="174088"/>
                                        </p:tgtEl>
                                        <p:attrNameLst>
                                          <p:attrName>ppt_w</p:attrName>
                                        </p:attrNameLst>
                                      </p:cBhvr>
                                      <p:tavLst>
                                        <p:tav tm="0">
                                          <p:val>
                                            <p:fltVal val="0"/>
                                          </p:val>
                                        </p:tav>
                                        <p:tav tm="100000">
                                          <p:val>
                                            <p:strVal val="#ppt_w"/>
                                          </p:val>
                                        </p:tav>
                                      </p:tavLst>
                                    </p:anim>
                                    <p:anim calcmode="lin" valueType="num">
                                      <p:cBhvr>
                                        <p:cTn id="21" dur="500" fill="hold"/>
                                        <p:tgtEl>
                                          <p:spTgt spid="174088"/>
                                        </p:tgtEl>
                                        <p:attrNameLst>
                                          <p:attrName>ppt_h</p:attrName>
                                        </p:attrNameLst>
                                      </p:cBhvr>
                                      <p:tavLst>
                                        <p:tav tm="0">
                                          <p:val>
                                            <p:fltVal val="0"/>
                                          </p:val>
                                        </p:tav>
                                        <p:tav tm="100000">
                                          <p:val>
                                            <p:strVal val="#ppt_h"/>
                                          </p:val>
                                        </p:tav>
                                      </p:tavLst>
                                    </p:anim>
                                  </p:childTnLst>
                                </p:cTn>
                              </p:par>
                            </p:childTnLst>
                          </p:cTn>
                        </p:par>
                        <p:par>
                          <p:cTn id="22" fill="hold" nodeType="afterGroup">
                            <p:stCondLst>
                              <p:cond delay="4000"/>
                            </p:stCondLst>
                            <p:childTnLst>
                              <p:par>
                                <p:cTn id="23" presetID="23" presetClass="entr" presetSubtype="16" fill="hold" nodeType="afterEffect">
                                  <p:stCondLst>
                                    <p:cond delay="0"/>
                                  </p:stCondLst>
                                  <p:childTnLst>
                                    <p:set>
                                      <p:cBhvr>
                                        <p:cTn id="24" dur="1" fill="hold">
                                          <p:stCondLst>
                                            <p:cond delay="0"/>
                                          </p:stCondLst>
                                        </p:cTn>
                                        <p:tgtEl>
                                          <p:spTgt spid="174090"/>
                                        </p:tgtEl>
                                        <p:attrNameLst>
                                          <p:attrName>style.visibility</p:attrName>
                                        </p:attrNameLst>
                                      </p:cBhvr>
                                      <p:to>
                                        <p:strVal val="visible"/>
                                      </p:to>
                                    </p:set>
                                    <p:anim calcmode="lin" valueType="num">
                                      <p:cBhvr>
                                        <p:cTn id="25" dur="1000" fill="hold"/>
                                        <p:tgtEl>
                                          <p:spTgt spid="174090"/>
                                        </p:tgtEl>
                                        <p:attrNameLst>
                                          <p:attrName>ppt_w</p:attrName>
                                        </p:attrNameLst>
                                      </p:cBhvr>
                                      <p:tavLst>
                                        <p:tav tm="0">
                                          <p:val>
                                            <p:fltVal val="0"/>
                                          </p:val>
                                        </p:tav>
                                        <p:tav tm="100000">
                                          <p:val>
                                            <p:strVal val="#ppt_w"/>
                                          </p:val>
                                        </p:tav>
                                      </p:tavLst>
                                    </p:anim>
                                    <p:anim calcmode="lin" valueType="num">
                                      <p:cBhvr>
                                        <p:cTn id="26" dur="1000" fill="hold"/>
                                        <p:tgtEl>
                                          <p:spTgt spid="174090"/>
                                        </p:tgtEl>
                                        <p:attrNameLst>
                                          <p:attrName>ppt_h</p:attrName>
                                        </p:attrNameLst>
                                      </p:cBhvr>
                                      <p:tavLst>
                                        <p:tav tm="0">
                                          <p:val>
                                            <p:fltVal val="0"/>
                                          </p:val>
                                        </p:tav>
                                        <p:tav tm="100000">
                                          <p:val>
                                            <p:strVal val="#ppt_h"/>
                                          </p:val>
                                        </p:tav>
                                      </p:tavLst>
                                    </p:anim>
                                  </p:childTnLst>
                                </p:cTn>
                              </p:par>
                            </p:childTnLst>
                          </p:cTn>
                        </p:par>
                        <p:par>
                          <p:cTn id="27" fill="hold" nodeType="afterGroup">
                            <p:stCondLst>
                              <p:cond delay="5000"/>
                            </p:stCondLst>
                            <p:childTnLst>
                              <p:par>
                                <p:cTn id="28" presetID="23" presetClass="entr" presetSubtype="16" fill="hold" nodeType="afterEffect">
                                  <p:stCondLst>
                                    <p:cond delay="0"/>
                                  </p:stCondLst>
                                  <p:childTnLst>
                                    <p:set>
                                      <p:cBhvr>
                                        <p:cTn id="29" dur="1" fill="hold">
                                          <p:stCondLst>
                                            <p:cond delay="0"/>
                                          </p:stCondLst>
                                        </p:cTn>
                                        <p:tgtEl>
                                          <p:spTgt spid="174091"/>
                                        </p:tgtEl>
                                        <p:attrNameLst>
                                          <p:attrName>style.visibility</p:attrName>
                                        </p:attrNameLst>
                                      </p:cBhvr>
                                      <p:to>
                                        <p:strVal val="visible"/>
                                      </p:to>
                                    </p:set>
                                    <p:anim calcmode="lin" valueType="num">
                                      <p:cBhvr>
                                        <p:cTn id="30" dur="500" fill="hold"/>
                                        <p:tgtEl>
                                          <p:spTgt spid="174091"/>
                                        </p:tgtEl>
                                        <p:attrNameLst>
                                          <p:attrName>ppt_w</p:attrName>
                                        </p:attrNameLst>
                                      </p:cBhvr>
                                      <p:tavLst>
                                        <p:tav tm="0">
                                          <p:val>
                                            <p:fltVal val="0"/>
                                          </p:val>
                                        </p:tav>
                                        <p:tav tm="100000">
                                          <p:val>
                                            <p:strVal val="#ppt_w"/>
                                          </p:val>
                                        </p:tav>
                                      </p:tavLst>
                                    </p:anim>
                                    <p:anim calcmode="lin" valueType="num">
                                      <p:cBhvr>
                                        <p:cTn id="31" dur="500" fill="hold"/>
                                        <p:tgtEl>
                                          <p:spTgt spid="174091"/>
                                        </p:tgtEl>
                                        <p:attrNameLst>
                                          <p:attrName>ppt_h</p:attrName>
                                        </p:attrNameLst>
                                      </p:cBhvr>
                                      <p:tavLst>
                                        <p:tav tm="0">
                                          <p:val>
                                            <p:fltVal val="0"/>
                                          </p:val>
                                        </p:tav>
                                        <p:tav tm="100000">
                                          <p:val>
                                            <p:strVal val="#ppt_h"/>
                                          </p:val>
                                        </p:tav>
                                      </p:tavLst>
                                    </p:anim>
                                  </p:childTnLst>
                                </p:cTn>
                              </p:par>
                            </p:childTnLst>
                          </p:cTn>
                        </p:par>
                        <p:par>
                          <p:cTn id="32" fill="hold" nodeType="afterGroup">
                            <p:stCondLst>
                              <p:cond delay="5500"/>
                            </p:stCondLst>
                            <p:childTnLst>
                              <p:par>
                                <p:cTn id="33" presetID="23" presetClass="entr" presetSubtype="16" fill="hold" nodeType="afterEffect">
                                  <p:stCondLst>
                                    <p:cond delay="0"/>
                                  </p:stCondLst>
                                  <p:childTnLst>
                                    <p:set>
                                      <p:cBhvr>
                                        <p:cTn id="34" dur="1" fill="hold">
                                          <p:stCondLst>
                                            <p:cond delay="0"/>
                                          </p:stCondLst>
                                        </p:cTn>
                                        <p:tgtEl>
                                          <p:spTgt spid="174092"/>
                                        </p:tgtEl>
                                        <p:attrNameLst>
                                          <p:attrName>style.visibility</p:attrName>
                                        </p:attrNameLst>
                                      </p:cBhvr>
                                      <p:to>
                                        <p:strVal val="visible"/>
                                      </p:to>
                                    </p:set>
                                    <p:anim calcmode="lin" valueType="num">
                                      <p:cBhvr>
                                        <p:cTn id="35" dur="500" fill="hold"/>
                                        <p:tgtEl>
                                          <p:spTgt spid="174092"/>
                                        </p:tgtEl>
                                        <p:attrNameLst>
                                          <p:attrName>ppt_w</p:attrName>
                                        </p:attrNameLst>
                                      </p:cBhvr>
                                      <p:tavLst>
                                        <p:tav tm="0">
                                          <p:val>
                                            <p:fltVal val="0"/>
                                          </p:val>
                                        </p:tav>
                                        <p:tav tm="100000">
                                          <p:val>
                                            <p:strVal val="#ppt_w"/>
                                          </p:val>
                                        </p:tav>
                                      </p:tavLst>
                                    </p:anim>
                                    <p:anim calcmode="lin" valueType="num">
                                      <p:cBhvr>
                                        <p:cTn id="36" dur="500" fill="hold"/>
                                        <p:tgtEl>
                                          <p:spTgt spid="174092"/>
                                        </p:tgtEl>
                                        <p:attrNameLst>
                                          <p:attrName>ppt_h</p:attrName>
                                        </p:attrNameLst>
                                      </p:cBhvr>
                                      <p:tavLst>
                                        <p:tav tm="0">
                                          <p:val>
                                            <p:fltVal val="0"/>
                                          </p:val>
                                        </p:tav>
                                        <p:tav tm="100000">
                                          <p:val>
                                            <p:strVal val="#ppt_h"/>
                                          </p:val>
                                        </p:tav>
                                      </p:tavLst>
                                    </p:anim>
                                  </p:childTnLst>
                                </p:cTn>
                              </p:par>
                            </p:childTnLst>
                          </p:cTn>
                        </p:par>
                        <p:par>
                          <p:cTn id="37" fill="hold" nodeType="afterGroup">
                            <p:stCondLst>
                              <p:cond delay="6000"/>
                            </p:stCondLst>
                            <p:childTnLst>
                              <p:par>
                                <p:cTn id="38" presetID="22" presetClass="entr" presetSubtype="8" fill="hold" nodeType="afterEffect">
                                  <p:stCondLst>
                                    <p:cond delay="0"/>
                                  </p:stCondLst>
                                  <p:childTnLst>
                                    <p:set>
                                      <p:cBhvr>
                                        <p:cTn id="39" dur="1" fill="hold">
                                          <p:stCondLst>
                                            <p:cond delay="0"/>
                                          </p:stCondLst>
                                        </p:cTn>
                                        <p:tgtEl>
                                          <p:spTgt spid="174094"/>
                                        </p:tgtEl>
                                        <p:attrNameLst>
                                          <p:attrName>style.visibility</p:attrName>
                                        </p:attrNameLst>
                                      </p:cBhvr>
                                      <p:to>
                                        <p:strVal val="visible"/>
                                      </p:to>
                                    </p:set>
                                    <p:animEffect transition="in" filter="wipe(left)">
                                      <p:cBhvr>
                                        <p:cTn id="40" dur="3000"/>
                                        <p:tgtEl>
                                          <p:spTgt spid="174094"/>
                                        </p:tgtEl>
                                      </p:cBhvr>
                                    </p:animEffect>
                                  </p:childTnLst>
                                </p:cTn>
                              </p:par>
                            </p:childTnLst>
                          </p:cTn>
                        </p:par>
                        <p:par>
                          <p:cTn id="41" fill="hold" nodeType="afterGroup">
                            <p:stCondLst>
                              <p:cond delay="9000"/>
                            </p:stCondLst>
                            <p:childTnLst>
                              <p:par>
                                <p:cTn id="42" presetID="23" presetClass="entr" presetSubtype="16" fill="hold" nodeType="afterEffect">
                                  <p:stCondLst>
                                    <p:cond delay="0"/>
                                  </p:stCondLst>
                                  <p:childTnLst>
                                    <p:set>
                                      <p:cBhvr>
                                        <p:cTn id="43" dur="1" fill="hold">
                                          <p:stCondLst>
                                            <p:cond delay="0"/>
                                          </p:stCondLst>
                                        </p:cTn>
                                        <p:tgtEl>
                                          <p:spTgt spid="174095"/>
                                        </p:tgtEl>
                                        <p:attrNameLst>
                                          <p:attrName>style.visibility</p:attrName>
                                        </p:attrNameLst>
                                      </p:cBhvr>
                                      <p:to>
                                        <p:strVal val="visible"/>
                                      </p:to>
                                    </p:set>
                                    <p:anim calcmode="lin" valueType="num">
                                      <p:cBhvr>
                                        <p:cTn id="44" dur="500" fill="hold"/>
                                        <p:tgtEl>
                                          <p:spTgt spid="174095"/>
                                        </p:tgtEl>
                                        <p:attrNameLst>
                                          <p:attrName>ppt_w</p:attrName>
                                        </p:attrNameLst>
                                      </p:cBhvr>
                                      <p:tavLst>
                                        <p:tav tm="0">
                                          <p:val>
                                            <p:fltVal val="0"/>
                                          </p:val>
                                        </p:tav>
                                        <p:tav tm="100000">
                                          <p:val>
                                            <p:strVal val="#ppt_w"/>
                                          </p:val>
                                        </p:tav>
                                      </p:tavLst>
                                    </p:anim>
                                    <p:anim calcmode="lin" valueType="num">
                                      <p:cBhvr>
                                        <p:cTn id="45" dur="500" fill="hold"/>
                                        <p:tgtEl>
                                          <p:spTgt spid="174095"/>
                                        </p:tgtEl>
                                        <p:attrNameLst>
                                          <p:attrName>ppt_h</p:attrName>
                                        </p:attrNameLst>
                                      </p:cBhvr>
                                      <p:tavLst>
                                        <p:tav tm="0">
                                          <p:val>
                                            <p:fltVal val="0"/>
                                          </p:val>
                                        </p:tav>
                                        <p:tav tm="100000">
                                          <p:val>
                                            <p:strVal val="#ppt_h"/>
                                          </p:val>
                                        </p:tav>
                                      </p:tavLst>
                                    </p:anim>
                                  </p:childTnLst>
                                </p:cTn>
                              </p:par>
                            </p:childTnLst>
                          </p:cTn>
                        </p:par>
                        <p:par>
                          <p:cTn id="46" fill="hold" nodeType="afterGroup">
                            <p:stCondLst>
                              <p:cond delay="9500"/>
                            </p:stCondLst>
                            <p:childTnLst>
                              <p:par>
                                <p:cTn id="47" presetID="23" presetClass="entr" presetSubtype="16" fill="hold" nodeType="afterEffect">
                                  <p:stCondLst>
                                    <p:cond delay="0"/>
                                  </p:stCondLst>
                                  <p:childTnLst>
                                    <p:set>
                                      <p:cBhvr>
                                        <p:cTn id="48" dur="1" fill="hold">
                                          <p:stCondLst>
                                            <p:cond delay="0"/>
                                          </p:stCondLst>
                                        </p:cTn>
                                        <p:tgtEl>
                                          <p:spTgt spid="174098"/>
                                        </p:tgtEl>
                                        <p:attrNameLst>
                                          <p:attrName>style.visibility</p:attrName>
                                        </p:attrNameLst>
                                      </p:cBhvr>
                                      <p:to>
                                        <p:strVal val="visible"/>
                                      </p:to>
                                    </p:set>
                                    <p:anim calcmode="lin" valueType="num">
                                      <p:cBhvr>
                                        <p:cTn id="49" dur="500" fill="hold"/>
                                        <p:tgtEl>
                                          <p:spTgt spid="174098"/>
                                        </p:tgtEl>
                                        <p:attrNameLst>
                                          <p:attrName>ppt_w</p:attrName>
                                        </p:attrNameLst>
                                      </p:cBhvr>
                                      <p:tavLst>
                                        <p:tav tm="0">
                                          <p:val>
                                            <p:fltVal val="0"/>
                                          </p:val>
                                        </p:tav>
                                        <p:tav tm="100000">
                                          <p:val>
                                            <p:strVal val="#ppt_w"/>
                                          </p:val>
                                        </p:tav>
                                      </p:tavLst>
                                    </p:anim>
                                    <p:anim calcmode="lin" valueType="num">
                                      <p:cBhvr>
                                        <p:cTn id="50" dur="500" fill="hold"/>
                                        <p:tgtEl>
                                          <p:spTgt spid="174098"/>
                                        </p:tgtEl>
                                        <p:attrNameLst>
                                          <p:attrName>ppt_h</p:attrName>
                                        </p:attrNameLst>
                                      </p:cBhvr>
                                      <p:tavLst>
                                        <p:tav tm="0">
                                          <p:val>
                                            <p:fltVal val="0"/>
                                          </p:val>
                                        </p:tav>
                                        <p:tav tm="100000">
                                          <p:val>
                                            <p:strVal val="#ppt_h"/>
                                          </p:val>
                                        </p:tav>
                                      </p:tavLst>
                                    </p:anim>
                                  </p:childTnLst>
                                </p:cTn>
                              </p:par>
                            </p:childTnLst>
                          </p:cTn>
                        </p:par>
                        <p:par>
                          <p:cTn id="51" fill="hold" nodeType="afterGroup">
                            <p:stCondLst>
                              <p:cond delay="10000"/>
                            </p:stCondLst>
                            <p:childTnLst>
                              <p:par>
                                <p:cTn id="52" presetID="23" presetClass="entr" presetSubtype="16" fill="hold" nodeType="afterEffect">
                                  <p:stCondLst>
                                    <p:cond delay="0"/>
                                  </p:stCondLst>
                                  <p:childTnLst>
                                    <p:set>
                                      <p:cBhvr>
                                        <p:cTn id="53" dur="1" fill="hold">
                                          <p:stCondLst>
                                            <p:cond delay="0"/>
                                          </p:stCondLst>
                                        </p:cTn>
                                        <p:tgtEl>
                                          <p:spTgt spid="174096"/>
                                        </p:tgtEl>
                                        <p:attrNameLst>
                                          <p:attrName>style.visibility</p:attrName>
                                        </p:attrNameLst>
                                      </p:cBhvr>
                                      <p:to>
                                        <p:strVal val="visible"/>
                                      </p:to>
                                    </p:set>
                                    <p:anim calcmode="lin" valueType="num">
                                      <p:cBhvr>
                                        <p:cTn id="54" dur="500" fill="hold"/>
                                        <p:tgtEl>
                                          <p:spTgt spid="174096"/>
                                        </p:tgtEl>
                                        <p:attrNameLst>
                                          <p:attrName>ppt_w</p:attrName>
                                        </p:attrNameLst>
                                      </p:cBhvr>
                                      <p:tavLst>
                                        <p:tav tm="0">
                                          <p:val>
                                            <p:fltVal val="0"/>
                                          </p:val>
                                        </p:tav>
                                        <p:tav tm="100000">
                                          <p:val>
                                            <p:strVal val="#ppt_w"/>
                                          </p:val>
                                        </p:tav>
                                      </p:tavLst>
                                    </p:anim>
                                    <p:anim calcmode="lin" valueType="num">
                                      <p:cBhvr>
                                        <p:cTn id="55" dur="500" fill="hold"/>
                                        <p:tgtEl>
                                          <p:spTgt spid="174096"/>
                                        </p:tgtEl>
                                        <p:attrNameLst>
                                          <p:attrName>ppt_h</p:attrName>
                                        </p:attrNameLst>
                                      </p:cBhvr>
                                      <p:tavLst>
                                        <p:tav tm="0">
                                          <p:val>
                                            <p:fltVal val="0"/>
                                          </p:val>
                                        </p:tav>
                                        <p:tav tm="100000">
                                          <p:val>
                                            <p:strVal val="#ppt_h"/>
                                          </p:val>
                                        </p:tav>
                                      </p:tavLst>
                                    </p:anim>
                                  </p:childTnLst>
                                </p:cTn>
                              </p:par>
                            </p:childTnLst>
                          </p:cTn>
                        </p:par>
                        <p:par>
                          <p:cTn id="56" fill="hold" nodeType="afterGroup">
                            <p:stCondLst>
                              <p:cond delay="10500"/>
                            </p:stCondLst>
                            <p:childTnLst>
                              <p:par>
                                <p:cTn id="57" presetID="23" presetClass="entr" presetSubtype="16" fill="hold" nodeType="afterEffect">
                                  <p:stCondLst>
                                    <p:cond delay="0"/>
                                  </p:stCondLst>
                                  <p:childTnLst>
                                    <p:set>
                                      <p:cBhvr>
                                        <p:cTn id="58" dur="1" fill="hold">
                                          <p:stCondLst>
                                            <p:cond delay="0"/>
                                          </p:stCondLst>
                                        </p:cTn>
                                        <p:tgtEl>
                                          <p:spTgt spid="174099"/>
                                        </p:tgtEl>
                                        <p:attrNameLst>
                                          <p:attrName>style.visibility</p:attrName>
                                        </p:attrNameLst>
                                      </p:cBhvr>
                                      <p:to>
                                        <p:strVal val="visible"/>
                                      </p:to>
                                    </p:set>
                                    <p:anim calcmode="lin" valueType="num">
                                      <p:cBhvr>
                                        <p:cTn id="59" dur="500" fill="hold"/>
                                        <p:tgtEl>
                                          <p:spTgt spid="174099"/>
                                        </p:tgtEl>
                                        <p:attrNameLst>
                                          <p:attrName>ppt_w</p:attrName>
                                        </p:attrNameLst>
                                      </p:cBhvr>
                                      <p:tavLst>
                                        <p:tav tm="0">
                                          <p:val>
                                            <p:fltVal val="0"/>
                                          </p:val>
                                        </p:tav>
                                        <p:tav tm="100000">
                                          <p:val>
                                            <p:strVal val="#ppt_w"/>
                                          </p:val>
                                        </p:tav>
                                      </p:tavLst>
                                    </p:anim>
                                    <p:anim calcmode="lin" valueType="num">
                                      <p:cBhvr>
                                        <p:cTn id="60" dur="500" fill="hold"/>
                                        <p:tgtEl>
                                          <p:spTgt spid="174099"/>
                                        </p:tgtEl>
                                        <p:attrNameLst>
                                          <p:attrName>ppt_h</p:attrName>
                                        </p:attrNameLst>
                                      </p:cBhvr>
                                      <p:tavLst>
                                        <p:tav tm="0">
                                          <p:val>
                                            <p:fltVal val="0"/>
                                          </p:val>
                                        </p:tav>
                                        <p:tav tm="100000">
                                          <p:val>
                                            <p:strVal val="#ppt_h"/>
                                          </p:val>
                                        </p:tav>
                                      </p:tavLst>
                                    </p:anim>
                                  </p:childTnLst>
                                </p:cTn>
                              </p:par>
                            </p:childTnLst>
                          </p:cTn>
                        </p:par>
                        <p:par>
                          <p:cTn id="61" fill="hold" nodeType="afterGroup">
                            <p:stCondLst>
                              <p:cond delay="11000"/>
                            </p:stCondLst>
                            <p:childTnLst>
                              <p:par>
                                <p:cTn id="62" presetID="23" presetClass="entr" presetSubtype="16" fill="hold" nodeType="afterEffect">
                                  <p:stCondLst>
                                    <p:cond delay="0"/>
                                  </p:stCondLst>
                                  <p:childTnLst>
                                    <p:set>
                                      <p:cBhvr>
                                        <p:cTn id="63" dur="1" fill="hold">
                                          <p:stCondLst>
                                            <p:cond delay="0"/>
                                          </p:stCondLst>
                                        </p:cTn>
                                        <p:tgtEl>
                                          <p:spTgt spid="174097"/>
                                        </p:tgtEl>
                                        <p:attrNameLst>
                                          <p:attrName>style.visibility</p:attrName>
                                        </p:attrNameLst>
                                      </p:cBhvr>
                                      <p:to>
                                        <p:strVal val="visible"/>
                                      </p:to>
                                    </p:set>
                                    <p:anim calcmode="lin" valueType="num">
                                      <p:cBhvr>
                                        <p:cTn id="64" dur="500" fill="hold"/>
                                        <p:tgtEl>
                                          <p:spTgt spid="174097"/>
                                        </p:tgtEl>
                                        <p:attrNameLst>
                                          <p:attrName>ppt_w</p:attrName>
                                        </p:attrNameLst>
                                      </p:cBhvr>
                                      <p:tavLst>
                                        <p:tav tm="0">
                                          <p:val>
                                            <p:fltVal val="0"/>
                                          </p:val>
                                        </p:tav>
                                        <p:tav tm="100000">
                                          <p:val>
                                            <p:strVal val="#ppt_w"/>
                                          </p:val>
                                        </p:tav>
                                      </p:tavLst>
                                    </p:anim>
                                    <p:anim calcmode="lin" valueType="num">
                                      <p:cBhvr>
                                        <p:cTn id="65" dur="500" fill="hold"/>
                                        <p:tgtEl>
                                          <p:spTgt spid="174097"/>
                                        </p:tgtEl>
                                        <p:attrNameLst>
                                          <p:attrName>ppt_h</p:attrName>
                                        </p:attrNameLst>
                                      </p:cBhvr>
                                      <p:tavLst>
                                        <p:tav tm="0">
                                          <p:val>
                                            <p:fltVal val="0"/>
                                          </p:val>
                                        </p:tav>
                                        <p:tav tm="100000">
                                          <p:val>
                                            <p:strVal val="#ppt_h"/>
                                          </p:val>
                                        </p:tav>
                                      </p:tavLst>
                                    </p:anim>
                                  </p:childTnLst>
                                </p:cTn>
                              </p:par>
                            </p:childTnLst>
                          </p:cTn>
                        </p:par>
                        <p:par>
                          <p:cTn id="66" fill="hold" nodeType="afterGroup">
                            <p:stCondLst>
                              <p:cond delay="11500"/>
                            </p:stCondLst>
                            <p:childTnLst>
                              <p:par>
                                <p:cTn id="67" presetID="23" presetClass="entr" presetSubtype="16" fill="hold" nodeType="afterEffect">
                                  <p:stCondLst>
                                    <p:cond delay="0"/>
                                  </p:stCondLst>
                                  <p:childTnLst>
                                    <p:set>
                                      <p:cBhvr>
                                        <p:cTn id="68" dur="1" fill="hold">
                                          <p:stCondLst>
                                            <p:cond delay="0"/>
                                          </p:stCondLst>
                                        </p:cTn>
                                        <p:tgtEl>
                                          <p:spTgt spid="174100"/>
                                        </p:tgtEl>
                                        <p:attrNameLst>
                                          <p:attrName>style.visibility</p:attrName>
                                        </p:attrNameLst>
                                      </p:cBhvr>
                                      <p:to>
                                        <p:strVal val="visible"/>
                                      </p:to>
                                    </p:set>
                                    <p:anim calcmode="lin" valueType="num">
                                      <p:cBhvr>
                                        <p:cTn id="69" dur="500" fill="hold"/>
                                        <p:tgtEl>
                                          <p:spTgt spid="174100"/>
                                        </p:tgtEl>
                                        <p:attrNameLst>
                                          <p:attrName>ppt_w</p:attrName>
                                        </p:attrNameLst>
                                      </p:cBhvr>
                                      <p:tavLst>
                                        <p:tav tm="0">
                                          <p:val>
                                            <p:fltVal val="0"/>
                                          </p:val>
                                        </p:tav>
                                        <p:tav tm="100000">
                                          <p:val>
                                            <p:strVal val="#ppt_w"/>
                                          </p:val>
                                        </p:tav>
                                      </p:tavLst>
                                    </p:anim>
                                    <p:anim calcmode="lin" valueType="num">
                                      <p:cBhvr>
                                        <p:cTn id="70" dur="500" fill="hold"/>
                                        <p:tgtEl>
                                          <p:spTgt spid="174100"/>
                                        </p:tgtEl>
                                        <p:attrNameLst>
                                          <p:attrName>ppt_h</p:attrName>
                                        </p:attrNameLst>
                                      </p:cBhvr>
                                      <p:tavLst>
                                        <p:tav tm="0">
                                          <p:val>
                                            <p:fltVal val="0"/>
                                          </p:val>
                                        </p:tav>
                                        <p:tav tm="100000">
                                          <p:val>
                                            <p:strVal val="#ppt_h"/>
                                          </p:val>
                                        </p:tav>
                                      </p:tavLst>
                                    </p:anim>
                                  </p:childTnLst>
                                </p:cTn>
                              </p:par>
                            </p:childTnLst>
                          </p:cTn>
                        </p:par>
                        <p:par>
                          <p:cTn id="71" fill="hold" nodeType="afterGroup">
                            <p:stCondLst>
                              <p:cond delay="12000"/>
                            </p:stCondLst>
                            <p:childTnLst>
                              <p:par>
                                <p:cTn id="72" presetID="23" presetClass="entr" presetSubtype="16" fill="hold" nodeType="afterEffect">
                                  <p:stCondLst>
                                    <p:cond delay="0"/>
                                  </p:stCondLst>
                                  <p:childTnLst>
                                    <p:set>
                                      <p:cBhvr>
                                        <p:cTn id="73" dur="1" fill="hold">
                                          <p:stCondLst>
                                            <p:cond delay="0"/>
                                          </p:stCondLst>
                                        </p:cTn>
                                        <p:tgtEl>
                                          <p:spTgt spid="174101"/>
                                        </p:tgtEl>
                                        <p:attrNameLst>
                                          <p:attrName>style.visibility</p:attrName>
                                        </p:attrNameLst>
                                      </p:cBhvr>
                                      <p:to>
                                        <p:strVal val="visible"/>
                                      </p:to>
                                    </p:set>
                                    <p:anim calcmode="lin" valueType="num">
                                      <p:cBhvr>
                                        <p:cTn id="74" dur="500" fill="hold"/>
                                        <p:tgtEl>
                                          <p:spTgt spid="174101"/>
                                        </p:tgtEl>
                                        <p:attrNameLst>
                                          <p:attrName>ppt_w</p:attrName>
                                        </p:attrNameLst>
                                      </p:cBhvr>
                                      <p:tavLst>
                                        <p:tav tm="0">
                                          <p:val>
                                            <p:fltVal val="0"/>
                                          </p:val>
                                        </p:tav>
                                        <p:tav tm="100000">
                                          <p:val>
                                            <p:strVal val="#ppt_w"/>
                                          </p:val>
                                        </p:tav>
                                      </p:tavLst>
                                    </p:anim>
                                    <p:anim calcmode="lin" valueType="num">
                                      <p:cBhvr>
                                        <p:cTn id="75" dur="500" fill="hold"/>
                                        <p:tgtEl>
                                          <p:spTgt spid="174101"/>
                                        </p:tgtEl>
                                        <p:attrNameLst>
                                          <p:attrName>ppt_h</p:attrName>
                                        </p:attrNameLst>
                                      </p:cBhvr>
                                      <p:tavLst>
                                        <p:tav tm="0">
                                          <p:val>
                                            <p:fltVal val="0"/>
                                          </p:val>
                                        </p:tav>
                                        <p:tav tm="100000">
                                          <p:val>
                                            <p:strVal val="#ppt_h"/>
                                          </p:val>
                                        </p:tav>
                                      </p:tavLst>
                                    </p:anim>
                                  </p:childTnLst>
                                </p:cTn>
                              </p:par>
                            </p:childTnLst>
                          </p:cTn>
                        </p:par>
                        <p:par>
                          <p:cTn id="76" fill="hold" nodeType="afterGroup">
                            <p:stCondLst>
                              <p:cond delay="12500"/>
                            </p:stCondLst>
                            <p:childTnLst>
                              <p:par>
                                <p:cTn id="77" presetID="22" presetClass="entr" presetSubtype="1" fill="hold" nodeType="afterEffect">
                                  <p:stCondLst>
                                    <p:cond delay="0"/>
                                  </p:stCondLst>
                                  <p:childTnLst>
                                    <p:set>
                                      <p:cBhvr>
                                        <p:cTn id="78" dur="1" fill="hold">
                                          <p:stCondLst>
                                            <p:cond delay="0"/>
                                          </p:stCondLst>
                                        </p:cTn>
                                        <p:tgtEl>
                                          <p:spTgt spid="174102"/>
                                        </p:tgtEl>
                                        <p:attrNameLst>
                                          <p:attrName>style.visibility</p:attrName>
                                        </p:attrNameLst>
                                      </p:cBhvr>
                                      <p:to>
                                        <p:strVal val="visible"/>
                                      </p:to>
                                    </p:set>
                                    <p:animEffect transition="in" filter="wipe(up)">
                                      <p:cBhvr>
                                        <p:cTn id="79" dur="1000"/>
                                        <p:tgtEl>
                                          <p:spTgt spid="174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6" grpId="0"/>
      <p:bldP spid="174087" grpId="0"/>
      <p:bldP spid="174090" grpId="0"/>
      <p:bldP spid="174091" grpId="0"/>
      <p:bldP spid="174092" grpId="0"/>
      <p:bldP spid="174098" grpId="0"/>
      <p:bldP spid="174099" grpId="0"/>
      <p:bldP spid="174100" grpId="0"/>
      <p:bldP spid="174101" grpId="0"/>
      <p:bldP spid="17410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180975" y="76200"/>
            <a:ext cx="8353425" cy="1371600"/>
          </a:xfrm>
        </p:spPr>
        <p:txBody>
          <a:bodyPr/>
          <a:lstStyle/>
          <a:p>
            <a:r>
              <a:rPr lang="en-US" altLang="en-US" sz="3200" b="1" dirty="0">
                <a:solidFill>
                  <a:srgbClr val="0000CC"/>
                </a:solidFill>
              </a:rPr>
              <a:t>Remember that the ‘cultures’ of the ‘tribes’/groups to which we belong influence our behavior</a:t>
            </a:r>
          </a:p>
        </p:txBody>
      </p:sp>
      <p:grpSp>
        <p:nvGrpSpPr>
          <p:cNvPr id="2" name="Group 18"/>
          <p:cNvGrpSpPr>
            <a:grpSpLocks/>
          </p:cNvGrpSpPr>
          <p:nvPr/>
        </p:nvGrpSpPr>
        <p:grpSpPr bwMode="auto">
          <a:xfrm>
            <a:off x="1382712" y="2268215"/>
            <a:ext cx="4727575" cy="3643635"/>
            <a:chOff x="1672046" y="2267491"/>
            <a:chExt cx="5120640" cy="3644537"/>
          </a:xfrm>
          <a:solidFill>
            <a:srgbClr val="FFFF00"/>
          </a:solidFill>
        </p:grpSpPr>
        <p:sp>
          <p:nvSpPr>
            <p:cNvPr id="20507" name="Oval 3"/>
            <p:cNvSpPr>
              <a:spLocks noChangeArrowheads="1"/>
            </p:cNvSpPr>
            <p:nvPr/>
          </p:nvSpPr>
          <p:spPr bwMode="auto">
            <a:xfrm rot="1578456">
              <a:off x="1672046" y="2267491"/>
              <a:ext cx="5120640" cy="3644537"/>
            </a:xfrm>
            <a:prstGeom prst="ellipse">
              <a:avLst/>
            </a:prstGeom>
            <a:grpFill/>
            <a:ln w="12700" algn="ctr">
              <a:solidFill>
                <a:schemeClr val="tx1"/>
              </a:solidFill>
              <a:round/>
              <a:headEnd type="none" w="sm" len="sm"/>
              <a:tailEnd type="none" w="sm" len="sm"/>
            </a:ln>
          </p:spPr>
          <p:txBody>
            <a:bodyPr/>
            <a:lstStyle/>
            <a:p>
              <a:pPr>
                <a:defRPr/>
              </a:pPr>
              <a:endParaRPr lang="en-GB" sz="1600" b="1">
                <a:latin typeface="+mj-lt"/>
              </a:endParaRPr>
            </a:p>
          </p:txBody>
        </p:sp>
        <p:sp>
          <p:nvSpPr>
            <p:cNvPr id="20508" name="TextBox 4"/>
            <p:cNvSpPr txBox="1">
              <a:spLocks noChangeArrowheads="1"/>
            </p:cNvSpPr>
            <p:nvPr/>
          </p:nvSpPr>
          <p:spPr bwMode="auto">
            <a:xfrm>
              <a:off x="2724374" y="2373170"/>
              <a:ext cx="1462297" cy="338638"/>
            </a:xfrm>
            <a:prstGeom prst="rect">
              <a:avLst/>
            </a:prstGeom>
            <a:grpFill/>
            <a:ln>
              <a:noFill/>
            </a:ln>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r>
                <a:rPr lang="en-GB" sz="1600" b="1" dirty="0">
                  <a:latin typeface="+mj-lt"/>
                  <a:cs typeface="Arial" pitchFamily="34" charset="0"/>
                </a:rPr>
                <a:t>‘Nationality’</a:t>
              </a:r>
            </a:p>
          </p:txBody>
        </p:sp>
      </p:grpSp>
      <p:grpSp>
        <p:nvGrpSpPr>
          <p:cNvPr id="3" name="Group 20"/>
          <p:cNvGrpSpPr>
            <a:grpSpLocks/>
          </p:cNvGrpSpPr>
          <p:nvPr/>
        </p:nvGrpSpPr>
        <p:grpSpPr bwMode="auto">
          <a:xfrm>
            <a:off x="2722563" y="2254250"/>
            <a:ext cx="3413125" cy="2097088"/>
            <a:chOff x="3122980" y="2253641"/>
            <a:chExt cx="3697837" cy="2097445"/>
          </a:xfrm>
        </p:grpSpPr>
        <p:sp>
          <p:nvSpPr>
            <p:cNvPr id="63515" name="Oval 5"/>
            <p:cNvSpPr>
              <a:spLocks noChangeArrowheads="1"/>
            </p:cNvSpPr>
            <p:nvPr/>
          </p:nvSpPr>
          <p:spPr bwMode="auto">
            <a:xfrm rot="-1414616">
              <a:off x="3122980" y="2253641"/>
              <a:ext cx="3697837" cy="2097445"/>
            </a:xfrm>
            <a:prstGeom prst="ellipse">
              <a:avLst/>
            </a:prstGeom>
            <a:solidFill>
              <a:srgbClr val="FFFF00">
                <a:alpha val="41176"/>
              </a:srgbClr>
            </a:solidFill>
            <a:ln w="12700" algn="ctr">
              <a:solidFill>
                <a:schemeClr val="tx1"/>
              </a:solidFill>
              <a:round/>
              <a:headEnd type="none" w="sm" len="sm"/>
              <a:tailEnd type="none" w="sm" len="sm"/>
            </a:ln>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en-GB" altLang="en-US" sz="1600">
                <a:latin typeface="+mj-lt"/>
              </a:endParaRPr>
            </a:p>
          </p:txBody>
        </p:sp>
        <p:sp>
          <p:nvSpPr>
            <p:cNvPr id="63516" name="TextBox 6"/>
            <p:cNvSpPr txBox="1">
              <a:spLocks noChangeArrowheads="1"/>
            </p:cNvSpPr>
            <p:nvPr/>
          </p:nvSpPr>
          <p:spPr bwMode="auto">
            <a:xfrm>
              <a:off x="5792600" y="2585919"/>
              <a:ext cx="905178" cy="33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GB" altLang="en-US" sz="1600" b="1" dirty="0">
                  <a:latin typeface="+mj-lt"/>
                  <a:cs typeface="Arial" pitchFamily="34" charset="0"/>
                </a:rPr>
                <a:t>Family</a:t>
              </a:r>
            </a:p>
          </p:txBody>
        </p:sp>
      </p:grpSp>
      <p:grpSp>
        <p:nvGrpSpPr>
          <p:cNvPr id="4" name="Group 23"/>
          <p:cNvGrpSpPr>
            <a:grpSpLocks/>
          </p:cNvGrpSpPr>
          <p:nvPr/>
        </p:nvGrpSpPr>
        <p:grpSpPr bwMode="auto">
          <a:xfrm>
            <a:off x="2097088" y="3065463"/>
            <a:ext cx="1916112" cy="3652837"/>
            <a:chOff x="2444603" y="3065758"/>
            <a:chExt cx="2076994" cy="3652253"/>
          </a:xfrm>
        </p:grpSpPr>
        <p:sp>
          <p:nvSpPr>
            <p:cNvPr id="8" name="Oval 7"/>
            <p:cNvSpPr/>
            <p:nvPr/>
          </p:nvSpPr>
          <p:spPr bwMode="auto">
            <a:xfrm rot="540068">
              <a:off x="2444603" y="3065758"/>
              <a:ext cx="2076994" cy="3652253"/>
            </a:xfrm>
            <a:prstGeom prst="ellipse">
              <a:avLst/>
            </a:prstGeom>
            <a:solidFill>
              <a:schemeClr val="accent6">
                <a:lumMod val="60000"/>
                <a:lumOff val="40000"/>
                <a:alpha val="48000"/>
              </a:schemeClr>
            </a:solidFill>
            <a:ln w="12700" cap="flat" cmpd="sng" algn="ctr">
              <a:solidFill>
                <a:schemeClr val="tx1"/>
              </a:solidFill>
              <a:prstDash val="solid"/>
              <a:round/>
              <a:headEnd type="none" w="sm" len="sm"/>
              <a:tailEnd type="none" w="sm" len="sm"/>
            </a:ln>
            <a:effectLst/>
          </p:spPr>
          <p:txBody>
            <a:bodyPr/>
            <a:lstStyle/>
            <a:p>
              <a:pPr>
                <a:defRPr/>
              </a:pPr>
              <a:endParaRPr lang="en-GB" sz="1600">
                <a:latin typeface="+mj-lt"/>
              </a:endParaRPr>
            </a:p>
          </p:txBody>
        </p:sp>
        <p:sp>
          <p:nvSpPr>
            <p:cNvPr id="63514" name="TextBox 8"/>
            <p:cNvSpPr txBox="1">
              <a:spLocks noChangeArrowheads="1"/>
            </p:cNvSpPr>
            <p:nvPr/>
          </p:nvSpPr>
          <p:spPr bwMode="auto">
            <a:xfrm>
              <a:off x="2682284" y="6041464"/>
              <a:ext cx="1211452" cy="3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GB" altLang="en-US" sz="1600" b="1">
                  <a:latin typeface="+mj-lt"/>
                  <a:cs typeface="Arial" pitchFamily="34" charset="0"/>
                </a:rPr>
                <a:t>Company</a:t>
              </a:r>
            </a:p>
          </p:txBody>
        </p:sp>
      </p:grpSp>
      <p:grpSp>
        <p:nvGrpSpPr>
          <p:cNvPr id="5" name="Group 24"/>
          <p:cNvGrpSpPr>
            <a:grpSpLocks/>
          </p:cNvGrpSpPr>
          <p:nvPr/>
        </p:nvGrpSpPr>
        <p:grpSpPr bwMode="auto">
          <a:xfrm>
            <a:off x="503238" y="3632200"/>
            <a:ext cx="3689350" cy="1684338"/>
            <a:chOff x="718457" y="3631474"/>
            <a:chExt cx="3997234" cy="1685109"/>
          </a:xfrm>
        </p:grpSpPr>
        <p:sp>
          <p:nvSpPr>
            <p:cNvPr id="63511" name="Oval 9"/>
            <p:cNvSpPr>
              <a:spLocks noChangeArrowheads="1"/>
            </p:cNvSpPr>
            <p:nvPr/>
          </p:nvSpPr>
          <p:spPr bwMode="auto">
            <a:xfrm rot="-1027871">
              <a:off x="718457" y="3631474"/>
              <a:ext cx="3997234" cy="1685109"/>
            </a:xfrm>
            <a:prstGeom prst="ellipse">
              <a:avLst/>
            </a:prstGeom>
            <a:solidFill>
              <a:srgbClr val="F95AB7">
                <a:alpha val="41176"/>
              </a:srgbClr>
            </a:solidFill>
            <a:ln w="12700" algn="ctr">
              <a:solidFill>
                <a:schemeClr val="tx1"/>
              </a:solidFill>
              <a:round/>
              <a:headEnd type="none" w="sm" len="sm"/>
              <a:tailEnd type="none" w="sm" len="sm"/>
            </a:ln>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en-GB" altLang="en-US" sz="1600">
                <a:latin typeface="+mj-lt"/>
              </a:endParaRPr>
            </a:p>
          </p:txBody>
        </p:sp>
        <p:sp>
          <p:nvSpPr>
            <p:cNvPr id="63512" name="TextBox 10"/>
            <p:cNvSpPr txBox="1">
              <a:spLocks noChangeArrowheads="1"/>
            </p:cNvSpPr>
            <p:nvPr/>
          </p:nvSpPr>
          <p:spPr bwMode="auto">
            <a:xfrm>
              <a:off x="883038" y="4753150"/>
              <a:ext cx="1348086" cy="338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GB" altLang="en-US" sz="1600" b="1">
                  <a:latin typeface="+mj-lt"/>
                  <a:cs typeface="Arial" pitchFamily="34" charset="0"/>
                </a:rPr>
                <a:t>Profession</a:t>
              </a:r>
            </a:p>
          </p:txBody>
        </p:sp>
      </p:grpSp>
      <p:grpSp>
        <p:nvGrpSpPr>
          <p:cNvPr id="6" name="Group 21"/>
          <p:cNvGrpSpPr>
            <a:grpSpLocks/>
          </p:cNvGrpSpPr>
          <p:nvPr/>
        </p:nvGrpSpPr>
        <p:grpSpPr bwMode="auto">
          <a:xfrm>
            <a:off x="2816225" y="3106738"/>
            <a:ext cx="4062413" cy="2097087"/>
            <a:chOff x="3224410" y="3106063"/>
            <a:chExt cx="4543828" cy="2097445"/>
          </a:xfrm>
        </p:grpSpPr>
        <p:sp>
          <p:nvSpPr>
            <p:cNvPr id="63509" name="Oval 11"/>
            <p:cNvSpPr>
              <a:spLocks noChangeArrowheads="1"/>
            </p:cNvSpPr>
            <p:nvPr/>
          </p:nvSpPr>
          <p:spPr bwMode="auto">
            <a:xfrm rot="459809">
              <a:off x="3224410" y="3106063"/>
              <a:ext cx="4543828" cy="2097445"/>
            </a:xfrm>
            <a:prstGeom prst="ellipse">
              <a:avLst/>
            </a:prstGeom>
            <a:solidFill>
              <a:srgbClr val="FFC000">
                <a:alpha val="41176"/>
              </a:srgbClr>
            </a:solidFill>
            <a:ln w="12700" algn="ctr">
              <a:solidFill>
                <a:schemeClr val="tx1"/>
              </a:solidFill>
              <a:round/>
              <a:headEnd type="none" w="sm" len="sm"/>
              <a:tailEnd type="none" w="sm" len="sm"/>
            </a:ln>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en-GB" altLang="en-US" sz="1600">
                <a:latin typeface="+mj-lt"/>
              </a:endParaRPr>
            </a:p>
          </p:txBody>
        </p:sp>
        <p:sp>
          <p:nvSpPr>
            <p:cNvPr id="63510" name="TextBox 12"/>
            <p:cNvSpPr txBox="1">
              <a:spLocks noChangeArrowheads="1"/>
            </p:cNvSpPr>
            <p:nvPr/>
          </p:nvSpPr>
          <p:spPr bwMode="auto">
            <a:xfrm>
              <a:off x="6685958" y="4190510"/>
              <a:ext cx="959595" cy="33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GB" altLang="en-US" sz="1600" b="1">
                  <a:latin typeface="+mj-lt"/>
                  <a:cs typeface="Arial" pitchFamily="34" charset="0"/>
                </a:rPr>
                <a:t>Beliefs</a:t>
              </a:r>
            </a:p>
          </p:txBody>
        </p:sp>
      </p:grpSp>
      <p:grpSp>
        <p:nvGrpSpPr>
          <p:cNvPr id="7" name="Group 25"/>
          <p:cNvGrpSpPr>
            <a:grpSpLocks/>
          </p:cNvGrpSpPr>
          <p:nvPr/>
        </p:nvGrpSpPr>
        <p:grpSpPr bwMode="auto">
          <a:xfrm>
            <a:off x="0" y="2609850"/>
            <a:ext cx="4192588" cy="1804988"/>
            <a:chOff x="172764" y="2609388"/>
            <a:chExt cx="4543828" cy="1805406"/>
          </a:xfrm>
        </p:grpSpPr>
        <p:sp>
          <p:nvSpPr>
            <p:cNvPr id="14" name="Oval 13"/>
            <p:cNvSpPr/>
            <p:nvPr/>
          </p:nvSpPr>
          <p:spPr bwMode="auto">
            <a:xfrm rot="1295013">
              <a:off x="172764" y="2609388"/>
              <a:ext cx="4543828" cy="1805406"/>
            </a:xfrm>
            <a:prstGeom prst="ellipse">
              <a:avLst/>
            </a:prstGeom>
            <a:solidFill>
              <a:schemeClr val="bg2">
                <a:lumMod val="20000"/>
                <a:lumOff val="80000"/>
                <a:alpha val="58000"/>
              </a:schemeClr>
            </a:solidFill>
            <a:ln w="12700" cap="flat" cmpd="sng" algn="ctr">
              <a:solidFill>
                <a:schemeClr val="tx1"/>
              </a:solidFill>
              <a:prstDash val="solid"/>
              <a:round/>
              <a:headEnd type="none" w="sm" len="sm"/>
              <a:tailEnd type="none" w="sm" len="sm"/>
            </a:ln>
            <a:effectLst/>
          </p:spPr>
          <p:txBody>
            <a:bodyPr/>
            <a:lstStyle/>
            <a:p>
              <a:pPr>
                <a:defRPr/>
              </a:pPr>
              <a:endParaRPr lang="en-GB" sz="1600">
                <a:latin typeface="+mj-lt"/>
              </a:endParaRPr>
            </a:p>
          </p:txBody>
        </p:sp>
        <p:sp>
          <p:nvSpPr>
            <p:cNvPr id="63508" name="TextBox 14"/>
            <p:cNvSpPr txBox="1">
              <a:spLocks noChangeArrowheads="1"/>
            </p:cNvSpPr>
            <p:nvPr/>
          </p:nvSpPr>
          <p:spPr bwMode="auto">
            <a:xfrm>
              <a:off x="579118" y="2629989"/>
              <a:ext cx="940225" cy="338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GB" altLang="en-US" sz="1600" b="1">
                  <a:latin typeface="+mj-lt"/>
                  <a:cs typeface="Arial" pitchFamily="34" charset="0"/>
                </a:rPr>
                <a:t>School</a:t>
              </a:r>
            </a:p>
          </p:txBody>
        </p:sp>
      </p:grpSp>
      <p:grpSp>
        <p:nvGrpSpPr>
          <p:cNvPr id="9" name="Group 22"/>
          <p:cNvGrpSpPr>
            <a:grpSpLocks/>
          </p:cNvGrpSpPr>
          <p:nvPr/>
        </p:nvGrpSpPr>
        <p:grpSpPr bwMode="auto">
          <a:xfrm>
            <a:off x="2611438" y="4127500"/>
            <a:ext cx="4014787" cy="2113968"/>
            <a:chOff x="3003258" y="4127990"/>
            <a:chExt cx="4348548" cy="2112795"/>
          </a:xfrm>
        </p:grpSpPr>
        <p:sp>
          <p:nvSpPr>
            <p:cNvPr id="63505" name="Oval 15"/>
            <p:cNvSpPr>
              <a:spLocks noChangeArrowheads="1"/>
            </p:cNvSpPr>
            <p:nvPr/>
          </p:nvSpPr>
          <p:spPr bwMode="auto">
            <a:xfrm rot="2542070">
              <a:off x="3003258" y="4127990"/>
              <a:ext cx="4348548" cy="1908168"/>
            </a:xfrm>
            <a:prstGeom prst="ellipse">
              <a:avLst/>
            </a:prstGeom>
            <a:solidFill>
              <a:srgbClr val="CC0000">
                <a:alpha val="12157"/>
              </a:srgbClr>
            </a:solidFill>
            <a:ln w="12700" algn="ctr">
              <a:solidFill>
                <a:schemeClr val="tx1"/>
              </a:solidFill>
              <a:round/>
              <a:headEnd type="none" w="sm" len="sm"/>
              <a:tailEnd type="none" w="sm" len="sm"/>
            </a:ln>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en-GB" altLang="en-US" sz="1600">
                <a:latin typeface="+mj-lt"/>
              </a:endParaRPr>
            </a:p>
          </p:txBody>
        </p:sp>
        <p:sp>
          <p:nvSpPr>
            <p:cNvPr id="63506" name="TextBox 16"/>
            <p:cNvSpPr txBox="1">
              <a:spLocks noChangeArrowheads="1"/>
            </p:cNvSpPr>
            <p:nvPr/>
          </p:nvSpPr>
          <p:spPr bwMode="auto">
            <a:xfrm>
              <a:off x="5333344" y="5902419"/>
              <a:ext cx="1384151" cy="338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GB" altLang="en-US" sz="1600" b="1">
                  <a:latin typeface="+mj-lt"/>
                  <a:cs typeface="Arial" pitchFamily="34" charset="0"/>
                </a:rPr>
                <a:t>Peer-group</a:t>
              </a:r>
            </a:p>
          </p:txBody>
        </p:sp>
      </p:grpSp>
      <p:sp>
        <p:nvSpPr>
          <p:cNvPr id="18" name="TextBox 17"/>
          <p:cNvSpPr txBox="1">
            <a:spLocks noChangeArrowheads="1"/>
          </p:cNvSpPr>
          <p:nvPr/>
        </p:nvSpPr>
        <p:spPr bwMode="auto">
          <a:xfrm>
            <a:off x="-18496" y="5860239"/>
            <a:ext cx="203835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0"/>
              </a:spcBef>
              <a:buFontTx/>
              <a:buNone/>
            </a:pPr>
            <a:r>
              <a:rPr lang="en-GB" altLang="en-US" sz="1600" b="1" dirty="0">
                <a:latin typeface="+mj-lt"/>
                <a:cs typeface="Arial" pitchFamily="34" charset="0"/>
              </a:rPr>
              <a:t>Some examples</a:t>
            </a:r>
          </a:p>
        </p:txBody>
      </p:sp>
      <p:grpSp>
        <p:nvGrpSpPr>
          <p:cNvPr id="13" name="Group 12">
            <a:extLst>
              <a:ext uri="{FF2B5EF4-FFF2-40B4-BE49-F238E27FC236}">
                <a16:creationId xmlns:a16="http://schemas.microsoft.com/office/drawing/2014/main" id="{F1AF454C-AB7E-4713-8C22-56DB964D8A67}"/>
              </a:ext>
            </a:extLst>
          </p:cNvPr>
          <p:cNvGrpSpPr/>
          <p:nvPr/>
        </p:nvGrpSpPr>
        <p:grpSpPr>
          <a:xfrm>
            <a:off x="3440270" y="1448577"/>
            <a:ext cx="3312335" cy="2640024"/>
            <a:chOff x="3440270" y="1448577"/>
            <a:chExt cx="3312335" cy="2640024"/>
          </a:xfrm>
        </p:grpSpPr>
        <p:cxnSp>
          <p:nvCxnSpPr>
            <p:cNvPr id="63503" name="Straight Connector 27"/>
            <p:cNvCxnSpPr>
              <a:cxnSpLocks noChangeShapeType="1"/>
            </p:cNvCxnSpPr>
            <p:nvPr/>
          </p:nvCxnSpPr>
          <p:spPr bwMode="auto">
            <a:xfrm>
              <a:off x="4750674" y="1448578"/>
              <a:ext cx="2001931" cy="0"/>
            </a:xfrm>
            <a:prstGeom prst="line">
              <a:avLst/>
            </a:prstGeom>
            <a:noFill/>
            <a:ln w="31750" algn="ctr">
              <a:solidFill>
                <a:srgbClr val="C00000"/>
              </a:solidFill>
              <a:round/>
              <a:headEnd type="none" w="sm" len="sm"/>
              <a:tailEnd type="none" w="sm" len="sm"/>
            </a:ln>
            <a:extLst>
              <a:ext uri="{909E8E84-426E-40DD-AFC4-6F175D3DCCD1}">
                <a14:hiddenFill xmlns:a14="http://schemas.microsoft.com/office/drawing/2010/main">
                  <a:noFill/>
                </a14:hiddenFill>
              </a:ext>
            </a:extLst>
          </p:spPr>
        </p:cxnSp>
        <p:cxnSp>
          <p:nvCxnSpPr>
            <p:cNvPr id="63504" name="Straight Arrow Connector 29"/>
            <p:cNvCxnSpPr>
              <a:cxnSpLocks noChangeShapeType="1"/>
            </p:cNvCxnSpPr>
            <p:nvPr/>
          </p:nvCxnSpPr>
          <p:spPr bwMode="auto">
            <a:xfrm flipH="1">
              <a:off x="3440270" y="1448577"/>
              <a:ext cx="1976972" cy="2640024"/>
            </a:xfrm>
            <a:prstGeom prst="straightConnector1">
              <a:avLst/>
            </a:prstGeom>
            <a:noFill/>
            <a:ln w="22225" algn="ctr">
              <a:solidFill>
                <a:srgbClr val="C00000"/>
              </a:solidFill>
              <a:round/>
              <a:headEnd type="arrow" w="sm" len="sm"/>
              <a:tailEnd/>
            </a:ln>
            <a:extLst>
              <a:ext uri="{909E8E84-426E-40DD-AFC4-6F175D3DCCD1}">
                <a14:hiddenFill xmlns:a14="http://schemas.microsoft.com/office/drawing/2010/main">
                  <a:noFill/>
                </a14:hiddenFill>
              </a:ext>
            </a:extLst>
          </p:spPr>
        </p:cxnSp>
      </p:grpSp>
      <p:sp>
        <p:nvSpPr>
          <p:cNvPr id="63501" name="Espace réservé du numéro de diapositive 28"/>
          <p:cNvSpPr>
            <a:spLocks noGrp="1"/>
          </p:cNvSpPr>
          <p:nvPr>
            <p:ph type="sldNum" sz="quarter" idx="12"/>
          </p:nvPr>
        </p:nvSpPr>
        <p:spPr>
          <a:xfrm>
            <a:off x="8534400" y="6248400"/>
            <a:ext cx="3810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fld id="{FF6370B0-E9FD-46E5-B46B-EE9394C0C3A8}" type="slidenum">
              <a:rPr lang="en-US" altLang="en-US" sz="1400" smtClean="0"/>
              <a:pPr eaLnBrk="1" hangingPunct="1">
                <a:spcBef>
                  <a:spcPct val="0"/>
                </a:spcBef>
                <a:buFontTx/>
                <a:buNone/>
              </a:pPr>
              <a:t>24</a:t>
            </a:fld>
            <a:endParaRPr lang="en-US" altLang="en-US" sz="1400"/>
          </a:p>
        </p:txBody>
      </p:sp>
      <p:sp>
        <p:nvSpPr>
          <p:cNvPr id="30" name="Rectangle 2"/>
          <p:cNvSpPr txBox="1">
            <a:spLocks noChangeArrowheads="1"/>
          </p:cNvSpPr>
          <p:nvPr/>
        </p:nvSpPr>
        <p:spPr bwMode="auto">
          <a:xfrm>
            <a:off x="6657975" y="1587500"/>
            <a:ext cx="2409825" cy="4287838"/>
          </a:xfrm>
          <a:prstGeom prst="rect">
            <a:avLst/>
          </a:prstGeom>
          <a:solidFill>
            <a:schemeClr val="bg1"/>
          </a:solidFill>
          <a:ln w="9525">
            <a:solidFill>
              <a:srgbClr val="000000"/>
            </a:solidFill>
            <a:miter lim="800000"/>
            <a:headEnd/>
            <a:tailEnd/>
          </a:ln>
          <a:effectLst>
            <a:outerShdw blurRad="50800" dist="38100" dir="2700000" algn="tl" rotWithShape="0">
              <a:prstClr val="black">
                <a:alpha val="40000"/>
              </a:prstClr>
            </a:outerShdw>
          </a:effectLst>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a:defRPr/>
            </a:pPr>
            <a:r>
              <a:rPr lang="en-US" sz="2800" b="1" kern="0" dirty="0">
                <a:solidFill>
                  <a:srgbClr val="0000FF"/>
                </a:solidFill>
                <a:effectLst>
                  <a:outerShdw blurRad="38100" dist="38100" dir="2700000" algn="tl">
                    <a:srgbClr val="000000">
                      <a:alpha val="43137"/>
                    </a:srgbClr>
                  </a:outerShdw>
                </a:effectLst>
              </a:rPr>
              <a:t>The good news about learned culture(s) is that we can un-learn it, or re-learn it, if we really want to!</a:t>
            </a:r>
            <a:endParaRPr lang="en-US" sz="2000" b="1" kern="0" dirty="0">
              <a:solidFill>
                <a:srgbClr val="0000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542411230"/>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Number Placeholder 3">
            <a:extLst>
              <a:ext uri="{FF2B5EF4-FFF2-40B4-BE49-F238E27FC236}">
                <a16:creationId xmlns:a16="http://schemas.microsoft.com/office/drawing/2014/main" id="{8A580285-0688-41AE-B559-95CA5A8DCE38}"/>
              </a:ext>
            </a:extLst>
          </p:cNvPr>
          <p:cNvSpPr>
            <a:spLocks noGrp="1"/>
          </p:cNvSpPr>
          <p:nvPr>
            <p:ph type="sldNum" sz="quarter" idx="12"/>
          </p:nvPr>
        </p:nvSpPr>
        <p:spPr>
          <a:xfrm>
            <a:off x="8596313" y="6381750"/>
            <a:ext cx="5334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fld id="{C306DFB5-3A50-4198-966B-E1B3E28D7E5F}" type="slidenum">
              <a:rPr lang="en-US" altLang="en-US" sz="1400" b="1"/>
              <a:pPr algn="ctr" eaLnBrk="1" hangingPunct="1"/>
              <a:t>25</a:t>
            </a:fld>
            <a:endParaRPr lang="en-US" altLang="en-US" sz="1400" b="1"/>
          </a:p>
        </p:txBody>
      </p:sp>
      <p:sp>
        <p:nvSpPr>
          <p:cNvPr id="4099" name="Rectangle 2">
            <a:extLst>
              <a:ext uri="{FF2B5EF4-FFF2-40B4-BE49-F238E27FC236}">
                <a16:creationId xmlns:a16="http://schemas.microsoft.com/office/drawing/2014/main" id="{7D681647-CEAC-4292-8C35-EB7A7AFCD5C0}"/>
              </a:ext>
            </a:extLst>
          </p:cNvPr>
          <p:cNvSpPr>
            <a:spLocks noGrp="1" noChangeArrowheads="1"/>
          </p:cNvSpPr>
          <p:nvPr>
            <p:ph type="title"/>
          </p:nvPr>
        </p:nvSpPr>
        <p:spPr>
          <a:xfrm>
            <a:off x="0" y="0"/>
            <a:ext cx="9144000" cy="914400"/>
          </a:xfrm>
        </p:spPr>
        <p:txBody>
          <a:bodyPr/>
          <a:lstStyle/>
          <a:p>
            <a:pPr>
              <a:defRPr/>
            </a:pPr>
            <a:r>
              <a:rPr lang="en-US" sz="3200" b="1" dirty="0">
                <a:solidFill>
                  <a:srgbClr val="0070C0"/>
                </a:solidFill>
                <a:effectLst>
                  <a:outerShdw blurRad="38100" dist="38100" dir="2700000" algn="tl">
                    <a:srgbClr val="000000">
                      <a:alpha val="43137"/>
                    </a:srgbClr>
                  </a:outerShdw>
                </a:effectLst>
                <a:ea typeface="+mj-ea"/>
              </a:rPr>
              <a:t>Understanding self: beliefs &amp; assumptions</a:t>
            </a:r>
          </a:p>
        </p:txBody>
      </p:sp>
      <p:sp>
        <p:nvSpPr>
          <p:cNvPr id="147459" name="Rectangle 3">
            <a:extLst>
              <a:ext uri="{FF2B5EF4-FFF2-40B4-BE49-F238E27FC236}">
                <a16:creationId xmlns:a16="http://schemas.microsoft.com/office/drawing/2014/main" id="{C477B374-A0BC-4BDA-BDC1-ECEA95EF5BC1}"/>
              </a:ext>
            </a:extLst>
          </p:cNvPr>
          <p:cNvSpPr>
            <a:spLocks noGrp="1" noChangeArrowheads="1"/>
          </p:cNvSpPr>
          <p:nvPr>
            <p:ph type="body" idx="1"/>
          </p:nvPr>
        </p:nvSpPr>
        <p:spPr>
          <a:xfrm>
            <a:off x="3169795" y="914401"/>
            <a:ext cx="5959917" cy="2362200"/>
          </a:xfrm>
        </p:spPr>
        <p:txBody>
          <a:bodyPr/>
          <a:lstStyle/>
          <a:p>
            <a:r>
              <a:rPr lang="en-GB" sz="2400" b="1" dirty="0">
                <a:solidFill>
                  <a:srgbClr val="0070C0"/>
                </a:solidFill>
              </a:rPr>
              <a:t>Galileo was judged to be a heretic for suggesting that the Earth moved around the Sun which was against mainstream beliefs at the time (1632)</a:t>
            </a:r>
            <a:endParaRPr lang="en-US" sz="3600" b="1" dirty="0">
              <a:solidFill>
                <a:srgbClr val="0070C0"/>
              </a:solidFill>
            </a:endParaRPr>
          </a:p>
          <a:p>
            <a:r>
              <a:rPr lang="en-GB" sz="2400" b="1" dirty="0">
                <a:solidFill>
                  <a:srgbClr val="0070C0"/>
                </a:solidFill>
              </a:rPr>
              <a:t>Who was right? Perspective?</a:t>
            </a:r>
            <a:endParaRPr lang="en-US" sz="7200" b="1" dirty="0">
              <a:solidFill>
                <a:srgbClr val="0070C0"/>
              </a:solidFill>
            </a:endParaRPr>
          </a:p>
          <a:p>
            <a:pPr marL="0" indent="0">
              <a:buNone/>
            </a:pPr>
            <a:endParaRPr lang="en-US" altLang="en-US" b="1" dirty="0">
              <a:solidFill>
                <a:srgbClr val="0070C0"/>
              </a:solidFill>
            </a:endParaRPr>
          </a:p>
        </p:txBody>
      </p:sp>
      <p:pic>
        <p:nvPicPr>
          <p:cNvPr id="11266" name="Picture 2" descr="https://image.slidesharecdn.com/copernicusandgalileo-160224225054/95/copernicus-and-galileo-a-scientific-revolution-30-638.jpg?cb=1456354390">
            <a:extLst>
              <a:ext uri="{FF2B5EF4-FFF2-40B4-BE49-F238E27FC236}">
                <a16:creationId xmlns:a16="http://schemas.microsoft.com/office/drawing/2014/main" id="{AD98B1FC-D515-470D-B552-487BDEF738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914400"/>
            <a:ext cx="2733994" cy="205263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E913CFC2-8BB5-4277-A6F3-ECDE9262DA15}"/>
              </a:ext>
            </a:extLst>
          </p:cNvPr>
          <p:cNvSpPr txBox="1">
            <a:spLocks noChangeArrowheads="1"/>
          </p:cNvSpPr>
          <p:nvPr/>
        </p:nvSpPr>
        <p:spPr bwMode="auto">
          <a:xfrm>
            <a:off x="156836" y="2971800"/>
            <a:ext cx="8445339" cy="1278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mn-cs"/>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GB" sz="2400" b="1" kern="0" dirty="0">
                <a:solidFill>
                  <a:srgbClr val="0070C0"/>
                </a:solidFill>
              </a:rPr>
              <a:t>Other examples related to tribal beliefs?:</a:t>
            </a:r>
          </a:p>
          <a:p>
            <a:pPr lvl="1"/>
            <a:r>
              <a:rPr lang="en-GB" sz="2000" b="1" kern="0" dirty="0">
                <a:solidFill>
                  <a:srgbClr val="0070C0"/>
                </a:solidFill>
              </a:rPr>
              <a:t> USA most powerful nation on earth?</a:t>
            </a:r>
          </a:p>
          <a:p>
            <a:pPr lvl="1"/>
            <a:r>
              <a:rPr lang="en-GB" sz="2000" b="1" kern="0" dirty="0">
                <a:solidFill>
                  <a:srgbClr val="0070C0"/>
                </a:solidFill>
              </a:rPr>
              <a:t> China is the centre of the world? </a:t>
            </a:r>
          </a:p>
          <a:p>
            <a:pPr lvl="1"/>
            <a:r>
              <a:rPr lang="en-GB" sz="2000" b="1" kern="0" dirty="0">
                <a:solidFill>
                  <a:srgbClr val="0070C0"/>
                </a:solidFill>
              </a:rPr>
              <a:t> Others?</a:t>
            </a:r>
          </a:p>
          <a:p>
            <a:pPr marL="0" indent="0">
              <a:buFontTx/>
              <a:buNone/>
            </a:pPr>
            <a:endParaRPr lang="en-US" altLang="en-US" b="1" kern="0" dirty="0">
              <a:solidFill>
                <a:srgbClr val="0070C0"/>
              </a:solidFill>
            </a:endParaRPr>
          </a:p>
          <a:p>
            <a:pPr marL="0" indent="0"/>
            <a:endParaRPr lang="en-US" altLang="en-US" b="1" kern="0" dirty="0">
              <a:solidFill>
                <a:srgbClr val="0070C0"/>
              </a:solidFill>
            </a:endParaRPr>
          </a:p>
        </p:txBody>
      </p:sp>
      <p:pic>
        <p:nvPicPr>
          <p:cNvPr id="11268" name="Picture 4" descr="https://i.pinimg.com/originals/86/2a/38/862a38448a0749351a88a15aa7b84610.jpg">
            <a:extLst>
              <a:ext uri="{FF2B5EF4-FFF2-40B4-BE49-F238E27FC236}">
                <a16:creationId xmlns:a16="http://schemas.microsoft.com/office/drawing/2014/main" id="{B1937204-F946-4E0A-A31E-F5BBAF42F6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599" y="4573078"/>
            <a:ext cx="2712595" cy="205632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3">
            <a:extLst>
              <a:ext uri="{FF2B5EF4-FFF2-40B4-BE49-F238E27FC236}">
                <a16:creationId xmlns:a16="http://schemas.microsoft.com/office/drawing/2014/main" id="{89981A41-6294-4994-BFB9-F81D203A5E41}"/>
              </a:ext>
            </a:extLst>
          </p:cNvPr>
          <p:cNvSpPr txBox="1">
            <a:spLocks noChangeArrowheads="1"/>
          </p:cNvSpPr>
          <p:nvPr/>
        </p:nvSpPr>
        <p:spPr bwMode="auto">
          <a:xfrm>
            <a:off x="3193608" y="4576763"/>
            <a:ext cx="5669405" cy="2052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mn-cs"/>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GB" sz="2400" b="1" kern="0" dirty="0">
                <a:solidFill>
                  <a:srgbClr val="0070C0"/>
                </a:solidFill>
              </a:rPr>
              <a:t>Have the courage to stand up to what you believe </a:t>
            </a:r>
            <a:r>
              <a:rPr lang="en-GB" sz="2400" b="1" u="sng" kern="0" dirty="0">
                <a:solidFill>
                  <a:srgbClr val="0070C0"/>
                </a:solidFill>
              </a:rPr>
              <a:t>and</a:t>
            </a:r>
            <a:r>
              <a:rPr lang="en-GB" sz="2400" b="1" kern="0" dirty="0">
                <a:solidFill>
                  <a:srgbClr val="0070C0"/>
                </a:solidFill>
              </a:rPr>
              <a:t> have the </a:t>
            </a:r>
            <a:r>
              <a:rPr lang="en-GB" sz="2400" b="1" u="sng" kern="0" dirty="0">
                <a:solidFill>
                  <a:srgbClr val="0070C0"/>
                </a:solidFill>
              </a:rPr>
              <a:t>humility</a:t>
            </a:r>
            <a:r>
              <a:rPr lang="en-GB" sz="2400" b="1" kern="0" dirty="0">
                <a:solidFill>
                  <a:srgbClr val="0070C0"/>
                </a:solidFill>
              </a:rPr>
              <a:t> to remember that a belief is always based on assumptions (that may not be correct) </a:t>
            </a:r>
            <a:endParaRPr lang="en-US" sz="2400" b="1" kern="0" dirty="0">
              <a:solidFill>
                <a:srgbClr val="0070C0"/>
              </a:solidFill>
            </a:endParaRPr>
          </a:p>
          <a:p>
            <a:pPr marL="0" indent="0">
              <a:buFontTx/>
              <a:buNone/>
            </a:pPr>
            <a:r>
              <a:rPr lang="en-US" altLang="en-US" b="1" kern="0" dirty="0">
                <a:solidFill>
                  <a:srgbClr val="0070C0"/>
                </a:solidFill>
              </a:rPr>
              <a:t>  </a:t>
            </a:r>
          </a:p>
          <a:p>
            <a:pPr marL="0" indent="0"/>
            <a:endParaRPr lang="en-US" altLang="en-US" b="1" kern="0" dirty="0">
              <a:solidFill>
                <a:srgbClr val="0070C0"/>
              </a:solidFill>
            </a:endParaRPr>
          </a:p>
        </p:txBody>
      </p:sp>
    </p:spTree>
    <p:extLst>
      <p:ext uri="{BB962C8B-B14F-4D97-AF65-F5344CB8AC3E}">
        <p14:creationId xmlns:p14="http://schemas.microsoft.com/office/powerpoint/2010/main" val="196840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099"/>
                                        </p:tgtEl>
                                        <p:attrNameLst>
                                          <p:attrName>style.visibility</p:attrName>
                                        </p:attrNameLst>
                                      </p:cBhvr>
                                      <p:to>
                                        <p:strVal val="visible"/>
                                      </p:to>
                                    </p:set>
                                    <p:anim calcmode="lin" valueType="num">
                                      <p:cBhvr>
                                        <p:cTn id="7" dur="500" fill="hold"/>
                                        <p:tgtEl>
                                          <p:spTgt spid="4099"/>
                                        </p:tgtEl>
                                        <p:attrNameLst>
                                          <p:attrName>ppt_w</p:attrName>
                                        </p:attrNameLst>
                                      </p:cBhvr>
                                      <p:tavLst>
                                        <p:tav tm="0">
                                          <p:val>
                                            <p:fltVal val="0"/>
                                          </p:val>
                                        </p:tav>
                                        <p:tav tm="100000">
                                          <p:val>
                                            <p:strVal val="#ppt_w"/>
                                          </p:val>
                                        </p:tav>
                                      </p:tavLst>
                                    </p:anim>
                                    <p:anim calcmode="lin" valueType="num">
                                      <p:cBhvr>
                                        <p:cTn id="8" dur="500" fill="hold"/>
                                        <p:tgtEl>
                                          <p:spTgt spid="4099"/>
                                        </p:tgtEl>
                                        <p:attrNameLst>
                                          <p:attrName>ppt_h</p:attrName>
                                        </p:attrNameLst>
                                      </p:cBhvr>
                                      <p:tavLst>
                                        <p:tav tm="0">
                                          <p:val>
                                            <p:fltVal val="0"/>
                                          </p:val>
                                        </p:tav>
                                        <p:tav tm="100000">
                                          <p:val>
                                            <p:strVal val="#ppt_h"/>
                                          </p:val>
                                        </p:tav>
                                      </p:tavLst>
                                    </p:anim>
                                    <p:animEffect transition="in" filter="fade">
                                      <p:cBhvr>
                                        <p:cTn id="9" dur="500"/>
                                        <p:tgtEl>
                                          <p:spTgt spid="4099"/>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1266"/>
                                        </p:tgtEl>
                                        <p:attrNameLst>
                                          <p:attrName>style.visibility</p:attrName>
                                        </p:attrNameLst>
                                      </p:cBhvr>
                                      <p:to>
                                        <p:strVal val="visible"/>
                                      </p:to>
                                    </p:set>
                                    <p:anim calcmode="lin" valueType="num">
                                      <p:cBhvr>
                                        <p:cTn id="14" dur="500" fill="hold"/>
                                        <p:tgtEl>
                                          <p:spTgt spid="11266"/>
                                        </p:tgtEl>
                                        <p:attrNameLst>
                                          <p:attrName>ppt_w</p:attrName>
                                        </p:attrNameLst>
                                      </p:cBhvr>
                                      <p:tavLst>
                                        <p:tav tm="0">
                                          <p:val>
                                            <p:fltVal val="0"/>
                                          </p:val>
                                        </p:tav>
                                        <p:tav tm="100000">
                                          <p:val>
                                            <p:strVal val="#ppt_w"/>
                                          </p:val>
                                        </p:tav>
                                      </p:tavLst>
                                    </p:anim>
                                    <p:anim calcmode="lin" valueType="num">
                                      <p:cBhvr>
                                        <p:cTn id="15" dur="500" fill="hold"/>
                                        <p:tgtEl>
                                          <p:spTgt spid="11266"/>
                                        </p:tgtEl>
                                        <p:attrNameLst>
                                          <p:attrName>ppt_h</p:attrName>
                                        </p:attrNameLst>
                                      </p:cBhvr>
                                      <p:tavLst>
                                        <p:tav tm="0">
                                          <p:val>
                                            <p:fltVal val="0"/>
                                          </p:val>
                                        </p:tav>
                                        <p:tav tm="100000">
                                          <p:val>
                                            <p:strVal val="#ppt_h"/>
                                          </p:val>
                                        </p:tav>
                                      </p:tavLst>
                                    </p:anim>
                                    <p:animEffect transition="in" filter="fade">
                                      <p:cBhvr>
                                        <p:cTn id="16" dur="500"/>
                                        <p:tgtEl>
                                          <p:spTgt spid="11266"/>
                                        </p:tgtEl>
                                      </p:cBhvr>
                                    </p:animEffect>
                                  </p:childTnLst>
                                </p:cTn>
                              </p:par>
                            </p:childTnLst>
                          </p:cTn>
                        </p:par>
                        <p:par>
                          <p:cTn id="17" fill="hold">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147459">
                                            <p:txEl>
                                              <p:pRg st="0" end="0"/>
                                            </p:txEl>
                                          </p:spTgt>
                                        </p:tgtEl>
                                        <p:attrNameLst>
                                          <p:attrName>style.visibility</p:attrName>
                                        </p:attrNameLst>
                                      </p:cBhvr>
                                      <p:to>
                                        <p:strVal val="visible"/>
                                      </p:to>
                                    </p:set>
                                    <p:animEffect transition="in" filter="wipe(up)">
                                      <p:cBhvr>
                                        <p:cTn id="20" dur="1000"/>
                                        <p:tgtEl>
                                          <p:spTgt spid="147459">
                                            <p:txEl>
                                              <p:pRg st="0" end="0"/>
                                            </p:txEl>
                                          </p:spTgt>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147459">
                                            <p:txEl>
                                              <p:pRg st="1" end="1"/>
                                            </p:txEl>
                                          </p:spTgt>
                                        </p:tgtEl>
                                        <p:attrNameLst>
                                          <p:attrName>style.visibility</p:attrName>
                                        </p:attrNameLst>
                                      </p:cBhvr>
                                      <p:to>
                                        <p:strVal val="visible"/>
                                      </p:to>
                                    </p:set>
                                    <p:animEffect transition="in" filter="wipe(up)">
                                      <p:cBhvr>
                                        <p:cTn id="24" dur="1000"/>
                                        <p:tgtEl>
                                          <p:spTgt spid="147459">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6">
                                            <p:txEl>
                                              <p:pRg st="0" end="0"/>
                                            </p:txEl>
                                          </p:spTgt>
                                        </p:tgtEl>
                                        <p:attrNameLst>
                                          <p:attrName>style.visibility</p:attrName>
                                        </p:attrNameLst>
                                      </p:cBhvr>
                                      <p:to>
                                        <p:strVal val="visible"/>
                                      </p:to>
                                    </p:set>
                                    <p:animEffect transition="in" filter="wipe(up)">
                                      <p:cBhvr>
                                        <p:cTn id="29" dur="1000"/>
                                        <p:tgtEl>
                                          <p:spTgt spid="6">
                                            <p:txEl>
                                              <p:pRg st="0" end="0"/>
                                            </p:txEl>
                                          </p:spTgt>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6">
                                            <p:txEl>
                                              <p:pRg st="1" end="1"/>
                                            </p:txEl>
                                          </p:spTgt>
                                        </p:tgtEl>
                                        <p:attrNameLst>
                                          <p:attrName>style.visibility</p:attrName>
                                        </p:attrNameLst>
                                      </p:cBhvr>
                                      <p:to>
                                        <p:strVal val="visible"/>
                                      </p:to>
                                    </p:set>
                                    <p:animEffect transition="in" filter="wipe(up)">
                                      <p:cBhvr>
                                        <p:cTn id="32" dur="1000"/>
                                        <p:tgtEl>
                                          <p:spTgt spid="6">
                                            <p:txEl>
                                              <p:pRg st="1" end="1"/>
                                            </p:txEl>
                                          </p:spTgt>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6">
                                            <p:txEl>
                                              <p:pRg st="2" end="2"/>
                                            </p:txEl>
                                          </p:spTgt>
                                        </p:tgtEl>
                                        <p:attrNameLst>
                                          <p:attrName>style.visibility</p:attrName>
                                        </p:attrNameLst>
                                      </p:cBhvr>
                                      <p:to>
                                        <p:strVal val="visible"/>
                                      </p:to>
                                    </p:set>
                                    <p:animEffect transition="in" filter="wipe(up)">
                                      <p:cBhvr>
                                        <p:cTn id="35" dur="1000"/>
                                        <p:tgtEl>
                                          <p:spTgt spid="6">
                                            <p:txEl>
                                              <p:pRg st="2" end="2"/>
                                            </p:txEl>
                                          </p:spTgt>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6">
                                            <p:txEl>
                                              <p:pRg st="3" end="3"/>
                                            </p:txEl>
                                          </p:spTgt>
                                        </p:tgtEl>
                                        <p:attrNameLst>
                                          <p:attrName>style.visibility</p:attrName>
                                        </p:attrNameLst>
                                      </p:cBhvr>
                                      <p:to>
                                        <p:strVal val="visible"/>
                                      </p:to>
                                    </p:set>
                                    <p:animEffect transition="in" filter="wipe(up)">
                                      <p:cBhvr>
                                        <p:cTn id="38" dur="1000"/>
                                        <p:tgtEl>
                                          <p:spTgt spid="6">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nodeType="clickEffect">
                                  <p:stCondLst>
                                    <p:cond delay="0"/>
                                  </p:stCondLst>
                                  <p:childTnLst>
                                    <p:set>
                                      <p:cBhvr>
                                        <p:cTn id="42" dur="1" fill="hold">
                                          <p:stCondLst>
                                            <p:cond delay="0"/>
                                          </p:stCondLst>
                                        </p:cTn>
                                        <p:tgtEl>
                                          <p:spTgt spid="11268"/>
                                        </p:tgtEl>
                                        <p:attrNameLst>
                                          <p:attrName>style.visibility</p:attrName>
                                        </p:attrNameLst>
                                      </p:cBhvr>
                                      <p:to>
                                        <p:strVal val="visible"/>
                                      </p:to>
                                    </p:set>
                                    <p:anim calcmode="lin" valueType="num">
                                      <p:cBhvr>
                                        <p:cTn id="43" dur="500" fill="hold"/>
                                        <p:tgtEl>
                                          <p:spTgt spid="11268"/>
                                        </p:tgtEl>
                                        <p:attrNameLst>
                                          <p:attrName>ppt_w</p:attrName>
                                        </p:attrNameLst>
                                      </p:cBhvr>
                                      <p:tavLst>
                                        <p:tav tm="0">
                                          <p:val>
                                            <p:fltVal val="0"/>
                                          </p:val>
                                        </p:tav>
                                        <p:tav tm="100000">
                                          <p:val>
                                            <p:strVal val="#ppt_w"/>
                                          </p:val>
                                        </p:tav>
                                      </p:tavLst>
                                    </p:anim>
                                    <p:anim calcmode="lin" valueType="num">
                                      <p:cBhvr>
                                        <p:cTn id="44" dur="500" fill="hold"/>
                                        <p:tgtEl>
                                          <p:spTgt spid="11268"/>
                                        </p:tgtEl>
                                        <p:attrNameLst>
                                          <p:attrName>ppt_h</p:attrName>
                                        </p:attrNameLst>
                                      </p:cBhvr>
                                      <p:tavLst>
                                        <p:tav tm="0">
                                          <p:val>
                                            <p:fltVal val="0"/>
                                          </p:val>
                                        </p:tav>
                                        <p:tav tm="100000">
                                          <p:val>
                                            <p:strVal val="#ppt_h"/>
                                          </p:val>
                                        </p:tav>
                                      </p:tavLst>
                                    </p:anim>
                                    <p:animEffect transition="in" filter="fade">
                                      <p:cBhvr>
                                        <p:cTn id="45" dur="500"/>
                                        <p:tgtEl>
                                          <p:spTgt spid="11268"/>
                                        </p:tgtEl>
                                      </p:cBhvr>
                                    </p:animEffect>
                                  </p:childTnLst>
                                </p:cTn>
                              </p:par>
                            </p:childTnLst>
                          </p:cTn>
                        </p:par>
                        <p:par>
                          <p:cTn id="46" fill="hold">
                            <p:stCondLst>
                              <p:cond delay="500"/>
                            </p:stCondLst>
                            <p:childTnLst>
                              <p:par>
                                <p:cTn id="47" presetID="22" presetClass="entr" presetSubtype="1" fill="hold" grpId="0" nodeType="afterEffect">
                                  <p:stCondLst>
                                    <p:cond delay="0"/>
                                  </p:stCondLst>
                                  <p:childTnLst>
                                    <p:set>
                                      <p:cBhvr>
                                        <p:cTn id="48" dur="1" fill="hold">
                                          <p:stCondLst>
                                            <p:cond delay="0"/>
                                          </p:stCondLst>
                                        </p:cTn>
                                        <p:tgtEl>
                                          <p:spTgt spid="8">
                                            <p:txEl>
                                              <p:pRg st="0" end="0"/>
                                            </p:txEl>
                                          </p:spTgt>
                                        </p:tgtEl>
                                        <p:attrNameLst>
                                          <p:attrName>style.visibility</p:attrName>
                                        </p:attrNameLst>
                                      </p:cBhvr>
                                      <p:to>
                                        <p:strVal val="visible"/>
                                      </p:to>
                                    </p:set>
                                    <p:animEffect transition="in" filter="wipe(up)">
                                      <p:cBhvr>
                                        <p:cTn id="49" dur="1000"/>
                                        <p:tgtEl>
                                          <p:spTgt spid="8">
                                            <p:txEl>
                                              <p:pRg st="0" end="0"/>
                                            </p:txEl>
                                          </p:spTgt>
                                        </p:tgtEl>
                                      </p:cBhvr>
                                    </p:animEffect>
                                  </p:childTnLst>
                                </p:cTn>
                              </p:par>
                            </p:childTnLst>
                          </p:cTn>
                        </p:par>
                        <p:par>
                          <p:cTn id="50" fill="hold">
                            <p:stCondLst>
                              <p:cond delay="1500"/>
                            </p:stCondLst>
                            <p:childTnLst>
                              <p:par>
                                <p:cTn id="51" presetID="22" presetClass="entr" presetSubtype="1" fill="hold" grpId="0" nodeType="afterEffect">
                                  <p:stCondLst>
                                    <p:cond delay="0"/>
                                  </p:stCondLst>
                                  <p:childTnLst>
                                    <p:set>
                                      <p:cBhvr>
                                        <p:cTn id="52" dur="1" fill="hold">
                                          <p:stCondLst>
                                            <p:cond delay="0"/>
                                          </p:stCondLst>
                                        </p:cTn>
                                        <p:tgtEl>
                                          <p:spTgt spid="8">
                                            <p:txEl>
                                              <p:pRg st="1" end="1"/>
                                            </p:txEl>
                                          </p:spTgt>
                                        </p:tgtEl>
                                        <p:attrNameLst>
                                          <p:attrName>style.visibility</p:attrName>
                                        </p:attrNameLst>
                                      </p:cBhvr>
                                      <p:to>
                                        <p:strVal val="visible"/>
                                      </p:to>
                                    </p:set>
                                    <p:animEffect transition="in" filter="wipe(up)">
                                      <p:cBhvr>
                                        <p:cTn id="53" dur="10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p:bldP spid="147459" grpId="0" build="p"/>
      <p:bldP spid="6" grpId="0" build="p"/>
      <p:bldP spid="8"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re 1">
            <a:extLst>
              <a:ext uri="{FF2B5EF4-FFF2-40B4-BE49-F238E27FC236}">
                <a16:creationId xmlns:a16="http://schemas.microsoft.com/office/drawing/2014/main" id="{092BDA22-742D-4220-B4B2-9C94D8977243}"/>
              </a:ext>
            </a:extLst>
          </p:cNvPr>
          <p:cNvSpPr>
            <a:spLocks noGrp="1"/>
          </p:cNvSpPr>
          <p:nvPr>
            <p:ph type="title"/>
          </p:nvPr>
        </p:nvSpPr>
        <p:spPr>
          <a:xfrm>
            <a:off x="152400" y="274638"/>
            <a:ext cx="8839200" cy="1143000"/>
          </a:xfrm>
        </p:spPr>
        <p:txBody>
          <a:bodyPr/>
          <a:lstStyle/>
          <a:p>
            <a:r>
              <a:rPr lang="en-US" altLang="en-US" b="1" dirty="0">
                <a:solidFill>
                  <a:srgbClr val="0070C0"/>
                </a:solidFill>
                <a:latin typeface="Century Gothic" panose="020B0502020202020204" pitchFamily="34" charset="0"/>
              </a:rPr>
              <a:t>How much choice do we have?</a:t>
            </a:r>
          </a:p>
        </p:txBody>
      </p:sp>
      <p:sp>
        <p:nvSpPr>
          <p:cNvPr id="89091" name="Espace réservé du numéro de diapositive 3">
            <a:extLst>
              <a:ext uri="{FF2B5EF4-FFF2-40B4-BE49-F238E27FC236}">
                <a16:creationId xmlns:a16="http://schemas.microsoft.com/office/drawing/2014/main" id="{2191B942-4033-4F72-845C-EED2345C891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2CEACD49-37EF-48DE-B5AD-B95308871108}" type="slidenum">
              <a:rPr lang="en-US" altLang="en-US" sz="1400"/>
              <a:pPr eaLnBrk="1" hangingPunct="1"/>
              <a:t>26</a:t>
            </a:fld>
            <a:endParaRPr lang="en-US" altLang="en-US" sz="1400"/>
          </a:p>
        </p:txBody>
      </p:sp>
      <p:pic>
        <p:nvPicPr>
          <p:cNvPr id="89092" name="Picture 3">
            <a:extLst>
              <a:ext uri="{FF2B5EF4-FFF2-40B4-BE49-F238E27FC236}">
                <a16:creationId xmlns:a16="http://schemas.microsoft.com/office/drawing/2014/main" id="{EDF5833A-A1DC-43A8-8C6B-F4F802DA43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216025"/>
            <a:ext cx="8358188" cy="503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8EF13C76-C978-4C4E-8929-8AA5B1B93E77}"/>
              </a:ext>
            </a:extLst>
          </p:cNvPr>
          <p:cNvSpPr txBox="1"/>
          <p:nvPr/>
        </p:nvSpPr>
        <p:spPr>
          <a:xfrm>
            <a:off x="6237835" y="5772150"/>
            <a:ext cx="2372765" cy="338554"/>
          </a:xfrm>
          <a:prstGeom prst="rect">
            <a:avLst/>
          </a:prstGeom>
          <a:noFill/>
        </p:spPr>
        <p:txBody>
          <a:bodyPr wrap="none" rtlCol="0">
            <a:spAutoFit/>
          </a:bodyPr>
          <a:lstStyle/>
          <a:p>
            <a:r>
              <a:rPr lang="en-US" sz="1600" dirty="0"/>
              <a:t>(Rough approximations)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C79C526-EE09-4385-9553-091EA7A9716F}"/>
              </a:ext>
            </a:extLst>
          </p:cNvPr>
          <p:cNvSpPr>
            <a:spLocks noGrp="1"/>
          </p:cNvSpPr>
          <p:nvPr>
            <p:ph type="sldNum" sz="quarter" idx="12"/>
          </p:nvPr>
        </p:nvSpPr>
        <p:spPr>
          <a:xfrm>
            <a:off x="8686800" y="6381750"/>
            <a:ext cx="457200" cy="476250"/>
          </a:xfrm>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l" eaLnBrk="1" hangingPunct="1"/>
            <a:fld id="{978109CF-399E-429C-9B17-82278A43506F}" type="slidenum">
              <a:rPr lang="en-US" altLang="en-US" sz="1400"/>
              <a:pPr algn="l" eaLnBrk="1" hangingPunct="1"/>
              <a:t>27</a:t>
            </a:fld>
            <a:endParaRPr lang="en-US" altLang="en-US" sz="1400"/>
          </a:p>
        </p:txBody>
      </p:sp>
      <p:sp>
        <p:nvSpPr>
          <p:cNvPr id="84995" name="Rectangle 2">
            <a:extLst>
              <a:ext uri="{FF2B5EF4-FFF2-40B4-BE49-F238E27FC236}">
                <a16:creationId xmlns:a16="http://schemas.microsoft.com/office/drawing/2014/main" id="{A6DE8A22-50AA-40C2-9155-47284A56E62B}"/>
              </a:ext>
            </a:extLst>
          </p:cNvPr>
          <p:cNvSpPr>
            <a:spLocks noGrp="1" noChangeArrowheads="1"/>
          </p:cNvSpPr>
          <p:nvPr>
            <p:ph type="title"/>
          </p:nvPr>
        </p:nvSpPr>
        <p:spPr>
          <a:xfrm>
            <a:off x="152400" y="0"/>
            <a:ext cx="8915400" cy="1143000"/>
          </a:xfrm>
        </p:spPr>
        <p:txBody>
          <a:bodyPr/>
          <a:lstStyle/>
          <a:p>
            <a:r>
              <a:rPr lang="en-US" altLang="en-US" sz="3600" b="1" dirty="0">
                <a:solidFill>
                  <a:srgbClr val="0070C0"/>
                </a:solidFill>
                <a:latin typeface="Century Gothic" panose="020B0502020202020204" pitchFamily="34" charset="0"/>
              </a:rPr>
              <a:t>Behaving professionally:</a:t>
            </a:r>
            <a:br>
              <a:rPr lang="en-US" altLang="en-US" sz="3600" b="1" dirty="0">
                <a:solidFill>
                  <a:srgbClr val="0070C0"/>
                </a:solidFill>
                <a:latin typeface="Century Gothic" panose="020B0502020202020204" pitchFamily="34" charset="0"/>
              </a:rPr>
            </a:br>
            <a:r>
              <a:rPr lang="en-US" altLang="en-US" sz="3600" b="1" dirty="0">
                <a:solidFill>
                  <a:srgbClr val="0070C0"/>
                </a:solidFill>
                <a:latin typeface="Century Gothic" panose="020B0502020202020204" pitchFamily="34" charset="0"/>
              </a:rPr>
              <a:t>So, what can I do to respond better?</a:t>
            </a:r>
          </a:p>
        </p:txBody>
      </p:sp>
      <p:sp>
        <p:nvSpPr>
          <p:cNvPr id="156675" name="Rectangle 3">
            <a:extLst>
              <a:ext uri="{FF2B5EF4-FFF2-40B4-BE49-F238E27FC236}">
                <a16:creationId xmlns:a16="http://schemas.microsoft.com/office/drawing/2014/main" id="{558FC5EB-94A5-4100-AE09-542A6079B560}"/>
              </a:ext>
            </a:extLst>
          </p:cNvPr>
          <p:cNvSpPr>
            <a:spLocks noGrp="1" noChangeArrowheads="1"/>
          </p:cNvSpPr>
          <p:nvPr>
            <p:ph type="body" idx="1"/>
          </p:nvPr>
        </p:nvSpPr>
        <p:spPr>
          <a:xfrm>
            <a:off x="609600" y="1265237"/>
            <a:ext cx="8458200" cy="5516563"/>
          </a:xfrm>
        </p:spPr>
        <p:txBody>
          <a:bodyPr/>
          <a:lstStyle/>
          <a:p>
            <a:pPr marL="457200" indent="-457200">
              <a:lnSpc>
                <a:spcPct val="80000"/>
              </a:lnSpc>
              <a:buFontTx/>
              <a:buAutoNum type="arabicPeriod"/>
            </a:pPr>
            <a:r>
              <a:rPr lang="en-US" altLang="en-US" sz="2000" b="1" dirty="0">
                <a:solidFill>
                  <a:srgbClr val="000099"/>
                </a:solidFill>
              </a:rPr>
              <a:t>Understand yourself:</a:t>
            </a:r>
          </a:p>
          <a:p>
            <a:pPr marL="817563" lvl="1" indent="-381000">
              <a:lnSpc>
                <a:spcPct val="80000"/>
              </a:lnSpc>
              <a:buFontTx/>
              <a:buChar char="•"/>
            </a:pPr>
            <a:r>
              <a:rPr lang="en-US" altLang="en-US" sz="1800" dirty="0">
                <a:solidFill>
                  <a:srgbClr val="000099"/>
                </a:solidFill>
              </a:rPr>
              <a:t>The national cultural influences that helped ‘form’ you</a:t>
            </a:r>
          </a:p>
          <a:p>
            <a:pPr marL="817563" lvl="1" indent="-381000">
              <a:lnSpc>
                <a:spcPct val="80000"/>
              </a:lnSpc>
              <a:buFontTx/>
              <a:buChar char="•"/>
            </a:pPr>
            <a:r>
              <a:rPr lang="en-US" altLang="en-US" sz="1800" dirty="0">
                <a:solidFill>
                  <a:srgbClr val="000099"/>
                </a:solidFill>
              </a:rPr>
              <a:t>How those impact your ‘usual’ behavior</a:t>
            </a:r>
          </a:p>
          <a:p>
            <a:pPr marL="817563" lvl="1" indent="-381000">
              <a:lnSpc>
                <a:spcPct val="80000"/>
              </a:lnSpc>
              <a:buFontTx/>
              <a:buChar char="•"/>
            </a:pPr>
            <a:r>
              <a:rPr lang="en-US" altLang="en-US" sz="1800" dirty="0">
                <a:solidFill>
                  <a:srgbClr val="000099"/>
                </a:solidFill>
              </a:rPr>
              <a:t>Your personality (more on this later)</a:t>
            </a:r>
            <a:br>
              <a:rPr lang="en-US" altLang="en-US" sz="1800" dirty="0">
                <a:solidFill>
                  <a:srgbClr val="000099"/>
                </a:solidFill>
              </a:rPr>
            </a:br>
            <a:r>
              <a:rPr lang="en-US" altLang="en-US" sz="1800" dirty="0">
                <a:solidFill>
                  <a:srgbClr val="000099"/>
                </a:solidFill>
              </a:rPr>
              <a:t> – unique to you but cultural overtones impact behavior</a:t>
            </a:r>
          </a:p>
          <a:p>
            <a:pPr marL="457200" indent="-457200">
              <a:lnSpc>
                <a:spcPct val="80000"/>
              </a:lnSpc>
              <a:buFontTx/>
              <a:buAutoNum type="arabicPeriod"/>
            </a:pPr>
            <a:r>
              <a:rPr lang="en-US" altLang="en-US" sz="2000" b="1" dirty="0">
                <a:solidFill>
                  <a:srgbClr val="000099"/>
                </a:solidFill>
              </a:rPr>
              <a:t>In addition, understand others:</a:t>
            </a:r>
          </a:p>
          <a:p>
            <a:pPr marL="817563" lvl="1" indent="-381000">
              <a:lnSpc>
                <a:spcPct val="80000"/>
              </a:lnSpc>
              <a:buFontTx/>
              <a:buChar char="•"/>
            </a:pPr>
            <a:r>
              <a:rPr lang="en-US" altLang="en-US" sz="1800" dirty="0">
                <a:solidFill>
                  <a:srgbClr val="000099"/>
                </a:solidFill>
              </a:rPr>
              <a:t>Neither of you is ‘right’, the world needs all cultures (civilization)</a:t>
            </a:r>
          </a:p>
          <a:p>
            <a:pPr marL="817563" lvl="1" indent="-381000">
              <a:lnSpc>
                <a:spcPct val="80000"/>
              </a:lnSpc>
              <a:buFontTx/>
              <a:buChar char="•"/>
            </a:pPr>
            <a:r>
              <a:rPr lang="en-US" altLang="en-US" sz="1800" dirty="0">
                <a:solidFill>
                  <a:srgbClr val="000099"/>
                </a:solidFill>
              </a:rPr>
              <a:t>Learn to observe how they/you behave in certain situations</a:t>
            </a:r>
          </a:p>
          <a:p>
            <a:pPr marL="457200" indent="-457200">
              <a:lnSpc>
                <a:spcPct val="80000"/>
              </a:lnSpc>
              <a:buFontTx/>
              <a:buAutoNum type="arabicPeriod"/>
            </a:pPr>
            <a:r>
              <a:rPr lang="en-US" altLang="en-US" sz="2000" b="1" dirty="0">
                <a:solidFill>
                  <a:srgbClr val="000099"/>
                </a:solidFill>
              </a:rPr>
              <a:t>Learn to observe yourself in your interactions:</a:t>
            </a:r>
          </a:p>
          <a:p>
            <a:pPr marL="817563" lvl="1" indent="-381000">
              <a:lnSpc>
                <a:spcPct val="80000"/>
              </a:lnSpc>
              <a:buFontTx/>
              <a:buChar char="•"/>
            </a:pPr>
            <a:r>
              <a:rPr lang="en-US" altLang="en-US" sz="1800" dirty="0">
                <a:solidFill>
                  <a:srgbClr val="000099"/>
                </a:solidFill>
              </a:rPr>
              <a:t>‘Helicopter view’</a:t>
            </a:r>
          </a:p>
          <a:p>
            <a:pPr marL="817563" lvl="1" indent="-381000">
              <a:lnSpc>
                <a:spcPct val="80000"/>
              </a:lnSpc>
              <a:buFontTx/>
              <a:buChar char="•"/>
            </a:pPr>
            <a:r>
              <a:rPr lang="en-US" altLang="en-US" sz="1800" dirty="0">
                <a:solidFill>
                  <a:srgbClr val="000099"/>
                </a:solidFill>
              </a:rPr>
              <a:t>What just happened, and why?</a:t>
            </a:r>
          </a:p>
          <a:p>
            <a:pPr marL="817563" lvl="1" indent="-381000">
              <a:lnSpc>
                <a:spcPct val="80000"/>
              </a:lnSpc>
              <a:buFontTx/>
              <a:buChar char="•"/>
            </a:pPr>
            <a:r>
              <a:rPr lang="en-US" altLang="en-US" sz="1800" dirty="0">
                <a:solidFill>
                  <a:srgbClr val="000099"/>
                </a:solidFill>
              </a:rPr>
              <a:t>I’m doing it again!</a:t>
            </a:r>
          </a:p>
          <a:p>
            <a:pPr marL="817563" lvl="1" indent="-381000">
              <a:lnSpc>
                <a:spcPct val="80000"/>
              </a:lnSpc>
              <a:buFontTx/>
              <a:buChar char="•"/>
            </a:pPr>
            <a:r>
              <a:rPr lang="en-US" altLang="en-US" sz="1800" dirty="0">
                <a:solidFill>
                  <a:srgbClr val="000099"/>
                </a:solidFill>
              </a:rPr>
              <a:t>If I had behaved differently, would I have been more successful?</a:t>
            </a:r>
          </a:p>
          <a:p>
            <a:pPr marL="457200" indent="-457200">
              <a:lnSpc>
                <a:spcPct val="80000"/>
              </a:lnSpc>
              <a:buFontTx/>
              <a:buNone/>
            </a:pPr>
            <a:r>
              <a:rPr lang="en-US" altLang="en-US" sz="2000" dirty="0">
                <a:solidFill>
                  <a:srgbClr val="000099"/>
                </a:solidFill>
              </a:rPr>
              <a:t>These will help you to become more ‘mindful’</a:t>
            </a:r>
          </a:p>
          <a:p>
            <a:pPr marL="457200" indent="-457200">
              <a:lnSpc>
                <a:spcPct val="80000"/>
              </a:lnSpc>
              <a:buFontTx/>
              <a:buNone/>
            </a:pPr>
            <a:r>
              <a:rPr lang="en-US" altLang="en-US" sz="2000" dirty="0">
                <a:solidFill>
                  <a:srgbClr val="000099"/>
                </a:solidFill>
              </a:rPr>
              <a:t>	= more effective</a:t>
            </a:r>
          </a:p>
          <a:p>
            <a:pPr marL="457200" indent="-457200">
              <a:lnSpc>
                <a:spcPct val="80000"/>
              </a:lnSpc>
              <a:buFontTx/>
              <a:buNone/>
            </a:pPr>
            <a:r>
              <a:rPr lang="en-US" altLang="en-US" sz="2000" dirty="0">
                <a:solidFill>
                  <a:srgbClr val="000099"/>
                </a:solidFill>
              </a:rPr>
              <a:t>	= better liked</a:t>
            </a:r>
          </a:p>
          <a:p>
            <a:pPr marL="457200" indent="-457200">
              <a:lnSpc>
                <a:spcPct val="80000"/>
              </a:lnSpc>
              <a:buFontTx/>
              <a:buNone/>
            </a:pPr>
            <a:r>
              <a:rPr lang="en-US" altLang="en-US" sz="2000" dirty="0">
                <a:solidFill>
                  <a:srgbClr val="000099"/>
                </a:solidFill>
              </a:rPr>
              <a:t>	= live a fuller life</a:t>
            </a:r>
          </a:p>
          <a:p>
            <a:pPr marL="457200" indent="-457200">
              <a:lnSpc>
                <a:spcPct val="80000"/>
              </a:lnSpc>
              <a:buFontTx/>
              <a:buNone/>
            </a:pPr>
            <a:r>
              <a:rPr lang="en-US" altLang="en-US" sz="2000" dirty="0">
                <a:solidFill>
                  <a:srgbClr val="000099"/>
                </a:solidFill>
              </a:rPr>
              <a:t>	= be more successful</a:t>
            </a:r>
          </a:p>
          <a:p>
            <a:pPr marL="457200" indent="-457200">
              <a:lnSpc>
                <a:spcPct val="80000"/>
              </a:lnSpc>
              <a:buFontTx/>
              <a:buNone/>
            </a:pPr>
            <a:r>
              <a:rPr lang="en-US" altLang="en-US" sz="2000" dirty="0">
                <a:solidFill>
                  <a:srgbClr val="000099"/>
                </a:solidFill>
              </a:rPr>
              <a:t>	= happier and less stressed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6675">
                                            <p:txEl>
                                              <p:pRg st="0" end="0"/>
                                            </p:txEl>
                                          </p:spTgt>
                                        </p:tgtEl>
                                        <p:attrNameLst>
                                          <p:attrName>style.visibility</p:attrName>
                                        </p:attrNameLst>
                                      </p:cBhvr>
                                      <p:to>
                                        <p:strVal val="visible"/>
                                      </p:to>
                                    </p:set>
                                    <p:animEffect transition="in" filter="wipe(left)">
                                      <p:cBhvr>
                                        <p:cTn id="7" dur="1000"/>
                                        <p:tgtEl>
                                          <p:spTgt spid="1566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6675">
                                            <p:txEl>
                                              <p:pRg st="1" end="1"/>
                                            </p:txEl>
                                          </p:spTgt>
                                        </p:tgtEl>
                                        <p:attrNameLst>
                                          <p:attrName>style.visibility</p:attrName>
                                        </p:attrNameLst>
                                      </p:cBhvr>
                                      <p:to>
                                        <p:strVal val="visible"/>
                                      </p:to>
                                    </p:set>
                                    <p:animEffect transition="in" filter="wipe(left)">
                                      <p:cBhvr>
                                        <p:cTn id="12" dur="1000"/>
                                        <p:tgtEl>
                                          <p:spTgt spid="1566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6675">
                                            <p:txEl>
                                              <p:pRg st="2" end="2"/>
                                            </p:txEl>
                                          </p:spTgt>
                                        </p:tgtEl>
                                        <p:attrNameLst>
                                          <p:attrName>style.visibility</p:attrName>
                                        </p:attrNameLst>
                                      </p:cBhvr>
                                      <p:to>
                                        <p:strVal val="visible"/>
                                      </p:to>
                                    </p:set>
                                    <p:animEffect transition="in" filter="wipe(left)">
                                      <p:cBhvr>
                                        <p:cTn id="17" dur="1000"/>
                                        <p:tgtEl>
                                          <p:spTgt spid="15667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6675">
                                            <p:txEl>
                                              <p:pRg st="3" end="3"/>
                                            </p:txEl>
                                          </p:spTgt>
                                        </p:tgtEl>
                                        <p:attrNameLst>
                                          <p:attrName>style.visibility</p:attrName>
                                        </p:attrNameLst>
                                      </p:cBhvr>
                                      <p:to>
                                        <p:strVal val="visible"/>
                                      </p:to>
                                    </p:set>
                                    <p:animEffect transition="in" filter="wipe(left)">
                                      <p:cBhvr>
                                        <p:cTn id="22" dur="1000"/>
                                        <p:tgtEl>
                                          <p:spTgt spid="15667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56675">
                                            <p:txEl>
                                              <p:pRg st="4" end="4"/>
                                            </p:txEl>
                                          </p:spTgt>
                                        </p:tgtEl>
                                        <p:attrNameLst>
                                          <p:attrName>style.visibility</p:attrName>
                                        </p:attrNameLst>
                                      </p:cBhvr>
                                      <p:to>
                                        <p:strVal val="visible"/>
                                      </p:to>
                                    </p:set>
                                    <p:animEffect transition="in" filter="wipe(left)">
                                      <p:cBhvr>
                                        <p:cTn id="27" dur="1000"/>
                                        <p:tgtEl>
                                          <p:spTgt spid="15667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56675">
                                            <p:txEl>
                                              <p:pRg st="5" end="5"/>
                                            </p:txEl>
                                          </p:spTgt>
                                        </p:tgtEl>
                                        <p:attrNameLst>
                                          <p:attrName>style.visibility</p:attrName>
                                        </p:attrNameLst>
                                      </p:cBhvr>
                                      <p:to>
                                        <p:strVal val="visible"/>
                                      </p:to>
                                    </p:set>
                                    <p:animEffect transition="in" filter="wipe(left)">
                                      <p:cBhvr>
                                        <p:cTn id="32" dur="1000"/>
                                        <p:tgtEl>
                                          <p:spTgt spid="15667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56675">
                                            <p:txEl>
                                              <p:pRg st="6" end="6"/>
                                            </p:txEl>
                                          </p:spTgt>
                                        </p:tgtEl>
                                        <p:attrNameLst>
                                          <p:attrName>style.visibility</p:attrName>
                                        </p:attrNameLst>
                                      </p:cBhvr>
                                      <p:to>
                                        <p:strVal val="visible"/>
                                      </p:to>
                                    </p:set>
                                    <p:animEffect transition="in" filter="wipe(left)">
                                      <p:cBhvr>
                                        <p:cTn id="37" dur="1000"/>
                                        <p:tgtEl>
                                          <p:spTgt spid="156675">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56675">
                                            <p:txEl>
                                              <p:pRg st="7" end="7"/>
                                            </p:txEl>
                                          </p:spTgt>
                                        </p:tgtEl>
                                        <p:attrNameLst>
                                          <p:attrName>style.visibility</p:attrName>
                                        </p:attrNameLst>
                                      </p:cBhvr>
                                      <p:to>
                                        <p:strVal val="visible"/>
                                      </p:to>
                                    </p:set>
                                    <p:animEffect transition="in" filter="wipe(left)">
                                      <p:cBhvr>
                                        <p:cTn id="42" dur="1000"/>
                                        <p:tgtEl>
                                          <p:spTgt spid="15667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56675">
                                            <p:txEl>
                                              <p:pRg st="8" end="8"/>
                                            </p:txEl>
                                          </p:spTgt>
                                        </p:tgtEl>
                                        <p:attrNameLst>
                                          <p:attrName>style.visibility</p:attrName>
                                        </p:attrNameLst>
                                      </p:cBhvr>
                                      <p:to>
                                        <p:strVal val="visible"/>
                                      </p:to>
                                    </p:set>
                                    <p:animEffect transition="in" filter="wipe(left)">
                                      <p:cBhvr>
                                        <p:cTn id="47" dur="1000"/>
                                        <p:tgtEl>
                                          <p:spTgt spid="15667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56675">
                                            <p:txEl>
                                              <p:pRg st="9" end="9"/>
                                            </p:txEl>
                                          </p:spTgt>
                                        </p:tgtEl>
                                        <p:attrNameLst>
                                          <p:attrName>style.visibility</p:attrName>
                                        </p:attrNameLst>
                                      </p:cBhvr>
                                      <p:to>
                                        <p:strVal val="visible"/>
                                      </p:to>
                                    </p:set>
                                    <p:animEffect transition="in" filter="wipe(left)">
                                      <p:cBhvr>
                                        <p:cTn id="52" dur="1000"/>
                                        <p:tgtEl>
                                          <p:spTgt spid="156675">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56675">
                                            <p:txEl>
                                              <p:pRg st="10" end="10"/>
                                            </p:txEl>
                                          </p:spTgt>
                                        </p:tgtEl>
                                        <p:attrNameLst>
                                          <p:attrName>style.visibility</p:attrName>
                                        </p:attrNameLst>
                                      </p:cBhvr>
                                      <p:to>
                                        <p:strVal val="visible"/>
                                      </p:to>
                                    </p:set>
                                    <p:animEffect transition="in" filter="wipe(left)">
                                      <p:cBhvr>
                                        <p:cTn id="57" dur="1000"/>
                                        <p:tgtEl>
                                          <p:spTgt spid="156675">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56675">
                                            <p:txEl>
                                              <p:pRg st="11" end="11"/>
                                            </p:txEl>
                                          </p:spTgt>
                                        </p:tgtEl>
                                        <p:attrNameLst>
                                          <p:attrName>style.visibility</p:attrName>
                                        </p:attrNameLst>
                                      </p:cBhvr>
                                      <p:to>
                                        <p:strVal val="visible"/>
                                      </p:to>
                                    </p:set>
                                    <p:animEffect transition="in" filter="wipe(left)">
                                      <p:cBhvr>
                                        <p:cTn id="62" dur="1000"/>
                                        <p:tgtEl>
                                          <p:spTgt spid="156675">
                                            <p:txEl>
                                              <p:pRg st="11" end="11"/>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56675">
                                            <p:txEl>
                                              <p:pRg st="12" end="12"/>
                                            </p:txEl>
                                          </p:spTgt>
                                        </p:tgtEl>
                                        <p:attrNameLst>
                                          <p:attrName>style.visibility</p:attrName>
                                        </p:attrNameLst>
                                      </p:cBhvr>
                                      <p:to>
                                        <p:strVal val="visible"/>
                                      </p:to>
                                    </p:set>
                                    <p:animEffect transition="in" filter="wipe(left)">
                                      <p:cBhvr>
                                        <p:cTn id="67" dur="1000"/>
                                        <p:tgtEl>
                                          <p:spTgt spid="156675">
                                            <p:txEl>
                                              <p:pRg st="12" end="12"/>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56675">
                                            <p:txEl>
                                              <p:pRg st="13" end="13"/>
                                            </p:txEl>
                                          </p:spTgt>
                                        </p:tgtEl>
                                        <p:attrNameLst>
                                          <p:attrName>style.visibility</p:attrName>
                                        </p:attrNameLst>
                                      </p:cBhvr>
                                      <p:to>
                                        <p:strVal val="visible"/>
                                      </p:to>
                                    </p:set>
                                    <p:animEffect transition="in" filter="wipe(left)">
                                      <p:cBhvr>
                                        <p:cTn id="72" dur="1000"/>
                                        <p:tgtEl>
                                          <p:spTgt spid="156675">
                                            <p:txEl>
                                              <p:pRg st="13" end="13"/>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156675">
                                            <p:txEl>
                                              <p:pRg st="14" end="14"/>
                                            </p:txEl>
                                          </p:spTgt>
                                        </p:tgtEl>
                                        <p:attrNameLst>
                                          <p:attrName>style.visibility</p:attrName>
                                        </p:attrNameLst>
                                      </p:cBhvr>
                                      <p:to>
                                        <p:strVal val="visible"/>
                                      </p:to>
                                    </p:set>
                                    <p:animEffect transition="in" filter="wipe(left)">
                                      <p:cBhvr>
                                        <p:cTn id="77" dur="1000"/>
                                        <p:tgtEl>
                                          <p:spTgt spid="156675">
                                            <p:txEl>
                                              <p:pRg st="14" end="14"/>
                                            </p:txEl>
                                          </p:spTgt>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156675">
                                            <p:txEl>
                                              <p:pRg st="15" end="15"/>
                                            </p:txEl>
                                          </p:spTgt>
                                        </p:tgtEl>
                                        <p:attrNameLst>
                                          <p:attrName>style.visibility</p:attrName>
                                        </p:attrNameLst>
                                      </p:cBhvr>
                                      <p:to>
                                        <p:strVal val="visible"/>
                                      </p:to>
                                    </p:set>
                                    <p:animEffect transition="in" filter="wipe(left)">
                                      <p:cBhvr>
                                        <p:cTn id="82" dur="1000"/>
                                        <p:tgtEl>
                                          <p:spTgt spid="156675">
                                            <p:txEl>
                                              <p:pRg st="15" end="15"/>
                                            </p:txEl>
                                          </p:spTgt>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156675">
                                            <p:txEl>
                                              <p:pRg st="16" end="16"/>
                                            </p:txEl>
                                          </p:spTgt>
                                        </p:tgtEl>
                                        <p:attrNameLst>
                                          <p:attrName>style.visibility</p:attrName>
                                        </p:attrNameLst>
                                      </p:cBhvr>
                                      <p:to>
                                        <p:strVal val="visible"/>
                                      </p:to>
                                    </p:set>
                                    <p:animEffect transition="in" filter="wipe(left)">
                                      <p:cBhvr>
                                        <p:cTn id="87" dur="1000"/>
                                        <p:tgtEl>
                                          <p:spTgt spid="156675">
                                            <p:txEl>
                                              <p:pRg st="16" end="16"/>
                                            </p:txEl>
                                          </p:spTgt>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156675">
                                            <p:txEl>
                                              <p:pRg st="17" end="17"/>
                                            </p:txEl>
                                          </p:spTgt>
                                        </p:tgtEl>
                                        <p:attrNameLst>
                                          <p:attrName>style.visibility</p:attrName>
                                        </p:attrNameLst>
                                      </p:cBhvr>
                                      <p:to>
                                        <p:strVal val="visible"/>
                                      </p:to>
                                    </p:set>
                                    <p:animEffect transition="in" filter="wipe(left)">
                                      <p:cBhvr>
                                        <p:cTn id="92" dur="1000"/>
                                        <p:tgtEl>
                                          <p:spTgt spid="156675">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5" grpId="0" build="p" bldLvl="2"/>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4" name="Rectangle 4">
            <a:extLst>
              <a:ext uri="{FF2B5EF4-FFF2-40B4-BE49-F238E27FC236}">
                <a16:creationId xmlns:a16="http://schemas.microsoft.com/office/drawing/2014/main" id="{6521EB2C-B8E6-FBB4-B2F4-904626BB8B0D}"/>
              </a:ext>
            </a:extLst>
          </p:cNvPr>
          <p:cNvSpPr>
            <a:spLocks noGrp="1" noChangeArrowheads="1"/>
          </p:cNvSpPr>
          <p:nvPr>
            <p:ph type="ctrTitle"/>
          </p:nvPr>
        </p:nvSpPr>
        <p:spPr>
          <a:xfrm>
            <a:off x="228600" y="76200"/>
            <a:ext cx="8610600" cy="1143000"/>
          </a:xfrm>
        </p:spPr>
        <p:txBody>
          <a:bodyPr/>
          <a:lstStyle/>
          <a:p>
            <a:pPr>
              <a:defRPr/>
            </a:pPr>
            <a:r>
              <a:rPr lang="en-US" sz="5400" b="1" dirty="0">
                <a:solidFill>
                  <a:srgbClr val="0000CC"/>
                </a:solidFill>
                <a:effectLst>
                  <a:outerShdw blurRad="38100" dist="38100" dir="2700000" algn="tl">
                    <a:srgbClr val="C0C0C0"/>
                  </a:outerShdw>
                </a:effectLst>
                <a:latin typeface="Century Gothic" pitchFamily="34" charset="0"/>
                <a:ea typeface="+mj-ea"/>
                <a:cs typeface="+mj-cs"/>
              </a:rPr>
              <a:t>Activity exploring culture</a:t>
            </a:r>
          </a:p>
        </p:txBody>
      </p:sp>
      <p:sp>
        <p:nvSpPr>
          <p:cNvPr id="86019" name="Espace réservé du numéro de diapositive 28">
            <a:extLst>
              <a:ext uri="{FF2B5EF4-FFF2-40B4-BE49-F238E27FC236}">
                <a16:creationId xmlns:a16="http://schemas.microsoft.com/office/drawing/2014/main" id="{C4024953-6781-E96F-47A9-0DB51AB9FEF6}"/>
              </a:ext>
            </a:extLst>
          </p:cNvPr>
          <p:cNvSpPr>
            <a:spLocks noGrp="1"/>
          </p:cNvSpPr>
          <p:nvPr>
            <p:ph type="sldNum" sz="quarter" idx="12"/>
          </p:nvPr>
        </p:nvSpPr>
        <p:spPr>
          <a:xfrm>
            <a:off x="8534400" y="6248400"/>
            <a:ext cx="4572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8E878ACD-557F-3840-B122-548BF917667E}" type="slidenum">
              <a:rPr lang="en-US" altLang="en-FR" sz="1800">
                <a:latin typeface="Century Gothic" panose="020B0502020202020204" pitchFamily="34" charset="0"/>
              </a:rPr>
              <a:pPr eaLnBrk="1" hangingPunct="1"/>
              <a:t>28</a:t>
            </a:fld>
            <a:endParaRPr lang="en-US" altLang="en-FR" sz="1800">
              <a:latin typeface="Century Gothic" panose="020B0502020202020204" pitchFamily="34" charset="0"/>
            </a:endParaRPr>
          </a:p>
        </p:txBody>
      </p:sp>
      <p:sp>
        <p:nvSpPr>
          <p:cNvPr id="4" name="Content Placeholder 3">
            <a:extLst>
              <a:ext uri="{FF2B5EF4-FFF2-40B4-BE49-F238E27FC236}">
                <a16:creationId xmlns:a16="http://schemas.microsoft.com/office/drawing/2014/main" id="{F960E117-83A3-9455-D1C6-6B31F1854B8C}"/>
              </a:ext>
            </a:extLst>
          </p:cNvPr>
          <p:cNvSpPr txBox="1">
            <a:spLocks/>
          </p:cNvSpPr>
          <p:nvPr/>
        </p:nvSpPr>
        <p:spPr bwMode="auto">
          <a:xfrm>
            <a:off x="228600" y="1066800"/>
            <a:ext cx="8839200" cy="6096000"/>
          </a:xfrm>
          <a:prstGeom prst="rect">
            <a:avLst/>
          </a:prstGeom>
          <a:noFill/>
          <a:ln>
            <a:noFill/>
          </a:ln>
        </p:spPr>
        <p:txBody>
          <a:bodyPr/>
          <a:lstStyle>
            <a:lvl1pPr marL="0" indent="0" algn="ctr" rtl="0" eaLnBrk="0" fontAlgn="base" hangingPunct="0">
              <a:spcBef>
                <a:spcPct val="20000"/>
              </a:spcBef>
              <a:spcAft>
                <a:spcPct val="0"/>
              </a:spcAft>
              <a:buNone/>
              <a:defRPr sz="3200">
                <a:solidFill>
                  <a:schemeClr val="tx1"/>
                </a:solidFill>
                <a:latin typeface="+mn-lt"/>
                <a:ea typeface="ＭＳ Ｐゴシック" pitchFamily="-84" charset="-128"/>
                <a:cs typeface="+mn-cs"/>
              </a:defRPr>
            </a:lvl1pPr>
            <a:lvl2pPr marL="457200" indent="0" algn="ctr" rtl="0" eaLnBrk="0" fontAlgn="base" hangingPunct="0">
              <a:spcBef>
                <a:spcPct val="20000"/>
              </a:spcBef>
              <a:spcAft>
                <a:spcPct val="0"/>
              </a:spcAft>
              <a:buNone/>
              <a:defRPr sz="2800">
                <a:solidFill>
                  <a:schemeClr val="tx1"/>
                </a:solidFill>
                <a:latin typeface="+mn-lt"/>
                <a:ea typeface="ＭＳ Ｐゴシック" pitchFamily="-84" charset="-128"/>
              </a:defRPr>
            </a:lvl2pPr>
            <a:lvl3pPr marL="914400" indent="0" algn="ctr" rtl="0" eaLnBrk="0" fontAlgn="base" hangingPunct="0">
              <a:spcBef>
                <a:spcPct val="20000"/>
              </a:spcBef>
              <a:spcAft>
                <a:spcPct val="0"/>
              </a:spcAft>
              <a:buNone/>
              <a:defRPr sz="2400">
                <a:solidFill>
                  <a:schemeClr val="tx1"/>
                </a:solidFill>
                <a:latin typeface="+mn-lt"/>
                <a:ea typeface="ＭＳ Ｐゴシック" pitchFamily="-84" charset="-128"/>
              </a:defRPr>
            </a:lvl3pPr>
            <a:lvl4pPr marL="1371600" indent="0" algn="ctr" rtl="0" eaLnBrk="0" fontAlgn="base" hangingPunct="0">
              <a:spcBef>
                <a:spcPct val="20000"/>
              </a:spcBef>
              <a:spcAft>
                <a:spcPct val="0"/>
              </a:spcAft>
              <a:buNone/>
              <a:defRPr sz="2000">
                <a:solidFill>
                  <a:schemeClr val="tx1"/>
                </a:solidFill>
                <a:latin typeface="+mn-lt"/>
                <a:ea typeface="ＭＳ Ｐゴシック" pitchFamily="-84" charset="-128"/>
              </a:defRPr>
            </a:lvl4pPr>
            <a:lvl5pPr marL="1828800" indent="0" algn="ctr" rtl="0" eaLnBrk="0" fontAlgn="base" hangingPunct="0">
              <a:spcBef>
                <a:spcPct val="20000"/>
              </a:spcBef>
              <a:spcAft>
                <a:spcPct val="0"/>
              </a:spcAft>
              <a:buNone/>
              <a:defRPr sz="2000">
                <a:solidFill>
                  <a:schemeClr val="tx1"/>
                </a:solidFill>
                <a:latin typeface="+mn-lt"/>
                <a:ea typeface="ＭＳ Ｐゴシック" pitchFamily="-84" charset="-128"/>
              </a:defRPr>
            </a:lvl5pPr>
            <a:lvl6pPr marL="2286000" indent="0" algn="ctr" rtl="0" fontAlgn="base">
              <a:spcBef>
                <a:spcPct val="20000"/>
              </a:spcBef>
              <a:spcAft>
                <a:spcPct val="0"/>
              </a:spcAft>
              <a:buNone/>
              <a:defRPr sz="2000">
                <a:solidFill>
                  <a:schemeClr val="tx1"/>
                </a:solidFill>
                <a:latin typeface="+mn-lt"/>
              </a:defRPr>
            </a:lvl6pPr>
            <a:lvl7pPr marL="2743200" indent="0" algn="ctr" rtl="0" fontAlgn="base">
              <a:spcBef>
                <a:spcPct val="20000"/>
              </a:spcBef>
              <a:spcAft>
                <a:spcPct val="0"/>
              </a:spcAft>
              <a:buNone/>
              <a:defRPr sz="2000">
                <a:solidFill>
                  <a:schemeClr val="tx1"/>
                </a:solidFill>
                <a:latin typeface="+mn-lt"/>
              </a:defRPr>
            </a:lvl7pPr>
            <a:lvl8pPr marL="3200400" indent="0" algn="ctr" rtl="0" fontAlgn="base">
              <a:spcBef>
                <a:spcPct val="20000"/>
              </a:spcBef>
              <a:spcAft>
                <a:spcPct val="0"/>
              </a:spcAft>
              <a:buNone/>
              <a:defRPr sz="2000">
                <a:solidFill>
                  <a:schemeClr val="tx1"/>
                </a:solidFill>
                <a:latin typeface="+mn-lt"/>
              </a:defRPr>
            </a:lvl8pPr>
            <a:lvl9pPr marL="3657600" indent="0" algn="ctr" rtl="0" fontAlgn="base">
              <a:spcBef>
                <a:spcPct val="20000"/>
              </a:spcBef>
              <a:spcAft>
                <a:spcPct val="0"/>
              </a:spcAft>
              <a:buNone/>
              <a:defRPr sz="2000">
                <a:solidFill>
                  <a:schemeClr val="tx1"/>
                </a:solidFill>
                <a:latin typeface="+mn-lt"/>
              </a:defRPr>
            </a:lvl9pPr>
          </a:lstStyle>
          <a:p>
            <a:pPr marL="571500" indent="-571500" algn="l">
              <a:buFont typeface="Arial" panose="020B0604020202020204" pitchFamily="34" charset="0"/>
              <a:buChar char="•"/>
              <a:defRPr/>
            </a:pPr>
            <a:r>
              <a:rPr lang="en-US" sz="2800" kern="0" dirty="0">
                <a:solidFill>
                  <a:srgbClr val="0000CC"/>
                </a:solidFill>
              </a:rPr>
              <a:t>Pair with someone that you do </a:t>
            </a:r>
            <a:r>
              <a:rPr lang="en-US" sz="2800" u="sng" kern="0" dirty="0">
                <a:solidFill>
                  <a:srgbClr val="0000CC"/>
                </a:solidFill>
              </a:rPr>
              <a:t>not know well, from a different country</a:t>
            </a:r>
          </a:p>
          <a:p>
            <a:pPr marL="571500" indent="-571500" algn="l">
              <a:buFont typeface="Arial" panose="020B0604020202020204" pitchFamily="34" charset="0"/>
              <a:buChar char="•"/>
              <a:defRPr/>
            </a:pPr>
            <a:r>
              <a:rPr lang="en-US" sz="2800" kern="0" dirty="0">
                <a:solidFill>
                  <a:srgbClr val="0000CC"/>
                </a:solidFill>
              </a:rPr>
              <a:t>Person A, introduces themselves. Tells their nationality</a:t>
            </a:r>
          </a:p>
          <a:p>
            <a:pPr marL="571500" indent="-571500" algn="l">
              <a:buFont typeface="Arial" panose="020B0604020202020204" pitchFamily="34" charset="0"/>
              <a:buChar char="•"/>
              <a:defRPr/>
            </a:pPr>
            <a:r>
              <a:rPr lang="en-US" sz="2800" kern="0" dirty="0">
                <a:solidFill>
                  <a:srgbClr val="0000CC"/>
                </a:solidFill>
              </a:rPr>
              <a:t>Person B says what their impression of that nationality is. Person A does </a:t>
            </a:r>
            <a:r>
              <a:rPr lang="en-US" sz="2800" u="sng" kern="0" dirty="0">
                <a:solidFill>
                  <a:srgbClr val="0000CC"/>
                </a:solidFill>
              </a:rPr>
              <a:t>not</a:t>
            </a:r>
            <a:r>
              <a:rPr lang="en-US" sz="2800" kern="0" dirty="0">
                <a:solidFill>
                  <a:srgbClr val="0000CC"/>
                </a:solidFill>
              </a:rPr>
              <a:t> respond</a:t>
            </a:r>
          </a:p>
          <a:p>
            <a:pPr marL="571500" indent="-571500" algn="l">
              <a:buFont typeface="Arial" panose="020B0604020202020204" pitchFamily="34" charset="0"/>
              <a:buChar char="•"/>
              <a:defRPr/>
            </a:pPr>
            <a:r>
              <a:rPr lang="en-US" sz="2800" kern="0" dirty="0">
                <a:solidFill>
                  <a:srgbClr val="0000CC"/>
                </a:solidFill>
              </a:rPr>
              <a:t>Reverse roles</a:t>
            </a:r>
          </a:p>
          <a:p>
            <a:pPr marL="571500" indent="-571500" algn="l">
              <a:buFont typeface="Arial" panose="020B0604020202020204" pitchFamily="34" charset="0"/>
              <a:buChar char="•"/>
              <a:defRPr/>
            </a:pPr>
            <a:r>
              <a:rPr lang="en-US" sz="2800" kern="0" dirty="0">
                <a:solidFill>
                  <a:srgbClr val="0000CC"/>
                </a:solidFill>
              </a:rPr>
              <a:t>Discuss whether the first impressions of each national culture were true</a:t>
            </a:r>
          </a:p>
          <a:p>
            <a:pPr marL="571500" indent="-571500" algn="l">
              <a:buFont typeface="Arial" panose="020B0604020202020204" pitchFamily="34" charset="0"/>
              <a:buChar char="•"/>
              <a:defRPr/>
            </a:pPr>
            <a:r>
              <a:rPr lang="en-US" sz="2800" kern="0" dirty="0">
                <a:solidFill>
                  <a:srgbClr val="0000CC"/>
                </a:solidFill>
              </a:rPr>
              <a:t>Discuss what is common in the two cultures</a:t>
            </a:r>
          </a:p>
          <a:p>
            <a:pPr marL="571500" indent="-571500" algn="l">
              <a:buFont typeface="Arial" panose="020B0604020202020204" pitchFamily="34" charset="0"/>
              <a:buChar char="•"/>
              <a:defRPr/>
            </a:pPr>
            <a:r>
              <a:rPr lang="en-US" sz="2800" kern="0" dirty="0">
                <a:solidFill>
                  <a:srgbClr val="0000CC"/>
                </a:solidFill>
              </a:rPr>
              <a:t>Discuss what happened, what did you learn, be ready to share your conclusions</a:t>
            </a:r>
          </a:p>
        </p:txBody>
      </p:sp>
    </p:spTree>
    <p:extLst>
      <p:ext uri="{BB962C8B-B14F-4D97-AF65-F5344CB8AC3E}">
        <p14:creationId xmlns:p14="http://schemas.microsoft.com/office/powerpoint/2010/main" val="2617948619"/>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nodeType="withEffect">
                                  <p:stCondLst>
                                    <p:cond delay="0"/>
                                  </p:stCondLst>
                                  <p:childTnLst>
                                    <p:set>
                                      <p:cBhvr>
                                        <p:cTn id="6" dur="1" fill="hold">
                                          <p:stCondLst>
                                            <p:cond delay="0"/>
                                          </p:stCondLst>
                                        </p:cTn>
                                        <p:tgtEl>
                                          <p:spTgt spid="614404"/>
                                        </p:tgtEl>
                                        <p:attrNameLst>
                                          <p:attrName>style.visibility</p:attrName>
                                        </p:attrNameLst>
                                      </p:cBhvr>
                                      <p:to>
                                        <p:strVal val="visible"/>
                                      </p:to>
                                    </p:set>
                                    <p:anim calcmode="lin" valueType="num">
                                      <p:cBhvr>
                                        <p:cTn id="7" dur="500" fill="hold"/>
                                        <p:tgtEl>
                                          <p:spTgt spid="614404"/>
                                        </p:tgtEl>
                                        <p:attrNameLst>
                                          <p:attrName>ppt_w</p:attrName>
                                        </p:attrNameLst>
                                      </p:cBhvr>
                                      <p:tavLst>
                                        <p:tav tm="0">
                                          <p:val>
                                            <p:fltVal val="0"/>
                                          </p:val>
                                        </p:tav>
                                        <p:tav tm="100000">
                                          <p:val>
                                            <p:strVal val="#ppt_w"/>
                                          </p:val>
                                        </p:tav>
                                      </p:tavLst>
                                    </p:anim>
                                    <p:anim calcmode="lin" valueType="num">
                                      <p:cBhvr>
                                        <p:cTn id="8" dur="500" fill="hold"/>
                                        <p:tgtEl>
                                          <p:spTgt spid="614404"/>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wipe(up)">
                                      <p:cBhvr>
                                        <p:cTn id="13" dur="2000"/>
                                        <p:tgtEl>
                                          <p:spTgt spid="4">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nodeType="click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Effect transition="in" filter="wipe(up)">
                                      <p:cBhvr>
                                        <p:cTn id="18" dur="2000"/>
                                        <p:tgtEl>
                                          <p:spTgt spid="4">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Effect transition="in" filter="wipe(up)">
                                      <p:cBhvr>
                                        <p:cTn id="23" dur="2000"/>
                                        <p:tgtEl>
                                          <p:spTgt spid="4">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wipe(up)">
                                      <p:cBhvr>
                                        <p:cTn id="28" dur="2000"/>
                                        <p:tgtEl>
                                          <p:spTgt spid="4">
                                            <p:txEl>
                                              <p:pRg st="3" end="3"/>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nodeType="clickEffect">
                                  <p:stCondLst>
                                    <p:cond delay="0"/>
                                  </p:stCondLst>
                                  <p:childTnLst>
                                    <p:set>
                                      <p:cBhvr>
                                        <p:cTn id="32" dur="1" fill="hold">
                                          <p:stCondLst>
                                            <p:cond delay="0"/>
                                          </p:stCondLst>
                                        </p:cTn>
                                        <p:tgtEl>
                                          <p:spTgt spid="4">
                                            <p:txEl>
                                              <p:pRg st="4" end="4"/>
                                            </p:txEl>
                                          </p:spTgt>
                                        </p:tgtEl>
                                        <p:attrNameLst>
                                          <p:attrName>style.visibility</p:attrName>
                                        </p:attrNameLst>
                                      </p:cBhvr>
                                      <p:to>
                                        <p:strVal val="visible"/>
                                      </p:to>
                                    </p:set>
                                    <p:animEffect transition="in" filter="wipe(up)">
                                      <p:cBhvr>
                                        <p:cTn id="33" dur="2000"/>
                                        <p:tgtEl>
                                          <p:spTgt spid="4">
                                            <p:txEl>
                                              <p:pRg st="4" end="4"/>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1" fill="hold" nodeType="clickEffect">
                                  <p:stCondLst>
                                    <p:cond delay="0"/>
                                  </p:stCondLst>
                                  <p:childTnLst>
                                    <p:set>
                                      <p:cBhvr>
                                        <p:cTn id="37" dur="1" fill="hold">
                                          <p:stCondLst>
                                            <p:cond delay="0"/>
                                          </p:stCondLst>
                                        </p:cTn>
                                        <p:tgtEl>
                                          <p:spTgt spid="4">
                                            <p:txEl>
                                              <p:pRg st="5" end="5"/>
                                            </p:txEl>
                                          </p:spTgt>
                                        </p:tgtEl>
                                        <p:attrNameLst>
                                          <p:attrName>style.visibility</p:attrName>
                                        </p:attrNameLst>
                                      </p:cBhvr>
                                      <p:to>
                                        <p:strVal val="visible"/>
                                      </p:to>
                                    </p:set>
                                    <p:animEffect transition="in" filter="wipe(up)">
                                      <p:cBhvr>
                                        <p:cTn id="38" dur="2000"/>
                                        <p:tgtEl>
                                          <p:spTgt spid="4">
                                            <p:txEl>
                                              <p:pRg st="5" end="5"/>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1" fill="hold"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Effect transition="in" filter="wipe(up)">
                                      <p:cBhvr>
                                        <p:cTn id="43" dur="20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04" grpId="0"/>
      <p:bldP spid="4"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0" name="Group 32"/>
          <p:cNvGrpSpPr>
            <a:grpSpLocks/>
          </p:cNvGrpSpPr>
          <p:nvPr/>
        </p:nvGrpSpPr>
        <p:grpSpPr bwMode="auto">
          <a:xfrm>
            <a:off x="557213" y="1854200"/>
            <a:ext cx="6002337" cy="4246563"/>
            <a:chOff x="603976" y="1854924"/>
            <a:chExt cx="6502218" cy="4245429"/>
          </a:xfrm>
        </p:grpSpPr>
        <p:sp>
          <p:nvSpPr>
            <p:cNvPr id="17" name="Isosceles Triangle 16"/>
            <p:cNvSpPr/>
            <p:nvPr/>
          </p:nvSpPr>
          <p:spPr>
            <a:xfrm>
              <a:off x="603976" y="1854924"/>
              <a:ext cx="6502218" cy="4245429"/>
            </a:xfrm>
            <a:prstGeom prst="triangle">
              <a:avLst/>
            </a:prstGeom>
            <a:solidFill>
              <a:srgbClr val="FFFF00"/>
            </a:solidFill>
            <a:ln>
              <a:solidFill>
                <a:srgbClr val="432BF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dirty="0">
                <a:solidFill>
                  <a:srgbClr val="FFFFFF"/>
                </a:solidFill>
                <a:cs typeface="Arial" pitchFamily="34" charset="0"/>
              </a:endParaRPr>
            </a:p>
          </p:txBody>
        </p:sp>
        <p:cxnSp>
          <p:nvCxnSpPr>
            <p:cNvPr id="17429" name="Straight Connector 23"/>
            <p:cNvCxnSpPr>
              <a:cxnSpLocks noChangeShapeType="1"/>
            </p:cNvCxnSpPr>
            <p:nvPr/>
          </p:nvCxnSpPr>
          <p:spPr bwMode="auto">
            <a:xfrm>
              <a:off x="1815737" y="4519749"/>
              <a:ext cx="4049486" cy="0"/>
            </a:xfrm>
            <a:prstGeom prst="line">
              <a:avLst/>
            </a:prstGeom>
            <a:noFill/>
            <a:ln w="12700">
              <a:solidFill>
                <a:schemeClr val="tx1"/>
              </a:solidFill>
              <a:prstDash val="dash"/>
              <a:round/>
              <a:headEnd type="none" w="sm" len="sm"/>
              <a:tailEnd type="none" w="sm" len="sm"/>
            </a:ln>
          </p:spPr>
        </p:cxnSp>
        <p:cxnSp>
          <p:nvCxnSpPr>
            <p:cNvPr id="17430" name="Straight Connector 31"/>
            <p:cNvCxnSpPr>
              <a:cxnSpLocks noChangeShapeType="1"/>
            </p:cNvCxnSpPr>
            <p:nvPr/>
          </p:nvCxnSpPr>
          <p:spPr bwMode="auto">
            <a:xfrm>
              <a:off x="1175657" y="5381897"/>
              <a:ext cx="5368834" cy="0"/>
            </a:xfrm>
            <a:prstGeom prst="line">
              <a:avLst/>
            </a:prstGeom>
            <a:noFill/>
            <a:ln w="12700">
              <a:solidFill>
                <a:schemeClr val="tx1"/>
              </a:solidFill>
              <a:prstDash val="dash"/>
              <a:round/>
              <a:headEnd type="none" w="sm" len="sm"/>
              <a:tailEnd type="none" w="sm" len="sm"/>
            </a:ln>
          </p:spPr>
        </p:cxnSp>
      </p:grpSp>
      <p:sp>
        <p:nvSpPr>
          <p:cNvPr id="12" name="Text Box 9"/>
          <p:cNvSpPr txBox="1">
            <a:spLocks noChangeArrowheads="1"/>
          </p:cNvSpPr>
          <p:nvPr/>
        </p:nvSpPr>
        <p:spPr bwMode="auto">
          <a:xfrm>
            <a:off x="0" y="1276350"/>
            <a:ext cx="7239000" cy="584200"/>
          </a:xfrm>
          <a:prstGeom prst="rect">
            <a:avLst/>
          </a:prstGeom>
          <a:solidFill>
            <a:schemeClr val="bg1"/>
          </a:solidFill>
          <a:ln w="9525">
            <a:noFill/>
            <a:miter lim="800000"/>
            <a:headEnd/>
            <a:tailEnd/>
          </a:ln>
        </p:spPr>
        <p:txBody>
          <a:bodyPr>
            <a:prstTxWarp prst="textNoShape">
              <a:avLst/>
            </a:prstTxWarp>
            <a:spAutoFit/>
          </a:bodyPr>
          <a:lstStyle/>
          <a:p>
            <a:pPr>
              <a:spcBef>
                <a:spcPct val="50000"/>
              </a:spcBef>
              <a:defRPr/>
            </a:pPr>
            <a:r>
              <a:rPr lang="en-US" sz="3200" b="1" dirty="0">
                <a:solidFill>
                  <a:srgbClr val="0070C0"/>
                </a:solidFill>
                <a:effectLst>
                  <a:outerShdw blurRad="38100" dist="38100" dir="2700000" algn="tl">
                    <a:srgbClr val="DDDDDD"/>
                  </a:outerShdw>
                </a:effectLst>
                <a:latin typeface="Calibri" pitchFamily="-1" charset="0"/>
              </a:rPr>
              <a:t>The ‘iceberg’ model:</a:t>
            </a:r>
          </a:p>
        </p:txBody>
      </p:sp>
      <p:cxnSp>
        <p:nvCxnSpPr>
          <p:cNvPr id="21" name="Straight Connector 20"/>
          <p:cNvCxnSpPr/>
          <p:nvPr/>
        </p:nvCxnSpPr>
        <p:spPr>
          <a:xfrm>
            <a:off x="457200" y="3581400"/>
            <a:ext cx="6067425"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sp>
        <p:nvSpPr>
          <p:cNvPr id="22" name="Right Brace 21"/>
          <p:cNvSpPr/>
          <p:nvPr/>
        </p:nvSpPr>
        <p:spPr>
          <a:xfrm>
            <a:off x="6648450" y="1870075"/>
            <a:ext cx="381000" cy="1670050"/>
          </a:xfrm>
          <a:prstGeom prst="rightBrace">
            <a:avLst/>
          </a:prstGeom>
          <a:ln w="41275">
            <a:solidFill>
              <a:srgbClr val="0C02DE"/>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GB" dirty="0">
              <a:cs typeface="Arial" pitchFamily="34" charset="0"/>
            </a:endParaRPr>
          </a:p>
        </p:txBody>
      </p:sp>
      <p:sp>
        <p:nvSpPr>
          <p:cNvPr id="23" name="Rectangle 22"/>
          <p:cNvSpPr>
            <a:spLocks noChangeArrowheads="1"/>
          </p:cNvSpPr>
          <p:nvPr/>
        </p:nvSpPr>
        <p:spPr bwMode="auto">
          <a:xfrm>
            <a:off x="6988175" y="2432050"/>
            <a:ext cx="1862138" cy="461963"/>
          </a:xfrm>
          <a:prstGeom prst="rect">
            <a:avLst/>
          </a:prstGeom>
          <a:solidFill>
            <a:srgbClr val="FFFF00"/>
          </a:solidFill>
          <a:ln w="9525">
            <a:noFill/>
            <a:miter lim="800000"/>
            <a:headEnd/>
            <a:tailEnd/>
          </a:ln>
        </p:spPr>
        <p:txBody>
          <a:bodyPr wrap="none">
            <a:prstTxWarp prst="textNoShape">
              <a:avLst/>
            </a:prstTxWarp>
            <a:spAutoFit/>
          </a:bodyPr>
          <a:lstStyle/>
          <a:p>
            <a:pPr algn="ctr"/>
            <a:r>
              <a:rPr lang="en-US" sz="2400" b="1" dirty="0"/>
              <a:t>Observable</a:t>
            </a:r>
          </a:p>
        </p:txBody>
      </p:sp>
      <p:sp>
        <p:nvSpPr>
          <p:cNvPr id="25" name="Right Brace 24"/>
          <p:cNvSpPr/>
          <p:nvPr/>
        </p:nvSpPr>
        <p:spPr>
          <a:xfrm>
            <a:off x="6635750" y="3592513"/>
            <a:ext cx="381000" cy="2508250"/>
          </a:xfrm>
          <a:prstGeom prst="rightBrace">
            <a:avLst/>
          </a:prstGeom>
          <a:ln w="41275">
            <a:solidFill>
              <a:srgbClr val="0C02DE"/>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GB" dirty="0">
              <a:cs typeface="Arial" pitchFamily="34" charset="0"/>
            </a:endParaRPr>
          </a:p>
        </p:txBody>
      </p:sp>
      <p:sp>
        <p:nvSpPr>
          <p:cNvPr id="26" name="Rectangle 25"/>
          <p:cNvSpPr>
            <a:spLocks noChangeArrowheads="1"/>
          </p:cNvSpPr>
          <p:nvPr/>
        </p:nvSpPr>
        <p:spPr bwMode="auto">
          <a:xfrm>
            <a:off x="6918325" y="4554538"/>
            <a:ext cx="1397000" cy="461962"/>
          </a:xfrm>
          <a:prstGeom prst="rect">
            <a:avLst/>
          </a:prstGeom>
          <a:solidFill>
            <a:srgbClr val="FFFF00"/>
          </a:solidFill>
          <a:ln w="9525">
            <a:noFill/>
            <a:miter lim="800000"/>
            <a:headEnd/>
            <a:tailEnd/>
          </a:ln>
        </p:spPr>
        <p:txBody>
          <a:bodyPr wrap="none">
            <a:prstTxWarp prst="textNoShape">
              <a:avLst/>
            </a:prstTxWarp>
            <a:spAutoFit/>
          </a:bodyPr>
          <a:lstStyle/>
          <a:p>
            <a:pPr algn="ctr"/>
            <a:r>
              <a:rPr lang="en-US" sz="2400" b="1" dirty="0"/>
              <a:t>‘Hidden’</a:t>
            </a:r>
          </a:p>
        </p:txBody>
      </p:sp>
      <p:sp>
        <p:nvSpPr>
          <p:cNvPr id="27" name="Rectangle 26"/>
          <p:cNvSpPr>
            <a:spLocks noChangeArrowheads="1"/>
          </p:cNvSpPr>
          <p:nvPr/>
        </p:nvSpPr>
        <p:spPr bwMode="auto">
          <a:xfrm>
            <a:off x="1765300" y="4495800"/>
            <a:ext cx="3500438" cy="892175"/>
          </a:xfrm>
          <a:prstGeom prst="rect">
            <a:avLst/>
          </a:prstGeom>
          <a:noFill/>
          <a:ln w="9525">
            <a:noFill/>
            <a:miter lim="800000"/>
            <a:headEnd/>
            <a:tailEnd/>
          </a:ln>
        </p:spPr>
        <p:txBody>
          <a:bodyPr wrap="none">
            <a:prstTxWarp prst="textNoShape">
              <a:avLst/>
            </a:prstTxWarp>
            <a:spAutoFit/>
          </a:bodyPr>
          <a:lstStyle/>
          <a:p>
            <a:pPr algn="ctr"/>
            <a:r>
              <a:rPr lang="en-US" sz="2400" b="1" dirty="0"/>
              <a:t>Personality</a:t>
            </a:r>
            <a:r>
              <a:rPr lang="en-US" sz="2800" b="1" dirty="0"/>
              <a:t> </a:t>
            </a:r>
            <a:br>
              <a:rPr lang="en-US" sz="2400" b="1" dirty="0"/>
            </a:br>
            <a:r>
              <a:rPr lang="en-US" sz="2400" b="1" dirty="0"/>
              <a:t>- mainly innate/genetic</a:t>
            </a:r>
          </a:p>
        </p:txBody>
      </p:sp>
      <p:sp>
        <p:nvSpPr>
          <p:cNvPr id="28" name="Rectangle 27"/>
          <p:cNvSpPr>
            <a:spLocks noChangeArrowheads="1"/>
          </p:cNvSpPr>
          <p:nvPr/>
        </p:nvSpPr>
        <p:spPr bwMode="auto">
          <a:xfrm>
            <a:off x="1447800" y="3649663"/>
            <a:ext cx="4197350" cy="769937"/>
          </a:xfrm>
          <a:prstGeom prst="rect">
            <a:avLst/>
          </a:prstGeom>
          <a:noFill/>
          <a:ln w="9525">
            <a:noFill/>
            <a:miter lim="800000"/>
            <a:headEnd/>
            <a:tailEnd/>
          </a:ln>
        </p:spPr>
        <p:txBody>
          <a:bodyPr>
            <a:prstTxWarp prst="textNoShape">
              <a:avLst/>
            </a:prstTxWarp>
            <a:spAutoFit/>
          </a:bodyPr>
          <a:lstStyle/>
          <a:p>
            <a:pPr algn="ctr"/>
            <a:r>
              <a:rPr lang="en-US" sz="2400" b="1" dirty="0"/>
              <a:t>Culture </a:t>
            </a:r>
            <a:br>
              <a:rPr lang="en-US" sz="2000" b="1" dirty="0"/>
            </a:br>
            <a:r>
              <a:rPr lang="en-US" sz="2000" b="1" dirty="0"/>
              <a:t>–learned attitudes &amp; beliefs</a:t>
            </a:r>
          </a:p>
        </p:txBody>
      </p:sp>
      <p:sp>
        <p:nvSpPr>
          <p:cNvPr id="29" name="Rectangle 28"/>
          <p:cNvSpPr>
            <a:spLocks noChangeArrowheads="1"/>
          </p:cNvSpPr>
          <p:nvPr/>
        </p:nvSpPr>
        <p:spPr bwMode="auto">
          <a:xfrm>
            <a:off x="1184275" y="5486400"/>
            <a:ext cx="4662488" cy="461963"/>
          </a:xfrm>
          <a:prstGeom prst="rect">
            <a:avLst/>
          </a:prstGeom>
          <a:noFill/>
          <a:ln w="9525">
            <a:noFill/>
            <a:miter lim="800000"/>
            <a:headEnd/>
            <a:tailEnd/>
          </a:ln>
        </p:spPr>
        <p:txBody>
          <a:bodyPr wrap="none">
            <a:prstTxWarp prst="textNoShape">
              <a:avLst/>
            </a:prstTxWarp>
            <a:spAutoFit/>
          </a:bodyPr>
          <a:lstStyle/>
          <a:p>
            <a:pPr algn="ctr"/>
            <a:r>
              <a:rPr lang="en-US" sz="2400" b="1" dirty="0"/>
              <a:t>Human nature – innate/genetic</a:t>
            </a:r>
          </a:p>
        </p:txBody>
      </p:sp>
      <p:sp>
        <p:nvSpPr>
          <p:cNvPr id="46" name="TextBox 45"/>
          <p:cNvSpPr txBox="1">
            <a:spLocks noChangeArrowheads="1"/>
          </p:cNvSpPr>
          <p:nvPr/>
        </p:nvSpPr>
        <p:spPr bwMode="auto">
          <a:xfrm>
            <a:off x="3998913" y="919163"/>
            <a:ext cx="4419600" cy="830262"/>
          </a:xfrm>
          <a:prstGeom prst="rect">
            <a:avLst/>
          </a:prstGeom>
          <a:solidFill>
            <a:schemeClr val="bg1"/>
          </a:solidFill>
          <a:ln w="19050">
            <a:solidFill>
              <a:schemeClr val="tx1"/>
            </a:solidFill>
            <a:miter lim="800000"/>
            <a:headEnd/>
            <a:tailEnd/>
          </a:ln>
          <a:effectLst>
            <a:outerShdw blurRad="50800" dist="38100" dir="2700000" algn="tl" rotWithShape="0">
              <a:srgbClr val="000000">
                <a:alpha val="39999"/>
              </a:srgbClr>
            </a:outerShdw>
          </a:effectLst>
        </p:spPr>
        <p:txBody>
          <a:bodyPr>
            <a:prstTxWarp prst="textNoShape">
              <a:avLst/>
            </a:prstTxWarp>
            <a:spAutoFit/>
          </a:bodyPr>
          <a:lstStyle/>
          <a:p>
            <a:pPr>
              <a:defRPr/>
            </a:pPr>
            <a:r>
              <a:rPr lang="en-US" sz="2400" dirty="0">
                <a:solidFill>
                  <a:srgbClr val="C00000"/>
                </a:solidFill>
                <a:latin typeface="Arial" charset="0"/>
              </a:rPr>
              <a:t>Learn to be mindful of how you are seen by others, and why</a:t>
            </a:r>
          </a:p>
        </p:txBody>
      </p:sp>
      <p:sp>
        <p:nvSpPr>
          <p:cNvPr id="16" name="Title 1"/>
          <p:cNvSpPr txBox="1">
            <a:spLocks/>
          </p:cNvSpPr>
          <p:nvPr/>
        </p:nvSpPr>
        <p:spPr>
          <a:xfrm>
            <a:off x="0" y="133350"/>
            <a:ext cx="9143999" cy="1143000"/>
          </a:xfrm>
          <a:prstGeom prst="rect">
            <a:avLst/>
          </a:prstGeom>
        </p:spPr>
        <p:txBody>
          <a:bodyPr/>
          <a:lstStyle/>
          <a:p>
            <a:pPr algn="ctr">
              <a:defRPr/>
            </a:pPr>
            <a:r>
              <a:rPr lang="en-US" sz="4800" b="1" kern="0" dirty="0">
                <a:solidFill>
                  <a:srgbClr val="0070C0"/>
                </a:solidFill>
                <a:effectLst>
                  <a:outerShdw blurRad="38100" dist="38100" dir="2700000" algn="tl">
                    <a:srgbClr val="000000">
                      <a:alpha val="43137"/>
                    </a:srgbClr>
                  </a:outerShdw>
                </a:effectLst>
                <a:latin typeface="Century Gothic" pitchFamily="34" charset="0"/>
                <a:ea typeface="+mj-ea"/>
                <a:cs typeface="+mj-cs"/>
              </a:rPr>
              <a:t>A perspective on behavior</a:t>
            </a:r>
          </a:p>
        </p:txBody>
      </p:sp>
      <p:sp>
        <p:nvSpPr>
          <p:cNvPr id="3" name="Up Arrow 2"/>
          <p:cNvSpPr/>
          <p:nvPr/>
        </p:nvSpPr>
        <p:spPr>
          <a:xfrm>
            <a:off x="6934200" y="2894013"/>
            <a:ext cx="1608382" cy="16256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4" name="Rectangle 23"/>
          <p:cNvSpPr>
            <a:spLocks noChangeArrowheads="1"/>
          </p:cNvSpPr>
          <p:nvPr/>
        </p:nvSpPr>
        <p:spPr bwMode="auto">
          <a:xfrm>
            <a:off x="6649794" y="2925763"/>
            <a:ext cx="2252662" cy="1570037"/>
          </a:xfrm>
          <a:prstGeom prst="rect">
            <a:avLst/>
          </a:prstGeom>
          <a:noFill/>
          <a:ln w="9525">
            <a:noFill/>
            <a:miter lim="800000"/>
            <a:headEnd/>
            <a:tailEnd/>
          </a:ln>
        </p:spPr>
        <p:txBody>
          <a:bodyPr>
            <a:prstTxWarp prst="textNoShape">
              <a:avLst/>
            </a:prstTxWarp>
            <a:spAutoFit/>
          </a:bodyPr>
          <a:lstStyle/>
          <a:p>
            <a:pPr algn="ctr"/>
            <a:r>
              <a:rPr lang="en-US" sz="2400" b="1" dirty="0"/>
              <a:t>The hidden attributes drive behavior</a:t>
            </a:r>
            <a:endParaRPr lang="en-US" sz="2000" b="1" dirty="0"/>
          </a:p>
        </p:txBody>
      </p:sp>
      <p:sp>
        <p:nvSpPr>
          <p:cNvPr id="30" name="Espace réservé du numéro de diapositive 2"/>
          <p:cNvSpPr txBox="1">
            <a:spLocks/>
          </p:cNvSpPr>
          <p:nvPr/>
        </p:nvSpPr>
        <p:spPr bwMode="auto">
          <a:xfrm>
            <a:off x="8542582" y="6449218"/>
            <a:ext cx="533400" cy="40878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kern="1200">
                <a:solidFill>
                  <a:schemeClr val="tx1"/>
                </a:solidFill>
                <a:latin typeface="Arial" pitchFamily="-1" charset="0"/>
                <a:ea typeface="+mn-ea"/>
                <a:cs typeface="+mn-cs"/>
              </a:defRPr>
            </a:lvl1pPr>
            <a:lvl2pPr marL="457200" algn="l" rtl="0" fontAlgn="base">
              <a:spcBef>
                <a:spcPct val="0"/>
              </a:spcBef>
              <a:spcAft>
                <a:spcPct val="0"/>
              </a:spcAft>
              <a:defRPr kern="1200">
                <a:solidFill>
                  <a:schemeClr val="tx1"/>
                </a:solidFill>
                <a:latin typeface="Arial" pitchFamily="-1" charset="0"/>
                <a:ea typeface="+mn-ea"/>
                <a:cs typeface="+mn-cs"/>
              </a:defRPr>
            </a:lvl2pPr>
            <a:lvl3pPr marL="914400" algn="l" rtl="0" fontAlgn="base">
              <a:spcBef>
                <a:spcPct val="0"/>
              </a:spcBef>
              <a:spcAft>
                <a:spcPct val="0"/>
              </a:spcAft>
              <a:defRPr kern="1200">
                <a:solidFill>
                  <a:schemeClr val="tx1"/>
                </a:solidFill>
                <a:latin typeface="Arial" pitchFamily="-1" charset="0"/>
                <a:ea typeface="+mn-ea"/>
                <a:cs typeface="+mn-cs"/>
              </a:defRPr>
            </a:lvl3pPr>
            <a:lvl4pPr marL="1371600" algn="l" rtl="0" fontAlgn="base">
              <a:spcBef>
                <a:spcPct val="0"/>
              </a:spcBef>
              <a:spcAft>
                <a:spcPct val="0"/>
              </a:spcAft>
              <a:defRPr kern="1200">
                <a:solidFill>
                  <a:schemeClr val="tx1"/>
                </a:solidFill>
                <a:latin typeface="Arial" pitchFamily="-1" charset="0"/>
                <a:ea typeface="+mn-ea"/>
                <a:cs typeface="+mn-cs"/>
              </a:defRPr>
            </a:lvl4pPr>
            <a:lvl5pPr marL="1828800" algn="l" rtl="0" fontAlgn="base">
              <a:spcBef>
                <a:spcPct val="0"/>
              </a:spcBef>
              <a:spcAft>
                <a:spcPct val="0"/>
              </a:spcAft>
              <a:defRPr kern="1200">
                <a:solidFill>
                  <a:schemeClr val="tx1"/>
                </a:solidFill>
                <a:latin typeface="Arial" pitchFamily="-1" charset="0"/>
                <a:ea typeface="+mn-ea"/>
                <a:cs typeface="+mn-cs"/>
              </a:defRPr>
            </a:lvl5pPr>
            <a:lvl6pPr marL="2286000" algn="l" defTabSz="457200" rtl="0" eaLnBrk="1" latinLnBrk="0" hangingPunct="1">
              <a:defRPr kern="1200">
                <a:solidFill>
                  <a:schemeClr val="tx1"/>
                </a:solidFill>
                <a:latin typeface="Arial" pitchFamily="-1" charset="0"/>
                <a:ea typeface="+mn-ea"/>
                <a:cs typeface="+mn-cs"/>
              </a:defRPr>
            </a:lvl6pPr>
            <a:lvl7pPr marL="2743200" algn="l" defTabSz="457200" rtl="0" eaLnBrk="1" latinLnBrk="0" hangingPunct="1">
              <a:defRPr kern="1200">
                <a:solidFill>
                  <a:schemeClr val="tx1"/>
                </a:solidFill>
                <a:latin typeface="Arial" pitchFamily="-1" charset="0"/>
                <a:ea typeface="+mn-ea"/>
                <a:cs typeface="+mn-cs"/>
              </a:defRPr>
            </a:lvl7pPr>
            <a:lvl8pPr marL="3200400" algn="l" defTabSz="457200" rtl="0" eaLnBrk="1" latinLnBrk="0" hangingPunct="1">
              <a:defRPr kern="1200">
                <a:solidFill>
                  <a:schemeClr val="tx1"/>
                </a:solidFill>
                <a:latin typeface="Arial" pitchFamily="-1" charset="0"/>
                <a:ea typeface="+mn-ea"/>
                <a:cs typeface="+mn-cs"/>
              </a:defRPr>
            </a:lvl8pPr>
            <a:lvl9pPr marL="3657600" algn="l" defTabSz="457200" rtl="0" eaLnBrk="1" latinLnBrk="0" hangingPunct="1">
              <a:defRPr kern="1200">
                <a:solidFill>
                  <a:schemeClr val="tx1"/>
                </a:solidFill>
                <a:latin typeface="Arial" pitchFamily="-1" charset="0"/>
                <a:ea typeface="+mn-ea"/>
                <a:cs typeface="+mn-cs"/>
              </a:defRPr>
            </a:lvl9pPr>
          </a:lstStyle>
          <a:p>
            <a:fld id="{2EF1740A-D67C-3146-9D28-CC6C71EE4EB1}" type="slidenum">
              <a:rPr lang="en-US" b="1" smtClean="0"/>
              <a:pPr/>
              <a:t>29</a:t>
            </a:fld>
            <a:endParaRPr lang="en-US" b="1" dirty="0"/>
          </a:p>
        </p:txBody>
      </p:sp>
      <p:sp>
        <p:nvSpPr>
          <p:cNvPr id="2" name="Oval 1"/>
          <p:cNvSpPr/>
          <p:nvPr/>
        </p:nvSpPr>
        <p:spPr>
          <a:xfrm rot="231487">
            <a:off x="381000" y="4578350"/>
            <a:ext cx="6143625" cy="908050"/>
          </a:xfrm>
          <a:prstGeom prst="ellipse">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20B0A25B-F6F9-4A4F-9EB5-693890C24F8E}"/>
              </a:ext>
            </a:extLst>
          </p:cNvPr>
          <p:cNvGrpSpPr/>
          <p:nvPr/>
        </p:nvGrpSpPr>
        <p:grpSpPr>
          <a:xfrm>
            <a:off x="2352675" y="1868488"/>
            <a:ext cx="2422525" cy="1697037"/>
            <a:chOff x="2352675" y="1868488"/>
            <a:chExt cx="2422525" cy="1697037"/>
          </a:xfrm>
        </p:grpSpPr>
        <p:sp>
          <p:nvSpPr>
            <p:cNvPr id="11" name="Isosceles Triangle 10"/>
            <p:cNvSpPr/>
            <p:nvPr/>
          </p:nvSpPr>
          <p:spPr>
            <a:xfrm>
              <a:off x="2352675" y="1868488"/>
              <a:ext cx="2422525" cy="1697037"/>
            </a:xfrm>
            <a:prstGeom prst="triangle">
              <a:avLst/>
            </a:prstGeom>
            <a:solidFill>
              <a:schemeClr val="bg1"/>
            </a:solidFill>
            <a:ln>
              <a:solidFill>
                <a:srgbClr val="0C02DE"/>
              </a:solidFill>
            </a:ln>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defRPr/>
              </a:pPr>
              <a:endParaRPr lang="en-US" sz="1600" dirty="0">
                <a:solidFill>
                  <a:schemeClr val="tx1"/>
                </a:solidFill>
                <a:effectLst>
                  <a:outerShdw blurRad="38100" dist="38100" dir="2700000" algn="tl">
                    <a:srgbClr val="DDDDDD"/>
                  </a:outerShdw>
                </a:effectLst>
              </a:endParaRPr>
            </a:p>
          </p:txBody>
        </p:sp>
        <p:sp>
          <p:nvSpPr>
            <p:cNvPr id="4" name="TextBox 3">
              <a:extLst>
                <a:ext uri="{FF2B5EF4-FFF2-40B4-BE49-F238E27FC236}">
                  <a16:creationId xmlns:a16="http://schemas.microsoft.com/office/drawing/2014/main" id="{E799CF27-3313-4AA4-91D4-4E930DA06136}"/>
                </a:ext>
              </a:extLst>
            </p:cNvPr>
            <p:cNvSpPr txBox="1"/>
            <p:nvPr/>
          </p:nvSpPr>
          <p:spPr>
            <a:xfrm>
              <a:off x="2834105" y="2868388"/>
              <a:ext cx="1502334" cy="461665"/>
            </a:xfrm>
            <a:prstGeom prst="rect">
              <a:avLst/>
            </a:prstGeom>
            <a:noFill/>
          </p:spPr>
          <p:txBody>
            <a:bodyPr wrap="none" rtlCol="0">
              <a:spAutoFit/>
            </a:bodyPr>
            <a:lstStyle/>
            <a:p>
              <a:r>
                <a:rPr lang="en-US" b="1" dirty="0"/>
                <a:t>Behavior</a:t>
              </a:r>
            </a:p>
          </p:txBody>
        </p:sp>
      </p:grpSp>
    </p:spTree>
    <p:extLst>
      <p:ext uri="{BB962C8B-B14F-4D97-AF65-F5344CB8AC3E}">
        <p14:creationId xmlns:p14="http://schemas.microsoft.com/office/powerpoint/2010/main" val="1090983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5666" name="Rectangle 2">
            <a:extLst>
              <a:ext uri="{FF2B5EF4-FFF2-40B4-BE49-F238E27FC236}">
                <a16:creationId xmlns:a16="http://schemas.microsoft.com/office/drawing/2014/main" id="{5816399C-BE5C-4BCC-9CF1-06C595EAF634}"/>
              </a:ext>
            </a:extLst>
          </p:cNvPr>
          <p:cNvSpPr>
            <a:spLocks noGrp="1" noChangeArrowheads="1"/>
          </p:cNvSpPr>
          <p:nvPr>
            <p:ph type="title"/>
          </p:nvPr>
        </p:nvSpPr>
        <p:spPr>
          <a:xfrm>
            <a:off x="0" y="228600"/>
            <a:ext cx="8839200" cy="914400"/>
          </a:xfrm>
        </p:spPr>
        <p:txBody>
          <a:bodyPr/>
          <a:lstStyle/>
          <a:p>
            <a:pPr marL="1143000" indent="-1143000"/>
            <a:r>
              <a:rPr lang="en-US" altLang="en-US" sz="5400" b="1" dirty="0">
                <a:solidFill>
                  <a:srgbClr val="0070C0"/>
                </a:solidFill>
                <a:effectLst>
                  <a:outerShdw blurRad="38100" dist="38100" dir="2700000" algn="tl">
                    <a:srgbClr val="C0C0C0"/>
                  </a:outerShdw>
                </a:effectLst>
              </a:rPr>
              <a:t>Intention today</a:t>
            </a:r>
            <a:br>
              <a:rPr lang="en-US" altLang="en-US" sz="5400" b="1" dirty="0">
                <a:solidFill>
                  <a:srgbClr val="0070C0"/>
                </a:solidFill>
                <a:effectLst>
                  <a:outerShdw blurRad="38100" dist="38100" dir="2700000" algn="tl">
                    <a:srgbClr val="C0C0C0"/>
                  </a:outerShdw>
                </a:effectLst>
              </a:rPr>
            </a:br>
            <a:endParaRPr lang="en-US" altLang="en-US" b="1" dirty="0">
              <a:solidFill>
                <a:srgbClr val="0070C0"/>
              </a:solidFill>
              <a:effectLst>
                <a:outerShdw blurRad="38100" dist="38100" dir="2700000" algn="tl">
                  <a:srgbClr val="C0C0C0"/>
                </a:outerShdw>
              </a:effectLst>
            </a:endParaRPr>
          </a:p>
        </p:txBody>
      </p:sp>
      <p:sp>
        <p:nvSpPr>
          <p:cNvPr id="32771" name="Slide Number Placeholder 3">
            <a:extLst>
              <a:ext uri="{FF2B5EF4-FFF2-40B4-BE49-F238E27FC236}">
                <a16:creationId xmlns:a16="http://schemas.microsoft.com/office/drawing/2014/main" id="{046B5864-FC2E-4F02-ADCD-71F83380AF27}"/>
              </a:ext>
            </a:extLst>
          </p:cNvPr>
          <p:cNvSpPr>
            <a:spLocks noGrp="1"/>
          </p:cNvSpPr>
          <p:nvPr>
            <p:ph type="sldNum" sz="quarter" idx="12"/>
          </p:nvPr>
        </p:nvSpPr>
        <p:spPr>
          <a:xfrm>
            <a:off x="8686800" y="6248400"/>
            <a:ext cx="381000" cy="30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l" eaLnBrk="1" hangingPunct="1"/>
            <a:fld id="{9CC05C56-A735-483C-AE13-6126512B5C13}" type="slidenum">
              <a:rPr lang="en-US" altLang="en-US" sz="1400"/>
              <a:pPr algn="l" eaLnBrk="1" hangingPunct="1"/>
              <a:t>3</a:t>
            </a:fld>
            <a:endParaRPr lang="en-US" altLang="en-US" sz="1400"/>
          </a:p>
        </p:txBody>
      </p:sp>
      <p:sp>
        <p:nvSpPr>
          <p:cNvPr id="6148" name="Content Placeholder 2">
            <a:extLst>
              <a:ext uri="{FF2B5EF4-FFF2-40B4-BE49-F238E27FC236}">
                <a16:creationId xmlns:a16="http://schemas.microsoft.com/office/drawing/2014/main" id="{B9808659-A5A0-4E46-B144-345A7578CD49}"/>
              </a:ext>
            </a:extLst>
          </p:cNvPr>
          <p:cNvSpPr>
            <a:spLocks noGrp="1"/>
          </p:cNvSpPr>
          <p:nvPr>
            <p:ph idx="1"/>
          </p:nvPr>
        </p:nvSpPr>
        <p:spPr>
          <a:xfrm>
            <a:off x="485774" y="838200"/>
            <a:ext cx="8429625" cy="4648200"/>
          </a:xfrm>
        </p:spPr>
        <p:txBody>
          <a:bodyPr/>
          <a:lstStyle/>
          <a:p>
            <a:pPr>
              <a:buFont typeface="Wingdings" panose="05000000000000000000" pitchFamily="2" charset="2"/>
              <a:buChar char="Ø"/>
            </a:pPr>
            <a:r>
              <a:rPr lang="en-US" altLang="en-US" b="1" dirty="0">
                <a:solidFill>
                  <a:srgbClr val="0070C0"/>
                </a:solidFill>
              </a:rPr>
              <a:t>Comments from last weeks learning logs </a:t>
            </a:r>
          </a:p>
          <a:p>
            <a:pPr>
              <a:buFont typeface="Wingdings" panose="05000000000000000000" pitchFamily="2" charset="2"/>
              <a:buChar char="Ø"/>
            </a:pPr>
            <a:r>
              <a:rPr lang="en-US" altLang="en-US" b="1" dirty="0">
                <a:solidFill>
                  <a:srgbClr val="0070C0"/>
                </a:solidFill>
              </a:rPr>
              <a:t>Quiz on the Daniel Goleman video</a:t>
            </a:r>
          </a:p>
          <a:p>
            <a:pPr>
              <a:buFont typeface="Wingdings" panose="05000000000000000000" pitchFamily="2" charset="2"/>
              <a:buChar char="Ø"/>
            </a:pPr>
            <a:r>
              <a:rPr lang="en-US" altLang="en-US" b="1" dirty="0">
                <a:solidFill>
                  <a:srgbClr val="0070C0"/>
                </a:solidFill>
              </a:rPr>
              <a:t>More about EQ, understanding your results</a:t>
            </a:r>
          </a:p>
          <a:p>
            <a:pPr>
              <a:buFont typeface="Wingdings" panose="05000000000000000000" pitchFamily="2" charset="2"/>
              <a:buChar char="Ø"/>
            </a:pPr>
            <a:r>
              <a:rPr lang="en-US" altLang="en-US" b="1" dirty="0">
                <a:solidFill>
                  <a:srgbClr val="0070C0"/>
                </a:solidFill>
              </a:rPr>
              <a:t>Continuing exploring the Iceberg Model:</a:t>
            </a:r>
            <a:br>
              <a:rPr lang="en-US" altLang="en-US" b="1" dirty="0">
                <a:solidFill>
                  <a:srgbClr val="0070C0"/>
                </a:solidFill>
              </a:rPr>
            </a:br>
            <a:r>
              <a:rPr lang="en-US" altLang="en-US" b="1" dirty="0">
                <a:solidFill>
                  <a:srgbClr val="0070C0"/>
                </a:solidFill>
              </a:rPr>
              <a:t>about </a:t>
            </a:r>
            <a:r>
              <a:rPr lang="en-US" altLang="en-US" b="1" u="sng" dirty="0">
                <a:solidFill>
                  <a:srgbClr val="0070C0"/>
                </a:solidFill>
              </a:rPr>
              <a:t>personality</a:t>
            </a:r>
          </a:p>
          <a:p>
            <a:pPr>
              <a:buFont typeface="Wingdings" panose="05000000000000000000" pitchFamily="2" charset="2"/>
              <a:buChar char="Ø"/>
            </a:pPr>
            <a:r>
              <a:rPr lang="en-US" altLang="en-US" b="1" dirty="0">
                <a:solidFill>
                  <a:srgbClr val="0070C0"/>
                </a:solidFill>
              </a:rPr>
              <a:t>Discovering the MBTI personality model</a:t>
            </a:r>
          </a:p>
          <a:p>
            <a:pPr>
              <a:buFont typeface="Wingdings" panose="05000000000000000000" pitchFamily="2" charset="2"/>
              <a:buChar char="Ø"/>
            </a:pPr>
            <a:r>
              <a:rPr lang="en-US" altLang="en-US" b="1" dirty="0">
                <a:solidFill>
                  <a:srgbClr val="0070C0"/>
                </a:solidFill>
              </a:rPr>
              <a:t>Things to do for next week</a:t>
            </a:r>
          </a:p>
          <a:p>
            <a:pPr>
              <a:buFont typeface="Wingdings" panose="05000000000000000000" pitchFamily="2" charset="2"/>
              <a:buChar char="Ø"/>
            </a:pPr>
            <a:r>
              <a:rPr lang="en-US" altLang="en-US" b="1" dirty="0">
                <a:solidFill>
                  <a:srgbClr val="0070C0"/>
                </a:solidFill>
              </a:rPr>
              <a:t> Learning Log</a:t>
            </a:r>
          </a:p>
          <a:p>
            <a:pPr>
              <a:buFont typeface="Wingdings" panose="05000000000000000000" pitchFamily="2" charset="2"/>
              <a:buChar char="Ø"/>
            </a:pPr>
            <a:r>
              <a:rPr lang="en-US" altLang="en-US" b="1" dirty="0">
                <a:solidFill>
                  <a:srgbClr val="0070C0"/>
                </a:solidFill>
              </a:rPr>
              <a:t> References &amp; glossary</a:t>
            </a:r>
          </a:p>
          <a:p>
            <a:pPr marL="0" indent="0">
              <a:buNone/>
            </a:pPr>
            <a:endParaRPr lang="en-US" altLang="en-US" b="1" dirty="0">
              <a:solidFill>
                <a:srgbClr val="0070C0"/>
              </a:solidFill>
            </a:endParaRPr>
          </a:p>
          <a:p>
            <a:pPr>
              <a:buFont typeface="Wingdings" panose="05000000000000000000" pitchFamily="2" charset="2"/>
              <a:buChar char="Ø"/>
            </a:pPr>
            <a:endParaRPr lang="en-US" altLang="en-US" b="1" dirty="0">
              <a:solidFill>
                <a:srgbClr val="0070C0"/>
              </a:solidFill>
            </a:endParaRPr>
          </a:p>
          <a:p>
            <a:pPr>
              <a:buFont typeface="Wingdings" panose="05000000000000000000" pitchFamily="2" charset="2"/>
              <a:buChar char="Ø"/>
            </a:pPr>
            <a:endParaRPr lang="en-US" altLang="en-US" b="1" dirty="0">
              <a:solidFill>
                <a:srgbClr val="0070C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25666"/>
                                        </p:tgtEl>
                                        <p:attrNameLst>
                                          <p:attrName>style.visibility</p:attrName>
                                        </p:attrNameLst>
                                      </p:cBhvr>
                                      <p:to>
                                        <p:strVal val="visible"/>
                                      </p:to>
                                    </p:set>
                                    <p:animEffect transition="in" filter="wipe(left)">
                                      <p:cBhvr>
                                        <p:cTn id="7" dur="500"/>
                                        <p:tgtEl>
                                          <p:spTgt spid="62566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148">
                                            <p:txEl>
                                              <p:pRg st="0" end="0"/>
                                            </p:txEl>
                                          </p:spTgt>
                                        </p:tgtEl>
                                        <p:attrNameLst>
                                          <p:attrName>style.visibility</p:attrName>
                                        </p:attrNameLst>
                                      </p:cBhvr>
                                      <p:to>
                                        <p:strVal val="visible"/>
                                      </p:to>
                                    </p:set>
                                    <p:animEffect transition="in" filter="wipe(left)">
                                      <p:cBhvr>
                                        <p:cTn id="12" dur="1000"/>
                                        <p:tgtEl>
                                          <p:spTgt spid="614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148">
                                            <p:txEl>
                                              <p:pRg st="1" end="1"/>
                                            </p:txEl>
                                          </p:spTgt>
                                        </p:tgtEl>
                                        <p:attrNameLst>
                                          <p:attrName>style.visibility</p:attrName>
                                        </p:attrNameLst>
                                      </p:cBhvr>
                                      <p:to>
                                        <p:strVal val="visible"/>
                                      </p:to>
                                    </p:set>
                                    <p:animEffect transition="in" filter="wipe(left)">
                                      <p:cBhvr>
                                        <p:cTn id="17" dur="1000"/>
                                        <p:tgtEl>
                                          <p:spTgt spid="614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148">
                                            <p:txEl>
                                              <p:pRg st="2" end="2"/>
                                            </p:txEl>
                                          </p:spTgt>
                                        </p:tgtEl>
                                        <p:attrNameLst>
                                          <p:attrName>style.visibility</p:attrName>
                                        </p:attrNameLst>
                                      </p:cBhvr>
                                      <p:to>
                                        <p:strVal val="visible"/>
                                      </p:to>
                                    </p:set>
                                    <p:animEffect transition="in" filter="wipe(left)">
                                      <p:cBhvr>
                                        <p:cTn id="22" dur="1000"/>
                                        <p:tgtEl>
                                          <p:spTgt spid="614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148">
                                            <p:txEl>
                                              <p:pRg st="3" end="3"/>
                                            </p:txEl>
                                          </p:spTgt>
                                        </p:tgtEl>
                                        <p:attrNameLst>
                                          <p:attrName>style.visibility</p:attrName>
                                        </p:attrNameLst>
                                      </p:cBhvr>
                                      <p:to>
                                        <p:strVal val="visible"/>
                                      </p:to>
                                    </p:set>
                                    <p:animEffect transition="in" filter="wipe(left)">
                                      <p:cBhvr>
                                        <p:cTn id="27" dur="1000"/>
                                        <p:tgtEl>
                                          <p:spTgt spid="6148">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148">
                                            <p:txEl>
                                              <p:pRg st="4" end="4"/>
                                            </p:txEl>
                                          </p:spTgt>
                                        </p:tgtEl>
                                        <p:attrNameLst>
                                          <p:attrName>style.visibility</p:attrName>
                                        </p:attrNameLst>
                                      </p:cBhvr>
                                      <p:to>
                                        <p:strVal val="visible"/>
                                      </p:to>
                                    </p:set>
                                    <p:animEffect transition="in" filter="wipe(left)">
                                      <p:cBhvr>
                                        <p:cTn id="32" dur="1000"/>
                                        <p:tgtEl>
                                          <p:spTgt spid="6148">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148">
                                            <p:txEl>
                                              <p:pRg st="5" end="5"/>
                                            </p:txEl>
                                          </p:spTgt>
                                        </p:tgtEl>
                                        <p:attrNameLst>
                                          <p:attrName>style.visibility</p:attrName>
                                        </p:attrNameLst>
                                      </p:cBhvr>
                                      <p:to>
                                        <p:strVal val="visible"/>
                                      </p:to>
                                    </p:set>
                                    <p:animEffect transition="in" filter="wipe(left)">
                                      <p:cBhvr>
                                        <p:cTn id="37" dur="1000"/>
                                        <p:tgtEl>
                                          <p:spTgt spid="6148">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148">
                                            <p:txEl>
                                              <p:pRg st="6" end="6"/>
                                            </p:txEl>
                                          </p:spTgt>
                                        </p:tgtEl>
                                        <p:attrNameLst>
                                          <p:attrName>style.visibility</p:attrName>
                                        </p:attrNameLst>
                                      </p:cBhvr>
                                      <p:to>
                                        <p:strVal val="visible"/>
                                      </p:to>
                                    </p:set>
                                    <p:animEffect transition="in" filter="wipe(left)">
                                      <p:cBhvr>
                                        <p:cTn id="42" dur="1000"/>
                                        <p:tgtEl>
                                          <p:spTgt spid="6148">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6148">
                                            <p:txEl>
                                              <p:pRg st="7" end="7"/>
                                            </p:txEl>
                                          </p:spTgt>
                                        </p:tgtEl>
                                        <p:attrNameLst>
                                          <p:attrName>style.visibility</p:attrName>
                                        </p:attrNameLst>
                                      </p:cBhvr>
                                      <p:to>
                                        <p:strVal val="visible"/>
                                      </p:to>
                                    </p:set>
                                    <p:animEffect transition="in" filter="wipe(left)">
                                      <p:cBhvr>
                                        <p:cTn id="47" dur="1000"/>
                                        <p:tgtEl>
                                          <p:spTgt spid="614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5666" grpId="0" autoUpdateAnimBg="0"/>
      <p:bldP spid="6148" grpId="0" build="p"/>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Title 3"/>
          <p:cNvSpPr>
            <a:spLocks noGrp="1"/>
          </p:cNvSpPr>
          <p:nvPr>
            <p:ph type="title"/>
          </p:nvPr>
        </p:nvSpPr>
        <p:spPr>
          <a:xfrm>
            <a:off x="1152525" y="1447800"/>
            <a:ext cx="6877050" cy="1417638"/>
          </a:xfrm>
        </p:spPr>
        <p:txBody>
          <a:bodyPr/>
          <a:lstStyle/>
          <a:p>
            <a:pPr>
              <a:defRPr/>
            </a:pPr>
            <a:r>
              <a:rPr lang="en-GB" sz="6600" b="1" dirty="0">
                <a:solidFill>
                  <a:srgbClr val="0070C0"/>
                </a:solidFill>
                <a:latin typeface="Century Gothic" pitchFamily="34" charset="0"/>
                <a:ea typeface="+mj-ea"/>
                <a:cs typeface="+mj-cs"/>
              </a:rPr>
              <a:t>A short icebreaker</a:t>
            </a:r>
            <a:endParaRPr lang="en-GB" sz="6600" b="1" dirty="0">
              <a:solidFill>
                <a:srgbClr val="0070C0"/>
              </a:solidFill>
              <a:effectLst>
                <a:outerShdw blurRad="38100" dist="38100" dir="2700000" algn="tl">
                  <a:srgbClr val="000000">
                    <a:alpha val="43137"/>
                  </a:srgbClr>
                </a:outerShdw>
              </a:effectLst>
              <a:latin typeface="Century Gothic" pitchFamily="34" charset="0"/>
              <a:ea typeface="+mj-ea"/>
              <a:cs typeface="+mj-cs"/>
            </a:endParaRPr>
          </a:p>
        </p:txBody>
      </p:sp>
      <p:sp>
        <p:nvSpPr>
          <p:cNvPr id="3" name="Espace réservé du numéro de diapositive 2"/>
          <p:cNvSpPr>
            <a:spLocks noGrp="1"/>
          </p:cNvSpPr>
          <p:nvPr>
            <p:ph type="sldNum" sz="quarter" idx="12"/>
          </p:nvPr>
        </p:nvSpPr>
        <p:spPr>
          <a:xfrm>
            <a:off x="8382000" y="6172200"/>
            <a:ext cx="533400" cy="457200"/>
          </a:xfrm>
          <a:noFill/>
        </p:spPr>
        <p:txBody>
          <a:bodyPr/>
          <a:lstStyle/>
          <a:p>
            <a:fld id="{2EF1740A-D67C-3146-9D28-CC6C71EE4EB1}" type="slidenum">
              <a:rPr lang="en-US" b="1"/>
              <a:pPr/>
              <a:t>30</a:t>
            </a:fld>
            <a:endParaRPr lang="en-US" b="1" dirty="0"/>
          </a:p>
        </p:txBody>
      </p:sp>
      <p:pic>
        <p:nvPicPr>
          <p:cNvPr id="10242" name="Picture 2" descr="Résultat de recherche d'images pour &quot;icebreaker&quot;">
            <a:extLst>
              <a:ext uri="{FF2B5EF4-FFF2-40B4-BE49-F238E27FC236}">
                <a16:creationId xmlns:a16="http://schemas.microsoft.com/office/drawing/2014/main" id="{52FA292E-4C78-4A21-9857-EC99312AFA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3168162"/>
            <a:ext cx="5829300" cy="3467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2025787"/>
      </p:ext>
    </p:extLst>
  </p:cSld>
  <p:clrMapOvr>
    <a:masterClrMapping/>
  </p:clrMapOvr>
  <p:transition spd="med">
    <p:pull dir="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hteck 58"/>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rgbClr val="F4D938"/>
              </a:solidFill>
            </a:endParaRPr>
          </a:p>
        </p:txBody>
      </p:sp>
      <p:sp>
        <p:nvSpPr>
          <p:cNvPr id="4" name="Textfeld 3"/>
          <p:cNvSpPr txBox="1"/>
          <p:nvPr/>
        </p:nvSpPr>
        <p:spPr>
          <a:xfrm>
            <a:off x="2331778" y="215030"/>
            <a:ext cx="367408" cy="523220"/>
          </a:xfrm>
          <a:prstGeom prst="rect">
            <a:avLst/>
          </a:prstGeom>
          <a:noFill/>
          <a:ln w="12700">
            <a:noFill/>
            <a:prstDash val="sysDash"/>
          </a:ln>
        </p:spPr>
        <p:txBody>
          <a:bodyPr wrap="none" rtlCol="0" anchor="ctr">
            <a:spAutoFit/>
          </a:bodyPr>
          <a:lstStyle/>
          <a:p>
            <a:pPr algn="ctr"/>
            <a:r>
              <a:rPr lang="de-DE" sz="2800" dirty="0">
                <a:solidFill>
                  <a:srgbClr val="FF0000"/>
                </a:solidFill>
              </a:rPr>
              <a:t>1</a:t>
            </a:r>
          </a:p>
        </p:txBody>
      </p:sp>
      <p:sp>
        <p:nvSpPr>
          <p:cNvPr id="5" name="Textfeld 4"/>
          <p:cNvSpPr txBox="1"/>
          <p:nvPr/>
        </p:nvSpPr>
        <p:spPr>
          <a:xfrm>
            <a:off x="4376962" y="457539"/>
            <a:ext cx="303288" cy="523220"/>
          </a:xfrm>
          <a:prstGeom prst="rect">
            <a:avLst/>
          </a:prstGeom>
          <a:noFill/>
          <a:ln w="12700">
            <a:noFill/>
            <a:prstDash val="lgDashDotDot"/>
          </a:ln>
        </p:spPr>
        <p:txBody>
          <a:bodyPr wrap="none" rtlCol="0" anchor="ctr">
            <a:spAutoFit/>
          </a:bodyPr>
          <a:lstStyle/>
          <a:p>
            <a:pPr algn="ctr"/>
            <a:r>
              <a:rPr lang="de-DE" sz="2800" dirty="0">
                <a:solidFill>
                  <a:srgbClr val="21B5C9"/>
                </a:solidFill>
                <a:latin typeface="Stencil" panose="040409050D0802020404" pitchFamily="82" charset="0"/>
              </a:rPr>
              <a:t>2</a:t>
            </a:r>
          </a:p>
        </p:txBody>
      </p:sp>
      <p:sp>
        <p:nvSpPr>
          <p:cNvPr id="6" name="Textfeld 5"/>
          <p:cNvSpPr txBox="1"/>
          <p:nvPr/>
        </p:nvSpPr>
        <p:spPr>
          <a:xfrm>
            <a:off x="8134106" y="1653298"/>
            <a:ext cx="385041" cy="523220"/>
          </a:xfrm>
          <a:prstGeom prst="rect">
            <a:avLst/>
          </a:prstGeom>
          <a:noFill/>
          <a:ln w="12700">
            <a:noFill/>
          </a:ln>
        </p:spPr>
        <p:txBody>
          <a:bodyPr wrap="none" rtlCol="0" anchor="ctr">
            <a:spAutoFit/>
          </a:bodyPr>
          <a:lstStyle/>
          <a:p>
            <a:pPr algn="ctr"/>
            <a:r>
              <a:rPr lang="de-DE" sz="2800" dirty="0">
                <a:solidFill>
                  <a:srgbClr val="21B5C9"/>
                </a:solidFill>
                <a:latin typeface="Tekton Pro" pitchFamily="34" charset="0"/>
              </a:rPr>
              <a:t>3</a:t>
            </a:r>
          </a:p>
        </p:txBody>
      </p:sp>
      <p:sp>
        <p:nvSpPr>
          <p:cNvPr id="7" name="Textfeld 6"/>
          <p:cNvSpPr txBox="1"/>
          <p:nvPr/>
        </p:nvSpPr>
        <p:spPr>
          <a:xfrm>
            <a:off x="1538297" y="3453057"/>
            <a:ext cx="364202" cy="523220"/>
          </a:xfrm>
          <a:prstGeom prst="rect">
            <a:avLst/>
          </a:prstGeom>
          <a:noFill/>
          <a:ln w="12700">
            <a:noFill/>
            <a:prstDash val="lgDash"/>
          </a:ln>
        </p:spPr>
        <p:txBody>
          <a:bodyPr wrap="none" rtlCol="0" anchor="ctr">
            <a:spAutoFit/>
          </a:bodyPr>
          <a:lstStyle/>
          <a:p>
            <a:pPr algn="ctr"/>
            <a:r>
              <a:rPr lang="de-DE" sz="2800" dirty="0">
                <a:solidFill>
                  <a:srgbClr val="0070C0"/>
                </a:solidFill>
                <a:latin typeface="Adobe Song Std L" pitchFamily="18" charset="-128"/>
                <a:ea typeface="Adobe Song Std L" pitchFamily="18" charset="-128"/>
              </a:rPr>
              <a:t>4</a:t>
            </a:r>
          </a:p>
        </p:txBody>
      </p:sp>
      <p:sp>
        <p:nvSpPr>
          <p:cNvPr id="8" name="Textfeld 7"/>
          <p:cNvSpPr txBox="1"/>
          <p:nvPr/>
        </p:nvSpPr>
        <p:spPr>
          <a:xfrm>
            <a:off x="4368258" y="3438917"/>
            <a:ext cx="407484" cy="523220"/>
          </a:xfrm>
          <a:prstGeom prst="rect">
            <a:avLst/>
          </a:prstGeom>
          <a:noFill/>
          <a:ln w="12700">
            <a:noFill/>
          </a:ln>
        </p:spPr>
        <p:txBody>
          <a:bodyPr wrap="none" rtlCol="0" anchor="ctr">
            <a:spAutoFit/>
          </a:bodyPr>
          <a:lstStyle/>
          <a:p>
            <a:pPr algn="ctr"/>
            <a:r>
              <a:rPr lang="de-DE" sz="2800" dirty="0">
                <a:solidFill>
                  <a:srgbClr val="F4D938"/>
                </a:solidFill>
                <a:latin typeface="Adobe Heiti Std R" pitchFamily="34" charset="-128"/>
                <a:ea typeface="Adobe Heiti Std R" pitchFamily="34" charset="-128"/>
              </a:rPr>
              <a:t>5</a:t>
            </a:r>
          </a:p>
        </p:txBody>
      </p:sp>
      <p:sp>
        <p:nvSpPr>
          <p:cNvPr id="9" name="Textfeld 8"/>
          <p:cNvSpPr txBox="1"/>
          <p:nvPr/>
        </p:nvSpPr>
        <p:spPr>
          <a:xfrm>
            <a:off x="8144526" y="2680907"/>
            <a:ext cx="364202" cy="523220"/>
          </a:xfrm>
          <a:prstGeom prst="rect">
            <a:avLst/>
          </a:prstGeom>
          <a:noFill/>
          <a:ln w="12700">
            <a:noFill/>
            <a:prstDash val="sysDot"/>
          </a:ln>
        </p:spPr>
        <p:txBody>
          <a:bodyPr wrap="none" rtlCol="0" anchor="ctr">
            <a:spAutoFit/>
          </a:bodyPr>
          <a:lstStyle/>
          <a:p>
            <a:pPr algn="ctr"/>
            <a:r>
              <a:rPr lang="de-DE" sz="2800" dirty="0">
                <a:solidFill>
                  <a:srgbClr val="FF0000"/>
                </a:solidFill>
                <a:latin typeface="Adobe Myungjo Std M" pitchFamily="18" charset="-128"/>
                <a:ea typeface="Adobe Myungjo Std M" pitchFamily="18" charset="-128"/>
              </a:rPr>
              <a:t>6</a:t>
            </a:r>
          </a:p>
        </p:txBody>
      </p:sp>
      <p:sp>
        <p:nvSpPr>
          <p:cNvPr id="10" name="Textfeld 9"/>
          <p:cNvSpPr txBox="1"/>
          <p:nvPr/>
        </p:nvSpPr>
        <p:spPr>
          <a:xfrm>
            <a:off x="2185100" y="5854061"/>
            <a:ext cx="333745" cy="523220"/>
          </a:xfrm>
          <a:prstGeom prst="rect">
            <a:avLst/>
          </a:prstGeom>
          <a:noFill/>
          <a:ln w="12700">
            <a:noFill/>
            <a:prstDash val="solid"/>
          </a:ln>
        </p:spPr>
        <p:txBody>
          <a:bodyPr wrap="none" rtlCol="0" anchor="ctr">
            <a:spAutoFit/>
          </a:bodyPr>
          <a:lstStyle/>
          <a:p>
            <a:pPr algn="ctr"/>
            <a:r>
              <a:rPr lang="de-DE" sz="2800" dirty="0">
                <a:solidFill>
                  <a:srgbClr val="99CC00"/>
                </a:solidFill>
                <a:latin typeface="Aharoni" panose="02010803020104030203" pitchFamily="2" charset="-79"/>
                <a:cs typeface="Aharoni" panose="02010803020104030203" pitchFamily="2" charset="-79"/>
              </a:rPr>
              <a:t>7</a:t>
            </a:r>
          </a:p>
        </p:txBody>
      </p:sp>
      <p:sp>
        <p:nvSpPr>
          <p:cNvPr id="11" name="Textfeld 10"/>
          <p:cNvSpPr txBox="1"/>
          <p:nvPr/>
        </p:nvSpPr>
        <p:spPr>
          <a:xfrm>
            <a:off x="6945352" y="5138249"/>
            <a:ext cx="348172" cy="523220"/>
          </a:xfrm>
          <a:prstGeom prst="rect">
            <a:avLst/>
          </a:prstGeom>
          <a:noFill/>
          <a:ln w="12700">
            <a:noFill/>
            <a:prstDash val="dashDot"/>
          </a:ln>
        </p:spPr>
        <p:txBody>
          <a:bodyPr wrap="none" rtlCol="0" anchor="ctr">
            <a:spAutoFit/>
          </a:bodyPr>
          <a:lstStyle/>
          <a:p>
            <a:pPr algn="ctr"/>
            <a:r>
              <a:rPr lang="de-DE" sz="2800" dirty="0">
                <a:solidFill>
                  <a:srgbClr val="0070C0"/>
                </a:solidFill>
                <a:latin typeface="Arial Narrow" panose="020B0606020202030204" pitchFamily="34" charset="0"/>
              </a:rPr>
              <a:t>9</a:t>
            </a:r>
          </a:p>
        </p:txBody>
      </p:sp>
      <p:sp>
        <p:nvSpPr>
          <p:cNvPr id="12" name="Textfeld 11"/>
          <p:cNvSpPr txBox="1"/>
          <p:nvPr/>
        </p:nvSpPr>
        <p:spPr>
          <a:xfrm>
            <a:off x="3966954" y="5995734"/>
            <a:ext cx="320921" cy="523220"/>
          </a:xfrm>
          <a:prstGeom prst="rect">
            <a:avLst/>
          </a:prstGeom>
          <a:noFill/>
          <a:ln>
            <a:noFill/>
            <a:prstDash val="lgDash"/>
          </a:ln>
        </p:spPr>
        <p:txBody>
          <a:bodyPr wrap="none" rtlCol="0" anchor="ctr">
            <a:spAutoFit/>
          </a:bodyPr>
          <a:lstStyle/>
          <a:p>
            <a:pPr algn="ctr"/>
            <a:r>
              <a:rPr lang="de-DE" sz="2800" dirty="0">
                <a:solidFill>
                  <a:srgbClr val="99CC00"/>
                </a:solidFill>
                <a:latin typeface="Algerian" panose="04020705040A02060702" pitchFamily="82" charset="0"/>
              </a:rPr>
              <a:t>8</a:t>
            </a:r>
          </a:p>
        </p:txBody>
      </p:sp>
      <p:sp>
        <p:nvSpPr>
          <p:cNvPr id="13" name="Textfeld 12"/>
          <p:cNvSpPr txBox="1"/>
          <p:nvPr/>
        </p:nvSpPr>
        <p:spPr>
          <a:xfrm>
            <a:off x="316503" y="215030"/>
            <a:ext cx="611065" cy="523220"/>
          </a:xfrm>
          <a:prstGeom prst="rect">
            <a:avLst/>
          </a:prstGeom>
          <a:noFill/>
          <a:ln w="12700">
            <a:noFill/>
            <a:prstDash val="sysDot"/>
          </a:ln>
        </p:spPr>
        <p:txBody>
          <a:bodyPr wrap="none" rtlCol="0" anchor="ctr">
            <a:spAutoFit/>
          </a:bodyPr>
          <a:lstStyle/>
          <a:p>
            <a:pPr algn="ctr"/>
            <a:r>
              <a:rPr lang="de-DE" sz="2800" dirty="0">
                <a:solidFill>
                  <a:schemeClr val="accent6">
                    <a:lumMod val="75000"/>
                  </a:schemeClr>
                </a:solidFill>
                <a:latin typeface="Baskerville Old Face" panose="02020602080505020303" pitchFamily="18" charset="0"/>
              </a:rPr>
              <a:t>10</a:t>
            </a:r>
          </a:p>
        </p:txBody>
      </p:sp>
      <p:sp>
        <p:nvSpPr>
          <p:cNvPr id="14" name="Textfeld 13"/>
          <p:cNvSpPr txBox="1"/>
          <p:nvPr/>
        </p:nvSpPr>
        <p:spPr>
          <a:xfrm>
            <a:off x="4070159" y="1719792"/>
            <a:ext cx="792000" cy="576000"/>
          </a:xfrm>
          <a:prstGeom prst="rect">
            <a:avLst/>
          </a:prstGeom>
          <a:noFill/>
          <a:ln w="12700">
            <a:noFill/>
            <a:prstDash val="dashDot"/>
          </a:ln>
        </p:spPr>
        <p:txBody>
          <a:bodyPr wrap="none" rtlCol="0" anchor="ctr">
            <a:spAutoFit/>
          </a:bodyPr>
          <a:lstStyle/>
          <a:p>
            <a:pPr algn="ctr"/>
            <a:r>
              <a:rPr lang="de-DE" sz="2800" dirty="0">
                <a:latin typeface="Bernard MT Condensed" panose="02050806060905020404" pitchFamily="18" charset="0"/>
              </a:rPr>
              <a:t>11</a:t>
            </a:r>
          </a:p>
        </p:txBody>
      </p:sp>
      <p:sp>
        <p:nvSpPr>
          <p:cNvPr id="15" name="Textfeld 14"/>
          <p:cNvSpPr txBox="1"/>
          <p:nvPr/>
        </p:nvSpPr>
        <p:spPr>
          <a:xfrm>
            <a:off x="405266" y="2301277"/>
            <a:ext cx="611065" cy="523220"/>
          </a:xfrm>
          <a:prstGeom prst="rect">
            <a:avLst/>
          </a:prstGeom>
          <a:noFill/>
          <a:ln w="12700">
            <a:noFill/>
            <a:prstDash val="lgDashDotDot"/>
          </a:ln>
        </p:spPr>
        <p:txBody>
          <a:bodyPr wrap="none" rtlCol="0" anchor="ctr">
            <a:spAutoFit/>
          </a:bodyPr>
          <a:lstStyle/>
          <a:p>
            <a:pPr algn="ctr"/>
            <a:r>
              <a:rPr lang="de-DE" sz="2800" dirty="0">
                <a:solidFill>
                  <a:srgbClr val="99CC00"/>
                </a:solidFill>
                <a:latin typeface="Bernard MT Condensed" panose="02050806060905020404" pitchFamily="18" charset="0"/>
              </a:rPr>
              <a:t>13</a:t>
            </a:r>
          </a:p>
        </p:txBody>
      </p:sp>
      <p:sp>
        <p:nvSpPr>
          <p:cNvPr id="16" name="Textfeld 15"/>
          <p:cNvSpPr txBox="1"/>
          <p:nvPr/>
        </p:nvSpPr>
        <p:spPr>
          <a:xfrm>
            <a:off x="7405400" y="843507"/>
            <a:ext cx="385041" cy="523220"/>
          </a:xfrm>
          <a:prstGeom prst="rect">
            <a:avLst/>
          </a:prstGeom>
          <a:noFill/>
          <a:ln w="12700">
            <a:noFill/>
            <a:prstDash val="dash"/>
          </a:ln>
        </p:spPr>
        <p:txBody>
          <a:bodyPr wrap="none" rtlCol="0" anchor="ctr">
            <a:spAutoFit/>
          </a:bodyPr>
          <a:lstStyle/>
          <a:p>
            <a:pPr algn="ctr"/>
            <a:r>
              <a:rPr lang="de-DE" sz="2800" dirty="0">
                <a:solidFill>
                  <a:srgbClr val="7030A0"/>
                </a:solidFill>
                <a:latin typeface="Bauhaus 93" panose="04030905020B02020C02" pitchFamily="82" charset="0"/>
              </a:rPr>
              <a:t>12</a:t>
            </a:r>
          </a:p>
        </p:txBody>
      </p:sp>
      <p:sp>
        <p:nvSpPr>
          <p:cNvPr id="17" name="Textfeld 16"/>
          <p:cNvSpPr txBox="1"/>
          <p:nvPr/>
        </p:nvSpPr>
        <p:spPr>
          <a:xfrm>
            <a:off x="3986039" y="2877057"/>
            <a:ext cx="409086" cy="523220"/>
          </a:xfrm>
          <a:prstGeom prst="rect">
            <a:avLst/>
          </a:prstGeom>
          <a:noFill/>
          <a:ln w="12700">
            <a:noFill/>
            <a:prstDash val="sysDash"/>
          </a:ln>
        </p:spPr>
        <p:txBody>
          <a:bodyPr wrap="none" rtlCol="0" anchor="ctr">
            <a:spAutoFit/>
          </a:bodyPr>
          <a:lstStyle/>
          <a:p>
            <a:pPr algn="ctr"/>
            <a:r>
              <a:rPr lang="de-DE" sz="2800" dirty="0">
                <a:solidFill>
                  <a:srgbClr val="0070C0"/>
                </a:solidFill>
                <a:latin typeface="Broadway" panose="04040905080B02020502" pitchFamily="82" charset="0"/>
              </a:rPr>
              <a:t>14</a:t>
            </a:r>
          </a:p>
        </p:txBody>
      </p:sp>
      <p:sp>
        <p:nvSpPr>
          <p:cNvPr id="18" name="Textfeld 17"/>
          <p:cNvSpPr txBox="1"/>
          <p:nvPr/>
        </p:nvSpPr>
        <p:spPr>
          <a:xfrm>
            <a:off x="6822707" y="2592562"/>
            <a:ext cx="611065" cy="523220"/>
          </a:xfrm>
          <a:prstGeom prst="rect">
            <a:avLst/>
          </a:prstGeom>
          <a:noFill/>
          <a:ln w="12700">
            <a:noFill/>
            <a:prstDash val="lgDashDotDot"/>
          </a:ln>
        </p:spPr>
        <p:txBody>
          <a:bodyPr wrap="none" rtlCol="0" anchor="ctr">
            <a:spAutoFit/>
          </a:bodyPr>
          <a:lstStyle/>
          <a:p>
            <a:pPr algn="ctr"/>
            <a:r>
              <a:rPr lang="de-DE" sz="2800" dirty="0">
                <a:solidFill>
                  <a:srgbClr val="0070C0"/>
                </a:solidFill>
                <a:latin typeface="Castellar" panose="020A0402060406010301" pitchFamily="18" charset="0"/>
              </a:rPr>
              <a:t>15</a:t>
            </a:r>
          </a:p>
        </p:txBody>
      </p:sp>
      <p:sp>
        <p:nvSpPr>
          <p:cNvPr id="19" name="Textfeld 18"/>
          <p:cNvSpPr txBox="1"/>
          <p:nvPr/>
        </p:nvSpPr>
        <p:spPr>
          <a:xfrm>
            <a:off x="416691" y="5428090"/>
            <a:ext cx="410689" cy="523220"/>
          </a:xfrm>
          <a:prstGeom prst="rect">
            <a:avLst/>
          </a:prstGeom>
          <a:noFill/>
          <a:ln w="12700">
            <a:noFill/>
            <a:prstDash val="dashDot"/>
          </a:ln>
        </p:spPr>
        <p:txBody>
          <a:bodyPr wrap="none" rtlCol="0" anchor="ctr">
            <a:spAutoFit/>
          </a:bodyPr>
          <a:lstStyle/>
          <a:p>
            <a:pPr algn="ctr"/>
            <a:r>
              <a:rPr lang="de-DE" sz="2800" dirty="0">
                <a:solidFill>
                  <a:srgbClr val="F4D938"/>
                </a:solidFill>
                <a:latin typeface="Charlemagne Std" pitchFamily="82" charset="0"/>
              </a:rPr>
              <a:t>16</a:t>
            </a:r>
          </a:p>
        </p:txBody>
      </p:sp>
      <p:sp>
        <p:nvSpPr>
          <p:cNvPr id="20" name="Textfeld 19"/>
          <p:cNvSpPr txBox="1"/>
          <p:nvPr/>
        </p:nvSpPr>
        <p:spPr>
          <a:xfrm>
            <a:off x="3365889" y="4529720"/>
            <a:ext cx="402674" cy="523220"/>
          </a:xfrm>
          <a:prstGeom prst="rect">
            <a:avLst/>
          </a:prstGeom>
          <a:noFill/>
          <a:ln w="12700">
            <a:noFill/>
            <a:prstDash val="lgDash"/>
          </a:ln>
        </p:spPr>
        <p:txBody>
          <a:bodyPr wrap="none" rtlCol="0" anchor="ctr">
            <a:spAutoFit/>
          </a:bodyPr>
          <a:lstStyle/>
          <a:p>
            <a:pPr algn="ctr"/>
            <a:r>
              <a:rPr lang="de-DE" sz="2800" dirty="0">
                <a:solidFill>
                  <a:srgbClr val="FF0000"/>
                </a:solidFill>
                <a:latin typeface="Curlz MT" panose="04040404050702020202" pitchFamily="82" charset="0"/>
              </a:rPr>
              <a:t>17</a:t>
            </a:r>
          </a:p>
        </p:txBody>
      </p:sp>
      <p:sp>
        <p:nvSpPr>
          <p:cNvPr id="21" name="Textfeld 20"/>
          <p:cNvSpPr txBox="1"/>
          <p:nvPr/>
        </p:nvSpPr>
        <p:spPr>
          <a:xfrm>
            <a:off x="6606365" y="5728728"/>
            <a:ext cx="402674" cy="523220"/>
          </a:xfrm>
          <a:prstGeom prst="rect">
            <a:avLst/>
          </a:prstGeom>
          <a:noFill/>
          <a:ln w="12700">
            <a:noFill/>
            <a:prstDash val="dash"/>
          </a:ln>
        </p:spPr>
        <p:txBody>
          <a:bodyPr wrap="none" rtlCol="0" anchor="ctr">
            <a:spAutoFit/>
          </a:bodyPr>
          <a:lstStyle/>
          <a:p>
            <a:pPr algn="ctr"/>
            <a:r>
              <a:rPr lang="de-DE" sz="2800" dirty="0">
                <a:solidFill>
                  <a:schemeClr val="accent6">
                    <a:lumMod val="75000"/>
                  </a:schemeClr>
                </a:solidFill>
                <a:latin typeface="Chiller" panose="04020404031007020602" pitchFamily="82" charset="0"/>
              </a:rPr>
              <a:t>18</a:t>
            </a:r>
          </a:p>
        </p:txBody>
      </p:sp>
      <p:sp>
        <p:nvSpPr>
          <p:cNvPr id="22" name="Textfeld 21"/>
          <p:cNvSpPr txBox="1"/>
          <p:nvPr/>
        </p:nvSpPr>
        <p:spPr>
          <a:xfrm>
            <a:off x="3274517" y="1033603"/>
            <a:ext cx="585417" cy="523220"/>
          </a:xfrm>
          <a:prstGeom prst="rect">
            <a:avLst/>
          </a:prstGeom>
          <a:noFill/>
          <a:ln w="12700">
            <a:noFill/>
            <a:prstDash val="lgDash"/>
          </a:ln>
        </p:spPr>
        <p:txBody>
          <a:bodyPr wrap="none" rtlCol="0" anchor="ctr">
            <a:spAutoFit/>
          </a:bodyPr>
          <a:lstStyle/>
          <a:p>
            <a:pPr algn="ctr"/>
            <a:r>
              <a:rPr lang="de-DE" sz="2800" dirty="0">
                <a:solidFill>
                  <a:srgbClr val="7030A0"/>
                </a:solidFill>
                <a:latin typeface="Copperplate Gothic Bold" panose="020E0705020206020404" pitchFamily="34" charset="0"/>
              </a:rPr>
              <a:t>20</a:t>
            </a:r>
          </a:p>
        </p:txBody>
      </p:sp>
      <p:sp>
        <p:nvSpPr>
          <p:cNvPr id="23" name="Textfeld 22"/>
          <p:cNvSpPr txBox="1"/>
          <p:nvPr/>
        </p:nvSpPr>
        <p:spPr>
          <a:xfrm>
            <a:off x="886885" y="746651"/>
            <a:ext cx="566181" cy="523220"/>
          </a:xfrm>
          <a:prstGeom prst="rect">
            <a:avLst/>
          </a:prstGeom>
          <a:noFill/>
          <a:ln w="12700">
            <a:noFill/>
            <a:prstDash val="sysDot"/>
          </a:ln>
        </p:spPr>
        <p:txBody>
          <a:bodyPr wrap="none" rtlCol="0" anchor="ctr">
            <a:spAutoFit/>
          </a:bodyPr>
          <a:lstStyle/>
          <a:p>
            <a:pPr algn="ctr"/>
            <a:r>
              <a:rPr lang="de-DE" sz="2800" dirty="0">
                <a:solidFill>
                  <a:srgbClr val="99CC00"/>
                </a:solidFill>
                <a:latin typeface="Comic Sans MS" panose="030F0702030302020204" pitchFamily="66" charset="0"/>
              </a:rPr>
              <a:t>19</a:t>
            </a:r>
          </a:p>
        </p:txBody>
      </p:sp>
      <p:sp>
        <p:nvSpPr>
          <p:cNvPr id="24" name="Textfeld 23"/>
          <p:cNvSpPr txBox="1"/>
          <p:nvPr/>
        </p:nvSpPr>
        <p:spPr>
          <a:xfrm>
            <a:off x="3095046" y="2240312"/>
            <a:ext cx="421910" cy="523220"/>
          </a:xfrm>
          <a:prstGeom prst="rect">
            <a:avLst/>
          </a:prstGeom>
          <a:noFill/>
          <a:ln w="12700">
            <a:noFill/>
            <a:prstDash val="sysDash"/>
          </a:ln>
        </p:spPr>
        <p:txBody>
          <a:bodyPr wrap="none" rtlCol="0" anchor="ctr">
            <a:spAutoFit/>
          </a:bodyPr>
          <a:lstStyle/>
          <a:p>
            <a:pPr algn="ctr"/>
            <a:r>
              <a:rPr lang="de-DE" sz="2800" dirty="0">
                <a:solidFill>
                  <a:srgbClr val="99CC00"/>
                </a:solidFill>
                <a:latin typeface="Colonna MT" panose="04020805060202030203" pitchFamily="82" charset="0"/>
              </a:rPr>
              <a:t>23</a:t>
            </a:r>
          </a:p>
        </p:txBody>
      </p:sp>
      <p:sp>
        <p:nvSpPr>
          <p:cNvPr id="25" name="Textfeld 24"/>
          <p:cNvSpPr txBox="1"/>
          <p:nvPr/>
        </p:nvSpPr>
        <p:spPr>
          <a:xfrm>
            <a:off x="622865" y="3226167"/>
            <a:ext cx="611065" cy="523220"/>
          </a:xfrm>
          <a:prstGeom prst="rect">
            <a:avLst/>
          </a:prstGeom>
          <a:noFill/>
          <a:ln w="12700">
            <a:noFill/>
            <a:prstDash val="lgDashDotDot"/>
          </a:ln>
        </p:spPr>
        <p:txBody>
          <a:bodyPr wrap="none" rtlCol="0" anchor="ctr">
            <a:spAutoFit/>
          </a:bodyPr>
          <a:lstStyle/>
          <a:p>
            <a:pPr algn="ctr"/>
            <a:r>
              <a:rPr lang="de-DE" sz="2800" dirty="0">
                <a:solidFill>
                  <a:srgbClr val="21B5C9"/>
                </a:solidFill>
                <a:latin typeface="Bodoni MT Black" panose="02070A03080606020203" pitchFamily="18" charset="0"/>
              </a:rPr>
              <a:t>22</a:t>
            </a:r>
          </a:p>
        </p:txBody>
      </p:sp>
      <p:sp>
        <p:nvSpPr>
          <p:cNvPr id="26" name="Textfeld 25"/>
          <p:cNvSpPr txBox="1"/>
          <p:nvPr/>
        </p:nvSpPr>
        <p:spPr>
          <a:xfrm>
            <a:off x="6550145" y="3056731"/>
            <a:ext cx="546945" cy="523220"/>
          </a:xfrm>
          <a:prstGeom prst="rect">
            <a:avLst/>
          </a:prstGeom>
          <a:noFill/>
          <a:ln w="12700">
            <a:noFill/>
            <a:prstDash val="solid"/>
          </a:ln>
        </p:spPr>
        <p:txBody>
          <a:bodyPr wrap="none" rtlCol="0" anchor="ctr">
            <a:spAutoFit/>
          </a:bodyPr>
          <a:lstStyle/>
          <a:p>
            <a:pPr algn="ctr"/>
            <a:r>
              <a:rPr lang="de-DE" sz="2800" dirty="0">
                <a:solidFill>
                  <a:srgbClr val="7030A0"/>
                </a:solidFill>
                <a:latin typeface="Brush Script Std" pitchFamily="66" charset="0"/>
              </a:rPr>
              <a:t>24</a:t>
            </a:r>
          </a:p>
        </p:txBody>
      </p:sp>
      <p:sp>
        <p:nvSpPr>
          <p:cNvPr id="27" name="Textfeld 26"/>
          <p:cNvSpPr txBox="1"/>
          <p:nvPr/>
        </p:nvSpPr>
        <p:spPr>
          <a:xfrm>
            <a:off x="2159321" y="4529720"/>
            <a:ext cx="502061" cy="523220"/>
          </a:xfrm>
          <a:prstGeom prst="rect">
            <a:avLst/>
          </a:prstGeom>
          <a:noFill/>
          <a:ln w="12700">
            <a:noFill/>
            <a:prstDash val="dash"/>
          </a:ln>
        </p:spPr>
        <p:txBody>
          <a:bodyPr wrap="none" rtlCol="0" anchor="ctr">
            <a:spAutoFit/>
          </a:bodyPr>
          <a:lstStyle/>
          <a:p>
            <a:pPr algn="ctr"/>
            <a:r>
              <a:rPr lang="de-DE" sz="2800" dirty="0">
                <a:solidFill>
                  <a:srgbClr val="7030A0"/>
                </a:solidFill>
                <a:latin typeface="David" panose="020E0502060401010101" pitchFamily="34" charset="-79"/>
                <a:cs typeface="David" panose="020E0502060401010101" pitchFamily="34" charset="-79"/>
              </a:rPr>
              <a:t>25</a:t>
            </a:r>
          </a:p>
        </p:txBody>
      </p:sp>
      <p:sp>
        <p:nvSpPr>
          <p:cNvPr id="28" name="Textfeld 27"/>
          <p:cNvSpPr txBox="1"/>
          <p:nvPr/>
        </p:nvSpPr>
        <p:spPr>
          <a:xfrm>
            <a:off x="5092130" y="5794534"/>
            <a:ext cx="543739" cy="523220"/>
          </a:xfrm>
          <a:prstGeom prst="rect">
            <a:avLst/>
          </a:prstGeom>
          <a:noFill/>
          <a:ln w="12700">
            <a:noFill/>
            <a:prstDash val="sysDot"/>
          </a:ln>
        </p:spPr>
        <p:txBody>
          <a:bodyPr wrap="none" rtlCol="0" anchor="ctr">
            <a:spAutoFit/>
          </a:bodyPr>
          <a:lstStyle/>
          <a:p>
            <a:pPr algn="ctr"/>
            <a:r>
              <a:rPr lang="de-DE" sz="2800" dirty="0">
                <a:solidFill>
                  <a:srgbClr val="21B5C9"/>
                </a:solidFill>
                <a:latin typeface="DFKai-SB" panose="03000509000000000000" pitchFamily="65" charset="-120"/>
                <a:ea typeface="DFKai-SB" panose="03000509000000000000" pitchFamily="65" charset="-120"/>
              </a:rPr>
              <a:t>26</a:t>
            </a:r>
          </a:p>
        </p:txBody>
      </p:sp>
      <p:sp>
        <p:nvSpPr>
          <p:cNvPr id="29" name="Textfeld 28"/>
          <p:cNvSpPr txBox="1"/>
          <p:nvPr/>
        </p:nvSpPr>
        <p:spPr>
          <a:xfrm>
            <a:off x="8321363" y="4982813"/>
            <a:ext cx="405880" cy="523220"/>
          </a:xfrm>
          <a:prstGeom prst="rect">
            <a:avLst/>
          </a:prstGeom>
          <a:noFill/>
          <a:ln w="12700">
            <a:noFill/>
            <a:prstDash val="sysDash"/>
          </a:ln>
        </p:spPr>
        <p:txBody>
          <a:bodyPr wrap="none" rtlCol="0" anchor="ctr">
            <a:spAutoFit/>
          </a:bodyPr>
          <a:lstStyle/>
          <a:p>
            <a:pPr algn="ctr"/>
            <a:r>
              <a:rPr lang="de-DE" sz="2800" dirty="0">
                <a:solidFill>
                  <a:srgbClr val="FF0000"/>
                </a:solidFill>
                <a:latin typeface="DilleniaUPC" panose="02020603050405020304" pitchFamily="18" charset="-34"/>
                <a:cs typeface="DilleniaUPC" panose="02020603050405020304" pitchFamily="18" charset="-34"/>
              </a:rPr>
              <a:t>27</a:t>
            </a:r>
          </a:p>
        </p:txBody>
      </p:sp>
      <p:sp>
        <p:nvSpPr>
          <p:cNvPr id="30" name="Textfeld 29"/>
          <p:cNvSpPr txBox="1"/>
          <p:nvPr/>
        </p:nvSpPr>
        <p:spPr>
          <a:xfrm>
            <a:off x="1487616" y="359046"/>
            <a:ext cx="546945" cy="523220"/>
          </a:xfrm>
          <a:prstGeom prst="rect">
            <a:avLst/>
          </a:prstGeom>
          <a:noFill/>
          <a:ln w="12700">
            <a:noFill/>
            <a:prstDash val="lgDash"/>
          </a:ln>
        </p:spPr>
        <p:txBody>
          <a:bodyPr wrap="none" rtlCol="0" anchor="ctr">
            <a:spAutoFit/>
          </a:bodyPr>
          <a:lstStyle/>
          <a:p>
            <a:pPr algn="ctr"/>
            <a:r>
              <a:rPr lang="de-DE" sz="2800" dirty="0">
                <a:solidFill>
                  <a:srgbClr val="0070C0"/>
                </a:solidFill>
                <a:latin typeface="Edwardian Script ITC" panose="030303020407070D0804" pitchFamily="66" charset="0"/>
                <a:cs typeface="DokChampa" panose="020B0604020202020204" pitchFamily="34" charset="-34"/>
              </a:rPr>
              <a:t>28</a:t>
            </a:r>
          </a:p>
        </p:txBody>
      </p:sp>
      <p:sp>
        <p:nvSpPr>
          <p:cNvPr id="31" name="Textfeld 30"/>
          <p:cNvSpPr txBox="1"/>
          <p:nvPr/>
        </p:nvSpPr>
        <p:spPr>
          <a:xfrm>
            <a:off x="5048736" y="773831"/>
            <a:ext cx="543739" cy="523220"/>
          </a:xfrm>
          <a:prstGeom prst="rect">
            <a:avLst/>
          </a:prstGeom>
          <a:noFill/>
          <a:ln w="12700">
            <a:noFill/>
            <a:prstDash val="solid"/>
          </a:ln>
        </p:spPr>
        <p:txBody>
          <a:bodyPr wrap="none" rtlCol="0" anchor="ctr">
            <a:spAutoFit/>
          </a:bodyPr>
          <a:lstStyle/>
          <a:p>
            <a:pPr algn="ctr"/>
            <a:r>
              <a:rPr lang="de-DE" sz="2800" dirty="0">
                <a:solidFill>
                  <a:srgbClr val="00B050"/>
                </a:solidFill>
                <a:latin typeface="DotumChe" panose="020B0609000101010101" pitchFamily="49" charset="-127"/>
                <a:ea typeface="DotumChe" panose="020B0609000101010101" pitchFamily="49" charset="-127"/>
              </a:rPr>
              <a:t>29</a:t>
            </a:r>
          </a:p>
        </p:txBody>
      </p:sp>
      <p:sp>
        <p:nvSpPr>
          <p:cNvPr id="32" name="Textfeld 31"/>
          <p:cNvSpPr txBox="1"/>
          <p:nvPr/>
        </p:nvSpPr>
        <p:spPr>
          <a:xfrm>
            <a:off x="3359526" y="3318341"/>
            <a:ext cx="367408" cy="276999"/>
          </a:xfrm>
          <a:prstGeom prst="rect">
            <a:avLst/>
          </a:prstGeom>
          <a:solidFill>
            <a:schemeClr val="tx1"/>
          </a:solidFill>
          <a:ln w="12700">
            <a:solidFill>
              <a:schemeClr val="tx1"/>
            </a:solidFill>
            <a:prstDash val="dashDot"/>
          </a:ln>
        </p:spPr>
        <p:txBody>
          <a:bodyPr wrap="none" rtlCol="0" anchor="ctr">
            <a:spAutoFit/>
          </a:bodyPr>
          <a:lstStyle/>
          <a:p>
            <a:pPr algn="ctr"/>
            <a:r>
              <a:rPr lang="de-DE" sz="1200" dirty="0">
                <a:solidFill>
                  <a:srgbClr val="21B5C9"/>
                </a:solidFill>
                <a:latin typeface="Elephant" panose="02020904090505020303" pitchFamily="18" charset="0"/>
              </a:rPr>
              <a:t>32</a:t>
            </a:r>
            <a:endParaRPr lang="de-DE" sz="2800" dirty="0">
              <a:solidFill>
                <a:srgbClr val="21B5C9"/>
              </a:solidFill>
              <a:latin typeface="Elephant" panose="02020904090505020303" pitchFamily="18" charset="0"/>
            </a:endParaRPr>
          </a:p>
        </p:txBody>
      </p:sp>
      <p:sp>
        <p:nvSpPr>
          <p:cNvPr id="33" name="Textfeld 32"/>
          <p:cNvSpPr txBox="1"/>
          <p:nvPr/>
        </p:nvSpPr>
        <p:spPr>
          <a:xfrm>
            <a:off x="2083309" y="2589057"/>
            <a:ext cx="537327" cy="523220"/>
          </a:xfrm>
          <a:prstGeom prst="rect">
            <a:avLst/>
          </a:prstGeom>
          <a:noFill/>
          <a:ln w="12700">
            <a:noFill/>
            <a:prstDash val="sysDot"/>
          </a:ln>
        </p:spPr>
        <p:txBody>
          <a:bodyPr wrap="none" rtlCol="0" anchor="ctr">
            <a:spAutoFit/>
          </a:bodyPr>
          <a:lstStyle/>
          <a:p>
            <a:pPr algn="ctr"/>
            <a:r>
              <a:rPr lang="de-DE" sz="2800" dirty="0">
                <a:solidFill>
                  <a:srgbClr val="F4D938"/>
                </a:solidFill>
                <a:latin typeface="Georgia" panose="02040502050405020303" pitchFamily="18" charset="0"/>
              </a:rPr>
              <a:t>31</a:t>
            </a:r>
          </a:p>
        </p:txBody>
      </p:sp>
      <p:sp>
        <p:nvSpPr>
          <p:cNvPr id="34" name="Textfeld 33"/>
          <p:cNvSpPr txBox="1"/>
          <p:nvPr/>
        </p:nvSpPr>
        <p:spPr>
          <a:xfrm>
            <a:off x="7461169" y="41925"/>
            <a:ext cx="792000" cy="576000"/>
          </a:xfrm>
          <a:prstGeom prst="rect">
            <a:avLst/>
          </a:prstGeom>
          <a:noFill/>
          <a:ln w="12700">
            <a:noFill/>
            <a:prstDash val="lgDashDotDot"/>
          </a:ln>
        </p:spPr>
        <p:txBody>
          <a:bodyPr wrap="none" rtlCol="0" anchor="ctr">
            <a:spAutoFit/>
          </a:bodyPr>
          <a:lstStyle/>
          <a:p>
            <a:pPr algn="ctr"/>
            <a:r>
              <a:rPr lang="de-DE" sz="2800" dirty="0">
                <a:latin typeface="Felix Titling" panose="04060505060202020A04" pitchFamily="82" charset="0"/>
              </a:rPr>
              <a:t>30</a:t>
            </a:r>
          </a:p>
        </p:txBody>
      </p:sp>
      <p:sp>
        <p:nvSpPr>
          <p:cNvPr id="35" name="Textfeld 34"/>
          <p:cNvSpPr txBox="1"/>
          <p:nvPr/>
        </p:nvSpPr>
        <p:spPr>
          <a:xfrm>
            <a:off x="1197823" y="1885627"/>
            <a:ext cx="546945" cy="523220"/>
          </a:xfrm>
          <a:prstGeom prst="rect">
            <a:avLst/>
          </a:prstGeom>
          <a:noFill/>
          <a:ln w="12700">
            <a:noFill/>
            <a:prstDash val="dash"/>
          </a:ln>
        </p:spPr>
        <p:txBody>
          <a:bodyPr wrap="none" rtlCol="0" anchor="ctr">
            <a:spAutoFit/>
          </a:bodyPr>
          <a:lstStyle/>
          <a:p>
            <a:pPr algn="ctr"/>
            <a:r>
              <a:rPr lang="de-DE" sz="2800" dirty="0">
                <a:solidFill>
                  <a:srgbClr val="7030A0"/>
                </a:solidFill>
                <a:latin typeface="French Script MT" panose="03020402040607040605" pitchFamily="66" charset="0"/>
                <a:cs typeface="David" panose="020E0502060401010101" pitchFamily="34" charset="-79"/>
              </a:rPr>
              <a:t>37</a:t>
            </a:r>
          </a:p>
        </p:txBody>
      </p:sp>
      <p:sp>
        <p:nvSpPr>
          <p:cNvPr id="36" name="Textfeld 35"/>
          <p:cNvSpPr txBox="1"/>
          <p:nvPr/>
        </p:nvSpPr>
        <p:spPr>
          <a:xfrm>
            <a:off x="5266066" y="4895550"/>
            <a:ext cx="546945" cy="523220"/>
          </a:xfrm>
          <a:prstGeom prst="rect">
            <a:avLst/>
          </a:prstGeom>
          <a:noFill/>
          <a:ln w="12700">
            <a:noFill/>
            <a:prstDash val="sysDash"/>
          </a:ln>
        </p:spPr>
        <p:txBody>
          <a:bodyPr wrap="none" rtlCol="0" anchor="ctr">
            <a:spAutoFit/>
          </a:bodyPr>
          <a:lstStyle/>
          <a:p>
            <a:pPr algn="ctr"/>
            <a:r>
              <a:rPr lang="de-DE" sz="2800" dirty="0">
                <a:solidFill>
                  <a:srgbClr val="00B050"/>
                </a:solidFill>
                <a:latin typeface="Giddyup Std" pitchFamily="66" charset="0"/>
                <a:cs typeface="DilleniaUPC" panose="02020603050405020304" pitchFamily="18" charset="-34"/>
              </a:rPr>
              <a:t>35</a:t>
            </a:r>
          </a:p>
        </p:txBody>
      </p:sp>
      <p:sp>
        <p:nvSpPr>
          <p:cNvPr id="37" name="Textfeld 36"/>
          <p:cNvSpPr txBox="1"/>
          <p:nvPr/>
        </p:nvSpPr>
        <p:spPr>
          <a:xfrm>
            <a:off x="6917285" y="3621730"/>
            <a:ext cx="421910" cy="523220"/>
          </a:xfrm>
          <a:prstGeom prst="rect">
            <a:avLst/>
          </a:prstGeom>
          <a:noFill/>
          <a:ln w="12700">
            <a:noFill/>
            <a:prstDash val="lgDash"/>
          </a:ln>
        </p:spPr>
        <p:txBody>
          <a:bodyPr wrap="none" rtlCol="0" anchor="ctr">
            <a:spAutoFit/>
          </a:bodyPr>
          <a:lstStyle/>
          <a:p>
            <a:pPr algn="ctr"/>
            <a:r>
              <a:rPr lang="de-DE" sz="2800" dirty="0">
                <a:solidFill>
                  <a:srgbClr val="F4D938"/>
                </a:solidFill>
                <a:latin typeface="Gigi" panose="04040504061007020D02" pitchFamily="82" charset="0"/>
                <a:cs typeface="DokChampa" panose="020B0604020202020204" pitchFamily="34" charset="-34"/>
              </a:rPr>
              <a:t>33</a:t>
            </a:r>
          </a:p>
        </p:txBody>
      </p:sp>
      <p:sp>
        <p:nvSpPr>
          <p:cNvPr id="38" name="Textfeld 37"/>
          <p:cNvSpPr txBox="1"/>
          <p:nvPr/>
        </p:nvSpPr>
        <p:spPr>
          <a:xfrm>
            <a:off x="8194752" y="5551467"/>
            <a:ext cx="546945" cy="523220"/>
          </a:xfrm>
          <a:prstGeom prst="rect">
            <a:avLst/>
          </a:prstGeom>
          <a:noFill/>
          <a:ln w="12700">
            <a:noFill/>
            <a:prstDash val="solid"/>
          </a:ln>
        </p:spPr>
        <p:txBody>
          <a:bodyPr wrap="none" rtlCol="0" anchor="ctr">
            <a:spAutoFit/>
          </a:bodyPr>
          <a:lstStyle/>
          <a:p>
            <a:pPr algn="ctr"/>
            <a:r>
              <a:rPr lang="de-DE" sz="2800" dirty="0">
                <a:solidFill>
                  <a:srgbClr val="7030A0"/>
                </a:solidFill>
                <a:latin typeface="Freestyle Script" panose="030804020302050B0404" pitchFamily="66" charset="0"/>
                <a:ea typeface="DotumChe" panose="020B0609000101010101" pitchFamily="49" charset="-127"/>
                <a:cs typeface="FrankRuehl" panose="020E0503060101010101" pitchFamily="34" charset="-79"/>
              </a:rPr>
              <a:t>36</a:t>
            </a:r>
          </a:p>
        </p:txBody>
      </p:sp>
      <p:sp>
        <p:nvSpPr>
          <p:cNvPr id="39" name="Textfeld 38"/>
          <p:cNvSpPr txBox="1"/>
          <p:nvPr/>
        </p:nvSpPr>
        <p:spPr>
          <a:xfrm>
            <a:off x="246239" y="4852090"/>
            <a:ext cx="670376" cy="523220"/>
          </a:xfrm>
          <a:prstGeom prst="rect">
            <a:avLst/>
          </a:prstGeom>
          <a:noFill/>
          <a:ln w="12700">
            <a:noFill/>
            <a:prstDash val="dashDot"/>
          </a:ln>
        </p:spPr>
        <p:txBody>
          <a:bodyPr wrap="none" rtlCol="0" anchor="ctr">
            <a:spAutoFit/>
          </a:bodyPr>
          <a:lstStyle/>
          <a:p>
            <a:pPr algn="ctr"/>
            <a:r>
              <a:rPr lang="de-DE" sz="2800" dirty="0">
                <a:solidFill>
                  <a:srgbClr val="21B5C9"/>
                </a:solidFill>
                <a:latin typeface="MV Boli" pitchFamily="2" charset="0"/>
                <a:ea typeface="FangSong" pitchFamily="49" charset="-122"/>
                <a:cs typeface="MV Boli" pitchFamily="2" charset="0"/>
              </a:rPr>
              <a:t>34</a:t>
            </a:r>
          </a:p>
        </p:txBody>
      </p:sp>
      <p:sp>
        <p:nvSpPr>
          <p:cNvPr id="40" name="Textfeld 39"/>
          <p:cNvSpPr txBox="1"/>
          <p:nvPr/>
        </p:nvSpPr>
        <p:spPr>
          <a:xfrm>
            <a:off x="4900257" y="1410910"/>
            <a:ext cx="792000" cy="576000"/>
          </a:xfrm>
          <a:prstGeom prst="rect">
            <a:avLst/>
          </a:prstGeom>
          <a:noFill/>
          <a:ln w="12700">
            <a:noFill/>
            <a:prstDash val="lgDashDotDot"/>
          </a:ln>
        </p:spPr>
        <p:txBody>
          <a:bodyPr wrap="none" rtlCol="0" anchor="ctr">
            <a:spAutoFit/>
          </a:bodyPr>
          <a:lstStyle/>
          <a:p>
            <a:pPr algn="ctr"/>
            <a:r>
              <a:rPr lang="de-DE" sz="2800" dirty="0">
                <a:latin typeface="Gill Sans Ultra Bold" panose="020B0A02020104020203" pitchFamily="34" charset="0"/>
              </a:rPr>
              <a:t>38</a:t>
            </a:r>
          </a:p>
        </p:txBody>
      </p:sp>
      <p:sp>
        <p:nvSpPr>
          <p:cNvPr id="41" name="Textfeld 40"/>
          <p:cNvSpPr txBox="1"/>
          <p:nvPr/>
        </p:nvSpPr>
        <p:spPr>
          <a:xfrm>
            <a:off x="5561785" y="2484384"/>
            <a:ext cx="611065" cy="523220"/>
          </a:xfrm>
          <a:prstGeom prst="rect">
            <a:avLst/>
          </a:prstGeom>
          <a:noFill/>
          <a:ln w="12700">
            <a:noFill/>
            <a:prstDash val="sysDot"/>
          </a:ln>
        </p:spPr>
        <p:txBody>
          <a:bodyPr wrap="none" rtlCol="0" anchor="ctr">
            <a:spAutoFit/>
          </a:bodyPr>
          <a:lstStyle/>
          <a:p>
            <a:pPr algn="ctr"/>
            <a:r>
              <a:rPr lang="de-DE" sz="2800" dirty="0">
                <a:solidFill>
                  <a:srgbClr val="7030A0"/>
                </a:solidFill>
                <a:latin typeface="Goudy Old Style" panose="02020502050305020303" pitchFamily="18" charset="0"/>
              </a:rPr>
              <a:t>41</a:t>
            </a:r>
          </a:p>
        </p:txBody>
      </p:sp>
      <p:sp>
        <p:nvSpPr>
          <p:cNvPr id="42" name="Textfeld 41"/>
          <p:cNvSpPr txBox="1"/>
          <p:nvPr/>
        </p:nvSpPr>
        <p:spPr>
          <a:xfrm>
            <a:off x="7866797" y="3438917"/>
            <a:ext cx="604653" cy="523220"/>
          </a:xfrm>
          <a:prstGeom prst="rect">
            <a:avLst/>
          </a:prstGeom>
          <a:noFill/>
          <a:ln w="12700">
            <a:noFill/>
            <a:prstDash val="dash"/>
          </a:ln>
        </p:spPr>
        <p:txBody>
          <a:bodyPr wrap="none" rtlCol="0" anchor="ctr">
            <a:spAutoFit/>
          </a:bodyPr>
          <a:lstStyle/>
          <a:p>
            <a:pPr algn="ctr"/>
            <a:r>
              <a:rPr lang="de-DE" sz="2800" dirty="0">
                <a:solidFill>
                  <a:srgbClr val="99CC00"/>
                </a:solidFill>
                <a:latin typeface="Gungsuh" panose="02030600000101010101" pitchFamily="18" charset="-127"/>
                <a:ea typeface="Gungsuh" panose="02030600000101010101" pitchFamily="18" charset="-127"/>
                <a:cs typeface="David" panose="020E0502060401010101" pitchFamily="34" charset="-79"/>
              </a:rPr>
              <a:t>42</a:t>
            </a:r>
          </a:p>
        </p:txBody>
      </p:sp>
      <p:sp>
        <p:nvSpPr>
          <p:cNvPr id="43" name="Textfeld 42"/>
          <p:cNvSpPr txBox="1"/>
          <p:nvPr/>
        </p:nvSpPr>
        <p:spPr>
          <a:xfrm>
            <a:off x="1414865" y="5749993"/>
            <a:ext cx="611065" cy="523220"/>
          </a:xfrm>
          <a:prstGeom prst="rect">
            <a:avLst/>
          </a:prstGeom>
          <a:noFill/>
          <a:ln w="12700">
            <a:noFill/>
            <a:prstDash val="sysDash"/>
          </a:ln>
        </p:spPr>
        <p:txBody>
          <a:bodyPr wrap="none" rtlCol="0" anchor="ctr">
            <a:spAutoFit/>
          </a:bodyPr>
          <a:lstStyle/>
          <a:p>
            <a:pPr algn="ctr"/>
            <a:r>
              <a:rPr lang="de-DE" sz="2800" dirty="0">
                <a:solidFill>
                  <a:srgbClr val="FF0000"/>
                </a:solidFill>
                <a:latin typeface="Goudy Stout" panose="0202090407030B020401" pitchFamily="18" charset="0"/>
                <a:cs typeface="DilleniaUPC" panose="02020603050405020304" pitchFamily="18" charset="-34"/>
              </a:rPr>
              <a:t>43</a:t>
            </a:r>
          </a:p>
        </p:txBody>
      </p:sp>
      <p:sp>
        <p:nvSpPr>
          <p:cNvPr id="44" name="Textfeld 43"/>
          <p:cNvSpPr txBox="1"/>
          <p:nvPr/>
        </p:nvSpPr>
        <p:spPr>
          <a:xfrm>
            <a:off x="8175516" y="583322"/>
            <a:ext cx="585417" cy="523220"/>
          </a:xfrm>
          <a:prstGeom prst="rect">
            <a:avLst/>
          </a:prstGeom>
          <a:noFill/>
          <a:ln w="12700">
            <a:noFill/>
            <a:prstDash val="lgDash"/>
          </a:ln>
        </p:spPr>
        <p:txBody>
          <a:bodyPr wrap="none" rtlCol="0" anchor="ctr">
            <a:spAutoFit/>
          </a:bodyPr>
          <a:lstStyle/>
          <a:p>
            <a:pPr algn="ctr"/>
            <a:r>
              <a:rPr lang="de-DE" sz="2800" dirty="0">
                <a:solidFill>
                  <a:srgbClr val="0070C0"/>
                </a:solidFill>
                <a:latin typeface="Haettenschweiler" panose="020B0706040902060204" pitchFamily="34" charset="0"/>
                <a:cs typeface="DokChampa" panose="020B0604020202020204" pitchFamily="34" charset="-34"/>
              </a:rPr>
              <a:t>39</a:t>
            </a:r>
          </a:p>
        </p:txBody>
      </p:sp>
      <p:sp>
        <p:nvSpPr>
          <p:cNvPr id="45" name="Textfeld 44"/>
          <p:cNvSpPr txBox="1"/>
          <p:nvPr/>
        </p:nvSpPr>
        <p:spPr>
          <a:xfrm>
            <a:off x="801266" y="4129332"/>
            <a:ext cx="611065" cy="523220"/>
          </a:xfrm>
          <a:prstGeom prst="rect">
            <a:avLst/>
          </a:prstGeom>
          <a:noFill/>
          <a:ln w="12700">
            <a:noFill/>
            <a:prstDash val="solid"/>
          </a:ln>
        </p:spPr>
        <p:txBody>
          <a:bodyPr wrap="none" rtlCol="0" anchor="ctr">
            <a:spAutoFit/>
          </a:bodyPr>
          <a:lstStyle/>
          <a:p>
            <a:pPr algn="ctr"/>
            <a:r>
              <a:rPr lang="de-DE" sz="2800" dirty="0">
                <a:solidFill>
                  <a:schemeClr val="accent6">
                    <a:lumMod val="75000"/>
                  </a:schemeClr>
                </a:solidFill>
                <a:latin typeface="Gloucester MT Extra Condensed" panose="02030808020601010101" pitchFamily="18" charset="0"/>
                <a:ea typeface="DotumChe" panose="020B0609000101010101" pitchFamily="49" charset="-127"/>
                <a:cs typeface="FrankRuehl" panose="020E0503060101010101" pitchFamily="34" charset="-79"/>
              </a:rPr>
              <a:t>40</a:t>
            </a:r>
          </a:p>
        </p:txBody>
      </p:sp>
      <p:sp>
        <p:nvSpPr>
          <p:cNvPr id="46" name="Textfeld 45"/>
          <p:cNvSpPr txBox="1"/>
          <p:nvPr/>
        </p:nvSpPr>
        <p:spPr>
          <a:xfrm>
            <a:off x="4351582" y="5130074"/>
            <a:ext cx="470000" cy="523220"/>
          </a:xfrm>
          <a:prstGeom prst="rect">
            <a:avLst/>
          </a:prstGeom>
          <a:noFill/>
          <a:ln w="12700">
            <a:noFill/>
            <a:prstDash val="dashDot"/>
          </a:ln>
        </p:spPr>
        <p:txBody>
          <a:bodyPr wrap="none" rtlCol="0" anchor="ctr">
            <a:spAutoFit/>
          </a:bodyPr>
          <a:lstStyle/>
          <a:p>
            <a:pPr algn="ctr"/>
            <a:r>
              <a:rPr lang="de-DE" sz="2800" dirty="0">
                <a:solidFill>
                  <a:srgbClr val="7030A0"/>
                </a:solidFill>
                <a:latin typeface="Harrington" panose="04040505050A02020702" pitchFamily="82" charset="0"/>
                <a:cs typeface="Gisha" panose="020B0502040204020203" pitchFamily="34" charset="-79"/>
              </a:rPr>
              <a:t>44</a:t>
            </a:r>
          </a:p>
        </p:txBody>
      </p:sp>
      <p:sp>
        <p:nvSpPr>
          <p:cNvPr id="47" name="Textfeld 46"/>
          <p:cNvSpPr txBox="1"/>
          <p:nvPr/>
        </p:nvSpPr>
        <p:spPr>
          <a:xfrm>
            <a:off x="7061650" y="4705332"/>
            <a:ext cx="449161" cy="523220"/>
          </a:xfrm>
          <a:prstGeom prst="rect">
            <a:avLst/>
          </a:prstGeom>
          <a:noFill/>
          <a:ln w="12700">
            <a:noFill/>
            <a:prstDash val="sysDot"/>
          </a:ln>
        </p:spPr>
        <p:txBody>
          <a:bodyPr wrap="none" rtlCol="0" anchor="ctr">
            <a:spAutoFit/>
          </a:bodyPr>
          <a:lstStyle/>
          <a:p>
            <a:pPr algn="ctr"/>
            <a:r>
              <a:rPr lang="de-DE" sz="2800" dirty="0">
                <a:solidFill>
                  <a:srgbClr val="FF0000"/>
                </a:solidFill>
                <a:latin typeface="Imprint MT Shadow" panose="04020605060303030202" pitchFamily="82" charset="0"/>
              </a:rPr>
              <a:t>45</a:t>
            </a:r>
          </a:p>
        </p:txBody>
      </p:sp>
      <p:sp>
        <p:nvSpPr>
          <p:cNvPr id="48" name="Textfeld 47"/>
          <p:cNvSpPr txBox="1"/>
          <p:nvPr/>
        </p:nvSpPr>
        <p:spPr>
          <a:xfrm>
            <a:off x="2155832" y="1579666"/>
            <a:ext cx="511679" cy="523220"/>
          </a:xfrm>
          <a:prstGeom prst="rect">
            <a:avLst/>
          </a:prstGeom>
          <a:noFill/>
          <a:ln w="12700">
            <a:noFill/>
            <a:prstDash val="dash"/>
          </a:ln>
        </p:spPr>
        <p:txBody>
          <a:bodyPr wrap="none" rtlCol="0" anchor="ctr">
            <a:spAutoFit/>
          </a:bodyPr>
          <a:lstStyle/>
          <a:p>
            <a:pPr algn="ctr"/>
            <a:r>
              <a:rPr lang="de-DE" sz="2800" dirty="0">
                <a:solidFill>
                  <a:srgbClr val="FF0000"/>
                </a:solidFill>
                <a:latin typeface="JasmineUPC" panose="02020603050405020304" pitchFamily="18" charset="-34"/>
                <a:ea typeface="Gungsuh" panose="02030600000101010101" pitchFamily="18" charset="-127"/>
                <a:cs typeface="JasmineUPC" panose="02020603050405020304" pitchFamily="18" charset="-34"/>
              </a:rPr>
              <a:t>46</a:t>
            </a:r>
          </a:p>
        </p:txBody>
      </p:sp>
      <p:sp>
        <p:nvSpPr>
          <p:cNvPr id="49" name="Textfeld 48"/>
          <p:cNvSpPr txBox="1"/>
          <p:nvPr/>
        </p:nvSpPr>
        <p:spPr>
          <a:xfrm>
            <a:off x="5466938" y="4048653"/>
            <a:ext cx="449161" cy="523220"/>
          </a:xfrm>
          <a:prstGeom prst="rect">
            <a:avLst/>
          </a:prstGeom>
          <a:noFill/>
          <a:ln w="12700">
            <a:noFill/>
            <a:prstDash val="sysDash"/>
          </a:ln>
        </p:spPr>
        <p:txBody>
          <a:bodyPr wrap="none" rtlCol="0" anchor="ctr">
            <a:spAutoFit/>
          </a:bodyPr>
          <a:lstStyle/>
          <a:p>
            <a:pPr algn="ctr"/>
            <a:r>
              <a:rPr lang="de-DE" sz="2800" dirty="0">
                <a:solidFill>
                  <a:schemeClr val="accent6">
                    <a:lumMod val="75000"/>
                  </a:schemeClr>
                </a:solidFill>
                <a:latin typeface="Jokerman" panose="04090605060D06020702" pitchFamily="82" charset="0"/>
                <a:cs typeface="DilleniaUPC" panose="02020603050405020304" pitchFamily="18" charset="-34"/>
              </a:rPr>
              <a:t>50</a:t>
            </a:r>
          </a:p>
        </p:txBody>
      </p:sp>
      <p:sp>
        <p:nvSpPr>
          <p:cNvPr id="50" name="Textfeld 49"/>
          <p:cNvSpPr txBox="1"/>
          <p:nvPr/>
        </p:nvSpPr>
        <p:spPr>
          <a:xfrm>
            <a:off x="3407946" y="359046"/>
            <a:ext cx="546945" cy="523220"/>
          </a:xfrm>
          <a:prstGeom prst="rect">
            <a:avLst/>
          </a:prstGeom>
          <a:noFill/>
          <a:ln w="12700">
            <a:noFill/>
            <a:prstDash val="lgDash"/>
          </a:ln>
        </p:spPr>
        <p:txBody>
          <a:bodyPr wrap="none" rtlCol="0" anchor="ctr">
            <a:spAutoFit/>
          </a:bodyPr>
          <a:lstStyle/>
          <a:p>
            <a:pPr algn="ctr"/>
            <a:r>
              <a:rPr lang="de-DE" sz="2800" dirty="0">
                <a:solidFill>
                  <a:srgbClr val="F4D938"/>
                </a:solidFill>
                <a:latin typeface="Informal Roman" panose="030604020304060B0204" pitchFamily="66" charset="0"/>
                <a:cs typeface="DokChampa" panose="020B0604020202020204" pitchFamily="34" charset="-34"/>
              </a:rPr>
              <a:t>47</a:t>
            </a:r>
          </a:p>
        </p:txBody>
      </p:sp>
      <p:sp>
        <p:nvSpPr>
          <p:cNvPr id="51" name="Textfeld 50"/>
          <p:cNvSpPr txBox="1"/>
          <p:nvPr/>
        </p:nvSpPr>
        <p:spPr>
          <a:xfrm>
            <a:off x="2222773" y="3604673"/>
            <a:ext cx="585417" cy="523220"/>
          </a:xfrm>
          <a:prstGeom prst="rect">
            <a:avLst/>
          </a:prstGeom>
          <a:noFill/>
          <a:ln w="12700">
            <a:noFill/>
            <a:prstDash val="solid"/>
          </a:ln>
        </p:spPr>
        <p:txBody>
          <a:bodyPr wrap="none" rtlCol="0" anchor="ctr">
            <a:spAutoFit/>
          </a:bodyPr>
          <a:lstStyle/>
          <a:p>
            <a:pPr algn="ctr"/>
            <a:r>
              <a:rPr lang="de-DE" sz="2800" dirty="0">
                <a:solidFill>
                  <a:srgbClr val="00B050"/>
                </a:solidFill>
                <a:latin typeface="Hobo Std" pitchFamily="34" charset="0"/>
                <a:ea typeface="DotumChe" panose="020B0609000101010101" pitchFamily="49" charset="-127"/>
                <a:cs typeface="FrankRuehl" panose="020E0503060101010101" pitchFamily="34" charset="-79"/>
              </a:rPr>
              <a:t>49</a:t>
            </a:r>
          </a:p>
        </p:txBody>
      </p:sp>
      <p:sp>
        <p:nvSpPr>
          <p:cNvPr id="52" name="Textfeld 51"/>
          <p:cNvSpPr txBox="1"/>
          <p:nvPr/>
        </p:nvSpPr>
        <p:spPr>
          <a:xfrm>
            <a:off x="6930229" y="1437427"/>
            <a:ext cx="546945" cy="523220"/>
          </a:xfrm>
          <a:prstGeom prst="rect">
            <a:avLst/>
          </a:prstGeom>
          <a:noFill/>
          <a:ln w="12700">
            <a:noFill/>
            <a:prstDash val="dashDot"/>
          </a:ln>
        </p:spPr>
        <p:txBody>
          <a:bodyPr wrap="none" rtlCol="0" anchor="ctr">
            <a:spAutoFit/>
          </a:bodyPr>
          <a:lstStyle/>
          <a:p>
            <a:pPr algn="ctr"/>
            <a:r>
              <a:rPr lang="de-DE" sz="2800" dirty="0">
                <a:solidFill>
                  <a:srgbClr val="FF0000"/>
                </a:solidFill>
                <a:latin typeface="Kristen ITC" panose="03050502040202030202" pitchFamily="66" charset="0"/>
                <a:cs typeface="Gisha" panose="020B0502040204020203" pitchFamily="34" charset="-79"/>
              </a:rPr>
              <a:t>48</a:t>
            </a:r>
          </a:p>
        </p:txBody>
      </p:sp>
      <p:sp>
        <p:nvSpPr>
          <p:cNvPr id="53" name="Textfeld 52"/>
          <p:cNvSpPr txBox="1"/>
          <p:nvPr/>
        </p:nvSpPr>
        <p:spPr>
          <a:xfrm>
            <a:off x="7564756" y="3892673"/>
            <a:ext cx="388248" cy="523220"/>
          </a:xfrm>
          <a:prstGeom prst="rect">
            <a:avLst/>
          </a:prstGeom>
          <a:noFill/>
          <a:ln w="12700">
            <a:noFill/>
            <a:prstDash val="lgDashDotDot"/>
          </a:ln>
        </p:spPr>
        <p:txBody>
          <a:bodyPr wrap="none" rtlCol="0" anchor="ctr">
            <a:spAutoFit/>
          </a:bodyPr>
          <a:lstStyle/>
          <a:p>
            <a:pPr algn="ctr"/>
            <a:r>
              <a:rPr lang="de-DE" sz="2800" dirty="0">
                <a:solidFill>
                  <a:srgbClr val="21B5C9"/>
                </a:solidFill>
                <a:latin typeface="Juice ITC" panose="04040403040A02020202" pitchFamily="82" charset="0"/>
              </a:rPr>
              <a:t>51</a:t>
            </a:r>
          </a:p>
        </p:txBody>
      </p:sp>
      <p:sp>
        <p:nvSpPr>
          <p:cNvPr id="54" name="Textfeld 53"/>
          <p:cNvSpPr txBox="1"/>
          <p:nvPr/>
        </p:nvSpPr>
        <p:spPr>
          <a:xfrm>
            <a:off x="1112853" y="5029501"/>
            <a:ext cx="425116" cy="523220"/>
          </a:xfrm>
          <a:prstGeom prst="rect">
            <a:avLst/>
          </a:prstGeom>
          <a:noFill/>
          <a:ln w="12700">
            <a:noFill/>
            <a:prstDash val="sysDot"/>
          </a:ln>
        </p:spPr>
        <p:txBody>
          <a:bodyPr wrap="none" rtlCol="0" anchor="ctr">
            <a:spAutoFit/>
          </a:bodyPr>
          <a:lstStyle/>
          <a:p>
            <a:pPr algn="ctr"/>
            <a:r>
              <a:rPr lang="de-DE" sz="2800" dirty="0">
                <a:solidFill>
                  <a:srgbClr val="0070C0"/>
                </a:solidFill>
                <a:latin typeface="Lithos Pro Regular" pitchFamily="82" charset="0"/>
                <a:ea typeface="Gungsuh" panose="02030600000101010101" pitchFamily="18" charset="-127"/>
                <a:cs typeface="JasmineUPC" panose="02020603050405020304" pitchFamily="18" charset="-34"/>
              </a:rPr>
              <a:t>52</a:t>
            </a:r>
          </a:p>
        </p:txBody>
      </p:sp>
      <p:sp>
        <p:nvSpPr>
          <p:cNvPr id="55" name="Textfeld 54"/>
          <p:cNvSpPr txBox="1"/>
          <p:nvPr/>
        </p:nvSpPr>
        <p:spPr>
          <a:xfrm>
            <a:off x="3138414" y="5714249"/>
            <a:ext cx="425116" cy="523220"/>
          </a:xfrm>
          <a:prstGeom prst="rect">
            <a:avLst/>
          </a:prstGeom>
          <a:noFill/>
          <a:ln w="12700">
            <a:noFill/>
            <a:prstDash val="sysDash"/>
          </a:ln>
        </p:spPr>
        <p:txBody>
          <a:bodyPr wrap="none" rtlCol="0" anchor="ctr">
            <a:spAutoFit/>
          </a:bodyPr>
          <a:lstStyle/>
          <a:p>
            <a:pPr algn="ctr"/>
            <a:r>
              <a:rPr lang="de-DE" sz="2800" dirty="0">
                <a:solidFill>
                  <a:srgbClr val="0070C0"/>
                </a:solidFill>
                <a:latin typeface="Magneto" panose="04030805050802020D02" pitchFamily="82" charset="0"/>
                <a:cs typeface="DokChampa" panose="020B0604020202020204" pitchFamily="34" charset="-34"/>
              </a:rPr>
              <a:t>53</a:t>
            </a:r>
          </a:p>
        </p:txBody>
      </p:sp>
      <p:sp>
        <p:nvSpPr>
          <p:cNvPr id="56" name="Textfeld 55"/>
          <p:cNvSpPr txBox="1"/>
          <p:nvPr/>
        </p:nvSpPr>
        <p:spPr>
          <a:xfrm>
            <a:off x="7646767" y="5995734"/>
            <a:ext cx="546945" cy="523220"/>
          </a:xfrm>
          <a:prstGeom prst="rect">
            <a:avLst/>
          </a:prstGeom>
          <a:noFill/>
          <a:ln w="12700">
            <a:noFill/>
            <a:prstDash val="dash"/>
          </a:ln>
        </p:spPr>
        <p:txBody>
          <a:bodyPr wrap="none" rtlCol="0" anchor="ctr">
            <a:spAutoFit/>
          </a:bodyPr>
          <a:lstStyle/>
          <a:p>
            <a:pPr algn="ctr"/>
            <a:r>
              <a:rPr lang="de-DE" sz="2800" dirty="0">
                <a:solidFill>
                  <a:srgbClr val="00B050"/>
                </a:solidFill>
                <a:latin typeface="Matura MT Script Capitals" panose="03020802060602070202" pitchFamily="66" charset="0"/>
              </a:rPr>
              <a:t>54</a:t>
            </a:r>
          </a:p>
        </p:txBody>
      </p:sp>
      <p:sp>
        <p:nvSpPr>
          <p:cNvPr id="57" name="Raute 56"/>
          <p:cNvSpPr/>
          <p:nvPr/>
        </p:nvSpPr>
        <p:spPr>
          <a:xfrm>
            <a:off x="6431279" y="476608"/>
            <a:ext cx="610214" cy="576064"/>
          </a:xfrm>
          <a:prstGeom prst="diamond">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de-DE" dirty="0">
                <a:solidFill>
                  <a:srgbClr val="99CC00"/>
                </a:solidFill>
                <a:latin typeface="Cooper Std Black" pitchFamily="18" charset="0"/>
              </a:rPr>
              <a:t>21</a:t>
            </a:r>
            <a:endParaRPr lang="de-DE" dirty="0">
              <a:solidFill>
                <a:srgbClr val="99CC00"/>
              </a:solidFill>
            </a:endParaRPr>
          </a:p>
        </p:txBody>
      </p:sp>
      <p:pic>
        <p:nvPicPr>
          <p:cNvPr id="65" name="~PP2516.WAV">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cstate="print"/>
          <a:stretch>
            <a:fillRect/>
          </a:stretch>
        </p:blipFill>
        <p:spPr>
          <a:xfrm>
            <a:off x="8839200" y="6311900"/>
            <a:ext cx="304800" cy="304800"/>
          </a:xfrm>
          <a:prstGeom prst="rect">
            <a:avLst/>
          </a:prstGeom>
        </p:spPr>
      </p:pic>
      <p:sp>
        <p:nvSpPr>
          <p:cNvPr id="60" name="Content Placeholder 2"/>
          <p:cNvSpPr txBox="1">
            <a:spLocks/>
          </p:cNvSpPr>
          <p:nvPr/>
        </p:nvSpPr>
        <p:spPr bwMode="auto">
          <a:xfrm>
            <a:off x="164224" y="6505575"/>
            <a:ext cx="8828690" cy="35242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342900" indent="-342900" algn="l" rtl="0" eaLnBrk="0" fontAlgn="base" hangingPunct="0">
              <a:spcBef>
                <a:spcPct val="20000"/>
              </a:spcBef>
              <a:spcAft>
                <a:spcPct val="0"/>
              </a:spcAft>
              <a:buClr>
                <a:srgbClr val="868688"/>
              </a:buClr>
              <a:buSzPct val="80000"/>
              <a:buBlip>
                <a:blip r:embed="rId6"/>
              </a:buBlip>
              <a:defRPr sz="2600">
                <a:solidFill>
                  <a:srgbClr val="4D4D4D"/>
                </a:solidFill>
                <a:latin typeface="Calibri" pitchFamily="34" charset="0"/>
                <a:ea typeface="+mn-ea"/>
                <a:cs typeface="+mn-cs"/>
              </a:defRPr>
            </a:lvl1pPr>
            <a:lvl2pPr marL="742950" indent="-285750" algn="l" rtl="0" eaLnBrk="0" fontAlgn="base" hangingPunct="0">
              <a:spcBef>
                <a:spcPct val="20000"/>
              </a:spcBef>
              <a:spcAft>
                <a:spcPct val="0"/>
              </a:spcAft>
              <a:buClr>
                <a:srgbClr val="868688"/>
              </a:buClr>
              <a:buSzPct val="100000"/>
              <a:buFont typeface="Wingdings" pitchFamily="2" charset="2"/>
              <a:buChar char="§"/>
              <a:defRPr sz="2000">
                <a:solidFill>
                  <a:srgbClr val="4D4D4D"/>
                </a:solidFill>
                <a:latin typeface="Calibri" pitchFamily="34" charset="0"/>
              </a:defRPr>
            </a:lvl2pPr>
            <a:lvl3pPr marL="1143000" indent="-228600" algn="l" rtl="0" eaLnBrk="0" fontAlgn="base" hangingPunct="0">
              <a:spcBef>
                <a:spcPct val="20000"/>
              </a:spcBef>
              <a:spcAft>
                <a:spcPct val="0"/>
              </a:spcAft>
              <a:buClr>
                <a:srgbClr val="868688"/>
              </a:buClr>
              <a:buSzPct val="100000"/>
              <a:buFont typeface="Wingdings" pitchFamily="2" charset="2"/>
              <a:buChar char="§"/>
              <a:defRPr sz="1800">
                <a:solidFill>
                  <a:srgbClr val="4D4D4D"/>
                </a:solidFill>
                <a:latin typeface="Calibri" pitchFamily="34" charset="0"/>
              </a:defRPr>
            </a:lvl3pPr>
            <a:lvl4pPr marL="1600200" indent="-228600" algn="l" rtl="0" eaLnBrk="0" fontAlgn="base" hangingPunct="0">
              <a:spcBef>
                <a:spcPct val="20000"/>
              </a:spcBef>
              <a:spcAft>
                <a:spcPct val="0"/>
              </a:spcAft>
              <a:buClr>
                <a:srgbClr val="868688"/>
              </a:buClr>
              <a:buSzPct val="100000"/>
              <a:buFont typeface="Wingdings" pitchFamily="2" charset="2"/>
              <a:buChar char="§"/>
              <a:defRPr sz="1600">
                <a:solidFill>
                  <a:srgbClr val="4D4D4D"/>
                </a:solidFill>
                <a:latin typeface="Calibri" pitchFamily="34" charset="0"/>
              </a:defRPr>
            </a:lvl4pPr>
            <a:lvl5pPr marL="2057400" indent="-228600" algn="l" rtl="0" eaLnBrk="0" fontAlgn="base" hangingPunct="0">
              <a:spcBef>
                <a:spcPct val="20000"/>
              </a:spcBef>
              <a:spcAft>
                <a:spcPct val="0"/>
              </a:spcAft>
              <a:buClr>
                <a:srgbClr val="868688"/>
              </a:buClr>
              <a:buSzPct val="150000"/>
              <a:buFont typeface="Times" pitchFamily="20" charset="0"/>
              <a:buChar char="•"/>
              <a:defRPr sz="1600">
                <a:solidFill>
                  <a:schemeClr val="tx1"/>
                </a:solidFill>
                <a:latin typeface="Calibri" pitchFamily="34" charset="0"/>
              </a:defRPr>
            </a:lvl5pPr>
            <a:lvl6pPr marL="2514600" indent="-228600" algn="l" rtl="0" fontAlgn="base">
              <a:spcBef>
                <a:spcPct val="20000"/>
              </a:spcBef>
              <a:spcAft>
                <a:spcPct val="0"/>
              </a:spcAft>
              <a:buClr>
                <a:srgbClr val="868688"/>
              </a:buClr>
              <a:buSzPct val="150000"/>
              <a:buFont typeface="Times" pitchFamily="18" charset="0"/>
              <a:buChar char="•"/>
              <a:defRPr sz="1600">
                <a:solidFill>
                  <a:schemeClr val="tx1"/>
                </a:solidFill>
                <a:latin typeface="+mn-lt"/>
              </a:defRPr>
            </a:lvl6pPr>
            <a:lvl7pPr marL="2971800" indent="-228600" algn="l" rtl="0" fontAlgn="base">
              <a:spcBef>
                <a:spcPct val="20000"/>
              </a:spcBef>
              <a:spcAft>
                <a:spcPct val="0"/>
              </a:spcAft>
              <a:buClr>
                <a:srgbClr val="868688"/>
              </a:buClr>
              <a:buSzPct val="150000"/>
              <a:buFont typeface="Times" pitchFamily="18" charset="0"/>
              <a:buChar char="•"/>
              <a:defRPr sz="1600">
                <a:solidFill>
                  <a:schemeClr val="tx1"/>
                </a:solidFill>
                <a:latin typeface="+mn-lt"/>
              </a:defRPr>
            </a:lvl7pPr>
            <a:lvl8pPr marL="3429000" indent="-228600" algn="l" rtl="0" fontAlgn="base">
              <a:spcBef>
                <a:spcPct val="20000"/>
              </a:spcBef>
              <a:spcAft>
                <a:spcPct val="0"/>
              </a:spcAft>
              <a:buClr>
                <a:srgbClr val="868688"/>
              </a:buClr>
              <a:buSzPct val="150000"/>
              <a:buFont typeface="Times" pitchFamily="18" charset="0"/>
              <a:buChar char="•"/>
              <a:defRPr sz="1600">
                <a:solidFill>
                  <a:schemeClr val="tx1"/>
                </a:solidFill>
                <a:latin typeface="+mn-lt"/>
              </a:defRPr>
            </a:lvl8pPr>
            <a:lvl9pPr marL="3886200" indent="-228600" algn="l" rtl="0" fontAlgn="base">
              <a:spcBef>
                <a:spcPct val="20000"/>
              </a:spcBef>
              <a:spcAft>
                <a:spcPct val="0"/>
              </a:spcAft>
              <a:buClr>
                <a:srgbClr val="868688"/>
              </a:buClr>
              <a:buSzPct val="150000"/>
              <a:buFont typeface="Times" pitchFamily="18" charset="0"/>
              <a:buChar char="•"/>
              <a:defRPr sz="1600">
                <a:solidFill>
                  <a:schemeClr val="tx1"/>
                </a:solidFill>
                <a:latin typeface="+mn-lt"/>
              </a:defRPr>
            </a:lvl9pPr>
          </a:lstStyle>
          <a:p>
            <a:pPr marL="0" indent="0" algn="r">
              <a:buNone/>
            </a:pPr>
            <a:r>
              <a:rPr lang="en-GB" sz="1200" dirty="0">
                <a:solidFill>
                  <a:srgbClr val="808080"/>
                </a:solidFill>
                <a:hlinkClick r:id="rId7"/>
              </a:rPr>
              <a:t>www.opp.com/icebreakers</a:t>
            </a:r>
            <a:r>
              <a:rPr lang="en-GB" sz="1200" dirty="0">
                <a:solidFill>
                  <a:srgbClr val="808080"/>
                </a:solidFill>
              </a:rPr>
              <a:t>                 </a:t>
            </a:r>
            <a:r>
              <a:rPr lang="en-GB" sz="2400" kern="0" dirty="0">
                <a:solidFill>
                  <a:srgbClr val="808080"/>
                </a:solidFill>
              </a:rPr>
              <a:t> </a:t>
            </a:r>
            <a:r>
              <a:rPr lang="en-US" sz="1200" dirty="0">
                <a:solidFill>
                  <a:srgbClr val="808080"/>
                </a:solidFill>
              </a:rPr>
              <a:t>From: Thomas Lorenz, Angelika H</a:t>
            </a:r>
            <a:r>
              <a:rPr lang="az-Cyrl-AZ" sz="1200" dirty="0">
                <a:solidFill>
                  <a:srgbClr val="808080"/>
                </a:solidFill>
              </a:rPr>
              <a:t>ӧ</a:t>
            </a:r>
            <a:r>
              <a:rPr lang="en-US" sz="1200" dirty="0">
                <a:solidFill>
                  <a:srgbClr val="808080"/>
                </a:solidFill>
              </a:rPr>
              <a:t>cker “Wert-voll leben”, Gabal Verlag, Offenbach 2014 | </a:t>
            </a:r>
            <a:r>
              <a:rPr lang="en-GB" sz="1200" dirty="0">
                <a:solidFill>
                  <a:srgbClr val="808080"/>
                </a:solidFill>
                <a:hlinkClick r:id="rId8"/>
              </a:rPr>
              <a:t>www.a-m-t.de</a:t>
            </a:r>
            <a:r>
              <a:rPr lang="en-GB" sz="1200" dirty="0">
                <a:solidFill>
                  <a:srgbClr val="808080"/>
                </a:solidFill>
              </a:rPr>
              <a:t> </a:t>
            </a:r>
          </a:p>
          <a:p>
            <a:pPr marL="0" indent="0">
              <a:buFontTx/>
              <a:buNone/>
            </a:pPr>
            <a:endParaRPr lang="en-GB" sz="2400" kern="0" dirty="0">
              <a:solidFill>
                <a:srgbClr val="808080"/>
              </a:solidFill>
            </a:endParaRPr>
          </a:p>
        </p:txBody>
      </p:sp>
    </p:spTree>
    <p:extLst>
      <p:ext uri="{BB962C8B-B14F-4D97-AF65-F5344CB8AC3E}">
        <p14:creationId xmlns:p14="http://schemas.microsoft.com/office/powerpoint/2010/main" val="2547805255"/>
      </p:ext>
    </p:extLst>
  </p:cSld>
  <p:clrMapOvr>
    <a:masterClrMapping/>
  </p:clrMapOvr>
  <p:transition spd="med" advTm="48101">
    <p:fade/>
  </p:transition>
  <p:timing>
    <p:tnLst>
      <p:par>
        <p:cTn id="1" dur="indefinite" restart="never" nodeType="tmRoot">
          <p:childTnLst>
            <p:audio>
              <p:cMediaNode showWhenStopped="0">
                <p:cTn id="2" fill="hold" display="0">
                  <p:stCondLst>
                    <p:cond delay="indefinite"/>
                  </p:stCondLst>
                  <p:endCondLst>
                    <p:cond evt="onPrev" delay="0">
                      <p:tgtEl>
                        <p:sldTgt/>
                      </p:tgtEl>
                    </p:cond>
                    <p:cond evt="onStopAudio" delay="0">
                      <p:tgtEl>
                        <p:sldTgt/>
                      </p:tgtEl>
                    </p:cond>
                  </p:endCondLst>
                </p:cTn>
                <p:tgtEl>
                  <p:spTgt spid="65"/>
                </p:tgtEl>
              </p:cMediaNode>
            </p:audio>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hteck 2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Rechteck 25"/>
          <p:cNvSpPr/>
          <p:nvPr/>
        </p:nvSpPr>
        <p:spPr>
          <a:xfrm>
            <a:off x="-25441" y="2295793"/>
            <a:ext cx="3056480" cy="2276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Rechteck 26"/>
          <p:cNvSpPr/>
          <p:nvPr/>
        </p:nvSpPr>
        <p:spPr>
          <a:xfrm>
            <a:off x="6087520" y="2290733"/>
            <a:ext cx="3056480" cy="228126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Rechteck 27"/>
          <p:cNvSpPr/>
          <p:nvPr/>
        </p:nvSpPr>
        <p:spPr>
          <a:xfrm>
            <a:off x="3031039" y="4587549"/>
            <a:ext cx="3056480" cy="227045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Rechteck 28"/>
          <p:cNvSpPr/>
          <p:nvPr/>
        </p:nvSpPr>
        <p:spPr>
          <a:xfrm>
            <a:off x="3031039" y="-16471"/>
            <a:ext cx="3056480" cy="230247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rgbClr val="0070C0"/>
              </a:solidFill>
            </a:endParaRPr>
          </a:p>
        </p:txBody>
      </p:sp>
      <p:cxnSp>
        <p:nvCxnSpPr>
          <p:cNvPr id="30" name="Gerade Verbindung 29"/>
          <p:cNvCxnSpPr/>
          <p:nvPr/>
        </p:nvCxnSpPr>
        <p:spPr>
          <a:xfrm>
            <a:off x="0" y="2286000"/>
            <a:ext cx="9144000" cy="0"/>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1" name="Gerade Verbindung 30"/>
          <p:cNvCxnSpPr/>
          <p:nvPr/>
        </p:nvCxnSpPr>
        <p:spPr>
          <a:xfrm>
            <a:off x="0" y="4572000"/>
            <a:ext cx="9144000" cy="0"/>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2" name="Gerade Verbindung 31"/>
          <p:cNvCxnSpPr/>
          <p:nvPr/>
        </p:nvCxnSpPr>
        <p:spPr>
          <a:xfrm>
            <a:off x="3031039" y="-16471"/>
            <a:ext cx="0" cy="6874472"/>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3" name="Gerade Verbindung 32"/>
          <p:cNvCxnSpPr/>
          <p:nvPr/>
        </p:nvCxnSpPr>
        <p:spPr>
          <a:xfrm>
            <a:off x="6087519" y="-16471"/>
            <a:ext cx="0" cy="6874472"/>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sp>
        <p:nvSpPr>
          <p:cNvPr id="34" name="Textfeld 33"/>
          <p:cNvSpPr txBox="1"/>
          <p:nvPr/>
        </p:nvSpPr>
        <p:spPr>
          <a:xfrm>
            <a:off x="4349927" y="811599"/>
            <a:ext cx="418704" cy="646331"/>
          </a:xfrm>
          <a:prstGeom prst="rect">
            <a:avLst/>
          </a:prstGeom>
          <a:noFill/>
        </p:spPr>
        <p:txBody>
          <a:bodyPr wrap="none" rtlCol="0">
            <a:spAutoFit/>
          </a:bodyPr>
          <a:lstStyle/>
          <a:p>
            <a:pPr algn="ctr"/>
            <a:r>
              <a:rPr lang="de-DE" sz="3600" dirty="0">
                <a:solidFill>
                  <a:srgbClr val="21B5C9"/>
                </a:solidFill>
              </a:rPr>
              <a:t>2</a:t>
            </a:r>
          </a:p>
        </p:txBody>
      </p:sp>
      <p:sp>
        <p:nvSpPr>
          <p:cNvPr id="35" name="Textfeld 34"/>
          <p:cNvSpPr txBox="1"/>
          <p:nvPr/>
        </p:nvSpPr>
        <p:spPr>
          <a:xfrm>
            <a:off x="1293447" y="811599"/>
            <a:ext cx="418704" cy="646331"/>
          </a:xfrm>
          <a:prstGeom prst="rect">
            <a:avLst/>
          </a:prstGeom>
          <a:noFill/>
        </p:spPr>
        <p:txBody>
          <a:bodyPr wrap="none" rtlCol="0">
            <a:spAutoFit/>
          </a:bodyPr>
          <a:lstStyle/>
          <a:p>
            <a:pPr algn="ctr"/>
            <a:r>
              <a:rPr lang="de-DE" sz="3600" dirty="0">
                <a:solidFill>
                  <a:srgbClr val="FF0000"/>
                </a:solidFill>
              </a:rPr>
              <a:t>1</a:t>
            </a:r>
          </a:p>
        </p:txBody>
      </p:sp>
      <p:sp>
        <p:nvSpPr>
          <p:cNvPr id="36" name="Textfeld 35"/>
          <p:cNvSpPr txBox="1"/>
          <p:nvPr/>
        </p:nvSpPr>
        <p:spPr>
          <a:xfrm>
            <a:off x="7406408" y="811599"/>
            <a:ext cx="418704" cy="646331"/>
          </a:xfrm>
          <a:prstGeom prst="rect">
            <a:avLst/>
          </a:prstGeom>
          <a:noFill/>
        </p:spPr>
        <p:txBody>
          <a:bodyPr wrap="none" rtlCol="0">
            <a:spAutoFit/>
          </a:bodyPr>
          <a:lstStyle/>
          <a:p>
            <a:pPr algn="ctr"/>
            <a:r>
              <a:rPr lang="de-DE" sz="3600" dirty="0">
                <a:solidFill>
                  <a:srgbClr val="7030A0"/>
                </a:solidFill>
              </a:rPr>
              <a:t>3</a:t>
            </a:r>
          </a:p>
        </p:txBody>
      </p:sp>
      <p:sp>
        <p:nvSpPr>
          <p:cNvPr id="37" name="Textfeld 36"/>
          <p:cNvSpPr txBox="1"/>
          <p:nvPr/>
        </p:nvSpPr>
        <p:spPr>
          <a:xfrm>
            <a:off x="7406408" y="3118803"/>
            <a:ext cx="418704" cy="646331"/>
          </a:xfrm>
          <a:prstGeom prst="rect">
            <a:avLst/>
          </a:prstGeom>
          <a:noFill/>
        </p:spPr>
        <p:txBody>
          <a:bodyPr wrap="none" rtlCol="0">
            <a:spAutoFit/>
          </a:bodyPr>
          <a:lstStyle/>
          <a:p>
            <a:pPr algn="ctr"/>
            <a:r>
              <a:rPr lang="de-DE" sz="3600" dirty="0">
                <a:solidFill>
                  <a:srgbClr val="FF0000"/>
                </a:solidFill>
              </a:rPr>
              <a:t>6</a:t>
            </a:r>
          </a:p>
        </p:txBody>
      </p:sp>
      <p:sp>
        <p:nvSpPr>
          <p:cNvPr id="38" name="Textfeld 37"/>
          <p:cNvSpPr txBox="1"/>
          <p:nvPr/>
        </p:nvSpPr>
        <p:spPr>
          <a:xfrm>
            <a:off x="4349927" y="3089363"/>
            <a:ext cx="418704" cy="646331"/>
          </a:xfrm>
          <a:prstGeom prst="rect">
            <a:avLst/>
          </a:prstGeom>
          <a:noFill/>
        </p:spPr>
        <p:txBody>
          <a:bodyPr wrap="none" rtlCol="0">
            <a:spAutoFit/>
          </a:bodyPr>
          <a:lstStyle/>
          <a:p>
            <a:pPr algn="ctr"/>
            <a:r>
              <a:rPr lang="de-DE" sz="3600" dirty="0">
                <a:solidFill>
                  <a:srgbClr val="F4D938"/>
                </a:solidFill>
              </a:rPr>
              <a:t>5</a:t>
            </a:r>
          </a:p>
        </p:txBody>
      </p:sp>
      <p:sp>
        <p:nvSpPr>
          <p:cNvPr id="39" name="Textfeld 38"/>
          <p:cNvSpPr txBox="1"/>
          <p:nvPr/>
        </p:nvSpPr>
        <p:spPr>
          <a:xfrm>
            <a:off x="1293447" y="3110732"/>
            <a:ext cx="418704" cy="646331"/>
          </a:xfrm>
          <a:prstGeom prst="rect">
            <a:avLst/>
          </a:prstGeom>
          <a:noFill/>
        </p:spPr>
        <p:txBody>
          <a:bodyPr wrap="none" rtlCol="0">
            <a:spAutoFit/>
          </a:bodyPr>
          <a:lstStyle/>
          <a:p>
            <a:pPr algn="ctr"/>
            <a:r>
              <a:rPr lang="de-DE" sz="3600" dirty="0">
                <a:solidFill>
                  <a:srgbClr val="00B050"/>
                </a:solidFill>
              </a:rPr>
              <a:t>4</a:t>
            </a:r>
          </a:p>
        </p:txBody>
      </p:sp>
      <p:sp>
        <p:nvSpPr>
          <p:cNvPr id="40" name="Textfeld 39"/>
          <p:cNvSpPr txBox="1"/>
          <p:nvPr/>
        </p:nvSpPr>
        <p:spPr>
          <a:xfrm>
            <a:off x="7406408" y="5415618"/>
            <a:ext cx="418704" cy="646331"/>
          </a:xfrm>
          <a:prstGeom prst="rect">
            <a:avLst/>
          </a:prstGeom>
          <a:noFill/>
        </p:spPr>
        <p:txBody>
          <a:bodyPr wrap="none" rtlCol="0">
            <a:spAutoFit/>
          </a:bodyPr>
          <a:lstStyle/>
          <a:p>
            <a:pPr algn="ctr"/>
            <a:r>
              <a:rPr lang="de-DE" sz="3600" dirty="0">
                <a:solidFill>
                  <a:srgbClr val="21B5C9"/>
                </a:solidFill>
              </a:rPr>
              <a:t>9</a:t>
            </a:r>
          </a:p>
        </p:txBody>
      </p:sp>
      <p:sp>
        <p:nvSpPr>
          <p:cNvPr id="41" name="Textfeld 40"/>
          <p:cNvSpPr txBox="1"/>
          <p:nvPr/>
        </p:nvSpPr>
        <p:spPr>
          <a:xfrm>
            <a:off x="4349927" y="5415618"/>
            <a:ext cx="418704" cy="646331"/>
          </a:xfrm>
          <a:prstGeom prst="rect">
            <a:avLst/>
          </a:prstGeom>
          <a:noFill/>
        </p:spPr>
        <p:txBody>
          <a:bodyPr wrap="none" rtlCol="0">
            <a:spAutoFit/>
          </a:bodyPr>
          <a:lstStyle/>
          <a:p>
            <a:pPr algn="ctr"/>
            <a:r>
              <a:rPr lang="de-DE" sz="3600" dirty="0">
                <a:solidFill>
                  <a:srgbClr val="7030A0"/>
                </a:solidFill>
              </a:rPr>
              <a:t>8</a:t>
            </a:r>
          </a:p>
        </p:txBody>
      </p:sp>
      <p:sp>
        <p:nvSpPr>
          <p:cNvPr id="42" name="Textfeld 41"/>
          <p:cNvSpPr txBox="1"/>
          <p:nvPr/>
        </p:nvSpPr>
        <p:spPr>
          <a:xfrm>
            <a:off x="1293447" y="5415618"/>
            <a:ext cx="418704" cy="646331"/>
          </a:xfrm>
          <a:prstGeom prst="rect">
            <a:avLst/>
          </a:prstGeom>
          <a:noFill/>
        </p:spPr>
        <p:txBody>
          <a:bodyPr wrap="none" rtlCol="0">
            <a:spAutoFit/>
          </a:bodyPr>
          <a:lstStyle/>
          <a:p>
            <a:pPr algn="ctr"/>
            <a:r>
              <a:rPr lang="de-DE" sz="3600" dirty="0">
                <a:solidFill>
                  <a:srgbClr val="99CC00"/>
                </a:solidFill>
              </a:rPr>
              <a:t>7</a:t>
            </a:r>
          </a:p>
        </p:txBody>
      </p:sp>
      <p:sp>
        <p:nvSpPr>
          <p:cNvPr id="44" name="Textfeld 43"/>
          <p:cNvSpPr txBox="1"/>
          <p:nvPr/>
        </p:nvSpPr>
        <p:spPr>
          <a:xfrm>
            <a:off x="1712151" y="1255542"/>
            <a:ext cx="495649" cy="461665"/>
          </a:xfrm>
          <a:prstGeom prst="rect">
            <a:avLst/>
          </a:prstGeom>
          <a:noFill/>
        </p:spPr>
        <p:txBody>
          <a:bodyPr wrap="none" rtlCol="0">
            <a:spAutoFit/>
          </a:bodyPr>
          <a:lstStyle/>
          <a:p>
            <a:pPr algn="ctr"/>
            <a:r>
              <a:rPr lang="de-DE" sz="2400" dirty="0">
                <a:solidFill>
                  <a:schemeClr val="accent6">
                    <a:lumMod val="75000"/>
                  </a:schemeClr>
                </a:solidFill>
              </a:rPr>
              <a:t>10</a:t>
            </a:r>
          </a:p>
        </p:txBody>
      </p:sp>
      <p:sp>
        <p:nvSpPr>
          <p:cNvPr id="45" name="Textfeld 44"/>
          <p:cNvSpPr txBox="1"/>
          <p:nvPr/>
        </p:nvSpPr>
        <p:spPr>
          <a:xfrm>
            <a:off x="4768631" y="1255542"/>
            <a:ext cx="495650" cy="461665"/>
          </a:xfrm>
          <a:prstGeom prst="rect">
            <a:avLst/>
          </a:prstGeom>
          <a:noFill/>
        </p:spPr>
        <p:txBody>
          <a:bodyPr wrap="none" rtlCol="0">
            <a:spAutoFit/>
          </a:bodyPr>
          <a:lstStyle/>
          <a:p>
            <a:pPr algn="ctr"/>
            <a:r>
              <a:rPr lang="de-DE" sz="2400" dirty="0">
                <a:solidFill>
                  <a:srgbClr val="0070C0"/>
                </a:solidFill>
              </a:rPr>
              <a:t>11</a:t>
            </a:r>
          </a:p>
        </p:txBody>
      </p:sp>
      <p:sp>
        <p:nvSpPr>
          <p:cNvPr id="46" name="Textfeld 45"/>
          <p:cNvSpPr txBox="1"/>
          <p:nvPr/>
        </p:nvSpPr>
        <p:spPr>
          <a:xfrm>
            <a:off x="7825112" y="1255542"/>
            <a:ext cx="495650" cy="461665"/>
          </a:xfrm>
          <a:prstGeom prst="rect">
            <a:avLst/>
          </a:prstGeom>
          <a:noFill/>
        </p:spPr>
        <p:txBody>
          <a:bodyPr wrap="none" rtlCol="0">
            <a:spAutoFit/>
          </a:bodyPr>
          <a:lstStyle/>
          <a:p>
            <a:pPr algn="ctr"/>
            <a:r>
              <a:rPr lang="de-DE" sz="2400" dirty="0">
                <a:solidFill>
                  <a:srgbClr val="99CC00"/>
                </a:solidFill>
              </a:rPr>
              <a:t>12</a:t>
            </a:r>
          </a:p>
        </p:txBody>
      </p:sp>
      <p:pic>
        <p:nvPicPr>
          <p:cNvPr id="49" name="~PP1966.WAV">
            <a:hlinkClick r:id="" action="ppaction://media"/>
          </p:cNvPr>
          <p:cNvPicPr>
            <a:picLocks noChangeAspect="1"/>
          </p:cNvPicPr>
          <p:nvPr>
            <a:audioFile r:link="rId3"/>
            <p:extLst>
              <p:ext uri="{DAA4B4D4-6D71-4841-9C94-3DE7FCFB9230}">
                <p14:media xmlns:p14="http://schemas.microsoft.com/office/powerpoint/2010/main" r:embed="rId2"/>
              </p:ext>
            </p:extLst>
          </p:nvPr>
        </p:nvPicPr>
        <p:blipFill>
          <a:blip r:embed="rId6" cstate="print"/>
          <a:stretch>
            <a:fillRect/>
          </a:stretch>
        </p:blipFill>
        <p:spPr>
          <a:xfrm>
            <a:off x="8839200" y="6283325"/>
            <a:ext cx="304800" cy="304800"/>
          </a:xfrm>
          <a:prstGeom prst="rect">
            <a:avLst/>
          </a:prstGeom>
        </p:spPr>
      </p:pic>
      <p:sp>
        <p:nvSpPr>
          <p:cNvPr id="47" name="Content Placeholder 2"/>
          <p:cNvSpPr txBox="1">
            <a:spLocks/>
          </p:cNvSpPr>
          <p:nvPr/>
        </p:nvSpPr>
        <p:spPr bwMode="auto">
          <a:xfrm>
            <a:off x="164224" y="6505575"/>
            <a:ext cx="8828690" cy="35242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342900" indent="-342900" algn="l" rtl="0" eaLnBrk="0" fontAlgn="base" hangingPunct="0">
              <a:spcBef>
                <a:spcPct val="20000"/>
              </a:spcBef>
              <a:spcAft>
                <a:spcPct val="0"/>
              </a:spcAft>
              <a:buClr>
                <a:srgbClr val="868688"/>
              </a:buClr>
              <a:buSzPct val="80000"/>
              <a:buBlip>
                <a:blip r:embed="rId7"/>
              </a:buBlip>
              <a:defRPr sz="2600">
                <a:solidFill>
                  <a:srgbClr val="4D4D4D"/>
                </a:solidFill>
                <a:latin typeface="Calibri" pitchFamily="34" charset="0"/>
                <a:ea typeface="+mn-ea"/>
                <a:cs typeface="+mn-cs"/>
              </a:defRPr>
            </a:lvl1pPr>
            <a:lvl2pPr marL="742950" indent="-285750" algn="l" rtl="0" eaLnBrk="0" fontAlgn="base" hangingPunct="0">
              <a:spcBef>
                <a:spcPct val="20000"/>
              </a:spcBef>
              <a:spcAft>
                <a:spcPct val="0"/>
              </a:spcAft>
              <a:buClr>
                <a:srgbClr val="868688"/>
              </a:buClr>
              <a:buSzPct val="100000"/>
              <a:buFont typeface="Wingdings" pitchFamily="2" charset="2"/>
              <a:buChar char="§"/>
              <a:defRPr sz="2000">
                <a:solidFill>
                  <a:srgbClr val="4D4D4D"/>
                </a:solidFill>
                <a:latin typeface="Calibri" pitchFamily="34" charset="0"/>
              </a:defRPr>
            </a:lvl2pPr>
            <a:lvl3pPr marL="1143000" indent="-228600" algn="l" rtl="0" eaLnBrk="0" fontAlgn="base" hangingPunct="0">
              <a:spcBef>
                <a:spcPct val="20000"/>
              </a:spcBef>
              <a:spcAft>
                <a:spcPct val="0"/>
              </a:spcAft>
              <a:buClr>
                <a:srgbClr val="868688"/>
              </a:buClr>
              <a:buSzPct val="100000"/>
              <a:buFont typeface="Wingdings" pitchFamily="2" charset="2"/>
              <a:buChar char="§"/>
              <a:defRPr sz="1800">
                <a:solidFill>
                  <a:srgbClr val="4D4D4D"/>
                </a:solidFill>
                <a:latin typeface="Calibri" pitchFamily="34" charset="0"/>
              </a:defRPr>
            </a:lvl3pPr>
            <a:lvl4pPr marL="1600200" indent="-228600" algn="l" rtl="0" eaLnBrk="0" fontAlgn="base" hangingPunct="0">
              <a:spcBef>
                <a:spcPct val="20000"/>
              </a:spcBef>
              <a:spcAft>
                <a:spcPct val="0"/>
              </a:spcAft>
              <a:buClr>
                <a:srgbClr val="868688"/>
              </a:buClr>
              <a:buSzPct val="100000"/>
              <a:buFont typeface="Wingdings" pitchFamily="2" charset="2"/>
              <a:buChar char="§"/>
              <a:defRPr sz="1600">
                <a:solidFill>
                  <a:srgbClr val="4D4D4D"/>
                </a:solidFill>
                <a:latin typeface="Calibri" pitchFamily="34" charset="0"/>
              </a:defRPr>
            </a:lvl4pPr>
            <a:lvl5pPr marL="2057400" indent="-228600" algn="l" rtl="0" eaLnBrk="0" fontAlgn="base" hangingPunct="0">
              <a:spcBef>
                <a:spcPct val="20000"/>
              </a:spcBef>
              <a:spcAft>
                <a:spcPct val="0"/>
              </a:spcAft>
              <a:buClr>
                <a:srgbClr val="868688"/>
              </a:buClr>
              <a:buSzPct val="150000"/>
              <a:buFont typeface="Times" pitchFamily="20" charset="0"/>
              <a:buChar char="•"/>
              <a:defRPr sz="1600">
                <a:solidFill>
                  <a:schemeClr val="tx1"/>
                </a:solidFill>
                <a:latin typeface="Calibri" pitchFamily="34" charset="0"/>
              </a:defRPr>
            </a:lvl5pPr>
            <a:lvl6pPr marL="2514600" indent="-228600" algn="l" rtl="0" fontAlgn="base">
              <a:spcBef>
                <a:spcPct val="20000"/>
              </a:spcBef>
              <a:spcAft>
                <a:spcPct val="0"/>
              </a:spcAft>
              <a:buClr>
                <a:srgbClr val="868688"/>
              </a:buClr>
              <a:buSzPct val="150000"/>
              <a:buFont typeface="Times" pitchFamily="18" charset="0"/>
              <a:buChar char="•"/>
              <a:defRPr sz="1600">
                <a:solidFill>
                  <a:schemeClr val="tx1"/>
                </a:solidFill>
                <a:latin typeface="+mn-lt"/>
              </a:defRPr>
            </a:lvl6pPr>
            <a:lvl7pPr marL="2971800" indent="-228600" algn="l" rtl="0" fontAlgn="base">
              <a:spcBef>
                <a:spcPct val="20000"/>
              </a:spcBef>
              <a:spcAft>
                <a:spcPct val="0"/>
              </a:spcAft>
              <a:buClr>
                <a:srgbClr val="868688"/>
              </a:buClr>
              <a:buSzPct val="150000"/>
              <a:buFont typeface="Times" pitchFamily="18" charset="0"/>
              <a:buChar char="•"/>
              <a:defRPr sz="1600">
                <a:solidFill>
                  <a:schemeClr val="tx1"/>
                </a:solidFill>
                <a:latin typeface="+mn-lt"/>
              </a:defRPr>
            </a:lvl7pPr>
            <a:lvl8pPr marL="3429000" indent="-228600" algn="l" rtl="0" fontAlgn="base">
              <a:spcBef>
                <a:spcPct val="20000"/>
              </a:spcBef>
              <a:spcAft>
                <a:spcPct val="0"/>
              </a:spcAft>
              <a:buClr>
                <a:srgbClr val="868688"/>
              </a:buClr>
              <a:buSzPct val="150000"/>
              <a:buFont typeface="Times" pitchFamily="18" charset="0"/>
              <a:buChar char="•"/>
              <a:defRPr sz="1600">
                <a:solidFill>
                  <a:schemeClr val="tx1"/>
                </a:solidFill>
                <a:latin typeface="+mn-lt"/>
              </a:defRPr>
            </a:lvl8pPr>
            <a:lvl9pPr marL="3886200" indent="-228600" algn="l" rtl="0" fontAlgn="base">
              <a:spcBef>
                <a:spcPct val="20000"/>
              </a:spcBef>
              <a:spcAft>
                <a:spcPct val="0"/>
              </a:spcAft>
              <a:buClr>
                <a:srgbClr val="868688"/>
              </a:buClr>
              <a:buSzPct val="150000"/>
              <a:buFont typeface="Times" pitchFamily="18" charset="0"/>
              <a:buChar char="•"/>
              <a:defRPr sz="1600">
                <a:solidFill>
                  <a:schemeClr val="tx1"/>
                </a:solidFill>
                <a:latin typeface="+mn-lt"/>
              </a:defRPr>
            </a:lvl9pPr>
          </a:lstStyle>
          <a:p>
            <a:pPr marL="0" indent="0" algn="r">
              <a:buNone/>
            </a:pPr>
            <a:r>
              <a:rPr lang="en-GB" sz="1200" dirty="0">
                <a:solidFill>
                  <a:srgbClr val="808080"/>
                </a:solidFill>
                <a:hlinkClick r:id="rId8"/>
              </a:rPr>
              <a:t>www.opp.com/icebreakers</a:t>
            </a:r>
            <a:r>
              <a:rPr lang="en-GB" sz="1200" dirty="0">
                <a:solidFill>
                  <a:srgbClr val="808080"/>
                </a:solidFill>
              </a:rPr>
              <a:t>                 </a:t>
            </a:r>
            <a:r>
              <a:rPr lang="en-GB" sz="2400" kern="0" dirty="0">
                <a:solidFill>
                  <a:srgbClr val="808080"/>
                </a:solidFill>
              </a:rPr>
              <a:t> </a:t>
            </a:r>
            <a:r>
              <a:rPr lang="en-US" sz="1200" dirty="0">
                <a:solidFill>
                  <a:srgbClr val="808080"/>
                </a:solidFill>
              </a:rPr>
              <a:t>From: Thomas Lorenz, Angelika H</a:t>
            </a:r>
            <a:r>
              <a:rPr lang="az-Cyrl-AZ" sz="1200" dirty="0">
                <a:solidFill>
                  <a:srgbClr val="808080"/>
                </a:solidFill>
              </a:rPr>
              <a:t>ӧ</a:t>
            </a:r>
            <a:r>
              <a:rPr lang="en-US" sz="1200" dirty="0">
                <a:solidFill>
                  <a:srgbClr val="808080"/>
                </a:solidFill>
              </a:rPr>
              <a:t>cker “Wert-voll leben”, Gabal Verlag, Offenbach 2014 | </a:t>
            </a:r>
            <a:r>
              <a:rPr lang="en-GB" sz="1200" dirty="0">
                <a:solidFill>
                  <a:srgbClr val="808080"/>
                </a:solidFill>
                <a:hlinkClick r:id="rId9"/>
              </a:rPr>
              <a:t>www.a-m-t.de</a:t>
            </a:r>
            <a:r>
              <a:rPr lang="en-GB" sz="1200" dirty="0">
                <a:solidFill>
                  <a:srgbClr val="808080"/>
                </a:solidFill>
              </a:rPr>
              <a:t> </a:t>
            </a:r>
          </a:p>
          <a:p>
            <a:pPr marL="0" indent="0">
              <a:buFontTx/>
              <a:buNone/>
            </a:pPr>
            <a:endParaRPr lang="en-GB" sz="2400" kern="0" dirty="0">
              <a:solidFill>
                <a:srgbClr val="808080"/>
              </a:solidFill>
            </a:endParaRPr>
          </a:p>
        </p:txBody>
      </p:sp>
    </p:spTree>
    <p:custDataLst>
      <p:tags r:id="rId1"/>
    </p:custDataLst>
    <p:extLst>
      <p:ext uri="{BB962C8B-B14F-4D97-AF65-F5344CB8AC3E}">
        <p14:creationId xmlns:p14="http://schemas.microsoft.com/office/powerpoint/2010/main" val="3368685411"/>
      </p:ext>
    </p:extLst>
  </p:cSld>
  <p:clrMapOvr>
    <a:masterClrMapping/>
  </p:clrMapOvr>
  <p:transition spd="slow" advTm="15221"/>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34"/>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grpId="0" nodeType="afterEffect">
                                  <p:stCondLst>
                                    <p:cond delay="500"/>
                                  </p:stCondLst>
                                  <p:childTnLst>
                                    <p:set>
                                      <p:cBhvr>
                                        <p:cTn id="12" dur="1" fill="hold">
                                          <p:stCondLst>
                                            <p:cond delay="0"/>
                                          </p:stCondLst>
                                        </p:cTn>
                                        <p:tgtEl>
                                          <p:spTgt spid="36"/>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grpId="0" nodeType="afterEffect">
                                  <p:stCondLst>
                                    <p:cond delay="500"/>
                                  </p:stCondLst>
                                  <p:childTnLst>
                                    <p:set>
                                      <p:cBhvr>
                                        <p:cTn id="15" dur="1" fill="hold">
                                          <p:stCondLst>
                                            <p:cond delay="0"/>
                                          </p:stCondLst>
                                        </p:cTn>
                                        <p:tgtEl>
                                          <p:spTgt spid="39"/>
                                        </p:tgtEl>
                                        <p:attrNameLst>
                                          <p:attrName>style.visibility</p:attrName>
                                        </p:attrNameLst>
                                      </p:cBhvr>
                                      <p:to>
                                        <p:strVal val="visible"/>
                                      </p:to>
                                    </p:set>
                                  </p:childTnLst>
                                </p:cTn>
                              </p:par>
                            </p:childTnLst>
                          </p:cTn>
                        </p:par>
                        <p:par>
                          <p:cTn id="16" fill="hold">
                            <p:stCondLst>
                              <p:cond delay="1500"/>
                            </p:stCondLst>
                            <p:childTnLst>
                              <p:par>
                                <p:cTn id="17" presetID="1" presetClass="entr" presetSubtype="0" fill="hold" grpId="0" nodeType="afterEffect">
                                  <p:stCondLst>
                                    <p:cond delay="500"/>
                                  </p:stCondLst>
                                  <p:childTnLst>
                                    <p:set>
                                      <p:cBhvr>
                                        <p:cTn id="18" dur="1" fill="hold">
                                          <p:stCondLst>
                                            <p:cond delay="0"/>
                                          </p:stCondLst>
                                        </p:cTn>
                                        <p:tgtEl>
                                          <p:spTgt spid="38"/>
                                        </p:tgtEl>
                                        <p:attrNameLst>
                                          <p:attrName>style.visibility</p:attrName>
                                        </p:attrNameLst>
                                      </p:cBhvr>
                                      <p:to>
                                        <p:strVal val="visible"/>
                                      </p:to>
                                    </p:set>
                                  </p:childTnLst>
                                </p:cTn>
                              </p:par>
                            </p:childTnLst>
                          </p:cTn>
                        </p:par>
                        <p:par>
                          <p:cTn id="19" fill="hold">
                            <p:stCondLst>
                              <p:cond delay="2000"/>
                            </p:stCondLst>
                            <p:childTnLst>
                              <p:par>
                                <p:cTn id="20" presetID="1" presetClass="entr" presetSubtype="0" fill="hold" grpId="0" nodeType="afterEffect">
                                  <p:stCondLst>
                                    <p:cond delay="500"/>
                                  </p:stCondLst>
                                  <p:childTnLst>
                                    <p:set>
                                      <p:cBhvr>
                                        <p:cTn id="21" dur="1" fill="hold">
                                          <p:stCondLst>
                                            <p:cond delay="0"/>
                                          </p:stCondLst>
                                        </p:cTn>
                                        <p:tgtEl>
                                          <p:spTgt spid="37"/>
                                        </p:tgtEl>
                                        <p:attrNameLst>
                                          <p:attrName>style.visibility</p:attrName>
                                        </p:attrNameLst>
                                      </p:cBhvr>
                                      <p:to>
                                        <p:strVal val="visible"/>
                                      </p:to>
                                    </p:set>
                                  </p:childTnLst>
                                </p:cTn>
                              </p:par>
                            </p:childTnLst>
                          </p:cTn>
                        </p:par>
                        <p:par>
                          <p:cTn id="22" fill="hold">
                            <p:stCondLst>
                              <p:cond delay="2500"/>
                            </p:stCondLst>
                            <p:childTnLst>
                              <p:par>
                                <p:cTn id="23" presetID="1" presetClass="entr" presetSubtype="0" fill="hold" grpId="0" nodeType="afterEffect">
                                  <p:stCondLst>
                                    <p:cond delay="500"/>
                                  </p:stCondLst>
                                  <p:childTnLst>
                                    <p:set>
                                      <p:cBhvr>
                                        <p:cTn id="24" dur="1" fill="hold">
                                          <p:stCondLst>
                                            <p:cond delay="0"/>
                                          </p:stCondLst>
                                        </p:cTn>
                                        <p:tgtEl>
                                          <p:spTgt spid="42"/>
                                        </p:tgtEl>
                                        <p:attrNameLst>
                                          <p:attrName>style.visibility</p:attrName>
                                        </p:attrNameLst>
                                      </p:cBhvr>
                                      <p:to>
                                        <p:strVal val="visible"/>
                                      </p:to>
                                    </p:set>
                                  </p:childTnLst>
                                </p:cTn>
                              </p:par>
                            </p:childTnLst>
                          </p:cTn>
                        </p:par>
                        <p:par>
                          <p:cTn id="25" fill="hold">
                            <p:stCondLst>
                              <p:cond delay="3000"/>
                            </p:stCondLst>
                            <p:childTnLst>
                              <p:par>
                                <p:cTn id="26" presetID="1" presetClass="entr" presetSubtype="0" fill="hold" grpId="0" nodeType="afterEffect">
                                  <p:stCondLst>
                                    <p:cond delay="500"/>
                                  </p:stCondLst>
                                  <p:childTnLst>
                                    <p:set>
                                      <p:cBhvr>
                                        <p:cTn id="27" dur="1" fill="hold">
                                          <p:stCondLst>
                                            <p:cond delay="0"/>
                                          </p:stCondLst>
                                        </p:cTn>
                                        <p:tgtEl>
                                          <p:spTgt spid="41"/>
                                        </p:tgtEl>
                                        <p:attrNameLst>
                                          <p:attrName>style.visibility</p:attrName>
                                        </p:attrNameLst>
                                      </p:cBhvr>
                                      <p:to>
                                        <p:strVal val="visible"/>
                                      </p:to>
                                    </p:set>
                                  </p:childTnLst>
                                </p:cTn>
                              </p:par>
                            </p:childTnLst>
                          </p:cTn>
                        </p:par>
                        <p:par>
                          <p:cTn id="28" fill="hold">
                            <p:stCondLst>
                              <p:cond delay="3500"/>
                            </p:stCondLst>
                            <p:childTnLst>
                              <p:par>
                                <p:cTn id="29" presetID="1" presetClass="entr" presetSubtype="0" fill="hold" grpId="0" nodeType="afterEffect">
                                  <p:stCondLst>
                                    <p:cond delay="500"/>
                                  </p:stCondLst>
                                  <p:childTnLst>
                                    <p:set>
                                      <p:cBhvr>
                                        <p:cTn id="30" dur="1" fill="hold">
                                          <p:stCondLst>
                                            <p:cond delay="0"/>
                                          </p:stCondLst>
                                        </p:cTn>
                                        <p:tgtEl>
                                          <p:spTgt spid="40"/>
                                        </p:tgtEl>
                                        <p:attrNameLst>
                                          <p:attrName>style.visibility</p:attrName>
                                        </p:attrNameLst>
                                      </p:cBhvr>
                                      <p:to>
                                        <p:strVal val="visible"/>
                                      </p:to>
                                    </p:set>
                                  </p:childTnLst>
                                </p:cTn>
                              </p:par>
                            </p:childTnLst>
                          </p:cTn>
                        </p:par>
                        <p:par>
                          <p:cTn id="31" fill="hold">
                            <p:stCondLst>
                              <p:cond delay="4000"/>
                            </p:stCondLst>
                            <p:childTnLst>
                              <p:par>
                                <p:cTn id="32" presetID="1" presetClass="entr" presetSubtype="0" fill="hold" grpId="0" nodeType="afterEffect">
                                  <p:stCondLst>
                                    <p:cond delay="500"/>
                                  </p:stCondLst>
                                  <p:childTnLst>
                                    <p:set>
                                      <p:cBhvr>
                                        <p:cTn id="33" dur="1" fill="hold">
                                          <p:stCondLst>
                                            <p:cond delay="0"/>
                                          </p:stCondLst>
                                        </p:cTn>
                                        <p:tgtEl>
                                          <p:spTgt spid="44"/>
                                        </p:tgtEl>
                                        <p:attrNameLst>
                                          <p:attrName>style.visibility</p:attrName>
                                        </p:attrNameLst>
                                      </p:cBhvr>
                                      <p:to>
                                        <p:strVal val="visible"/>
                                      </p:to>
                                    </p:set>
                                  </p:childTnLst>
                                </p:cTn>
                              </p:par>
                            </p:childTnLst>
                          </p:cTn>
                        </p:par>
                        <p:par>
                          <p:cTn id="34" fill="hold">
                            <p:stCondLst>
                              <p:cond delay="4500"/>
                            </p:stCondLst>
                            <p:childTnLst>
                              <p:par>
                                <p:cTn id="35" presetID="1" presetClass="entr" presetSubtype="0" fill="hold" grpId="0" nodeType="afterEffect">
                                  <p:stCondLst>
                                    <p:cond delay="500"/>
                                  </p:stCondLst>
                                  <p:childTnLst>
                                    <p:set>
                                      <p:cBhvr>
                                        <p:cTn id="36" dur="1" fill="hold">
                                          <p:stCondLst>
                                            <p:cond delay="0"/>
                                          </p:stCondLst>
                                        </p:cTn>
                                        <p:tgtEl>
                                          <p:spTgt spid="45"/>
                                        </p:tgtEl>
                                        <p:attrNameLst>
                                          <p:attrName>style.visibility</p:attrName>
                                        </p:attrNameLst>
                                      </p:cBhvr>
                                      <p:to>
                                        <p:strVal val="visible"/>
                                      </p:to>
                                    </p:set>
                                  </p:childTnLst>
                                </p:cTn>
                              </p:par>
                            </p:childTnLst>
                          </p:cTn>
                        </p:par>
                        <p:par>
                          <p:cTn id="37" fill="hold">
                            <p:stCondLst>
                              <p:cond delay="5000"/>
                            </p:stCondLst>
                            <p:childTnLst>
                              <p:par>
                                <p:cTn id="38" presetID="1" presetClass="entr" presetSubtype="0" fill="hold" grpId="0" nodeType="afterEffect">
                                  <p:stCondLst>
                                    <p:cond delay="500"/>
                                  </p:stCondLst>
                                  <p:childTnLst>
                                    <p:set>
                                      <p:cBhvr>
                                        <p:cTn id="39" dur="1" fill="hold">
                                          <p:stCondLst>
                                            <p:cond delay="0"/>
                                          </p:stCondLst>
                                        </p:cTn>
                                        <p:tgtEl>
                                          <p:spTgt spid="46"/>
                                        </p:tgtEl>
                                        <p:attrNameLst>
                                          <p:attrName>style.visibility</p:attrName>
                                        </p:attrNameLst>
                                      </p:cBhvr>
                                      <p:to>
                                        <p:strVal val="visible"/>
                                      </p:to>
                                    </p:set>
                                  </p:childTnLst>
                                </p:cTn>
                              </p:par>
                            </p:childTnLst>
                          </p:cTn>
                        </p:par>
                        <p:par>
                          <p:cTn id="40" fill="hold">
                            <p:stCondLst>
                              <p:cond delay="5500"/>
                            </p:stCondLst>
                            <p:childTnLst>
                              <p:par>
                                <p:cTn id="41" presetID="1" presetClass="mediacall" presetSubtype="0" fill="hold" nodeType="afterEffect">
                                  <p:stCondLst>
                                    <p:cond delay="0"/>
                                  </p:stCondLst>
                                  <p:childTnLst>
                                    <p:cmd type="call" cmd="playFrom(0.0)">
                                      <p:cBhvr>
                                        <p:cTn id="42" dur="15220" fill="hold"/>
                                        <p:tgtEl>
                                          <p:spTgt spid="49"/>
                                        </p:tgtEl>
                                      </p:cBhvr>
                                    </p:cmd>
                                  </p:childTnLst>
                                </p:cTn>
                              </p:par>
                            </p:childTnLst>
                          </p:cTn>
                        </p:par>
                        <p:par>
                          <p:cTn id="43" fill="hold">
                            <p:stCondLst>
                              <p:cond delay="20720"/>
                            </p:stCondLst>
                            <p:childTnLst>
                              <p:par>
                                <p:cTn id="44" presetID="10" presetClass="entr" presetSubtype="0" fill="hold" nodeType="afterEffect">
                                  <p:stCondLst>
                                    <p:cond delay="500"/>
                                  </p:stCondLst>
                                  <p:childTnLst>
                                    <p:set>
                                      <p:cBhvr>
                                        <p:cTn id="45" dur="1" fill="hold">
                                          <p:stCondLst>
                                            <p:cond delay="0"/>
                                          </p:stCondLst>
                                        </p:cTn>
                                        <p:tgtEl>
                                          <p:spTgt spid="32"/>
                                        </p:tgtEl>
                                        <p:attrNameLst>
                                          <p:attrName>style.visibility</p:attrName>
                                        </p:attrNameLst>
                                      </p:cBhvr>
                                      <p:to>
                                        <p:strVal val="visible"/>
                                      </p:to>
                                    </p:set>
                                    <p:animEffect transition="in" filter="fade">
                                      <p:cBhvr>
                                        <p:cTn id="46" dur="500"/>
                                        <p:tgtEl>
                                          <p:spTgt spid="32"/>
                                        </p:tgtEl>
                                      </p:cBhvr>
                                    </p:animEffect>
                                  </p:childTnLst>
                                </p:cTn>
                              </p:par>
                              <p:par>
                                <p:cTn id="47" presetID="10" presetClass="entr" presetSubtype="0" fill="hold" nodeType="withEffect">
                                  <p:stCondLst>
                                    <p:cond delay="0"/>
                                  </p:stCondLst>
                                  <p:childTnLst>
                                    <p:set>
                                      <p:cBhvr>
                                        <p:cTn id="48" dur="1" fill="hold">
                                          <p:stCondLst>
                                            <p:cond delay="0"/>
                                          </p:stCondLst>
                                        </p:cTn>
                                        <p:tgtEl>
                                          <p:spTgt spid="33"/>
                                        </p:tgtEl>
                                        <p:attrNameLst>
                                          <p:attrName>style.visibility</p:attrName>
                                        </p:attrNameLst>
                                      </p:cBhvr>
                                      <p:to>
                                        <p:strVal val="visible"/>
                                      </p:to>
                                    </p:set>
                                    <p:animEffect transition="in" filter="fade">
                                      <p:cBhvr>
                                        <p:cTn id="49" dur="500"/>
                                        <p:tgtEl>
                                          <p:spTgt spid="33"/>
                                        </p:tgtEl>
                                      </p:cBhvr>
                                    </p:animEffect>
                                  </p:childTnLst>
                                </p:cTn>
                              </p:par>
                              <p:par>
                                <p:cTn id="50" presetID="10" presetClass="entr" presetSubtype="0" fill="hold" nodeType="with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fade">
                                      <p:cBhvr>
                                        <p:cTn id="52" dur="500"/>
                                        <p:tgtEl>
                                          <p:spTgt spid="31"/>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fade">
                                      <p:cBhvr>
                                        <p:cTn id="55" dur="500"/>
                                        <p:tgtEl>
                                          <p:spTgt spid="2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9"/>
                                        </p:tgtEl>
                                        <p:attrNameLst>
                                          <p:attrName>style.visibility</p:attrName>
                                        </p:attrNameLst>
                                      </p:cBhvr>
                                      <p:to>
                                        <p:strVal val="visible"/>
                                      </p:to>
                                    </p:set>
                                    <p:animEffect transition="in" filter="fade">
                                      <p:cBhvr>
                                        <p:cTn id="58" dur="500"/>
                                        <p:tgtEl>
                                          <p:spTgt spid="29"/>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8"/>
                                        </p:tgtEl>
                                        <p:attrNameLst>
                                          <p:attrName>style.visibility</p:attrName>
                                        </p:attrNameLst>
                                      </p:cBhvr>
                                      <p:to>
                                        <p:strVal val="visible"/>
                                      </p:to>
                                    </p:set>
                                    <p:animEffect transition="in" filter="fade">
                                      <p:cBhvr>
                                        <p:cTn id="61" dur="500"/>
                                        <p:tgtEl>
                                          <p:spTgt spid="28"/>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6"/>
                                        </p:tgtEl>
                                        <p:attrNameLst>
                                          <p:attrName>style.visibility</p:attrName>
                                        </p:attrNameLst>
                                      </p:cBhvr>
                                      <p:to>
                                        <p:strVal val="visible"/>
                                      </p:to>
                                    </p:set>
                                    <p:animEffect transition="in" filter="fade">
                                      <p:cBhvr>
                                        <p:cTn id="64" dur="500"/>
                                        <p:tgtEl>
                                          <p:spTgt spid="26"/>
                                        </p:tgtEl>
                                      </p:cBhvr>
                                    </p:animEffect>
                                  </p:childTnLst>
                                </p:cTn>
                              </p:par>
                              <p:par>
                                <p:cTn id="65" presetID="10" presetClass="entr" presetSubtype="0" fill="hold" nodeType="withEffect">
                                  <p:stCondLst>
                                    <p:cond delay="0"/>
                                  </p:stCondLst>
                                  <p:childTnLst>
                                    <p:set>
                                      <p:cBhvr>
                                        <p:cTn id="66" dur="1" fill="hold">
                                          <p:stCondLst>
                                            <p:cond delay="0"/>
                                          </p:stCondLst>
                                        </p:cTn>
                                        <p:tgtEl>
                                          <p:spTgt spid="30"/>
                                        </p:tgtEl>
                                        <p:attrNameLst>
                                          <p:attrName>style.visibility</p:attrName>
                                        </p:attrNameLst>
                                      </p:cBhvr>
                                      <p:to>
                                        <p:strVal val="visible"/>
                                      </p:to>
                                    </p:set>
                                    <p:animEffect transition="in" filter="fade">
                                      <p:cBhvr>
                                        <p:cTn id="6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68" fill="hold" display="0">
                  <p:stCondLst>
                    <p:cond delay="indefinite"/>
                  </p:stCondLst>
                  <p:endCondLst>
                    <p:cond evt="onPrev" delay="0">
                      <p:tgtEl>
                        <p:sldTgt/>
                      </p:tgtEl>
                    </p:cond>
                    <p:cond evt="onStopAudio" delay="0">
                      <p:tgtEl>
                        <p:sldTgt/>
                      </p:tgtEl>
                    </p:cond>
                  </p:endCondLst>
                </p:cTn>
                <p:tgtEl>
                  <p:spTgt spid="49"/>
                </p:tgtEl>
              </p:cMediaNode>
            </p:audio>
          </p:childTnLst>
        </p:cTn>
      </p:par>
    </p:tnLst>
    <p:bldLst>
      <p:bldP spid="26" grpId="0" animBg="1"/>
      <p:bldP spid="27" grpId="0" animBg="1"/>
      <p:bldP spid="28" grpId="0" animBg="1"/>
      <p:bldP spid="29" grpId="0" animBg="1"/>
      <p:bldP spid="34" grpId="0"/>
      <p:bldP spid="35" grpId="0"/>
      <p:bldP spid="36" grpId="0"/>
      <p:bldP spid="37" grpId="0"/>
      <p:bldP spid="38" grpId="0"/>
      <p:bldP spid="39" grpId="0"/>
      <p:bldP spid="40" grpId="0"/>
      <p:bldP spid="41" grpId="0"/>
      <p:bldP spid="42" grpId="0"/>
      <p:bldP spid="44" grpId="0"/>
      <p:bldP spid="45" grpId="0"/>
      <p:bldP spid="4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hteck 2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9" name="Rechteck 58"/>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rgbClr val="F4D938"/>
              </a:solidFill>
            </a:endParaRPr>
          </a:p>
        </p:txBody>
      </p:sp>
      <p:sp>
        <p:nvSpPr>
          <p:cNvPr id="61" name="Rechteck 2"/>
          <p:cNvSpPr/>
          <p:nvPr/>
        </p:nvSpPr>
        <p:spPr>
          <a:xfrm>
            <a:off x="-25441" y="2295793"/>
            <a:ext cx="3056480" cy="2276208"/>
          </a:xfrm>
          <a:prstGeom prst="rect">
            <a:avLst/>
          </a:prstGeom>
          <a:solidFill>
            <a:schemeClr val="bg1">
              <a:lumMod val="85000"/>
            </a:schemeClr>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2" name="Rechteck 3"/>
          <p:cNvSpPr/>
          <p:nvPr/>
        </p:nvSpPr>
        <p:spPr>
          <a:xfrm>
            <a:off x="6087520" y="2290733"/>
            <a:ext cx="3056480" cy="2281267"/>
          </a:xfrm>
          <a:prstGeom prst="rect">
            <a:avLst/>
          </a:prstGeom>
          <a:solidFill>
            <a:schemeClr val="bg1">
              <a:lumMod val="85000"/>
            </a:schemeClr>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3" name="Rechteck 4"/>
          <p:cNvSpPr/>
          <p:nvPr/>
        </p:nvSpPr>
        <p:spPr>
          <a:xfrm>
            <a:off x="3031039" y="4587549"/>
            <a:ext cx="3056480" cy="2270452"/>
          </a:xfrm>
          <a:prstGeom prst="rect">
            <a:avLst/>
          </a:prstGeom>
          <a:solidFill>
            <a:schemeClr val="bg1">
              <a:lumMod val="85000"/>
            </a:schemeClr>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4" name="Rechteck 5"/>
          <p:cNvSpPr/>
          <p:nvPr/>
        </p:nvSpPr>
        <p:spPr>
          <a:xfrm>
            <a:off x="3031039" y="-16471"/>
            <a:ext cx="3056480" cy="2302471"/>
          </a:xfrm>
          <a:prstGeom prst="rect">
            <a:avLst/>
          </a:prstGeom>
          <a:solidFill>
            <a:schemeClr val="bg1">
              <a:lumMod val="85000"/>
            </a:schemeClr>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Textfeld 3"/>
          <p:cNvSpPr txBox="1"/>
          <p:nvPr/>
        </p:nvSpPr>
        <p:spPr>
          <a:xfrm>
            <a:off x="2331778" y="215030"/>
            <a:ext cx="367408" cy="523220"/>
          </a:xfrm>
          <a:prstGeom prst="rect">
            <a:avLst/>
          </a:prstGeom>
          <a:noFill/>
          <a:ln w="12700">
            <a:noFill/>
            <a:prstDash val="sysDash"/>
          </a:ln>
        </p:spPr>
        <p:txBody>
          <a:bodyPr wrap="none" rtlCol="0" anchor="ctr">
            <a:spAutoFit/>
          </a:bodyPr>
          <a:lstStyle/>
          <a:p>
            <a:pPr algn="ctr"/>
            <a:r>
              <a:rPr lang="de-DE" sz="2800" dirty="0">
                <a:solidFill>
                  <a:srgbClr val="FF0000"/>
                </a:solidFill>
              </a:rPr>
              <a:t>1</a:t>
            </a:r>
          </a:p>
        </p:txBody>
      </p:sp>
      <p:sp>
        <p:nvSpPr>
          <p:cNvPr id="5" name="Textfeld 4"/>
          <p:cNvSpPr txBox="1"/>
          <p:nvPr/>
        </p:nvSpPr>
        <p:spPr>
          <a:xfrm>
            <a:off x="4376962" y="457539"/>
            <a:ext cx="303288" cy="523220"/>
          </a:xfrm>
          <a:prstGeom prst="rect">
            <a:avLst/>
          </a:prstGeom>
          <a:noFill/>
          <a:ln w="12700">
            <a:noFill/>
            <a:prstDash val="lgDashDotDot"/>
          </a:ln>
        </p:spPr>
        <p:txBody>
          <a:bodyPr wrap="none" rtlCol="0" anchor="ctr">
            <a:spAutoFit/>
          </a:bodyPr>
          <a:lstStyle/>
          <a:p>
            <a:pPr algn="ctr"/>
            <a:r>
              <a:rPr lang="de-DE" sz="2800" dirty="0">
                <a:solidFill>
                  <a:srgbClr val="21B5C9"/>
                </a:solidFill>
                <a:latin typeface="Stencil" panose="040409050D0802020404" pitchFamily="82" charset="0"/>
              </a:rPr>
              <a:t>2</a:t>
            </a:r>
          </a:p>
        </p:txBody>
      </p:sp>
      <p:sp>
        <p:nvSpPr>
          <p:cNvPr id="6" name="Textfeld 5"/>
          <p:cNvSpPr txBox="1"/>
          <p:nvPr/>
        </p:nvSpPr>
        <p:spPr>
          <a:xfrm>
            <a:off x="8134106" y="1653298"/>
            <a:ext cx="385041" cy="523220"/>
          </a:xfrm>
          <a:prstGeom prst="rect">
            <a:avLst/>
          </a:prstGeom>
          <a:noFill/>
          <a:ln w="12700">
            <a:noFill/>
          </a:ln>
        </p:spPr>
        <p:txBody>
          <a:bodyPr wrap="none" rtlCol="0" anchor="ctr">
            <a:spAutoFit/>
          </a:bodyPr>
          <a:lstStyle/>
          <a:p>
            <a:pPr algn="ctr"/>
            <a:r>
              <a:rPr lang="de-DE" sz="2800" dirty="0">
                <a:solidFill>
                  <a:srgbClr val="21B5C9"/>
                </a:solidFill>
                <a:latin typeface="Tekton Pro" pitchFamily="34" charset="0"/>
              </a:rPr>
              <a:t>3</a:t>
            </a:r>
          </a:p>
        </p:txBody>
      </p:sp>
      <p:sp>
        <p:nvSpPr>
          <p:cNvPr id="7" name="Textfeld 6"/>
          <p:cNvSpPr txBox="1"/>
          <p:nvPr/>
        </p:nvSpPr>
        <p:spPr>
          <a:xfrm>
            <a:off x="1538297" y="3453057"/>
            <a:ext cx="364202" cy="523220"/>
          </a:xfrm>
          <a:prstGeom prst="rect">
            <a:avLst/>
          </a:prstGeom>
          <a:noFill/>
          <a:ln w="12700">
            <a:noFill/>
            <a:prstDash val="lgDash"/>
          </a:ln>
        </p:spPr>
        <p:txBody>
          <a:bodyPr wrap="none" rtlCol="0" anchor="ctr">
            <a:spAutoFit/>
          </a:bodyPr>
          <a:lstStyle/>
          <a:p>
            <a:pPr algn="ctr"/>
            <a:r>
              <a:rPr lang="de-DE" sz="2800" dirty="0">
                <a:solidFill>
                  <a:srgbClr val="0070C0"/>
                </a:solidFill>
                <a:latin typeface="Adobe Song Std L" pitchFamily="18" charset="-128"/>
                <a:ea typeface="Adobe Song Std L" pitchFamily="18" charset="-128"/>
              </a:rPr>
              <a:t>4</a:t>
            </a:r>
          </a:p>
        </p:txBody>
      </p:sp>
      <p:sp>
        <p:nvSpPr>
          <p:cNvPr id="8" name="Textfeld 7"/>
          <p:cNvSpPr txBox="1"/>
          <p:nvPr/>
        </p:nvSpPr>
        <p:spPr>
          <a:xfrm>
            <a:off x="4368258" y="3438917"/>
            <a:ext cx="407484" cy="523220"/>
          </a:xfrm>
          <a:prstGeom prst="rect">
            <a:avLst/>
          </a:prstGeom>
          <a:noFill/>
          <a:ln w="12700">
            <a:noFill/>
          </a:ln>
        </p:spPr>
        <p:txBody>
          <a:bodyPr wrap="none" rtlCol="0" anchor="ctr">
            <a:spAutoFit/>
          </a:bodyPr>
          <a:lstStyle/>
          <a:p>
            <a:pPr algn="ctr"/>
            <a:r>
              <a:rPr lang="de-DE" sz="2800" dirty="0">
                <a:solidFill>
                  <a:srgbClr val="F4D938"/>
                </a:solidFill>
                <a:latin typeface="Adobe Heiti Std R" pitchFamily="34" charset="-128"/>
                <a:ea typeface="Adobe Heiti Std R" pitchFamily="34" charset="-128"/>
              </a:rPr>
              <a:t>5</a:t>
            </a:r>
          </a:p>
        </p:txBody>
      </p:sp>
      <p:sp>
        <p:nvSpPr>
          <p:cNvPr id="9" name="Textfeld 8"/>
          <p:cNvSpPr txBox="1"/>
          <p:nvPr/>
        </p:nvSpPr>
        <p:spPr>
          <a:xfrm>
            <a:off x="8144526" y="2680907"/>
            <a:ext cx="364202" cy="523220"/>
          </a:xfrm>
          <a:prstGeom prst="rect">
            <a:avLst/>
          </a:prstGeom>
          <a:noFill/>
          <a:ln w="12700">
            <a:noFill/>
            <a:prstDash val="sysDot"/>
          </a:ln>
        </p:spPr>
        <p:txBody>
          <a:bodyPr wrap="none" rtlCol="0" anchor="ctr">
            <a:spAutoFit/>
          </a:bodyPr>
          <a:lstStyle/>
          <a:p>
            <a:pPr algn="ctr"/>
            <a:r>
              <a:rPr lang="de-DE" sz="2800" dirty="0">
                <a:solidFill>
                  <a:srgbClr val="FF0000"/>
                </a:solidFill>
                <a:latin typeface="Adobe Myungjo Std M" pitchFamily="18" charset="-128"/>
                <a:ea typeface="Adobe Myungjo Std M" pitchFamily="18" charset="-128"/>
              </a:rPr>
              <a:t>6</a:t>
            </a:r>
          </a:p>
        </p:txBody>
      </p:sp>
      <p:sp>
        <p:nvSpPr>
          <p:cNvPr id="10" name="Textfeld 9"/>
          <p:cNvSpPr txBox="1"/>
          <p:nvPr/>
        </p:nvSpPr>
        <p:spPr>
          <a:xfrm>
            <a:off x="2185100" y="5854061"/>
            <a:ext cx="333745" cy="523220"/>
          </a:xfrm>
          <a:prstGeom prst="rect">
            <a:avLst/>
          </a:prstGeom>
          <a:noFill/>
          <a:ln w="12700">
            <a:noFill/>
            <a:prstDash val="solid"/>
          </a:ln>
        </p:spPr>
        <p:txBody>
          <a:bodyPr wrap="none" rtlCol="0" anchor="ctr">
            <a:spAutoFit/>
          </a:bodyPr>
          <a:lstStyle/>
          <a:p>
            <a:pPr algn="ctr"/>
            <a:r>
              <a:rPr lang="de-DE" sz="2800" dirty="0">
                <a:solidFill>
                  <a:srgbClr val="99CC00"/>
                </a:solidFill>
                <a:latin typeface="Aharoni" panose="02010803020104030203" pitchFamily="2" charset="-79"/>
                <a:cs typeface="Aharoni" panose="02010803020104030203" pitchFamily="2" charset="-79"/>
              </a:rPr>
              <a:t>7</a:t>
            </a:r>
          </a:p>
        </p:txBody>
      </p:sp>
      <p:sp>
        <p:nvSpPr>
          <p:cNvPr id="11" name="Textfeld 10"/>
          <p:cNvSpPr txBox="1"/>
          <p:nvPr/>
        </p:nvSpPr>
        <p:spPr>
          <a:xfrm>
            <a:off x="6945352" y="5138249"/>
            <a:ext cx="348172" cy="523220"/>
          </a:xfrm>
          <a:prstGeom prst="rect">
            <a:avLst/>
          </a:prstGeom>
          <a:noFill/>
          <a:ln w="12700">
            <a:noFill/>
            <a:prstDash val="dashDot"/>
          </a:ln>
        </p:spPr>
        <p:txBody>
          <a:bodyPr wrap="none" rtlCol="0" anchor="ctr">
            <a:spAutoFit/>
          </a:bodyPr>
          <a:lstStyle/>
          <a:p>
            <a:pPr algn="ctr"/>
            <a:r>
              <a:rPr lang="de-DE" sz="2800" dirty="0">
                <a:solidFill>
                  <a:srgbClr val="0070C0"/>
                </a:solidFill>
                <a:latin typeface="Arial Narrow" panose="020B0606020202030204" pitchFamily="34" charset="0"/>
              </a:rPr>
              <a:t>9</a:t>
            </a:r>
          </a:p>
        </p:txBody>
      </p:sp>
      <p:sp>
        <p:nvSpPr>
          <p:cNvPr id="12" name="Textfeld 11"/>
          <p:cNvSpPr txBox="1"/>
          <p:nvPr/>
        </p:nvSpPr>
        <p:spPr>
          <a:xfrm>
            <a:off x="3966954" y="5995734"/>
            <a:ext cx="320921" cy="523220"/>
          </a:xfrm>
          <a:prstGeom prst="rect">
            <a:avLst/>
          </a:prstGeom>
          <a:noFill/>
          <a:ln>
            <a:noFill/>
            <a:prstDash val="lgDash"/>
          </a:ln>
        </p:spPr>
        <p:txBody>
          <a:bodyPr wrap="none" rtlCol="0" anchor="ctr">
            <a:spAutoFit/>
          </a:bodyPr>
          <a:lstStyle/>
          <a:p>
            <a:pPr algn="ctr"/>
            <a:r>
              <a:rPr lang="de-DE" sz="2800" dirty="0">
                <a:solidFill>
                  <a:srgbClr val="99CC00"/>
                </a:solidFill>
                <a:latin typeface="Algerian" panose="04020705040A02060702" pitchFamily="82" charset="0"/>
              </a:rPr>
              <a:t>8</a:t>
            </a:r>
          </a:p>
        </p:txBody>
      </p:sp>
      <p:sp>
        <p:nvSpPr>
          <p:cNvPr id="13" name="Textfeld 12"/>
          <p:cNvSpPr txBox="1"/>
          <p:nvPr/>
        </p:nvSpPr>
        <p:spPr>
          <a:xfrm>
            <a:off x="316503" y="215030"/>
            <a:ext cx="611065" cy="523220"/>
          </a:xfrm>
          <a:prstGeom prst="rect">
            <a:avLst/>
          </a:prstGeom>
          <a:noFill/>
          <a:ln w="12700">
            <a:noFill/>
            <a:prstDash val="sysDot"/>
          </a:ln>
        </p:spPr>
        <p:txBody>
          <a:bodyPr wrap="none" rtlCol="0" anchor="ctr">
            <a:spAutoFit/>
          </a:bodyPr>
          <a:lstStyle/>
          <a:p>
            <a:pPr algn="ctr"/>
            <a:r>
              <a:rPr lang="de-DE" sz="2800" dirty="0">
                <a:solidFill>
                  <a:schemeClr val="accent6">
                    <a:lumMod val="75000"/>
                  </a:schemeClr>
                </a:solidFill>
                <a:latin typeface="Baskerville Old Face" panose="02020602080505020303" pitchFamily="18" charset="0"/>
              </a:rPr>
              <a:t>10</a:t>
            </a:r>
          </a:p>
        </p:txBody>
      </p:sp>
      <p:sp>
        <p:nvSpPr>
          <p:cNvPr id="14" name="Textfeld 13"/>
          <p:cNvSpPr txBox="1"/>
          <p:nvPr/>
        </p:nvSpPr>
        <p:spPr>
          <a:xfrm>
            <a:off x="4070159" y="1719792"/>
            <a:ext cx="792000" cy="576000"/>
          </a:xfrm>
          <a:prstGeom prst="rect">
            <a:avLst/>
          </a:prstGeom>
          <a:noFill/>
          <a:ln w="12700">
            <a:noFill/>
            <a:prstDash val="dashDot"/>
          </a:ln>
        </p:spPr>
        <p:txBody>
          <a:bodyPr wrap="none" rtlCol="0" anchor="ctr">
            <a:spAutoFit/>
          </a:bodyPr>
          <a:lstStyle/>
          <a:p>
            <a:pPr algn="ctr"/>
            <a:r>
              <a:rPr lang="de-DE" sz="2800" dirty="0">
                <a:latin typeface="Bernard MT Condensed" panose="02050806060905020404" pitchFamily="18" charset="0"/>
              </a:rPr>
              <a:t>11</a:t>
            </a:r>
          </a:p>
        </p:txBody>
      </p:sp>
      <p:sp>
        <p:nvSpPr>
          <p:cNvPr id="15" name="Textfeld 14"/>
          <p:cNvSpPr txBox="1"/>
          <p:nvPr/>
        </p:nvSpPr>
        <p:spPr>
          <a:xfrm>
            <a:off x="405266" y="2301277"/>
            <a:ext cx="611065" cy="523220"/>
          </a:xfrm>
          <a:prstGeom prst="rect">
            <a:avLst/>
          </a:prstGeom>
          <a:noFill/>
          <a:ln w="12700">
            <a:noFill/>
            <a:prstDash val="lgDashDotDot"/>
          </a:ln>
        </p:spPr>
        <p:txBody>
          <a:bodyPr wrap="none" rtlCol="0" anchor="ctr">
            <a:spAutoFit/>
          </a:bodyPr>
          <a:lstStyle/>
          <a:p>
            <a:pPr algn="ctr"/>
            <a:r>
              <a:rPr lang="de-DE" sz="2800" dirty="0">
                <a:solidFill>
                  <a:srgbClr val="99CC00"/>
                </a:solidFill>
                <a:latin typeface="Bernard MT Condensed" panose="02050806060905020404" pitchFamily="18" charset="0"/>
              </a:rPr>
              <a:t>13</a:t>
            </a:r>
          </a:p>
        </p:txBody>
      </p:sp>
      <p:sp>
        <p:nvSpPr>
          <p:cNvPr id="16" name="Textfeld 15"/>
          <p:cNvSpPr txBox="1"/>
          <p:nvPr/>
        </p:nvSpPr>
        <p:spPr>
          <a:xfrm>
            <a:off x="7405400" y="843507"/>
            <a:ext cx="385041" cy="523220"/>
          </a:xfrm>
          <a:prstGeom prst="rect">
            <a:avLst/>
          </a:prstGeom>
          <a:noFill/>
          <a:ln w="12700">
            <a:noFill/>
            <a:prstDash val="dash"/>
          </a:ln>
        </p:spPr>
        <p:txBody>
          <a:bodyPr wrap="none" rtlCol="0" anchor="ctr">
            <a:spAutoFit/>
          </a:bodyPr>
          <a:lstStyle/>
          <a:p>
            <a:pPr algn="ctr"/>
            <a:r>
              <a:rPr lang="de-DE" sz="2800" dirty="0">
                <a:solidFill>
                  <a:srgbClr val="7030A0"/>
                </a:solidFill>
                <a:latin typeface="Bauhaus 93" panose="04030905020B02020C02" pitchFamily="82" charset="0"/>
              </a:rPr>
              <a:t>12</a:t>
            </a:r>
          </a:p>
        </p:txBody>
      </p:sp>
      <p:sp>
        <p:nvSpPr>
          <p:cNvPr id="17" name="Textfeld 16"/>
          <p:cNvSpPr txBox="1"/>
          <p:nvPr/>
        </p:nvSpPr>
        <p:spPr>
          <a:xfrm>
            <a:off x="3986039" y="2877057"/>
            <a:ext cx="409086" cy="523220"/>
          </a:xfrm>
          <a:prstGeom prst="rect">
            <a:avLst/>
          </a:prstGeom>
          <a:noFill/>
          <a:ln w="12700">
            <a:noFill/>
            <a:prstDash val="sysDash"/>
          </a:ln>
        </p:spPr>
        <p:txBody>
          <a:bodyPr wrap="none" rtlCol="0" anchor="ctr">
            <a:spAutoFit/>
          </a:bodyPr>
          <a:lstStyle/>
          <a:p>
            <a:pPr algn="ctr"/>
            <a:r>
              <a:rPr lang="de-DE" sz="2800" dirty="0">
                <a:solidFill>
                  <a:srgbClr val="0070C0"/>
                </a:solidFill>
                <a:latin typeface="Broadway" panose="04040905080B02020502" pitchFamily="82" charset="0"/>
              </a:rPr>
              <a:t>14</a:t>
            </a:r>
          </a:p>
        </p:txBody>
      </p:sp>
      <p:sp>
        <p:nvSpPr>
          <p:cNvPr id="18" name="Textfeld 17"/>
          <p:cNvSpPr txBox="1"/>
          <p:nvPr/>
        </p:nvSpPr>
        <p:spPr>
          <a:xfrm>
            <a:off x="6822707" y="2592562"/>
            <a:ext cx="611065" cy="523220"/>
          </a:xfrm>
          <a:prstGeom prst="rect">
            <a:avLst/>
          </a:prstGeom>
          <a:noFill/>
          <a:ln w="12700">
            <a:noFill/>
            <a:prstDash val="lgDashDotDot"/>
          </a:ln>
        </p:spPr>
        <p:txBody>
          <a:bodyPr wrap="none" rtlCol="0" anchor="ctr">
            <a:spAutoFit/>
          </a:bodyPr>
          <a:lstStyle/>
          <a:p>
            <a:pPr algn="ctr"/>
            <a:r>
              <a:rPr lang="de-DE" sz="2800" dirty="0">
                <a:solidFill>
                  <a:srgbClr val="0070C0"/>
                </a:solidFill>
                <a:latin typeface="Castellar" panose="020A0402060406010301" pitchFamily="18" charset="0"/>
              </a:rPr>
              <a:t>15</a:t>
            </a:r>
          </a:p>
        </p:txBody>
      </p:sp>
      <p:sp>
        <p:nvSpPr>
          <p:cNvPr id="19" name="Textfeld 18"/>
          <p:cNvSpPr txBox="1"/>
          <p:nvPr/>
        </p:nvSpPr>
        <p:spPr>
          <a:xfrm>
            <a:off x="416691" y="5428090"/>
            <a:ext cx="410689" cy="523220"/>
          </a:xfrm>
          <a:prstGeom prst="rect">
            <a:avLst/>
          </a:prstGeom>
          <a:noFill/>
          <a:ln w="12700">
            <a:noFill/>
            <a:prstDash val="dashDot"/>
          </a:ln>
        </p:spPr>
        <p:txBody>
          <a:bodyPr wrap="none" rtlCol="0" anchor="ctr">
            <a:spAutoFit/>
          </a:bodyPr>
          <a:lstStyle/>
          <a:p>
            <a:pPr algn="ctr"/>
            <a:r>
              <a:rPr lang="de-DE" sz="2800" dirty="0">
                <a:solidFill>
                  <a:srgbClr val="F4D938"/>
                </a:solidFill>
                <a:latin typeface="Charlemagne Std" pitchFamily="82" charset="0"/>
              </a:rPr>
              <a:t>16</a:t>
            </a:r>
          </a:p>
        </p:txBody>
      </p:sp>
      <p:sp>
        <p:nvSpPr>
          <p:cNvPr id="20" name="Textfeld 19"/>
          <p:cNvSpPr txBox="1"/>
          <p:nvPr/>
        </p:nvSpPr>
        <p:spPr>
          <a:xfrm>
            <a:off x="3365889" y="4529720"/>
            <a:ext cx="402674" cy="523220"/>
          </a:xfrm>
          <a:prstGeom prst="rect">
            <a:avLst/>
          </a:prstGeom>
          <a:noFill/>
          <a:ln w="12700">
            <a:noFill/>
            <a:prstDash val="lgDash"/>
          </a:ln>
        </p:spPr>
        <p:txBody>
          <a:bodyPr wrap="none" rtlCol="0" anchor="ctr">
            <a:spAutoFit/>
          </a:bodyPr>
          <a:lstStyle/>
          <a:p>
            <a:pPr algn="ctr"/>
            <a:r>
              <a:rPr lang="de-DE" sz="2800" dirty="0">
                <a:solidFill>
                  <a:srgbClr val="FF0000"/>
                </a:solidFill>
                <a:latin typeface="Curlz MT" panose="04040404050702020202" pitchFamily="82" charset="0"/>
              </a:rPr>
              <a:t>17</a:t>
            </a:r>
          </a:p>
        </p:txBody>
      </p:sp>
      <p:sp>
        <p:nvSpPr>
          <p:cNvPr id="21" name="Textfeld 20"/>
          <p:cNvSpPr txBox="1"/>
          <p:nvPr/>
        </p:nvSpPr>
        <p:spPr>
          <a:xfrm>
            <a:off x="6606365" y="5728728"/>
            <a:ext cx="402674" cy="523220"/>
          </a:xfrm>
          <a:prstGeom prst="rect">
            <a:avLst/>
          </a:prstGeom>
          <a:noFill/>
          <a:ln w="12700">
            <a:noFill/>
            <a:prstDash val="dash"/>
          </a:ln>
        </p:spPr>
        <p:txBody>
          <a:bodyPr wrap="none" rtlCol="0" anchor="ctr">
            <a:spAutoFit/>
          </a:bodyPr>
          <a:lstStyle/>
          <a:p>
            <a:pPr algn="ctr"/>
            <a:r>
              <a:rPr lang="de-DE" sz="2800" dirty="0">
                <a:solidFill>
                  <a:schemeClr val="accent6">
                    <a:lumMod val="75000"/>
                  </a:schemeClr>
                </a:solidFill>
                <a:latin typeface="Chiller" panose="04020404031007020602" pitchFamily="82" charset="0"/>
              </a:rPr>
              <a:t>18</a:t>
            </a:r>
          </a:p>
        </p:txBody>
      </p:sp>
      <p:sp>
        <p:nvSpPr>
          <p:cNvPr id="22" name="Textfeld 21"/>
          <p:cNvSpPr txBox="1"/>
          <p:nvPr/>
        </p:nvSpPr>
        <p:spPr>
          <a:xfrm>
            <a:off x="3274517" y="1033603"/>
            <a:ext cx="585417" cy="523220"/>
          </a:xfrm>
          <a:prstGeom prst="rect">
            <a:avLst/>
          </a:prstGeom>
          <a:noFill/>
          <a:ln w="12700">
            <a:noFill/>
            <a:prstDash val="lgDash"/>
          </a:ln>
        </p:spPr>
        <p:txBody>
          <a:bodyPr wrap="none" rtlCol="0" anchor="ctr">
            <a:spAutoFit/>
          </a:bodyPr>
          <a:lstStyle/>
          <a:p>
            <a:pPr algn="ctr"/>
            <a:r>
              <a:rPr lang="de-DE" sz="2800" dirty="0">
                <a:solidFill>
                  <a:srgbClr val="7030A0"/>
                </a:solidFill>
                <a:latin typeface="Copperplate Gothic Bold" panose="020E0705020206020404" pitchFamily="34" charset="0"/>
              </a:rPr>
              <a:t>20</a:t>
            </a:r>
          </a:p>
        </p:txBody>
      </p:sp>
      <p:sp>
        <p:nvSpPr>
          <p:cNvPr id="23" name="Textfeld 22"/>
          <p:cNvSpPr txBox="1"/>
          <p:nvPr/>
        </p:nvSpPr>
        <p:spPr>
          <a:xfrm>
            <a:off x="886885" y="746651"/>
            <a:ext cx="566181" cy="523220"/>
          </a:xfrm>
          <a:prstGeom prst="rect">
            <a:avLst/>
          </a:prstGeom>
          <a:noFill/>
          <a:ln w="12700">
            <a:noFill/>
            <a:prstDash val="sysDot"/>
          </a:ln>
        </p:spPr>
        <p:txBody>
          <a:bodyPr wrap="none" rtlCol="0" anchor="ctr">
            <a:spAutoFit/>
          </a:bodyPr>
          <a:lstStyle/>
          <a:p>
            <a:pPr algn="ctr"/>
            <a:r>
              <a:rPr lang="de-DE" sz="2800" dirty="0">
                <a:solidFill>
                  <a:srgbClr val="99CC00"/>
                </a:solidFill>
                <a:latin typeface="Comic Sans MS" panose="030F0702030302020204" pitchFamily="66" charset="0"/>
              </a:rPr>
              <a:t>19</a:t>
            </a:r>
          </a:p>
        </p:txBody>
      </p:sp>
      <p:sp>
        <p:nvSpPr>
          <p:cNvPr id="24" name="Textfeld 23"/>
          <p:cNvSpPr txBox="1"/>
          <p:nvPr/>
        </p:nvSpPr>
        <p:spPr>
          <a:xfrm>
            <a:off x="3095046" y="2240312"/>
            <a:ext cx="421910" cy="523220"/>
          </a:xfrm>
          <a:prstGeom prst="rect">
            <a:avLst/>
          </a:prstGeom>
          <a:noFill/>
          <a:ln w="12700">
            <a:noFill/>
            <a:prstDash val="sysDash"/>
          </a:ln>
        </p:spPr>
        <p:txBody>
          <a:bodyPr wrap="none" rtlCol="0" anchor="ctr">
            <a:spAutoFit/>
          </a:bodyPr>
          <a:lstStyle/>
          <a:p>
            <a:pPr algn="ctr"/>
            <a:r>
              <a:rPr lang="de-DE" sz="2800" dirty="0">
                <a:solidFill>
                  <a:srgbClr val="99CC00"/>
                </a:solidFill>
                <a:latin typeface="Colonna MT" panose="04020805060202030203" pitchFamily="82" charset="0"/>
              </a:rPr>
              <a:t>23</a:t>
            </a:r>
          </a:p>
        </p:txBody>
      </p:sp>
      <p:sp>
        <p:nvSpPr>
          <p:cNvPr id="25" name="Textfeld 24"/>
          <p:cNvSpPr txBox="1"/>
          <p:nvPr/>
        </p:nvSpPr>
        <p:spPr>
          <a:xfrm>
            <a:off x="622865" y="3226167"/>
            <a:ext cx="611065" cy="523220"/>
          </a:xfrm>
          <a:prstGeom prst="rect">
            <a:avLst/>
          </a:prstGeom>
          <a:noFill/>
          <a:ln w="12700">
            <a:noFill/>
            <a:prstDash val="lgDashDotDot"/>
          </a:ln>
        </p:spPr>
        <p:txBody>
          <a:bodyPr wrap="none" rtlCol="0" anchor="ctr">
            <a:spAutoFit/>
          </a:bodyPr>
          <a:lstStyle/>
          <a:p>
            <a:pPr algn="ctr"/>
            <a:r>
              <a:rPr lang="de-DE" sz="2800" dirty="0">
                <a:solidFill>
                  <a:srgbClr val="21B5C9"/>
                </a:solidFill>
                <a:latin typeface="Bodoni MT Black" panose="02070A03080606020203" pitchFamily="18" charset="0"/>
              </a:rPr>
              <a:t>22</a:t>
            </a:r>
          </a:p>
        </p:txBody>
      </p:sp>
      <p:sp>
        <p:nvSpPr>
          <p:cNvPr id="26" name="Textfeld 25"/>
          <p:cNvSpPr txBox="1"/>
          <p:nvPr/>
        </p:nvSpPr>
        <p:spPr>
          <a:xfrm>
            <a:off x="6550145" y="3056731"/>
            <a:ext cx="546945" cy="523220"/>
          </a:xfrm>
          <a:prstGeom prst="rect">
            <a:avLst/>
          </a:prstGeom>
          <a:noFill/>
          <a:ln w="12700">
            <a:noFill/>
            <a:prstDash val="solid"/>
          </a:ln>
        </p:spPr>
        <p:txBody>
          <a:bodyPr wrap="none" rtlCol="0" anchor="ctr">
            <a:spAutoFit/>
          </a:bodyPr>
          <a:lstStyle/>
          <a:p>
            <a:pPr algn="ctr"/>
            <a:r>
              <a:rPr lang="de-DE" sz="2800" dirty="0">
                <a:solidFill>
                  <a:srgbClr val="7030A0"/>
                </a:solidFill>
                <a:latin typeface="Brush Script Std" pitchFamily="66" charset="0"/>
              </a:rPr>
              <a:t>24</a:t>
            </a:r>
          </a:p>
        </p:txBody>
      </p:sp>
      <p:sp>
        <p:nvSpPr>
          <p:cNvPr id="27" name="Textfeld 26"/>
          <p:cNvSpPr txBox="1"/>
          <p:nvPr/>
        </p:nvSpPr>
        <p:spPr>
          <a:xfrm>
            <a:off x="2159321" y="4529720"/>
            <a:ext cx="502061" cy="523220"/>
          </a:xfrm>
          <a:prstGeom prst="rect">
            <a:avLst/>
          </a:prstGeom>
          <a:noFill/>
          <a:ln w="12700">
            <a:noFill/>
            <a:prstDash val="dash"/>
          </a:ln>
        </p:spPr>
        <p:txBody>
          <a:bodyPr wrap="none" rtlCol="0" anchor="ctr">
            <a:spAutoFit/>
          </a:bodyPr>
          <a:lstStyle/>
          <a:p>
            <a:pPr algn="ctr"/>
            <a:r>
              <a:rPr lang="de-DE" sz="2800" dirty="0">
                <a:solidFill>
                  <a:srgbClr val="7030A0"/>
                </a:solidFill>
                <a:latin typeface="David" panose="020E0502060401010101" pitchFamily="34" charset="-79"/>
                <a:cs typeface="David" panose="020E0502060401010101" pitchFamily="34" charset="-79"/>
              </a:rPr>
              <a:t>25</a:t>
            </a:r>
          </a:p>
        </p:txBody>
      </p:sp>
      <p:sp>
        <p:nvSpPr>
          <p:cNvPr id="28" name="Textfeld 27"/>
          <p:cNvSpPr txBox="1"/>
          <p:nvPr/>
        </p:nvSpPr>
        <p:spPr>
          <a:xfrm>
            <a:off x="5092130" y="5794534"/>
            <a:ext cx="543739" cy="523220"/>
          </a:xfrm>
          <a:prstGeom prst="rect">
            <a:avLst/>
          </a:prstGeom>
          <a:noFill/>
          <a:ln w="12700">
            <a:noFill/>
            <a:prstDash val="sysDot"/>
          </a:ln>
        </p:spPr>
        <p:txBody>
          <a:bodyPr wrap="none" rtlCol="0" anchor="ctr">
            <a:spAutoFit/>
          </a:bodyPr>
          <a:lstStyle/>
          <a:p>
            <a:pPr algn="ctr"/>
            <a:r>
              <a:rPr lang="de-DE" sz="2800" dirty="0">
                <a:solidFill>
                  <a:srgbClr val="21B5C9"/>
                </a:solidFill>
                <a:latin typeface="DFKai-SB" panose="03000509000000000000" pitchFamily="65" charset="-120"/>
                <a:ea typeface="DFKai-SB" panose="03000509000000000000" pitchFamily="65" charset="-120"/>
              </a:rPr>
              <a:t>26</a:t>
            </a:r>
          </a:p>
        </p:txBody>
      </p:sp>
      <p:sp>
        <p:nvSpPr>
          <p:cNvPr id="29" name="Textfeld 28"/>
          <p:cNvSpPr txBox="1"/>
          <p:nvPr/>
        </p:nvSpPr>
        <p:spPr>
          <a:xfrm>
            <a:off x="8321363" y="4982813"/>
            <a:ext cx="405880" cy="523220"/>
          </a:xfrm>
          <a:prstGeom prst="rect">
            <a:avLst/>
          </a:prstGeom>
          <a:noFill/>
          <a:ln w="12700">
            <a:noFill/>
            <a:prstDash val="sysDash"/>
          </a:ln>
        </p:spPr>
        <p:txBody>
          <a:bodyPr wrap="none" rtlCol="0" anchor="ctr">
            <a:spAutoFit/>
          </a:bodyPr>
          <a:lstStyle/>
          <a:p>
            <a:pPr algn="ctr"/>
            <a:r>
              <a:rPr lang="de-DE" sz="2800" dirty="0">
                <a:solidFill>
                  <a:srgbClr val="FF0000"/>
                </a:solidFill>
                <a:latin typeface="DilleniaUPC" panose="02020603050405020304" pitchFamily="18" charset="-34"/>
                <a:cs typeface="DilleniaUPC" panose="02020603050405020304" pitchFamily="18" charset="-34"/>
              </a:rPr>
              <a:t>27</a:t>
            </a:r>
          </a:p>
        </p:txBody>
      </p:sp>
      <p:sp>
        <p:nvSpPr>
          <p:cNvPr id="30" name="Textfeld 29"/>
          <p:cNvSpPr txBox="1"/>
          <p:nvPr/>
        </p:nvSpPr>
        <p:spPr>
          <a:xfrm>
            <a:off x="1487616" y="359046"/>
            <a:ext cx="546945" cy="523220"/>
          </a:xfrm>
          <a:prstGeom prst="rect">
            <a:avLst/>
          </a:prstGeom>
          <a:noFill/>
          <a:ln w="12700">
            <a:noFill/>
            <a:prstDash val="lgDash"/>
          </a:ln>
        </p:spPr>
        <p:txBody>
          <a:bodyPr wrap="none" rtlCol="0" anchor="ctr">
            <a:spAutoFit/>
          </a:bodyPr>
          <a:lstStyle/>
          <a:p>
            <a:pPr algn="ctr"/>
            <a:r>
              <a:rPr lang="de-DE" sz="2800" dirty="0">
                <a:solidFill>
                  <a:srgbClr val="0070C0"/>
                </a:solidFill>
                <a:latin typeface="Edwardian Script ITC" panose="030303020407070D0804" pitchFamily="66" charset="0"/>
                <a:cs typeface="DokChampa" panose="020B0604020202020204" pitchFamily="34" charset="-34"/>
              </a:rPr>
              <a:t>28</a:t>
            </a:r>
          </a:p>
        </p:txBody>
      </p:sp>
      <p:sp>
        <p:nvSpPr>
          <p:cNvPr id="31" name="Textfeld 30"/>
          <p:cNvSpPr txBox="1"/>
          <p:nvPr/>
        </p:nvSpPr>
        <p:spPr>
          <a:xfrm>
            <a:off x="5048736" y="773831"/>
            <a:ext cx="543739" cy="523220"/>
          </a:xfrm>
          <a:prstGeom prst="rect">
            <a:avLst/>
          </a:prstGeom>
          <a:noFill/>
          <a:ln w="12700">
            <a:noFill/>
            <a:prstDash val="solid"/>
          </a:ln>
        </p:spPr>
        <p:txBody>
          <a:bodyPr wrap="none" rtlCol="0" anchor="ctr">
            <a:spAutoFit/>
          </a:bodyPr>
          <a:lstStyle/>
          <a:p>
            <a:pPr algn="ctr"/>
            <a:r>
              <a:rPr lang="de-DE" sz="2800" dirty="0">
                <a:solidFill>
                  <a:srgbClr val="00B050"/>
                </a:solidFill>
                <a:latin typeface="DotumChe" panose="020B0609000101010101" pitchFamily="49" charset="-127"/>
                <a:ea typeface="DotumChe" panose="020B0609000101010101" pitchFamily="49" charset="-127"/>
              </a:rPr>
              <a:t>29</a:t>
            </a:r>
          </a:p>
        </p:txBody>
      </p:sp>
      <p:sp>
        <p:nvSpPr>
          <p:cNvPr id="32" name="Textfeld 31"/>
          <p:cNvSpPr txBox="1"/>
          <p:nvPr/>
        </p:nvSpPr>
        <p:spPr>
          <a:xfrm>
            <a:off x="3359526" y="3318341"/>
            <a:ext cx="367408" cy="276999"/>
          </a:xfrm>
          <a:prstGeom prst="rect">
            <a:avLst/>
          </a:prstGeom>
          <a:solidFill>
            <a:schemeClr val="tx1"/>
          </a:solidFill>
          <a:ln w="12700">
            <a:solidFill>
              <a:schemeClr val="tx1"/>
            </a:solidFill>
            <a:prstDash val="dashDot"/>
          </a:ln>
        </p:spPr>
        <p:txBody>
          <a:bodyPr wrap="none" rtlCol="0" anchor="ctr">
            <a:spAutoFit/>
          </a:bodyPr>
          <a:lstStyle/>
          <a:p>
            <a:pPr algn="ctr"/>
            <a:r>
              <a:rPr lang="de-DE" sz="1200" dirty="0">
                <a:solidFill>
                  <a:srgbClr val="21B5C9"/>
                </a:solidFill>
                <a:latin typeface="Elephant" panose="02020904090505020303" pitchFamily="18" charset="0"/>
              </a:rPr>
              <a:t>32</a:t>
            </a:r>
            <a:endParaRPr lang="de-DE" sz="2800" dirty="0">
              <a:solidFill>
                <a:srgbClr val="21B5C9"/>
              </a:solidFill>
              <a:latin typeface="Elephant" panose="02020904090505020303" pitchFamily="18" charset="0"/>
            </a:endParaRPr>
          </a:p>
        </p:txBody>
      </p:sp>
      <p:sp>
        <p:nvSpPr>
          <p:cNvPr id="33" name="Textfeld 32"/>
          <p:cNvSpPr txBox="1"/>
          <p:nvPr/>
        </p:nvSpPr>
        <p:spPr>
          <a:xfrm>
            <a:off x="2083309" y="2589057"/>
            <a:ext cx="537327" cy="523220"/>
          </a:xfrm>
          <a:prstGeom prst="rect">
            <a:avLst/>
          </a:prstGeom>
          <a:noFill/>
          <a:ln w="12700">
            <a:noFill/>
            <a:prstDash val="sysDot"/>
          </a:ln>
        </p:spPr>
        <p:txBody>
          <a:bodyPr wrap="none" rtlCol="0" anchor="ctr">
            <a:spAutoFit/>
          </a:bodyPr>
          <a:lstStyle/>
          <a:p>
            <a:pPr algn="ctr"/>
            <a:r>
              <a:rPr lang="de-DE" sz="2800" dirty="0">
                <a:solidFill>
                  <a:srgbClr val="F4D938"/>
                </a:solidFill>
                <a:latin typeface="Georgia" panose="02040502050405020303" pitchFamily="18" charset="0"/>
              </a:rPr>
              <a:t>31</a:t>
            </a:r>
          </a:p>
        </p:txBody>
      </p:sp>
      <p:sp>
        <p:nvSpPr>
          <p:cNvPr id="34" name="Textfeld 33"/>
          <p:cNvSpPr txBox="1"/>
          <p:nvPr/>
        </p:nvSpPr>
        <p:spPr>
          <a:xfrm>
            <a:off x="7461169" y="41925"/>
            <a:ext cx="792000" cy="576000"/>
          </a:xfrm>
          <a:prstGeom prst="rect">
            <a:avLst/>
          </a:prstGeom>
          <a:noFill/>
          <a:ln w="12700">
            <a:noFill/>
            <a:prstDash val="lgDashDotDot"/>
          </a:ln>
        </p:spPr>
        <p:txBody>
          <a:bodyPr wrap="none" rtlCol="0" anchor="ctr">
            <a:spAutoFit/>
          </a:bodyPr>
          <a:lstStyle/>
          <a:p>
            <a:pPr algn="ctr"/>
            <a:r>
              <a:rPr lang="de-DE" sz="2800" dirty="0">
                <a:latin typeface="Felix Titling" panose="04060505060202020A04" pitchFamily="82" charset="0"/>
              </a:rPr>
              <a:t>30</a:t>
            </a:r>
          </a:p>
        </p:txBody>
      </p:sp>
      <p:sp>
        <p:nvSpPr>
          <p:cNvPr id="35" name="Textfeld 34"/>
          <p:cNvSpPr txBox="1"/>
          <p:nvPr/>
        </p:nvSpPr>
        <p:spPr>
          <a:xfrm>
            <a:off x="1197823" y="1885627"/>
            <a:ext cx="546945" cy="523220"/>
          </a:xfrm>
          <a:prstGeom prst="rect">
            <a:avLst/>
          </a:prstGeom>
          <a:noFill/>
          <a:ln w="12700">
            <a:noFill/>
            <a:prstDash val="dash"/>
          </a:ln>
        </p:spPr>
        <p:txBody>
          <a:bodyPr wrap="none" rtlCol="0" anchor="ctr">
            <a:spAutoFit/>
          </a:bodyPr>
          <a:lstStyle/>
          <a:p>
            <a:pPr algn="ctr"/>
            <a:r>
              <a:rPr lang="de-DE" sz="2800" dirty="0">
                <a:solidFill>
                  <a:srgbClr val="7030A0"/>
                </a:solidFill>
                <a:latin typeface="French Script MT" panose="03020402040607040605" pitchFamily="66" charset="0"/>
                <a:cs typeface="David" panose="020E0502060401010101" pitchFamily="34" charset="-79"/>
              </a:rPr>
              <a:t>37</a:t>
            </a:r>
          </a:p>
        </p:txBody>
      </p:sp>
      <p:sp>
        <p:nvSpPr>
          <p:cNvPr id="36" name="Textfeld 35"/>
          <p:cNvSpPr txBox="1"/>
          <p:nvPr/>
        </p:nvSpPr>
        <p:spPr>
          <a:xfrm>
            <a:off x="5266066" y="4895550"/>
            <a:ext cx="546945" cy="523220"/>
          </a:xfrm>
          <a:prstGeom prst="rect">
            <a:avLst/>
          </a:prstGeom>
          <a:noFill/>
          <a:ln w="12700">
            <a:noFill/>
            <a:prstDash val="sysDash"/>
          </a:ln>
        </p:spPr>
        <p:txBody>
          <a:bodyPr wrap="none" rtlCol="0" anchor="ctr">
            <a:spAutoFit/>
          </a:bodyPr>
          <a:lstStyle/>
          <a:p>
            <a:pPr algn="ctr"/>
            <a:r>
              <a:rPr lang="de-DE" sz="2800" dirty="0">
                <a:solidFill>
                  <a:srgbClr val="00B050"/>
                </a:solidFill>
                <a:latin typeface="Giddyup Std" pitchFamily="66" charset="0"/>
                <a:cs typeface="DilleniaUPC" panose="02020603050405020304" pitchFamily="18" charset="-34"/>
              </a:rPr>
              <a:t>35</a:t>
            </a:r>
          </a:p>
        </p:txBody>
      </p:sp>
      <p:sp>
        <p:nvSpPr>
          <p:cNvPr id="37" name="Textfeld 36"/>
          <p:cNvSpPr txBox="1"/>
          <p:nvPr/>
        </p:nvSpPr>
        <p:spPr>
          <a:xfrm>
            <a:off x="6917285" y="3621730"/>
            <a:ext cx="421910" cy="523220"/>
          </a:xfrm>
          <a:prstGeom prst="rect">
            <a:avLst/>
          </a:prstGeom>
          <a:noFill/>
          <a:ln w="12700">
            <a:noFill/>
            <a:prstDash val="lgDash"/>
          </a:ln>
        </p:spPr>
        <p:txBody>
          <a:bodyPr wrap="none" rtlCol="0" anchor="ctr">
            <a:spAutoFit/>
          </a:bodyPr>
          <a:lstStyle/>
          <a:p>
            <a:pPr algn="ctr"/>
            <a:r>
              <a:rPr lang="de-DE" sz="2800" dirty="0">
                <a:solidFill>
                  <a:srgbClr val="F4D938"/>
                </a:solidFill>
                <a:latin typeface="Gigi" panose="04040504061007020D02" pitchFamily="82" charset="0"/>
                <a:cs typeface="DokChampa" panose="020B0604020202020204" pitchFamily="34" charset="-34"/>
              </a:rPr>
              <a:t>33</a:t>
            </a:r>
          </a:p>
        </p:txBody>
      </p:sp>
      <p:sp>
        <p:nvSpPr>
          <p:cNvPr id="38" name="Textfeld 37"/>
          <p:cNvSpPr txBox="1"/>
          <p:nvPr/>
        </p:nvSpPr>
        <p:spPr>
          <a:xfrm>
            <a:off x="8194752" y="5551467"/>
            <a:ext cx="546945" cy="523220"/>
          </a:xfrm>
          <a:prstGeom prst="rect">
            <a:avLst/>
          </a:prstGeom>
          <a:noFill/>
          <a:ln w="12700">
            <a:noFill/>
            <a:prstDash val="solid"/>
          </a:ln>
        </p:spPr>
        <p:txBody>
          <a:bodyPr wrap="none" rtlCol="0" anchor="ctr">
            <a:spAutoFit/>
          </a:bodyPr>
          <a:lstStyle/>
          <a:p>
            <a:pPr algn="ctr"/>
            <a:r>
              <a:rPr lang="de-DE" sz="2800" dirty="0">
                <a:solidFill>
                  <a:srgbClr val="7030A0"/>
                </a:solidFill>
                <a:latin typeface="Freestyle Script" panose="030804020302050B0404" pitchFamily="66" charset="0"/>
                <a:ea typeface="DotumChe" panose="020B0609000101010101" pitchFamily="49" charset="-127"/>
                <a:cs typeface="FrankRuehl" panose="020E0503060101010101" pitchFamily="34" charset="-79"/>
              </a:rPr>
              <a:t>36</a:t>
            </a:r>
          </a:p>
        </p:txBody>
      </p:sp>
      <p:sp>
        <p:nvSpPr>
          <p:cNvPr id="39" name="Textfeld 38"/>
          <p:cNvSpPr txBox="1"/>
          <p:nvPr/>
        </p:nvSpPr>
        <p:spPr>
          <a:xfrm>
            <a:off x="246239" y="4852090"/>
            <a:ext cx="670376" cy="523220"/>
          </a:xfrm>
          <a:prstGeom prst="rect">
            <a:avLst/>
          </a:prstGeom>
          <a:noFill/>
          <a:ln w="12700">
            <a:noFill/>
            <a:prstDash val="dashDot"/>
          </a:ln>
        </p:spPr>
        <p:txBody>
          <a:bodyPr wrap="none" rtlCol="0" anchor="ctr">
            <a:spAutoFit/>
          </a:bodyPr>
          <a:lstStyle/>
          <a:p>
            <a:pPr algn="ctr"/>
            <a:r>
              <a:rPr lang="de-DE" sz="2800" dirty="0">
                <a:solidFill>
                  <a:srgbClr val="21B5C9"/>
                </a:solidFill>
                <a:latin typeface="MV Boli" pitchFamily="2" charset="0"/>
                <a:ea typeface="FangSong" pitchFamily="49" charset="-122"/>
                <a:cs typeface="MV Boli" pitchFamily="2" charset="0"/>
              </a:rPr>
              <a:t>34</a:t>
            </a:r>
          </a:p>
        </p:txBody>
      </p:sp>
      <p:sp>
        <p:nvSpPr>
          <p:cNvPr id="40" name="Textfeld 39"/>
          <p:cNvSpPr txBox="1"/>
          <p:nvPr/>
        </p:nvSpPr>
        <p:spPr>
          <a:xfrm>
            <a:off x="4900257" y="1410910"/>
            <a:ext cx="792000" cy="576000"/>
          </a:xfrm>
          <a:prstGeom prst="rect">
            <a:avLst/>
          </a:prstGeom>
          <a:noFill/>
          <a:ln w="12700">
            <a:noFill/>
            <a:prstDash val="lgDashDotDot"/>
          </a:ln>
        </p:spPr>
        <p:txBody>
          <a:bodyPr wrap="none" rtlCol="0" anchor="ctr">
            <a:spAutoFit/>
          </a:bodyPr>
          <a:lstStyle/>
          <a:p>
            <a:pPr algn="ctr"/>
            <a:r>
              <a:rPr lang="de-DE" sz="2800" dirty="0">
                <a:latin typeface="Gill Sans Ultra Bold" panose="020B0A02020104020203" pitchFamily="34" charset="0"/>
              </a:rPr>
              <a:t>38</a:t>
            </a:r>
          </a:p>
        </p:txBody>
      </p:sp>
      <p:sp>
        <p:nvSpPr>
          <p:cNvPr id="41" name="Textfeld 40"/>
          <p:cNvSpPr txBox="1"/>
          <p:nvPr/>
        </p:nvSpPr>
        <p:spPr>
          <a:xfrm>
            <a:off x="5561785" y="2484384"/>
            <a:ext cx="611065" cy="523220"/>
          </a:xfrm>
          <a:prstGeom prst="rect">
            <a:avLst/>
          </a:prstGeom>
          <a:noFill/>
          <a:ln w="12700">
            <a:noFill/>
            <a:prstDash val="sysDot"/>
          </a:ln>
        </p:spPr>
        <p:txBody>
          <a:bodyPr wrap="none" rtlCol="0" anchor="ctr">
            <a:spAutoFit/>
          </a:bodyPr>
          <a:lstStyle/>
          <a:p>
            <a:pPr algn="ctr"/>
            <a:r>
              <a:rPr lang="de-DE" sz="2800" dirty="0">
                <a:solidFill>
                  <a:srgbClr val="7030A0"/>
                </a:solidFill>
                <a:latin typeface="Goudy Old Style" panose="02020502050305020303" pitchFamily="18" charset="0"/>
              </a:rPr>
              <a:t>41</a:t>
            </a:r>
          </a:p>
        </p:txBody>
      </p:sp>
      <p:sp>
        <p:nvSpPr>
          <p:cNvPr id="42" name="Textfeld 41"/>
          <p:cNvSpPr txBox="1"/>
          <p:nvPr/>
        </p:nvSpPr>
        <p:spPr>
          <a:xfrm>
            <a:off x="7866797" y="3438917"/>
            <a:ext cx="604653" cy="523220"/>
          </a:xfrm>
          <a:prstGeom prst="rect">
            <a:avLst/>
          </a:prstGeom>
          <a:noFill/>
          <a:ln w="12700">
            <a:noFill/>
            <a:prstDash val="dash"/>
          </a:ln>
        </p:spPr>
        <p:txBody>
          <a:bodyPr wrap="none" rtlCol="0" anchor="ctr">
            <a:spAutoFit/>
          </a:bodyPr>
          <a:lstStyle/>
          <a:p>
            <a:pPr algn="ctr"/>
            <a:r>
              <a:rPr lang="de-DE" sz="2800" dirty="0">
                <a:solidFill>
                  <a:srgbClr val="99CC00"/>
                </a:solidFill>
                <a:latin typeface="Gungsuh" panose="02030600000101010101" pitchFamily="18" charset="-127"/>
                <a:ea typeface="Gungsuh" panose="02030600000101010101" pitchFamily="18" charset="-127"/>
                <a:cs typeface="David" panose="020E0502060401010101" pitchFamily="34" charset="-79"/>
              </a:rPr>
              <a:t>42</a:t>
            </a:r>
          </a:p>
        </p:txBody>
      </p:sp>
      <p:sp>
        <p:nvSpPr>
          <p:cNvPr id="43" name="Textfeld 42"/>
          <p:cNvSpPr txBox="1"/>
          <p:nvPr/>
        </p:nvSpPr>
        <p:spPr>
          <a:xfrm>
            <a:off x="1414865" y="5749993"/>
            <a:ext cx="611065" cy="523220"/>
          </a:xfrm>
          <a:prstGeom prst="rect">
            <a:avLst/>
          </a:prstGeom>
          <a:noFill/>
          <a:ln w="12700">
            <a:noFill/>
            <a:prstDash val="sysDash"/>
          </a:ln>
        </p:spPr>
        <p:txBody>
          <a:bodyPr wrap="none" rtlCol="0" anchor="ctr">
            <a:spAutoFit/>
          </a:bodyPr>
          <a:lstStyle/>
          <a:p>
            <a:pPr algn="ctr"/>
            <a:r>
              <a:rPr lang="de-DE" sz="2800" dirty="0">
                <a:solidFill>
                  <a:srgbClr val="FF0000"/>
                </a:solidFill>
                <a:latin typeface="Goudy Stout" panose="0202090407030B020401" pitchFamily="18" charset="0"/>
                <a:cs typeface="DilleniaUPC" panose="02020603050405020304" pitchFamily="18" charset="-34"/>
              </a:rPr>
              <a:t>43</a:t>
            </a:r>
          </a:p>
        </p:txBody>
      </p:sp>
      <p:sp>
        <p:nvSpPr>
          <p:cNvPr id="44" name="Textfeld 43"/>
          <p:cNvSpPr txBox="1"/>
          <p:nvPr/>
        </p:nvSpPr>
        <p:spPr>
          <a:xfrm>
            <a:off x="8175516" y="583322"/>
            <a:ext cx="585417" cy="523220"/>
          </a:xfrm>
          <a:prstGeom prst="rect">
            <a:avLst/>
          </a:prstGeom>
          <a:noFill/>
          <a:ln w="12700">
            <a:noFill/>
            <a:prstDash val="lgDash"/>
          </a:ln>
        </p:spPr>
        <p:txBody>
          <a:bodyPr wrap="none" rtlCol="0" anchor="ctr">
            <a:spAutoFit/>
          </a:bodyPr>
          <a:lstStyle/>
          <a:p>
            <a:pPr algn="ctr"/>
            <a:r>
              <a:rPr lang="de-DE" sz="2800" dirty="0">
                <a:solidFill>
                  <a:srgbClr val="0070C0"/>
                </a:solidFill>
                <a:latin typeface="Haettenschweiler" panose="020B0706040902060204" pitchFamily="34" charset="0"/>
                <a:cs typeface="DokChampa" panose="020B0604020202020204" pitchFamily="34" charset="-34"/>
              </a:rPr>
              <a:t>39</a:t>
            </a:r>
          </a:p>
        </p:txBody>
      </p:sp>
      <p:sp>
        <p:nvSpPr>
          <p:cNvPr id="45" name="Textfeld 44"/>
          <p:cNvSpPr txBox="1"/>
          <p:nvPr/>
        </p:nvSpPr>
        <p:spPr>
          <a:xfrm>
            <a:off x="801266" y="4129332"/>
            <a:ext cx="611065" cy="523220"/>
          </a:xfrm>
          <a:prstGeom prst="rect">
            <a:avLst/>
          </a:prstGeom>
          <a:noFill/>
          <a:ln w="12700">
            <a:noFill/>
            <a:prstDash val="solid"/>
          </a:ln>
        </p:spPr>
        <p:txBody>
          <a:bodyPr wrap="none" rtlCol="0" anchor="ctr">
            <a:spAutoFit/>
          </a:bodyPr>
          <a:lstStyle/>
          <a:p>
            <a:pPr algn="ctr"/>
            <a:r>
              <a:rPr lang="de-DE" sz="2800" dirty="0">
                <a:solidFill>
                  <a:schemeClr val="accent6">
                    <a:lumMod val="75000"/>
                  </a:schemeClr>
                </a:solidFill>
                <a:latin typeface="Gloucester MT Extra Condensed" panose="02030808020601010101" pitchFamily="18" charset="0"/>
                <a:ea typeface="DotumChe" panose="020B0609000101010101" pitchFamily="49" charset="-127"/>
                <a:cs typeface="FrankRuehl" panose="020E0503060101010101" pitchFamily="34" charset="-79"/>
              </a:rPr>
              <a:t>40</a:t>
            </a:r>
          </a:p>
        </p:txBody>
      </p:sp>
      <p:sp>
        <p:nvSpPr>
          <p:cNvPr id="46" name="Textfeld 45"/>
          <p:cNvSpPr txBox="1"/>
          <p:nvPr/>
        </p:nvSpPr>
        <p:spPr>
          <a:xfrm>
            <a:off x="4351582" y="5130074"/>
            <a:ext cx="470000" cy="523220"/>
          </a:xfrm>
          <a:prstGeom prst="rect">
            <a:avLst/>
          </a:prstGeom>
          <a:noFill/>
          <a:ln w="12700">
            <a:noFill/>
            <a:prstDash val="dashDot"/>
          </a:ln>
        </p:spPr>
        <p:txBody>
          <a:bodyPr wrap="none" rtlCol="0" anchor="ctr">
            <a:spAutoFit/>
          </a:bodyPr>
          <a:lstStyle/>
          <a:p>
            <a:pPr algn="ctr"/>
            <a:r>
              <a:rPr lang="de-DE" sz="2800" dirty="0">
                <a:solidFill>
                  <a:srgbClr val="7030A0"/>
                </a:solidFill>
                <a:latin typeface="Harrington" panose="04040505050A02020702" pitchFamily="82" charset="0"/>
                <a:cs typeface="Gisha" panose="020B0502040204020203" pitchFamily="34" charset="-79"/>
              </a:rPr>
              <a:t>44</a:t>
            </a:r>
          </a:p>
        </p:txBody>
      </p:sp>
      <p:sp>
        <p:nvSpPr>
          <p:cNvPr id="47" name="Textfeld 46"/>
          <p:cNvSpPr txBox="1"/>
          <p:nvPr/>
        </p:nvSpPr>
        <p:spPr>
          <a:xfrm>
            <a:off x="7061650" y="4705332"/>
            <a:ext cx="449161" cy="523220"/>
          </a:xfrm>
          <a:prstGeom prst="rect">
            <a:avLst/>
          </a:prstGeom>
          <a:noFill/>
          <a:ln w="12700">
            <a:noFill/>
            <a:prstDash val="sysDot"/>
          </a:ln>
        </p:spPr>
        <p:txBody>
          <a:bodyPr wrap="none" rtlCol="0" anchor="ctr">
            <a:spAutoFit/>
          </a:bodyPr>
          <a:lstStyle/>
          <a:p>
            <a:pPr algn="ctr"/>
            <a:r>
              <a:rPr lang="de-DE" sz="2800" dirty="0">
                <a:solidFill>
                  <a:srgbClr val="FF0000"/>
                </a:solidFill>
                <a:latin typeface="Imprint MT Shadow" panose="04020605060303030202" pitchFamily="82" charset="0"/>
              </a:rPr>
              <a:t>45</a:t>
            </a:r>
          </a:p>
        </p:txBody>
      </p:sp>
      <p:sp>
        <p:nvSpPr>
          <p:cNvPr id="48" name="Textfeld 47"/>
          <p:cNvSpPr txBox="1"/>
          <p:nvPr/>
        </p:nvSpPr>
        <p:spPr>
          <a:xfrm>
            <a:off x="2155832" y="1579666"/>
            <a:ext cx="511679" cy="523220"/>
          </a:xfrm>
          <a:prstGeom prst="rect">
            <a:avLst/>
          </a:prstGeom>
          <a:noFill/>
          <a:ln w="12700">
            <a:noFill/>
            <a:prstDash val="dash"/>
          </a:ln>
        </p:spPr>
        <p:txBody>
          <a:bodyPr wrap="none" rtlCol="0" anchor="ctr">
            <a:spAutoFit/>
          </a:bodyPr>
          <a:lstStyle/>
          <a:p>
            <a:pPr algn="ctr"/>
            <a:r>
              <a:rPr lang="de-DE" sz="2800" dirty="0">
                <a:solidFill>
                  <a:srgbClr val="FF0000"/>
                </a:solidFill>
                <a:latin typeface="JasmineUPC" panose="02020603050405020304" pitchFamily="18" charset="-34"/>
                <a:ea typeface="Gungsuh" panose="02030600000101010101" pitchFamily="18" charset="-127"/>
                <a:cs typeface="JasmineUPC" panose="02020603050405020304" pitchFamily="18" charset="-34"/>
              </a:rPr>
              <a:t>46</a:t>
            </a:r>
          </a:p>
        </p:txBody>
      </p:sp>
      <p:sp>
        <p:nvSpPr>
          <p:cNvPr id="49" name="Textfeld 48"/>
          <p:cNvSpPr txBox="1"/>
          <p:nvPr/>
        </p:nvSpPr>
        <p:spPr>
          <a:xfrm>
            <a:off x="5466938" y="4048653"/>
            <a:ext cx="449161" cy="523220"/>
          </a:xfrm>
          <a:prstGeom prst="rect">
            <a:avLst/>
          </a:prstGeom>
          <a:noFill/>
          <a:ln w="12700">
            <a:noFill/>
            <a:prstDash val="sysDash"/>
          </a:ln>
        </p:spPr>
        <p:txBody>
          <a:bodyPr wrap="none" rtlCol="0" anchor="ctr">
            <a:spAutoFit/>
          </a:bodyPr>
          <a:lstStyle/>
          <a:p>
            <a:pPr algn="ctr"/>
            <a:r>
              <a:rPr lang="de-DE" sz="2800" dirty="0">
                <a:solidFill>
                  <a:schemeClr val="accent6">
                    <a:lumMod val="75000"/>
                  </a:schemeClr>
                </a:solidFill>
                <a:latin typeface="Jokerman" panose="04090605060D06020702" pitchFamily="82" charset="0"/>
                <a:cs typeface="DilleniaUPC" panose="02020603050405020304" pitchFamily="18" charset="-34"/>
              </a:rPr>
              <a:t>50</a:t>
            </a:r>
          </a:p>
        </p:txBody>
      </p:sp>
      <p:sp>
        <p:nvSpPr>
          <p:cNvPr id="50" name="Textfeld 49"/>
          <p:cNvSpPr txBox="1"/>
          <p:nvPr/>
        </p:nvSpPr>
        <p:spPr>
          <a:xfrm>
            <a:off x="3407946" y="359046"/>
            <a:ext cx="546945" cy="523220"/>
          </a:xfrm>
          <a:prstGeom prst="rect">
            <a:avLst/>
          </a:prstGeom>
          <a:noFill/>
          <a:ln w="12700">
            <a:noFill/>
            <a:prstDash val="lgDash"/>
          </a:ln>
        </p:spPr>
        <p:txBody>
          <a:bodyPr wrap="none" rtlCol="0" anchor="ctr">
            <a:spAutoFit/>
          </a:bodyPr>
          <a:lstStyle/>
          <a:p>
            <a:pPr algn="ctr"/>
            <a:r>
              <a:rPr lang="de-DE" sz="2800" dirty="0">
                <a:solidFill>
                  <a:srgbClr val="F4D938"/>
                </a:solidFill>
                <a:latin typeface="Informal Roman" panose="030604020304060B0204" pitchFamily="66" charset="0"/>
                <a:cs typeface="DokChampa" panose="020B0604020202020204" pitchFamily="34" charset="-34"/>
              </a:rPr>
              <a:t>47</a:t>
            </a:r>
          </a:p>
        </p:txBody>
      </p:sp>
      <p:sp>
        <p:nvSpPr>
          <p:cNvPr id="51" name="Textfeld 50"/>
          <p:cNvSpPr txBox="1"/>
          <p:nvPr/>
        </p:nvSpPr>
        <p:spPr>
          <a:xfrm>
            <a:off x="2222773" y="3604673"/>
            <a:ext cx="585417" cy="523220"/>
          </a:xfrm>
          <a:prstGeom prst="rect">
            <a:avLst/>
          </a:prstGeom>
          <a:noFill/>
          <a:ln w="12700">
            <a:noFill/>
            <a:prstDash val="solid"/>
          </a:ln>
        </p:spPr>
        <p:txBody>
          <a:bodyPr wrap="none" rtlCol="0" anchor="ctr">
            <a:spAutoFit/>
          </a:bodyPr>
          <a:lstStyle/>
          <a:p>
            <a:pPr algn="ctr"/>
            <a:r>
              <a:rPr lang="de-DE" sz="2800" dirty="0">
                <a:solidFill>
                  <a:srgbClr val="00B050"/>
                </a:solidFill>
                <a:latin typeface="Hobo Std" pitchFamily="34" charset="0"/>
                <a:ea typeface="DotumChe" panose="020B0609000101010101" pitchFamily="49" charset="-127"/>
                <a:cs typeface="FrankRuehl" panose="020E0503060101010101" pitchFamily="34" charset="-79"/>
              </a:rPr>
              <a:t>49</a:t>
            </a:r>
          </a:p>
        </p:txBody>
      </p:sp>
      <p:sp>
        <p:nvSpPr>
          <p:cNvPr id="52" name="Textfeld 51"/>
          <p:cNvSpPr txBox="1"/>
          <p:nvPr/>
        </p:nvSpPr>
        <p:spPr>
          <a:xfrm>
            <a:off x="6930229" y="1437427"/>
            <a:ext cx="546945" cy="523220"/>
          </a:xfrm>
          <a:prstGeom prst="rect">
            <a:avLst/>
          </a:prstGeom>
          <a:noFill/>
          <a:ln w="12700">
            <a:noFill/>
            <a:prstDash val="dashDot"/>
          </a:ln>
        </p:spPr>
        <p:txBody>
          <a:bodyPr wrap="none" rtlCol="0" anchor="ctr">
            <a:spAutoFit/>
          </a:bodyPr>
          <a:lstStyle/>
          <a:p>
            <a:pPr algn="ctr"/>
            <a:r>
              <a:rPr lang="de-DE" sz="2800" dirty="0">
                <a:solidFill>
                  <a:srgbClr val="FF0000"/>
                </a:solidFill>
                <a:latin typeface="Kristen ITC" panose="03050502040202030202" pitchFamily="66" charset="0"/>
                <a:cs typeface="Gisha" panose="020B0502040204020203" pitchFamily="34" charset="-79"/>
              </a:rPr>
              <a:t>48</a:t>
            </a:r>
          </a:p>
        </p:txBody>
      </p:sp>
      <p:sp>
        <p:nvSpPr>
          <p:cNvPr id="53" name="Textfeld 52"/>
          <p:cNvSpPr txBox="1"/>
          <p:nvPr/>
        </p:nvSpPr>
        <p:spPr>
          <a:xfrm>
            <a:off x="7564756" y="3892673"/>
            <a:ext cx="388248" cy="523220"/>
          </a:xfrm>
          <a:prstGeom prst="rect">
            <a:avLst/>
          </a:prstGeom>
          <a:noFill/>
          <a:ln w="12700">
            <a:noFill/>
            <a:prstDash val="lgDashDotDot"/>
          </a:ln>
        </p:spPr>
        <p:txBody>
          <a:bodyPr wrap="none" rtlCol="0" anchor="ctr">
            <a:spAutoFit/>
          </a:bodyPr>
          <a:lstStyle/>
          <a:p>
            <a:pPr algn="ctr"/>
            <a:r>
              <a:rPr lang="de-DE" sz="2800" dirty="0">
                <a:solidFill>
                  <a:srgbClr val="21B5C9"/>
                </a:solidFill>
                <a:latin typeface="Juice ITC" panose="04040403040A02020202" pitchFamily="82" charset="0"/>
              </a:rPr>
              <a:t>51</a:t>
            </a:r>
          </a:p>
        </p:txBody>
      </p:sp>
      <p:sp>
        <p:nvSpPr>
          <p:cNvPr id="54" name="Textfeld 53"/>
          <p:cNvSpPr txBox="1"/>
          <p:nvPr/>
        </p:nvSpPr>
        <p:spPr>
          <a:xfrm>
            <a:off x="1112853" y="5029501"/>
            <a:ext cx="425116" cy="523220"/>
          </a:xfrm>
          <a:prstGeom prst="rect">
            <a:avLst/>
          </a:prstGeom>
          <a:noFill/>
          <a:ln w="12700">
            <a:noFill/>
            <a:prstDash val="sysDot"/>
          </a:ln>
        </p:spPr>
        <p:txBody>
          <a:bodyPr wrap="none" rtlCol="0" anchor="ctr">
            <a:spAutoFit/>
          </a:bodyPr>
          <a:lstStyle/>
          <a:p>
            <a:pPr algn="ctr"/>
            <a:r>
              <a:rPr lang="de-DE" sz="2800" dirty="0">
                <a:solidFill>
                  <a:srgbClr val="0070C0"/>
                </a:solidFill>
                <a:latin typeface="Lithos Pro Regular" pitchFamily="82" charset="0"/>
                <a:ea typeface="Gungsuh" panose="02030600000101010101" pitchFamily="18" charset="-127"/>
                <a:cs typeface="JasmineUPC" panose="02020603050405020304" pitchFamily="18" charset="-34"/>
              </a:rPr>
              <a:t>52</a:t>
            </a:r>
          </a:p>
        </p:txBody>
      </p:sp>
      <p:sp>
        <p:nvSpPr>
          <p:cNvPr id="55" name="Textfeld 54"/>
          <p:cNvSpPr txBox="1"/>
          <p:nvPr/>
        </p:nvSpPr>
        <p:spPr>
          <a:xfrm>
            <a:off x="3138414" y="5714249"/>
            <a:ext cx="425116" cy="523220"/>
          </a:xfrm>
          <a:prstGeom prst="rect">
            <a:avLst/>
          </a:prstGeom>
          <a:noFill/>
          <a:ln w="12700">
            <a:noFill/>
            <a:prstDash val="sysDash"/>
          </a:ln>
        </p:spPr>
        <p:txBody>
          <a:bodyPr wrap="none" rtlCol="0" anchor="ctr">
            <a:spAutoFit/>
          </a:bodyPr>
          <a:lstStyle/>
          <a:p>
            <a:pPr algn="ctr"/>
            <a:r>
              <a:rPr lang="de-DE" sz="2800" dirty="0">
                <a:solidFill>
                  <a:srgbClr val="0070C0"/>
                </a:solidFill>
                <a:latin typeface="Magneto" panose="04030805050802020D02" pitchFamily="82" charset="0"/>
                <a:cs typeface="DokChampa" panose="020B0604020202020204" pitchFamily="34" charset="-34"/>
              </a:rPr>
              <a:t>53</a:t>
            </a:r>
          </a:p>
        </p:txBody>
      </p:sp>
      <p:sp>
        <p:nvSpPr>
          <p:cNvPr id="56" name="Textfeld 55"/>
          <p:cNvSpPr txBox="1"/>
          <p:nvPr/>
        </p:nvSpPr>
        <p:spPr>
          <a:xfrm>
            <a:off x="7646767" y="5995734"/>
            <a:ext cx="546945" cy="523220"/>
          </a:xfrm>
          <a:prstGeom prst="rect">
            <a:avLst/>
          </a:prstGeom>
          <a:noFill/>
          <a:ln w="12700">
            <a:noFill/>
            <a:prstDash val="dash"/>
          </a:ln>
        </p:spPr>
        <p:txBody>
          <a:bodyPr wrap="none" rtlCol="0" anchor="ctr">
            <a:spAutoFit/>
          </a:bodyPr>
          <a:lstStyle/>
          <a:p>
            <a:pPr algn="ctr"/>
            <a:r>
              <a:rPr lang="de-DE" sz="2800" dirty="0">
                <a:solidFill>
                  <a:srgbClr val="00B050"/>
                </a:solidFill>
                <a:latin typeface="Matura MT Script Capitals" panose="03020802060602070202" pitchFamily="66" charset="0"/>
              </a:rPr>
              <a:t>54</a:t>
            </a:r>
          </a:p>
        </p:txBody>
      </p:sp>
      <p:sp>
        <p:nvSpPr>
          <p:cNvPr id="57" name="Raute 56"/>
          <p:cNvSpPr/>
          <p:nvPr/>
        </p:nvSpPr>
        <p:spPr>
          <a:xfrm>
            <a:off x="6431279" y="476608"/>
            <a:ext cx="610214" cy="576064"/>
          </a:xfrm>
          <a:prstGeom prst="diamond">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de-DE" dirty="0">
                <a:solidFill>
                  <a:srgbClr val="99CC00"/>
                </a:solidFill>
                <a:latin typeface="Cooper Std Black" pitchFamily="18" charset="0"/>
              </a:rPr>
              <a:t>21</a:t>
            </a:r>
            <a:endParaRPr lang="de-DE" dirty="0">
              <a:solidFill>
                <a:srgbClr val="99CC00"/>
              </a:solidFill>
            </a:endParaRPr>
          </a:p>
        </p:txBody>
      </p:sp>
      <p:pic>
        <p:nvPicPr>
          <p:cNvPr id="69" name="~PP3273.WAV">
            <a:hlinkClick r:id="" action="ppaction://media"/>
          </p:cNvPr>
          <p:cNvPicPr>
            <a:picLocks noChangeAspect="1"/>
          </p:cNvPicPr>
          <p:nvPr>
            <a:audioFile r:link="rId3"/>
            <p:extLst>
              <p:ext uri="{DAA4B4D4-6D71-4841-9C94-3DE7FCFB9230}">
                <p14:media xmlns:p14="http://schemas.microsoft.com/office/powerpoint/2010/main" r:embed="rId2"/>
              </p:ext>
            </p:extLst>
          </p:nvPr>
        </p:nvPicPr>
        <p:blipFill>
          <a:blip r:embed="rId6" cstate="print"/>
          <a:stretch>
            <a:fillRect/>
          </a:stretch>
        </p:blipFill>
        <p:spPr>
          <a:xfrm>
            <a:off x="8839200" y="6311900"/>
            <a:ext cx="304800" cy="304800"/>
          </a:xfrm>
          <a:prstGeom prst="rect">
            <a:avLst/>
          </a:prstGeom>
        </p:spPr>
      </p:pic>
      <p:sp>
        <p:nvSpPr>
          <p:cNvPr id="66" name="Content Placeholder 2"/>
          <p:cNvSpPr txBox="1">
            <a:spLocks/>
          </p:cNvSpPr>
          <p:nvPr/>
        </p:nvSpPr>
        <p:spPr bwMode="auto">
          <a:xfrm>
            <a:off x="164224" y="6505575"/>
            <a:ext cx="8828690" cy="35242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342900" indent="-342900" algn="l" rtl="0" eaLnBrk="0" fontAlgn="base" hangingPunct="0">
              <a:spcBef>
                <a:spcPct val="20000"/>
              </a:spcBef>
              <a:spcAft>
                <a:spcPct val="0"/>
              </a:spcAft>
              <a:buClr>
                <a:srgbClr val="868688"/>
              </a:buClr>
              <a:buSzPct val="80000"/>
              <a:buBlip>
                <a:blip r:embed="rId7"/>
              </a:buBlip>
              <a:defRPr sz="2600">
                <a:solidFill>
                  <a:srgbClr val="4D4D4D"/>
                </a:solidFill>
                <a:latin typeface="Calibri" pitchFamily="34" charset="0"/>
                <a:ea typeface="+mn-ea"/>
                <a:cs typeface="+mn-cs"/>
              </a:defRPr>
            </a:lvl1pPr>
            <a:lvl2pPr marL="742950" indent="-285750" algn="l" rtl="0" eaLnBrk="0" fontAlgn="base" hangingPunct="0">
              <a:spcBef>
                <a:spcPct val="20000"/>
              </a:spcBef>
              <a:spcAft>
                <a:spcPct val="0"/>
              </a:spcAft>
              <a:buClr>
                <a:srgbClr val="868688"/>
              </a:buClr>
              <a:buSzPct val="100000"/>
              <a:buFont typeface="Wingdings" pitchFamily="2" charset="2"/>
              <a:buChar char="§"/>
              <a:defRPr sz="2000">
                <a:solidFill>
                  <a:srgbClr val="4D4D4D"/>
                </a:solidFill>
                <a:latin typeface="Calibri" pitchFamily="34" charset="0"/>
              </a:defRPr>
            </a:lvl2pPr>
            <a:lvl3pPr marL="1143000" indent="-228600" algn="l" rtl="0" eaLnBrk="0" fontAlgn="base" hangingPunct="0">
              <a:spcBef>
                <a:spcPct val="20000"/>
              </a:spcBef>
              <a:spcAft>
                <a:spcPct val="0"/>
              </a:spcAft>
              <a:buClr>
                <a:srgbClr val="868688"/>
              </a:buClr>
              <a:buSzPct val="100000"/>
              <a:buFont typeface="Wingdings" pitchFamily="2" charset="2"/>
              <a:buChar char="§"/>
              <a:defRPr sz="1800">
                <a:solidFill>
                  <a:srgbClr val="4D4D4D"/>
                </a:solidFill>
                <a:latin typeface="Calibri" pitchFamily="34" charset="0"/>
              </a:defRPr>
            </a:lvl3pPr>
            <a:lvl4pPr marL="1600200" indent="-228600" algn="l" rtl="0" eaLnBrk="0" fontAlgn="base" hangingPunct="0">
              <a:spcBef>
                <a:spcPct val="20000"/>
              </a:spcBef>
              <a:spcAft>
                <a:spcPct val="0"/>
              </a:spcAft>
              <a:buClr>
                <a:srgbClr val="868688"/>
              </a:buClr>
              <a:buSzPct val="100000"/>
              <a:buFont typeface="Wingdings" pitchFamily="2" charset="2"/>
              <a:buChar char="§"/>
              <a:defRPr sz="1600">
                <a:solidFill>
                  <a:srgbClr val="4D4D4D"/>
                </a:solidFill>
                <a:latin typeface="Calibri" pitchFamily="34" charset="0"/>
              </a:defRPr>
            </a:lvl4pPr>
            <a:lvl5pPr marL="2057400" indent="-228600" algn="l" rtl="0" eaLnBrk="0" fontAlgn="base" hangingPunct="0">
              <a:spcBef>
                <a:spcPct val="20000"/>
              </a:spcBef>
              <a:spcAft>
                <a:spcPct val="0"/>
              </a:spcAft>
              <a:buClr>
                <a:srgbClr val="868688"/>
              </a:buClr>
              <a:buSzPct val="150000"/>
              <a:buFont typeface="Times" pitchFamily="20" charset="0"/>
              <a:buChar char="•"/>
              <a:defRPr sz="1600">
                <a:solidFill>
                  <a:schemeClr val="tx1"/>
                </a:solidFill>
                <a:latin typeface="Calibri" pitchFamily="34" charset="0"/>
              </a:defRPr>
            </a:lvl5pPr>
            <a:lvl6pPr marL="2514600" indent="-228600" algn="l" rtl="0" fontAlgn="base">
              <a:spcBef>
                <a:spcPct val="20000"/>
              </a:spcBef>
              <a:spcAft>
                <a:spcPct val="0"/>
              </a:spcAft>
              <a:buClr>
                <a:srgbClr val="868688"/>
              </a:buClr>
              <a:buSzPct val="150000"/>
              <a:buFont typeface="Times" pitchFamily="18" charset="0"/>
              <a:buChar char="•"/>
              <a:defRPr sz="1600">
                <a:solidFill>
                  <a:schemeClr val="tx1"/>
                </a:solidFill>
                <a:latin typeface="+mn-lt"/>
              </a:defRPr>
            </a:lvl6pPr>
            <a:lvl7pPr marL="2971800" indent="-228600" algn="l" rtl="0" fontAlgn="base">
              <a:spcBef>
                <a:spcPct val="20000"/>
              </a:spcBef>
              <a:spcAft>
                <a:spcPct val="0"/>
              </a:spcAft>
              <a:buClr>
                <a:srgbClr val="868688"/>
              </a:buClr>
              <a:buSzPct val="150000"/>
              <a:buFont typeface="Times" pitchFamily="18" charset="0"/>
              <a:buChar char="•"/>
              <a:defRPr sz="1600">
                <a:solidFill>
                  <a:schemeClr val="tx1"/>
                </a:solidFill>
                <a:latin typeface="+mn-lt"/>
              </a:defRPr>
            </a:lvl7pPr>
            <a:lvl8pPr marL="3429000" indent="-228600" algn="l" rtl="0" fontAlgn="base">
              <a:spcBef>
                <a:spcPct val="20000"/>
              </a:spcBef>
              <a:spcAft>
                <a:spcPct val="0"/>
              </a:spcAft>
              <a:buClr>
                <a:srgbClr val="868688"/>
              </a:buClr>
              <a:buSzPct val="150000"/>
              <a:buFont typeface="Times" pitchFamily="18" charset="0"/>
              <a:buChar char="•"/>
              <a:defRPr sz="1600">
                <a:solidFill>
                  <a:schemeClr val="tx1"/>
                </a:solidFill>
                <a:latin typeface="+mn-lt"/>
              </a:defRPr>
            </a:lvl8pPr>
            <a:lvl9pPr marL="3886200" indent="-228600" algn="l" rtl="0" fontAlgn="base">
              <a:spcBef>
                <a:spcPct val="20000"/>
              </a:spcBef>
              <a:spcAft>
                <a:spcPct val="0"/>
              </a:spcAft>
              <a:buClr>
                <a:srgbClr val="868688"/>
              </a:buClr>
              <a:buSzPct val="150000"/>
              <a:buFont typeface="Times" pitchFamily="18" charset="0"/>
              <a:buChar char="•"/>
              <a:defRPr sz="1600">
                <a:solidFill>
                  <a:schemeClr val="tx1"/>
                </a:solidFill>
                <a:latin typeface="+mn-lt"/>
              </a:defRPr>
            </a:lvl9pPr>
          </a:lstStyle>
          <a:p>
            <a:pPr marL="0" indent="0" algn="r">
              <a:buNone/>
            </a:pPr>
            <a:r>
              <a:rPr lang="en-GB" sz="1200" dirty="0">
                <a:solidFill>
                  <a:srgbClr val="808080"/>
                </a:solidFill>
                <a:hlinkClick r:id="rId8"/>
              </a:rPr>
              <a:t>www.opp.com/icebreakers</a:t>
            </a:r>
            <a:r>
              <a:rPr lang="en-GB" sz="1200" dirty="0">
                <a:solidFill>
                  <a:srgbClr val="808080"/>
                </a:solidFill>
              </a:rPr>
              <a:t>                 </a:t>
            </a:r>
            <a:r>
              <a:rPr lang="en-GB" sz="2400" kern="0" dirty="0">
                <a:solidFill>
                  <a:srgbClr val="808080"/>
                </a:solidFill>
              </a:rPr>
              <a:t> </a:t>
            </a:r>
            <a:r>
              <a:rPr lang="en-US" sz="1200" dirty="0">
                <a:solidFill>
                  <a:srgbClr val="808080"/>
                </a:solidFill>
              </a:rPr>
              <a:t>From: Thomas Lorenz, Angelika H</a:t>
            </a:r>
            <a:r>
              <a:rPr lang="az-Cyrl-AZ" sz="1200" dirty="0">
                <a:solidFill>
                  <a:srgbClr val="808080"/>
                </a:solidFill>
              </a:rPr>
              <a:t>ӧ</a:t>
            </a:r>
            <a:r>
              <a:rPr lang="en-US" sz="1200" dirty="0">
                <a:solidFill>
                  <a:srgbClr val="808080"/>
                </a:solidFill>
              </a:rPr>
              <a:t>cker “Wert-voll leben”, Gabal Verlag, Offenbach 2014 | </a:t>
            </a:r>
            <a:r>
              <a:rPr lang="en-GB" sz="1200" dirty="0">
                <a:solidFill>
                  <a:srgbClr val="808080"/>
                </a:solidFill>
                <a:hlinkClick r:id="rId9"/>
              </a:rPr>
              <a:t>www.a-m-t.de</a:t>
            </a:r>
            <a:r>
              <a:rPr lang="en-GB" sz="1200" dirty="0">
                <a:solidFill>
                  <a:srgbClr val="808080"/>
                </a:solidFill>
              </a:rPr>
              <a:t> </a:t>
            </a:r>
          </a:p>
          <a:p>
            <a:pPr marL="0" indent="0">
              <a:buFontTx/>
              <a:buNone/>
            </a:pPr>
            <a:endParaRPr lang="en-GB" sz="2400" kern="0" dirty="0">
              <a:solidFill>
                <a:srgbClr val="808080"/>
              </a:solidFill>
            </a:endParaRPr>
          </a:p>
        </p:txBody>
      </p:sp>
    </p:spTree>
    <p:custDataLst>
      <p:tags r:id="rId1"/>
    </p:custDataLst>
    <p:extLst>
      <p:ext uri="{BB962C8B-B14F-4D97-AF65-F5344CB8AC3E}">
        <p14:creationId xmlns:p14="http://schemas.microsoft.com/office/powerpoint/2010/main" val="696961693"/>
      </p:ext>
    </p:extLst>
  </p:cSld>
  <p:clrMapOvr>
    <a:masterClrMapping/>
  </p:clrMapOvr>
  <p:transition spd="slow" advTm="17091"/>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fade">
                                      <p:cBhvr>
                                        <p:cTn id="7" dur="500"/>
                                        <p:tgtEl>
                                          <p:spTgt spid="6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4"/>
                                        </p:tgtEl>
                                        <p:attrNameLst>
                                          <p:attrName>style.visibility</p:attrName>
                                        </p:attrNameLst>
                                      </p:cBhvr>
                                      <p:to>
                                        <p:strVal val="visible"/>
                                      </p:to>
                                    </p:set>
                                    <p:animEffect transition="in" filter="fade">
                                      <p:cBhvr>
                                        <p:cTn id="10" dur="500"/>
                                        <p:tgtEl>
                                          <p:spTgt spid="6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3"/>
                                        </p:tgtEl>
                                        <p:attrNameLst>
                                          <p:attrName>style.visibility</p:attrName>
                                        </p:attrNameLst>
                                      </p:cBhvr>
                                      <p:to>
                                        <p:strVal val="visible"/>
                                      </p:to>
                                    </p:set>
                                    <p:animEffect transition="in" filter="fade">
                                      <p:cBhvr>
                                        <p:cTn id="13" dur="500"/>
                                        <p:tgtEl>
                                          <p:spTgt spid="6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1"/>
                                        </p:tgtEl>
                                        <p:attrNameLst>
                                          <p:attrName>style.visibility</p:attrName>
                                        </p:attrNameLst>
                                      </p:cBhvr>
                                      <p:to>
                                        <p:strVal val="visible"/>
                                      </p:to>
                                    </p:set>
                                    <p:animEffect transition="in" filter="fade">
                                      <p:cBhvr>
                                        <p:cTn id="16"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17" fill="hold" display="0">
                  <p:stCondLst>
                    <p:cond delay="indefinite"/>
                  </p:stCondLst>
                  <p:endCondLst>
                    <p:cond evt="onPrev" delay="0">
                      <p:tgtEl>
                        <p:sldTgt/>
                      </p:tgtEl>
                    </p:cond>
                    <p:cond evt="onStopAudio" delay="0">
                      <p:tgtEl>
                        <p:sldTgt/>
                      </p:tgtEl>
                    </p:cond>
                  </p:endCondLst>
                </p:cTn>
                <p:tgtEl>
                  <p:spTgt spid="69"/>
                </p:tgtEl>
              </p:cMediaNode>
            </p:audio>
          </p:childTnLst>
        </p:cTn>
      </p:par>
    </p:tnLst>
    <p:bldLst>
      <p:bldP spid="61" grpId="0" animBg="1"/>
      <p:bldP spid="62" grpId="0" animBg="1"/>
      <p:bldP spid="63" grpId="0" animBg="1"/>
      <p:bldP spid="6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hteck 58"/>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rgbClr val="F4D938"/>
              </a:solidFill>
            </a:endParaRPr>
          </a:p>
        </p:txBody>
      </p:sp>
      <p:sp>
        <p:nvSpPr>
          <p:cNvPr id="4" name="Textfeld 3"/>
          <p:cNvSpPr txBox="1"/>
          <p:nvPr/>
        </p:nvSpPr>
        <p:spPr>
          <a:xfrm>
            <a:off x="2331778" y="215030"/>
            <a:ext cx="367408" cy="523220"/>
          </a:xfrm>
          <a:prstGeom prst="rect">
            <a:avLst/>
          </a:prstGeom>
          <a:noFill/>
          <a:ln w="12700">
            <a:noFill/>
            <a:prstDash val="sysDash"/>
          </a:ln>
        </p:spPr>
        <p:txBody>
          <a:bodyPr wrap="none" rtlCol="0" anchor="ctr">
            <a:spAutoFit/>
          </a:bodyPr>
          <a:lstStyle/>
          <a:p>
            <a:pPr algn="ctr"/>
            <a:r>
              <a:rPr lang="de-DE" sz="2800" dirty="0">
                <a:solidFill>
                  <a:srgbClr val="FF0000"/>
                </a:solidFill>
              </a:rPr>
              <a:t>1</a:t>
            </a:r>
          </a:p>
        </p:txBody>
      </p:sp>
      <p:sp>
        <p:nvSpPr>
          <p:cNvPr id="5" name="Textfeld 4"/>
          <p:cNvSpPr txBox="1"/>
          <p:nvPr/>
        </p:nvSpPr>
        <p:spPr>
          <a:xfrm>
            <a:off x="4376962" y="457539"/>
            <a:ext cx="303288" cy="523220"/>
          </a:xfrm>
          <a:prstGeom prst="rect">
            <a:avLst/>
          </a:prstGeom>
          <a:noFill/>
          <a:ln w="12700">
            <a:noFill/>
            <a:prstDash val="lgDashDotDot"/>
          </a:ln>
        </p:spPr>
        <p:txBody>
          <a:bodyPr wrap="none" rtlCol="0" anchor="ctr">
            <a:spAutoFit/>
          </a:bodyPr>
          <a:lstStyle/>
          <a:p>
            <a:pPr algn="ctr"/>
            <a:r>
              <a:rPr lang="de-DE" sz="2800" dirty="0">
                <a:solidFill>
                  <a:srgbClr val="21B5C9"/>
                </a:solidFill>
                <a:latin typeface="Stencil" panose="040409050D0802020404" pitchFamily="82" charset="0"/>
              </a:rPr>
              <a:t>2</a:t>
            </a:r>
          </a:p>
        </p:txBody>
      </p:sp>
      <p:sp>
        <p:nvSpPr>
          <p:cNvPr id="6" name="Textfeld 5"/>
          <p:cNvSpPr txBox="1"/>
          <p:nvPr/>
        </p:nvSpPr>
        <p:spPr>
          <a:xfrm>
            <a:off x="8134106" y="1653298"/>
            <a:ext cx="385041" cy="523220"/>
          </a:xfrm>
          <a:prstGeom prst="rect">
            <a:avLst/>
          </a:prstGeom>
          <a:noFill/>
          <a:ln w="12700">
            <a:noFill/>
          </a:ln>
        </p:spPr>
        <p:txBody>
          <a:bodyPr wrap="none" rtlCol="0" anchor="ctr">
            <a:spAutoFit/>
          </a:bodyPr>
          <a:lstStyle/>
          <a:p>
            <a:pPr algn="ctr"/>
            <a:r>
              <a:rPr lang="de-DE" sz="2800" dirty="0">
                <a:solidFill>
                  <a:srgbClr val="21B5C9"/>
                </a:solidFill>
                <a:latin typeface="Tekton Pro" pitchFamily="34" charset="0"/>
              </a:rPr>
              <a:t>3</a:t>
            </a:r>
          </a:p>
        </p:txBody>
      </p:sp>
      <p:sp>
        <p:nvSpPr>
          <p:cNvPr id="7" name="Textfeld 6"/>
          <p:cNvSpPr txBox="1"/>
          <p:nvPr/>
        </p:nvSpPr>
        <p:spPr>
          <a:xfrm>
            <a:off x="1538297" y="3453057"/>
            <a:ext cx="364202" cy="523220"/>
          </a:xfrm>
          <a:prstGeom prst="rect">
            <a:avLst/>
          </a:prstGeom>
          <a:noFill/>
          <a:ln w="12700">
            <a:noFill/>
            <a:prstDash val="lgDash"/>
          </a:ln>
        </p:spPr>
        <p:txBody>
          <a:bodyPr wrap="none" rtlCol="0" anchor="ctr">
            <a:spAutoFit/>
          </a:bodyPr>
          <a:lstStyle/>
          <a:p>
            <a:pPr algn="ctr"/>
            <a:r>
              <a:rPr lang="de-DE" sz="2800" dirty="0">
                <a:solidFill>
                  <a:srgbClr val="0070C0"/>
                </a:solidFill>
                <a:latin typeface="Adobe Song Std L" pitchFamily="18" charset="-128"/>
                <a:ea typeface="Adobe Song Std L" pitchFamily="18" charset="-128"/>
              </a:rPr>
              <a:t>4</a:t>
            </a:r>
          </a:p>
        </p:txBody>
      </p:sp>
      <p:sp>
        <p:nvSpPr>
          <p:cNvPr id="8" name="Textfeld 7"/>
          <p:cNvSpPr txBox="1"/>
          <p:nvPr/>
        </p:nvSpPr>
        <p:spPr>
          <a:xfrm>
            <a:off x="4368258" y="3438917"/>
            <a:ext cx="407484" cy="523220"/>
          </a:xfrm>
          <a:prstGeom prst="rect">
            <a:avLst/>
          </a:prstGeom>
          <a:noFill/>
          <a:ln w="12700">
            <a:noFill/>
          </a:ln>
        </p:spPr>
        <p:txBody>
          <a:bodyPr wrap="none" rtlCol="0" anchor="ctr">
            <a:spAutoFit/>
          </a:bodyPr>
          <a:lstStyle/>
          <a:p>
            <a:pPr algn="ctr"/>
            <a:r>
              <a:rPr lang="de-DE" sz="2800" dirty="0">
                <a:solidFill>
                  <a:srgbClr val="F4D938"/>
                </a:solidFill>
                <a:latin typeface="Adobe Heiti Std R" pitchFamily="34" charset="-128"/>
                <a:ea typeface="Adobe Heiti Std R" pitchFamily="34" charset="-128"/>
              </a:rPr>
              <a:t>5</a:t>
            </a:r>
          </a:p>
        </p:txBody>
      </p:sp>
      <p:sp>
        <p:nvSpPr>
          <p:cNvPr id="9" name="Textfeld 8"/>
          <p:cNvSpPr txBox="1"/>
          <p:nvPr/>
        </p:nvSpPr>
        <p:spPr>
          <a:xfrm>
            <a:off x="8144526" y="2680907"/>
            <a:ext cx="364202" cy="523220"/>
          </a:xfrm>
          <a:prstGeom prst="rect">
            <a:avLst/>
          </a:prstGeom>
          <a:noFill/>
          <a:ln w="12700">
            <a:noFill/>
            <a:prstDash val="sysDot"/>
          </a:ln>
        </p:spPr>
        <p:txBody>
          <a:bodyPr wrap="none" rtlCol="0" anchor="ctr">
            <a:spAutoFit/>
          </a:bodyPr>
          <a:lstStyle/>
          <a:p>
            <a:pPr algn="ctr"/>
            <a:r>
              <a:rPr lang="de-DE" sz="2800" dirty="0">
                <a:solidFill>
                  <a:srgbClr val="FF0000"/>
                </a:solidFill>
                <a:latin typeface="Adobe Myungjo Std M" pitchFamily="18" charset="-128"/>
                <a:ea typeface="Adobe Myungjo Std M" pitchFamily="18" charset="-128"/>
              </a:rPr>
              <a:t>6</a:t>
            </a:r>
          </a:p>
        </p:txBody>
      </p:sp>
      <p:sp>
        <p:nvSpPr>
          <p:cNvPr id="10" name="Textfeld 9"/>
          <p:cNvSpPr txBox="1"/>
          <p:nvPr/>
        </p:nvSpPr>
        <p:spPr>
          <a:xfrm>
            <a:off x="2185100" y="5854061"/>
            <a:ext cx="333745" cy="523220"/>
          </a:xfrm>
          <a:prstGeom prst="rect">
            <a:avLst/>
          </a:prstGeom>
          <a:noFill/>
          <a:ln w="12700">
            <a:noFill/>
            <a:prstDash val="solid"/>
          </a:ln>
        </p:spPr>
        <p:txBody>
          <a:bodyPr wrap="none" rtlCol="0" anchor="ctr">
            <a:spAutoFit/>
          </a:bodyPr>
          <a:lstStyle/>
          <a:p>
            <a:pPr algn="ctr"/>
            <a:r>
              <a:rPr lang="de-DE" sz="2800" dirty="0">
                <a:solidFill>
                  <a:srgbClr val="99CC00"/>
                </a:solidFill>
                <a:latin typeface="Aharoni" panose="02010803020104030203" pitchFamily="2" charset="-79"/>
                <a:cs typeface="Aharoni" panose="02010803020104030203" pitchFamily="2" charset="-79"/>
              </a:rPr>
              <a:t>7</a:t>
            </a:r>
          </a:p>
        </p:txBody>
      </p:sp>
      <p:sp>
        <p:nvSpPr>
          <p:cNvPr id="11" name="Textfeld 10"/>
          <p:cNvSpPr txBox="1"/>
          <p:nvPr/>
        </p:nvSpPr>
        <p:spPr>
          <a:xfrm>
            <a:off x="6945352" y="5138249"/>
            <a:ext cx="348172" cy="523220"/>
          </a:xfrm>
          <a:prstGeom prst="rect">
            <a:avLst/>
          </a:prstGeom>
          <a:noFill/>
          <a:ln w="12700">
            <a:noFill/>
            <a:prstDash val="dashDot"/>
          </a:ln>
        </p:spPr>
        <p:txBody>
          <a:bodyPr wrap="none" rtlCol="0" anchor="ctr">
            <a:spAutoFit/>
          </a:bodyPr>
          <a:lstStyle/>
          <a:p>
            <a:pPr algn="ctr"/>
            <a:r>
              <a:rPr lang="de-DE" sz="2800" dirty="0">
                <a:solidFill>
                  <a:srgbClr val="0070C0"/>
                </a:solidFill>
                <a:latin typeface="Arial Narrow" panose="020B0606020202030204" pitchFamily="34" charset="0"/>
              </a:rPr>
              <a:t>9</a:t>
            </a:r>
          </a:p>
        </p:txBody>
      </p:sp>
      <p:sp>
        <p:nvSpPr>
          <p:cNvPr id="12" name="Textfeld 11"/>
          <p:cNvSpPr txBox="1"/>
          <p:nvPr/>
        </p:nvSpPr>
        <p:spPr>
          <a:xfrm>
            <a:off x="3966954" y="5995734"/>
            <a:ext cx="320921" cy="523220"/>
          </a:xfrm>
          <a:prstGeom prst="rect">
            <a:avLst/>
          </a:prstGeom>
          <a:noFill/>
          <a:ln>
            <a:noFill/>
            <a:prstDash val="lgDash"/>
          </a:ln>
        </p:spPr>
        <p:txBody>
          <a:bodyPr wrap="none" rtlCol="0" anchor="ctr">
            <a:spAutoFit/>
          </a:bodyPr>
          <a:lstStyle/>
          <a:p>
            <a:pPr algn="ctr"/>
            <a:r>
              <a:rPr lang="de-DE" sz="2800" dirty="0">
                <a:solidFill>
                  <a:srgbClr val="99CC00"/>
                </a:solidFill>
                <a:latin typeface="Algerian" panose="04020705040A02060702" pitchFamily="82" charset="0"/>
              </a:rPr>
              <a:t>8</a:t>
            </a:r>
          </a:p>
        </p:txBody>
      </p:sp>
      <p:sp>
        <p:nvSpPr>
          <p:cNvPr id="13" name="Textfeld 12"/>
          <p:cNvSpPr txBox="1"/>
          <p:nvPr/>
        </p:nvSpPr>
        <p:spPr>
          <a:xfrm>
            <a:off x="316503" y="215030"/>
            <a:ext cx="611065" cy="523220"/>
          </a:xfrm>
          <a:prstGeom prst="rect">
            <a:avLst/>
          </a:prstGeom>
          <a:noFill/>
          <a:ln w="12700">
            <a:noFill/>
            <a:prstDash val="sysDot"/>
          </a:ln>
        </p:spPr>
        <p:txBody>
          <a:bodyPr wrap="none" rtlCol="0" anchor="ctr">
            <a:spAutoFit/>
          </a:bodyPr>
          <a:lstStyle/>
          <a:p>
            <a:pPr algn="ctr"/>
            <a:r>
              <a:rPr lang="de-DE" sz="2800" dirty="0">
                <a:solidFill>
                  <a:schemeClr val="accent6">
                    <a:lumMod val="75000"/>
                  </a:schemeClr>
                </a:solidFill>
                <a:latin typeface="Baskerville Old Face" panose="02020602080505020303" pitchFamily="18" charset="0"/>
              </a:rPr>
              <a:t>10</a:t>
            </a:r>
          </a:p>
        </p:txBody>
      </p:sp>
      <p:sp>
        <p:nvSpPr>
          <p:cNvPr id="14" name="Textfeld 13"/>
          <p:cNvSpPr txBox="1"/>
          <p:nvPr/>
        </p:nvSpPr>
        <p:spPr>
          <a:xfrm>
            <a:off x="4070159" y="1719792"/>
            <a:ext cx="792000" cy="576000"/>
          </a:xfrm>
          <a:prstGeom prst="rect">
            <a:avLst/>
          </a:prstGeom>
          <a:noFill/>
          <a:ln w="12700">
            <a:noFill/>
            <a:prstDash val="dashDot"/>
          </a:ln>
        </p:spPr>
        <p:txBody>
          <a:bodyPr wrap="none" rtlCol="0" anchor="ctr">
            <a:spAutoFit/>
          </a:bodyPr>
          <a:lstStyle/>
          <a:p>
            <a:pPr algn="ctr"/>
            <a:r>
              <a:rPr lang="de-DE" sz="2800" dirty="0">
                <a:latin typeface="Bernard MT Condensed" panose="02050806060905020404" pitchFamily="18" charset="0"/>
              </a:rPr>
              <a:t>11</a:t>
            </a:r>
          </a:p>
        </p:txBody>
      </p:sp>
      <p:sp>
        <p:nvSpPr>
          <p:cNvPr id="15" name="Textfeld 14"/>
          <p:cNvSpPr txBox="1"/>
          <p:nvPr/>
        </p:nvSpPr>
        <p:spPr>
          <a:xfrm>
            <a:off x="405266" y="2301277"/>
            <a:ext cx="611065" cy="523220"/>
          </a:xfrm>
          <a:prstGeom prst="rect">
            <a:avLst/>
          </a:prstGeom>
          <a:noFill/>
          <a:ln w="12700">
            <a:noFill/>
            <a:prstDash val="lgDashDotDot"/>
          </a:ln>
        </p:spPr>
        <p:txBody>
          <a:bodyPr wrap="none" rtlCol="0" anchor="ctr">
            <a:spAutoFit/>
          </a:bodyPr>
          <a:lstStyle/>
          <a:p>
            <a:pPr algn="ctr"/>
            <a:r>
              <a:rPr lang="de-DE" sz="2800" dirty="0">
                <a:solidFill>
                  <a:srgbClr val="99CC00"/>
                </a:solidFill>
                <a:latin typeface="Bernard MT Condensed" panose="02050806060905020404" pitchFamily="18" charset="0"/>
              </a:rPr>
              <a:t>13</a:t>
            </a:r>
          </a:p>
        </p:txBody>
      </p:sp>
      <p:sp>
        <p:nvSpPr>
          <p:cNvPr id="16" name="Textfeld 15"/>
          <p:cNvSpPr txBox="1"/>
          <p:nvPr/>
        </p:nvSpPr>
        <p:spPr>
          <a:xfrm>
            <a:off x="7405400" y="843507"/>
            <a:ext cx="385041" cy="523220"/>
          </a:xfrm>
          <a:prstGeom prst="rect">
            <a:avLst/>
          </a:prstGeom>
          <a:noFill/>
          <a:ln w="12700">
            <a:noFill/>
            <a:prstDash val="dash"/>
          </a:ln>
        </p:spPr>
        <p:txBody>
          <a:bodyPr wrap="none" rtlCol="0" anchor="ctr">
            <a:spAutoFit/>
          </a:bodyPr>
          <a:lstStyle/>
          <a:p>
            <a:pPr algn="ctr"/>
            <a:r>
              <a:rPr lang="de-DE" sz="2800" dirty="0">
                <a:solidFill>
                  <a:srgbClr val="7030A0"/>
                </a:solidFill>
                <a:latin typeface="Bauhaus 93" panose="04030905020B02020C02" pitchFamily="82" charset="0"/>
              </a:rPr>
              <a:t>12</a:t>
            </a:r>
          </a:p>
        </p:txBody>
      </p:sp>
      <p:sp>
        <p:nvSpPr>
          <p:cNvPr id="17" name="Textfeld 16"/>
          <p:cNvSpPr txBox="1"/>
          <p:nvPr/>
        </p:nvSpPr>
        <p:spPr>
          <a:xfrm>
            <a:off x="3986039" y="2877057"/>
            <a:ext cx="409086" cy="523220"/>
          </a:xfrm>
          <a:prstGeom prst="rect">
            <a:avLst/>
          </a:prstGeom>
          <a:noFill/>
          <a:ln w="12700">
            <a:noFill/>
            <a:prstDash val="sysDash"/>
          </a:ln>
        </p:spPr>
        <p:txBody>
          <a:bodyPr wrap="none" rtlCol="0" anchor="ctr">
            <a:spAutoFit/>
          </a:bodyPr>
          <a:lstStyle/>
          <a:p>
            <a:pPr algn="ctr"/>
            <a:r>
              <a:rPr lang="de-DE" sz="2800" dirty="0">
                <a:solidFill>
                  <a:srgbClr val="0070C0"/>
                </a:solidFill>
                <a:latin typeface="Broadway" panose="04040905080B02020502" pitchFamily="82" charset="0"/>
              </a:rPr>
              <a:t>14</a:t>
            </a:r>
          </a:p>
        </p:txBody>
      </p:sp>
      <p:sp>
        <p:nvSpPr>
          <p:cNvPr id="18" name="Textfeld 17"/>
          <p:cNvSpPr txBox="1"/>
          <p:nvPr/>
        </p:nvSpPr>
        <p:spPr>
          <a:xfrm>
            <a:off x="6822707" y="2592562"/>
            <a:ext cx="611065" cy="523220"/>
          </a:xfrm>
          <a:prstGeom prst="rect">
            <a:avLst/>
          </a:prstGeom>
          <a:noFill/>
          <a:ln w="12700">
            <a:noFill/>
            <a:prstDash val="lgDashDotDot"/>
          </a:ln>
        </p:spPr>
        <p:txBody>
          <a:bodyPr wrap="none" rtlCol="0" anchor="ctr">
            <a:spAutoFit/>
          </a:bodyPr>
          <a:lstStyle/>
          <a:p>
            <a:pPr algn="ctr"/>
            <a:r>
              <a:rPr lang="de-DE" sz="2800" dirty="0">
                <a:solidFill>
                  <a:srgbClr val="0070C0"/>
                </a:solidFill>
                <a:latin typeface="Castellar" panose="020A0402060406010301" pitchFamily="18" charset="0"/>
              </a:rPr>
              <a:t>15</a:t>
            </a:r>
          </a:p>
        </p:txBody>
      </p:sp>
      <p:sp>
        <p:nvSpPr>
          <p:cNvPr id="19" name="Textfeld 18"/>
          <p:cNvSpPr txBox="1"/>
          <p:nvPr/>
        </p:nvSpPr>
        <p:spPr>
          <a:xfrm>
            <a:off x="416691" y="5428090"/>
            <a:ext cx="410689" cy="523220"/>
          </a:xfrm>
          <a:prstGeom prst="rect">
            <a:avLst/>
          </a:prstGeom>
          <a:noFill/>
          <a:ln w="12700">
            <a:noFill/>
            <a:prstDash val="dashDot"/>
          </a:ln>
        </p:spPr>
        <p:txBody>
          <a:bodyPr wrap="none" rtlCol="0" anchor="ctr">
            <a:spAutoFit/>
          </a:bodyPr>
          <a:lstStyle/>
          <a:p>
            <a:pPr algn="ctr"/>
            <a:r>
              <a:rPr lang="de-DE" sz="2800" dirty="0">
                <a:solidFill>
                  <a:srgbClr val="F4D938"/>
                </a:solidFill>
                <a:latin typeface="Charlemagne Std" pitchFamily="82" charset="0"/>
              </a:rPr>
              <a:t>16</a:t>
            </a:r>
          </a:p>
        </p:txBody>
      </p:sp>
      <p:sp>
        <p:nvSpPr>
          <p:cNvPr id="20" name="Textfeld 19"/>
          <p:cNvSpPr txBox="1"/>
          <p:nvPr/>
        </p:nvSpPr>
        <p:spPr>
          <a:xfrm>
            <a:off x="3365889" y="4529720"/>
            <a:ext cx="402674" cy="523220"/>
          </a:xfrm>
          <a:prstGeom prst="rect">
            <a:avLst/>
          </a:prstGeom>
          <a:noFill/>
          <a:ln w="12700">
            <a:noFill/>
            <a:prstDash val="lgDash"/>
          </a:ln>
        </p:spPr>
        <p:txBody>
          <a:bodyPr wrap="none" rtlCol="0" anchor="ctr">
            <a:spAutoFit/>
          </a:bodyPr>
          <a:lstStyle/>
          <a:p>
            <a:pPr algn="ctr"/>
            <a:r>
              <a:rPr lang="de-DE" sz="2800" dirty="0">
                <a:solidFill>
                  <a:srgbClr val="FF0000"/>
                </a:solidFill>
                <a:latin typeface="Curlz MT" panose="04040404050702020202" pitchFamily="82" charset="0"/>
              </a:rPr>
              <a:t>17</a:t>
            </a:r>
          </a:p>
        </p:txBody>
      </p:sp>
      <p:sp>
        <p:nvSpPr>
          <p:cNvPr id="21" name="Textfeld 20"/>
          <p:cNvSpPr txBox="1"/>
          <p:nvPr/>
        </p:nvSpPr>
        <p:spPr>
          <a:xfrm>
            <a:off x="6606365" y="5728728"/>
            <a:ext cx="402674" cy="523220"/>
          </a:xfrm>
          <a:prstGeom prst="rect">
            <a:avLst/>
          </a:prstGeom>
          <a:noFill/>
          <a:ln w="12700">
            <a:noFill/>
            <a:prstDash val="dash"/>
          </a:ln>
        </p:spPr>
        <p:txBody>
          <a:bodyPr wrap="none" rtlCol="0" anchor="ctr">
            <a:spAutoFit/>
          </a:bodyPr>
          <a:lstStyle/>
          <a:p>
            <a:pPr algn="ctr"/>
            <a:r>
              <a:rPr lang="de-DE" sz="2800" dirty="0">
                <a:solidFill>
                  <a:schemeClr val="accent6">
                    <a:lumMod val="75000"/>
                  </a:schemeClr>
                </a:solidFill>
                <a:latin typeface="Chiller" panose="04020404031007020602" pitchFamily="82" charset="0"/>
              </a:rPr>
              <a:t>18</a:t>
            </a:r>
          </a:p>
        </p:txBody>
      </p:sp>
      <p:sp>
        <p:nvSpPr>
          <p:cNvPr id="22" name="Textfeld 21"/>
          <p:cNvSpPr txBox="1"/>
          <p:nvPr/>
        </p:nvSpPr>
        <p:spPr>
          <a:xfrm>
            <a:off x="3274517" y="1033603"/>
            <a:ext cx="585417" cy="523220"/>
          </a:xfrm>
          <a:prstGeom prst="rect">
            <a:avLst/>
          </a:prstGeom>
          <a:noFill/>
          <a:ln w="12700">
            <a:noFill/>
            <a:prstDash val="lgDash"/>
          </a:ln>
        </p:spPr>
        <p:txBody>
          <a:bodyPr wrap="none" rtlCol="0" anchor="ctr">
            <a:spAutoFit/>
          </a:bodyPr>
          <a:lstStyle/>
          <a:p>
            <a:pPr algn="ctr"/>
            <a:r>
              <a:rPr lang="de-DE" sz="2800" dirty="0">
                <a:solidFill>
                  <a:srgbClr val="7030A0"/>
                </a:solidFill>
                <a:latin typeface="Copperplate Gothic Bold" panose="020E0705020206020404" pitchFamily="34" charset="0"/>
              </a:rPr>
              <a:t>20</a:t>
            </a:r>
          </a:p>
        </p:txBody>
      </p:sp>
      <p:sp>
        <p:nvSpPr>
          <p:cNvPr id="23" name="Textfeld 22"/>
          <p:cNvSpPr txBox="1"/>
          <p:nvPr/>
        </p:nvSpPr>
        <p:spPr>
          <a:xfrm>
            <a:off x="886885" y="746651"/>
            <a:ext cx="566181" cy="523220"/>
          </a:xfrm>
          <a:prstGeom prst="rect">
            <a:avLst/>
          </a:prstGeom>
          <a:noFill/>
          <a:ln w="12700">
            <a:noFill/>
            <a:prstDash val="sysDot"/>
          </a:ln>
        </p:spPr>
        <p:txBody>
          <a:bodyPr wrap="none" rtlCol="0" anchor="ctr">
            <a:spAutoFit/>
          </a:bodyPr>
          <a:lstStyle/>
          <a:p>
            <a:pPr algn="ctr"/>
            <a:r>
              <a:rPr lang="de-DE" sz="2800" dirty="0">
                <a:solidFill>
                  <a:srgbClr val="99CC00"/>
                </a:solidFill>
                <a:latin typeface="Comic Sans MS" panose="030F0702030302020204" pitchFamily="66" charset="0"/>
              </a:rPr>
              <a:t>19</a:t>
            </a:r>
          </a:p>
        </p:txBody>
      </p:sp>
      <p:sp>
        <p:nvSpPr>
          <p:cNvPr id="24" name="Textfeld 23"/>
          <p:cNvSpPr txBox="1"/>
          <p:nvPr/>
        </p:nvSpPr>
        <p:spPr>
          <a:xfrm>
            <a:off x="3095046" y="2240312"/>
            <a:ext cx="421910" cy="523220"/>
          </a:xfrm>
          <a:prstGeom prst="rect">
            <a:avLst/>
          </a:prstGeom>
          <a:noFill/>
          <a:ln w="12700">
            <a:noFill/>
            <a:prstDash val="sysDash"/>
          </a:ln>
        </p:spPr>
        <p:txBody>
          <a:bodyPr wrap="none" rtlCol="0" anchor="ctr">
            <a:spAutoFit/>
          </a:bodyPr>
          <a:lstStyle/>
          <a:p>
            <a:pPr algn="ctr"/>
            <a:r>
              <a:rPr lang="de-DE" sz="2800" dirty="0">
                <a:solidFill>
                  <a:srgbClr val="99CC00"/>
                </a:solidFill>
                <a:latin typeface="Colonna MT" panose="04020805060202030203" pitchFamily="82" charset="0"/>
              </a:rPr>
              <a:t>23</a:t>
            </a:r>
          </a:p>
        </p:txBody>
      </p:sp>
      <p:sp>
        <p:nvSpPr>
          <p:cNvPr id="25" name="Textfeld 24"/>
          <p:cNvSpPr txBox="1"/>
          <p:nvPr/>
        </p:nvSpPr>
        <p:spPr>
          <a:xfrm>
            <a:off x="622865" y="3226167"/>
            <a:ext cx="611065" cy="523220"/>
          </a:xfrm>
          <a:prstGeom prst="rect">
            <a:avLst/>
          </a:prstGeom>
          <a:noFill/>
          <a:ln w="12700">
            <a:noFill/>
            <a:prstDash val="lgDashDotDot"/>
          </a:ln>
        </p:spPr>
        <p:txBody>
          <a:bodyPr wrap="none" rtlCol="0" anchor="ctr">
            <a:spAutoFit/>
          </a:bodyPr>
          <a:lstStyle/>
          <a:p>
            <a:pPr algn="ctr"/>
            <a:r>
              <a:rPr lang="de-DE" sz="2800" dirty="0">
                <a:solidFill>
                  <a:srgbClr val="21B5C9"/>
                </a:solidFill>
                <a:latin typeface="Bodoni MT Black" panose="02070A03080606020203" pitchFamily="18" charset="0"/>
              </a:rPr>
              <a:t>22</a:t>
            </a:r>
          </a:p>
        </p:txBody>
      </p:sp>
      <p:sp>
        <p:nvSpPr>
          <p:cNvPr id="26" name="Textfeld 25"/>
          <p:cNvSpPr txBox="1"/>
          <p:nvPr/>
        </p:nvSpPr>
        <p:spPr>
          <a:xfrm>
            <a:off x="6550145" y="3056731"/>
            <a:ext cx="546945" cy="523220"/>
          </a:xfrm>
          <a:prstGeom prst="rect">
            <a:avLst/>
          </a:prstGeom>
          <a:noFill/>
          <a:ln w="12700">
            <a:noFill/>
            <a:prstDash val="solid"/>
          </a:ln>
        </p:spPr>
        <p:txBody>
          <a:bodyPr wrap="none" rtlCol="0" anchor="ctr">
            <a:spAutoFit/>
          </a:bodyPr>
          <a:lstStyle/>
          <a:p>
            <a:pPr algn="ctr"/>
            <a:r>
              <a:rPr lang="de-DE" sz="2800" dirty="0">
                <a:solidFill>
                  <a:srgbClr val="7030A0"/>
                </a:solidFill>
                <a:latin typeface="Brush Script Std" pitchFamily="66" charset="0"/>
              </a:rPr>
              <a:t>24</a:t>
            </a:r>
          </a:p>
        </p:txBody>
      </p:sp>
      <p:sp>
        <p:nvSpPr>
          <p:cNvPr id="27" name="Textfeld 26"/>
          <p:cNvSpPr txBox="1"/>
          <p:nvPr/>
        </p:nvSpPr>
        <p:spPr>
          <a:xfrm>
            <a:off x="2159321" y="4529720"/>
            <a:ext cx="502061" cy="523220"/>
          </a:xfrm>
          <a:prstGeom prst="rect">
            <a:avLst/>
          </a:prstGeom>
          <a:noFill/>
          <a:ln w="12700">
            <a:noFill/>
            <a:prstDash val="dash"/>
          </a:ln>
        </p:spPr>
        <p:txBody>
          <a:bodyPr wrap="none" rtlCol="0" anchor="ctr">
            <a:spAutoFit/>
          </a:bodyPr>
          <a:lstStyle/>
          <a:p>
            <a:pPr algn="ctr"/>
            <a:r>
              <a:rPr lang="de-DE" sz="2800" dirty="0">
                <a:solidFill>
                  <a:srgbClr val="7030A0"/>
                </a:solidFill>
                <a:latin typeface="David" panose="020E0502060401010101" pitchFamily="34" charset="-79"/>
                <a:cs typeface="David" panose="020E0502060401010101" pitchFamily="34" charset="-79"/>
              </a:rPr>
              <a:t>25</a:t>
            </a:r>
          </a:p>
        </p:txBody>
      </p:sp>
      <p:sp>
        <p:nvSpPr>
          <p:cNvPr id="28" name="Textfeld 27"/>
          <p:cNvSpPr txBox="1"/>
          <p:nvPr/>
        </p:nvSpPr>
        <p:spPr>
          <a:xfrm>
            <a:off x="5092130" y="5794534"/>
            <a:ext cx="543739" cy="523220"/>
          </a:xfrm>
          <a:prstGeom prst="rect">
            <a:avLst/>
          </a:prstGeom>
          <a:noFill/>
          <a:ln w="12700">
            <a:noFill/>
            <a:prstDash val="sysDot"/>
          </a:ln>
        </p:spPr>
        <p:txBody>
          <a:bodyPr wrap="none" rtlCol="0" anchor="ctr">
            <a:spAutoFit/>
          </a:bodyPr>
          <a:lstStyle/>
          <a:p>
            <a:pPr algn="ctr"/>
            <a:r>
              <a:rPr lang="de-DE" sz="2800" dirty="0">
                <a:solidFill>
                  <a:srgbClr val="21B5C9"/>
                </a:solidFill>
                <a:latin typeface="DFKai-SB" panose="03000509000000000000" pitchFamily="65" charset="-120"/>
                <a:ea typeface="DFKai-SB" panose="03000509000000000000" pitchFamily="65" charset="-120"/>
              </a:rPr>
              <a:t>26</a:t>
            </a:r>
          </a:p>
        </p:txBody>
      </p:sp>
      <p:sp>
        <p:nvSpPr>
          <p:cNvPr id="29" name="Textfeld 28"/>
          <p:cNvSpPr txBox="1"/>
          <p:nvPr/>
        </p:nvSpPr>
        <p:spPr>
          <a:xfrm>
            <a:off x="8321363" y="4982813"/>
            <a:ext cx="405880" cy="523220"/>
          </a:xfrm>
          <a:prstGeom prst="rect">
            <a:avLst/>
          </a:prstGeom>
          <a:noFill/>
          <a:ln w="12700">
            <a:noFill/>
            <a:prstDash val="sysDash"/>
          </a:ln>
        </p:spPr>
        <p:txBody>
          <a:bodyPr wrap="none" rtlCol="0" anchor="ctr">
            <a:spAutoFit/>
          </a:bodyPr>
          <a:lstStyle/>
          <a:p>
            <a:pPr algn="ctr"/>
            <a:r>
              <a:rPr lang="de-DE" sz="2800" dirty="0">
                <a:solidFill>
                  <a:srgbClr val="FF0000"/>
                </a:solidFill>
                <a:latin typeface="DilleniaUPC" panose="02020603050405020304" pitchFamily="18" charset="-34"/>
                <a:cs typeface="DilleniaUPC" panose="02020603050405020304" pitchFamily="18" charset="-34"/>
              </a:rPr>
              <a:t>27</a:t>
            </a:r>
          </a:p>
        </p:txBody>
      </p:sp>
      <p:sp>
        <p:nvSpPr>
          <p:cNvPr id="30" name="Textfeld 29"/>
          <p:cNvSpPr txBox="1"/>
          <p:nvPr/>
        </p:nvSpPr>
        <p:spPr>
          <a:xfrm>
            <a:off x="1487616" y="359046"/>
            <a:ext cx="546945" cy="523220"/>
          </a:xfrm>
          <a:prstGeom prst="rect">
            <a:avLst/>
          </a:prstGeom>
          <a:noFill/>
          <a:ln w="12700">
            <a:noFill/>
            <a:prstDash val="lgDash"/>
          </a:ln>
        </p:spPr>
        <p:txBody>
          <a:bodyPr wrap="none" rtlCol="0" anchor="ctr">
            <a:spAutoFit/>
          </a:bodyPr>
          <a:lstStyle/>
          <a:p>
            <a:pPr algn="ctr"/>
            <a:r>
              <a:rPr lang="de-DE" sz="2800" dirty="0">
                <a:solidFill>
                  <a:srgbClr val="0070C0"/>
                </a:solidFill>
                <a:latin typeface="Edwardian Script ITC" panose="030303020407070D0804" pitchFamily="66" charset="0"/>
                <a:cs typeface="DokChampa" panose="020B0604020202020204" pitchFamily="34" charset="-34"/>
              </a:rPr>
              <a:t>28</a:t>
            </a:r>
          </a:p>
        </p:txBody>
      </p:sp>
      <p:sp>
        <p:nvSpPr>
          <p:cNvPr id="31" name="Textfeld 30"/>
          <p:cNvSpPr txBox="1"/>
          <p:nvPr/>
        </p:nvSpPr>
        <p:spPr>
          <a:xfrm>
            <a:off x="5048736" y="773831"/>
            <a:ext cx="543739" cy="523220"/>
          </a:xfrm>
          <a:prstGeom prst="rect">
            <a:avLst/>
          </a:prstGeom>
          <a:noFill/>
          <a:ln w="12700">
            <a:noFill/>
            <a:prstDash val="solid"/>
          </a:ln>
        </p:spPr>
        <p:txBody>
          <a:bodyPr wrap="none" rtlCol="0" anchor="ctr">
            <a:spAutoFit/>
          </a:bodyPr>
          <a:lstStyle/>
          <a:p>
            <a:pPr algn="ctr"/>
            <a:r>
              <a:rPr lang="de-DE" sz="2800" dirty="0">
                <a:solidFill>
                  <a:srgbClr val="00B050"/>
                </a:solidFill>
                <a:latin typeface="DotumChe" panose="020B0609000101010101" pitchFamily="49" charset="-127"/>
                <a:ea typeface="DotumChe" panose="020B0609000101010101" pitchFamily="49" charset="-127"/>
              </a:rPr>
              <a:t>29</a:t>
            </a:r>
          </a:p>
        </p:txBody>
      </p:sp>
      <p:sp>
        <p:nvSpPr>
          <p:cNvPr id="32" name="Textfeld 31"/>
          <p:cNvSpPr txBox="1"/>
          <p:nvPr/>
        </p:nvSpPr>
        <p:spPr>
          <a:xfrm>
            <a:off x="3359526" y="3318341"/>
            <a:ext cx="367408" cy="276999"/>
          </a:xfrm>
          <a:prstGeom prst="rect">
            <a:avLst/>
          </a:prstGeom>
          <a:solidFill>
            <a:schemeClr val="tx1"/>
          </a:solidFill>
          <a:ln w="12700">
            <a:solidFill>
              <a:schemeClr val="tx1"/>
            </a:solidFill>
            <a:prstDash val="dashDot"/>
          </a:ln>
        </p:spPr>
        <p:txBody>
          <a:bodyPr wrap="none" rtlCol="0" anchor="ctr">
            <a:spAutoFit/>
          </a:bodyPr>
          <a:lstStyle/>
          <a:p>
            <a:pPr algn="ctr"/>
            <a:r>
              <a:rPr lang="de-DE" sz="1200" dirty="0">
                <a:solidFill>
                  <a:srgbClr val="21B5C9"/>
                </a:solidFill>
                <a:latin typeface="Elephant" panose="02020904090505020303" pitchFamily="18" charset="0"/>
              </a:rPr>
              <a:t>32</a:t>
            </a:r>
            <a:endParaRPr lang="de-DE" sz="2800" dirty="0">
              <a:solidFill>
                <a:srgbClr val="21B5C9"/>
              </a:solidFill>
              <a:latin typeface="Elephant" panose="02020904090505020303" pitchFamily="18" charset="0"/>
            </a:endParaRPr>
          </a:p>
        </p:txBody>
      </p:sp>
      <p:sp>
        <p:nvSpPr>
          <p:cNvPr id="33" name="Textfeld 32"/>
          <p:cNvSpPr txBox="1"/>
          <p:nvPr/>
        </p:nvSpPr>
        <p:spPr>
          <a:xfrm>
            <a:off x="2083309" y="2589057"/>
            <a:ext cx="537327" cy="523220"/>
          </a:xfrm>
          <a:prstGeom prst="rect">
            <a:avLst/>
          </a:prstGeom>
          <a:noFill/>
          <a:ln w="12700">
            <a:noFill/>
            <a:prstDash val="sysDot"/>
          </a:ln>
        </p:spPr>
        <p:txBody>
          <a:bodyPr wrap="none" rtlCol="0" anchor="ctr">
            <a:spAutoFit/>
          </a:bodyPr>
          <a:lstStyle/>
          <a:p>
            <a:pPr algn="ctr"/>
            <a:r>
              <a:rPr lang="de-DE" sz="2800" dirty="0">
                <a:solidFill>
                  <a:srgbClr val="F4D938"/>
                </a:solidFill>
                <a:latin typeface="Georgia" panose="02040502050405020303" pitchFamily="18" charset="0"/>
              </a:rPr>
              <a:t>31</a:t>
            </a:r>
          </a:p>
        </p:txBody>
      </p:sp>
      <p:sp>
        <p:nvSpPr>
          <p:cNvPr id="34" name="Textfeld 33"/>
          <p:cNvSpPr txBox="1"/>
          <p:nvPr/>
        </p:nvSpPr>
        <p:spPr>
          <a:xfrm>
            <a:off x="7461169" y="41925"/>
            <a:ext cx="792000" cy="576000"/>
          </a:xfrm>
          <a:prstGeom prst="rect">
            <a:avLst/>
          </a:prstGeom>
          <a:noFill/>
          <a:ln w="12700">
            <a:noFill/>
            <a:prstDash val="lgDashDotDot"/>
          </a:ln>
        </p:spPr>
        <p:txBody>
          <a:bodyPr wrap="none" rtlCol="0" anchor="ctr">
            <a:spAutoFit/>
          </a:bodyPr>
          <a:lstStyle/>
          <a:p>
            <a:pPr algn="ctr"/>
            <a:r>
              <a:rPr lang="de-DE" sz="2800" dirty="0">
                <a:latin typeface="Felix Titling" panose="04060505060202020A04" pitchFamily="82" charset="0"/>
              </a:rPr>
              <a:t>30</a:t>
            </a:r>
          </a:p>
        </p:txBody>
      </p:sp>
      <p:sp>
        <p:nvSpPr>
          <p:cNvPr id="35" name="Textfeld 34"/>
          <p:cNvSpPr txBox="1"/>
          <p:nvPr/>
        </p:nvSpPr>
        <p:spPr>
          <a:xfrm>
            <a:off x="1197823" y="1885627"/>
            <a:ext cx="546945" cy="523220"/>
          </a:xfrm>
          <a:prstGeom prst="rect">
            <a:avLst/>
          </a:prstGeom>
          <a:noFill/>
          <a:ln w="12700">
            <a:noFill/>
            <a:prstDash val="dash"/>
          </a:ln>
        </p:spPr>
        <p:txBody>
          <a:bodyPr wrap="none" rtlCol="0" anchor="ctr">
            <a:spAutoFit/>
          </a:bodyPr>
          <a:lstStyle/>
          <a:p>
            <a:pPr algn="ctr"/>
            <a:r>
              <a:rPr lang="de-DE" sz="2800" dirty="0">
                <a:solidFill>
                  <a:srgbClr val="7030A0"/>
                </a:solidFill>
                <a:latin typeface="French Script MT" panose="03020402040607040605" pitchFamily="66" charset="0"/>
                <a:cs typeface="David" panose="020E0502060401010101" pitchFamily="34" charset="-79"/>
              </a:rPr>
              <a:t>37</a:t>
            </a:r>
          </a:p>
        </p:txBody>
      </p:sp>
      <p:sp>
        <p:nvSpPr>
          <p:cNvPr id="36" name="Textfeld 35"/>
          <p:cNvSpPr txBox="1"/>
          <p:nvPr/>
        </p:nvSpPr>
        <p:spPr>
          <a:xfrm>
            <a:off x="5266066" y="4895550"/>
            <a:ext cx="546945" cy="523220"/>
          </a:xfrm>
          <a:prstGeom prst="rect">
            <a:avLst/>
          </a:prstGeom>
          <a:noFill/>
          <a:ln w="12700">
            <a:noFill/>
            <a:prstDash val="sysDash"/>
          </a:ln>
        </p:spPr>
        <p:txBody>
          <a:bodyPr wrap="none" rtlCol="0" anchor="ctr">
            <a:spAutoFit/>
          </a:bodyPr>
          <a:lstStyle/>
          <a:p>
            <a:pPr algn="ctr"/>
            <a:r>
              <a:rPr lang="de-DE" sz="2800" dirty="0">
                <a:solidFill>
                  <a:srgbClr val="00B050"/>
                </a:solidFill>
                <a:latin typeface="Giddyup Std" pitchFamily="66" charset="0"/>
                <a:cs typeface="DilleniaUPC" panose="02020603050405020304" pitchFamily="18" charset="-34"/>
              </a:rPr>
              <a:t>35</a:t>
            </a:r>
          </a:p>
        </p:txBody>
      </p:sp>
      <p:sp>
        <p:nvSpPr>
          <p:cNvPr id="37" name="Textfeld 36"/>
          <p:cNvSpPr txBox="1"/>
          <p:nvPr/>
        </p:nvSpPr>
        <p:spPr>
          <a:xfrm>
            <a:off x="6917285" y="3621730"/>
            <a:ext cx="421910" cy="523220"/>
          </a:xfrm>
          <a:prstGeom prst="rect">
            <a:avLst/>
          </a:prstGeom>
          <a:noFill/>
          <a:ln w="12700">
            <a:noFill/>
            <a:prstDash val="lgDash"/>
          </a:ln>
        </p:spPr>
        <p:txBody>
          <a:bodyPr wrap="none" rtlCol="0" anchor="ctr">
            <a:spAutoFit/>
          </a:bodyPr>
          <a:lstStyle/>
          <a:p>
            <a:pPr algn="ctr"/>
            <a:r>
              <a:rPr lang="de-DE" sz="2800" dirty="0">
                <a:solidFill>
                  <a:srgbClr val="F4D938"/>
                </a:solidFill>
                <a:latin typeface="Gigi" panose="04040504061007020D02" pitchFamily="82" charset="0"/>
                <a:cs typeface="DokChampa" panose="020B0604020202020204" pitchFamily="34" charset="-34"/>
              </a:rPr>
              <a:t>33</a:t>
            </a:r>
          </a:p>
        </p:txBody>
      </p:sp>
      <p:sp>
        <p:nvSpPr>
          <p:cNvPr id="38" name="Textfeld 37"/>
          <p:cNvSpPr txBox="1"/>
          <p:nvPr/>
        </p:nvSpPr>
        <p:spPr>
          <a:xfrm>
            <a:off x="8194752" y="5551467"/>
            <a:ext cx="546945" cy="523220"/>
          </a:xfrm>
          <a:prstGeom prst="rect">
            <a:avLst/>
          </a:prstGeom>
          <a:noFill/>
          <a:ln w="12700">
            <a:noFill/>
            <a:prstDash val="solid"/>
          </a:ln>
        </p:spPr>
        <p:txBody>
          <a:bodyPr wrap="none" rtlCol="0" anchor="ctr">
            <a:spAutoFit/>
          </a:bodyPr>
          <a:lstStyle/>
          <a:p>
            <a:pPr algn="ctr"/>
            <a:r>
              <a:rPr lang="de-DE" sz="2800" dirty="0">
                <a:solidFill>
                  <a:srgbClr val="7030A0"/>
                </a:solidFill>
                <a:latin typeface="Freestyle Script" panose="030804020302050B0404" pitchFamily="66" charset="0"/>
                <a:ea typeface="DotumChe" panose="020B0609000101010101" pitchFamily="49" charset="-127"/>
                <a:cs typeface="FrankRuehl" panose="020E0503060101010101" pitchFamily="34" charset="-79"/>
              </a:rPr>
              <a:t>36</a:t>
            </a:r>
          </a:p>
        </p:txBody>
      </p:sp>
      <p:sp>
        <p:nvSpPr>
          <p:cNvPr id="39" name="Textfeld 38"/>
          <p:cNvSpPr txBox="1"/>
          <p:nvPr/>
        </p:nvSpPr>
        <p:spPr>
          <a:xfrm>
            <a:off x="246239" y="4852090"/>
            <a:ext cx="670376" cy="523220"/>
          </a:xfrm>
          <a:prstGeom prst="rect">
            <a:avLst/>
          </a:prstGeom>
          <a:noFill/>
          <a:ln w="12700">
            <a:noFill/>
            <a:prstDash val="dashDot"/>
          </a:ln>
        </p:spPr>
        <p:txBody>
          <a:bodyPr wrap="none" rtlCol="0" anchor="ctr">
            <a:spAutoFit/>
          </a:bodyPr>
          <a:lstStyle/>
          <a:p>
            <a:pPr algn="ctr"/>
            <a:r>
              <a:rPr lang="de-DE" sz="2800" dirty="0">
                <a:solidFill>
                  <a:srgbClr val="21B5C9"/>
                </a:solidFill>
                <a:latin typeface="MV Boli" pitchFamily="2" charset="0"/>
                <a:ea typeface="FangSong" pitchFamily="49" charset="-122"/>
                <a:cs typeface="MV Boli" pitchFamily="2" charset="0"/>
              </a:rPr>
              <a:t>34</a:t>
            </a:r>
          </a:p>
        </p:txBody>
      </p:sp>
      <p:sp>
        <p:nvSpPr>
          <p:cNvPr id="40" name="Textfeld 39"/>
          <p:cNvSpPr txBox="1"/>
          <p:nvPr/>
        </p:nvSpPr>
        <p:spPr>
          <a:xfrm>
            <a:off x="4900257" y="1410910"/>
            <a:ext cx="792000" cy="576000"/>
          </a:xfrm>
          <a:prstGeom prst="rect">
            <a:avLst/>
          </a:prstGeom>
          <a:noFill/>
          <a:ln w="12700">
            <a:noFill/>
            <a:prstDash val="lgDashDotDot"/>
          </a:ln>
        </p:spPr>
        <p:txBody>
          <a:bodyPr wrap="none" rtlCol="0" anchor="ctr">
            <a:spAutoFit/>
          </a:bodyPr>
          <a:lstStyle/>
          <a:p>
            <a:pPr algn="ctr"/>
            <a:r>
              <a:rPr lang="de-DE" sz="2800" dirty="0">
                <a:latin typeface="Gill Sans Ultra Bold" panose="020B0A02020104020203" pitchFamily="34" charset="0"/>
              </a:rPr>
              <a:t>38</a:t>
            </a:r>
          </a:p>
        </p:txBody>
      </p:sp>
      <p:sp>
        <p:nvSpPr>
          <p:cNvPr id="41" name="Textfeld 40"/>
          <p:cNvSpPr txBox="1"/>
          <p:nvPr/>
        </p:nvSpPr>
        <p:spPr>
          <a:xfrm>
            <a:off x="5561785" y="2484384"/>
            <a:ext cx="611065" cy="523220"/>
          </a:xfrm>
          <a:prstGeom prst="rect">
            <a:avLst/>
          </a:prstGeom>
          <a:noFill/>
          <a:ln w="12700">
            <a:noFill/>
            <a:prstDash val="sysDot"/>
          </a:ln>
        </p:spPr>
        <p:txBody>
          <a:bodyPr wrap="none" rtlCol="0" anchor="ctr">
            <a:spAutoFit/>
          </a:bodyPr>
          <a:lstStyle/>
          <a:p>
            <a:pPr algn="ctr"/>
            <a:r>
              <a:rPr lang="de-DE" sz="2800" dirty="0">
                <a:solidFill>
                  <a:srgbClr val="7030A0"/>
                </a:solidFill>
                <a:latin typeface="Goudy Old Style" panose="02020502050305020303" pitchFamily="18" charset="0"/>
              </a:rPr>
              <a:t>41</a:t>
            </a:r>
          </a:p>
        </p:txBody>
      </p:sp>
      <p:sp>
        <p:nvSpPr>
          <p:cNvPr id="42" name="Textfeld 41"/>
          <p:cNvSpPr txBox="1"/>
          <p:nvPr/>
        </p:nvSpPr>
        <p:spPr>
          <a:xfrm>
            <a:off x="7866797" y="3438917"/>
            <a:ext cx="604653" cy="523220"/>
          </a:xfrm>
          <a:prstGeom prst="rect">
            <a:avLst/>
          </a:prstGeom>
          <a:noFill/>
          <a:ln w="12700">
            <a:noFill/>
            <a:prstDash val="dash"/>
          </a:ln>
        </p:spPr>
        <p:txBody>
          <a:bodyPr wrap="none" rtlCol="0" anchor="ctr">
            <a:spAutoFit/>
          </a:bodyPr>
          <a:lstStyle/>
          <a:p>
            <a:pPr algn="ctr"/>
            <a:r>
              <a:rPr lang="de-DE" sz="2800" dirty="0">
                <a:solidFill>
                  <a:srgbClr val="99CC00"/>
                </a:solidFill>
                <a:latin typeface="Gungsuh" panose="02030600000101010101" pitchFamily="18" charset="-127"/>
                <a:ea typeface="Gungsuh" panose="02030600000101010101" pitchFamily="18" charset="-127"/>
                <a:cs typeface="David" panose="020E0502060401010101" pitchFamily="34" charset="-79"/>
              </a:rPr>
              <a:t>42</a:t>
            </a:r>
          </a:p>
        </p:txBody>
      </p:sp>
      <p:sp>
        <p:nvSpPr>
          <p:cNvPr id="43" name="Textfeld 42"/>
          <p:cNvSpPr txBox="1"/>
          <p:nvPr/>
        </p:nvSpPr>
        <p:spPr>
          <a:xfrm>
            <a:off x="1414865" y="5749993"/>
            <a:ext cx="611065" cy="523220"/>
          </a:xfrm>
          <a:prstGeom prst="rect">
            <a:avLst/>
          </a:prstGeom>
          <a:noFill/>
          <a:ln w="12700">
            <a:noFill/>
            <a:prstDash val="sysDash"/>
          </a:ln>
        </p:spPr>
        <p:txBody>
          <a:bodyPr wrap="none" rtlCol="0" anchor="ctr">
            <a:spAutoFit/>
          </a:bodyPr>
          <a:lstStyle/>
          <a:p>
            <a:pPr algn="ctr"/>
            <a:r>
              <a:rPr lang="de-DE" sz="2800" dirty="0">
                <a:solidFill>
                  <a:srgbClr val="FF0000"/>
                </a:solidFill>
                <a:latin typeface="Goudy Stout" panose="0202090407030B020401" pitchFamily="18" charset="0"/>
                <a:cs typeface="DilleniaUPC" panose="02020603050405020304" pitchFamily="18" charset="-34"/>
              </a:rPr>
              <a:t>43</a:t>
            </a:r>
          </a:p>
        </p:txBody>
      </p:sp>
      <p:sp>
        <p:nvSpPr>
          <p:cNvPr id="44" name="Textfeld 43"/>
          <p:cNvSpPr txBox="1"/>
          <p:nvPr/>
        </p:nvSpPr>
        <p:spPr>
          <a:xfrm>
            <a:off x="8175516" y="583322"/>
            <a:ext cx="585417" cy="523220"/>
          </a:xfrm>
          <a:prstGeom prst="rect">
            <a:avLst/>
          </a:prstGeom>
          <a:noFill/>
          <a:ln w="12700">
            <a:noFill/>
            <a:prstDash val="lgDash"/>
          </a:ln>
        </p:spPr>
        <p:txBody>
          <a:bodyPr wrap="none" rtlCol="0" anchor="ctr">
            <a:spAutoFit/>
          </a:bodyPr>
          <a:lstStyle/>
          <a:p>
            <a:pPr algn="ctr"/>
            <a:r>
              <a:rPr lang="de-DE" sz="2800" dirty="0">
                <a:solidFill>
                  <a:srgbClr val="0070C0"/>
                </a:solidFill>
                <a:latin typeface="Haettenschweiler" panose="020B0706040902060204" pitchFamily="34" charset="0"/>
                <a:cs typeface="DokChampa" panose="020B0604020202020204" pitchFamily="34" charset="-34"/>
              </a:rPr>
              <a:t>39</a:t>
            </a:r>
          </a:p>
        </p:txBody>
      </p:sp>
      <p:sp>
        <p:nvSpPr>
          <p:cNvPr id="45" name="Textfeld 44"/>
          <p:cNvSpPr txBox="1"/>
          <p:nvPr/>
        </p:nvSpPr>
        <p:spPr>
          <a:xfrm>
            <a:off x="801266" y="4129332"/>
            <a:ext cx="611065" cy="523220"/>
          </a:xfrm>
          <a:prstGeom prst="rect">
            <a:avLst/>
          </a:prstGeom>
          <a:noFill/>
          <a:ln w="12700">
            <a:noFill/>
            <a:prstDash val="solid"/>
          </a:ln>
        </p:spPr>
        <p:txBody>
          <a:bodyPr wrap="none" rtlCol="0" anchor="ctr">
            <a:spAutoFit/>
          </a:bodyPr>
          <a:lstStyle/>
          <a:p>
            <a:pPr algn="ctr"/>
            <a:r>
              <a:rPr lang="de-DE" sz="2800" dirty="0">
                <a:solidFill>
                  <a:schemeClr val="accent6">
                    <a:lumMod val="75000"/>
                  </a:schemeClr>
                </a:solidFill>
                <a:latin typeface="Gloucester MT Extra Condensed" panose="02030808020601010101" pitchFamily="18" charset="0"/>
                <a:ea typeface="DotumChe" panose="020B0609000101010101" pitchFamily="49" charset="-127"/>
                <a:cs typeface="FrankRuehl" panose="020E0503060101010101" pitchFamily="34" charset="-79"/>
              </a:rPr>
              <a:t>40</a:t>
            </a:r>
          </a:p>
        </p:txBody>
      </p:sp>
      <p:sp>
        <p:nvSpPr>
          <p:cNvPr id="46" name="Textfeld 45"/>
          <p:cNvSpPr txBox="1"/>
          <p:nvPr/>
        </p:nvSpPr>
        <p:spPr>
          <a:xfrm>
            <a:off x="4351582" y="5130074"/>
            <a:ext cx="470000" cy="523220"/>
          </a:xfrm>
          <a:prstGeom prst="rect">
            <a:avLst/>
          </a:prstGeom>
          <a:noFill/>
          <a:ln w="12700">
            <a:noFill/>
            <a:prstDash val="dashDot"/>
          </a:ln>
        </p:spPr>
        <p:txBody>
          <a:bodyPr wrap="none" rtlCol="0" anchor="ctr">
            <a:spAutoFit/>
          </a:bodyPr>
          <a:lstStyle/>
          <a:p>
            <a:pPr algn="ctr"/>
            <a:r>
              <a:rPr lang="de-DE" sz="2800" dirty="0">
                <a:solidFill>
                  <a:srgbClr val="7030A0"/>
                </a:solidFill>
                <a:latin typeface="Harrington" panose="04040505050A02020702" pitchFamily="82" charset="0"/>
                <a:cs typeface="Gisha" panose="020B0502040204020203" pitchFamily="34" charset="-79"/>
              </a:rPr>
              <a:t>44</a:t>
            </a:r>
          </a:p>
        </p:txBody>
      </p:sp>
      <p:sp>
        <p:nvSpPr>
          <p:cNvPr id="47" name="Textfeld 46"/>
          <p:cNvSpPr txBox="1"/>
          <p:nvPr/>
        </p:nvSpPr>
        <p:spPr>
          <a:xfrm>
            <a:off x="7061650" y="4705332"/>
            <a:ext cx="449161" cy="523220"/>
          </a:xfrm>
          <a:prstGeom prst="rect">
            <a:avLst/>
          </a:prstGeom>
          <a:noFill/>
          <a:ln w="12700">
            <a:noFill/>
            <a:prstDash val="sysDot"/>
          </a:ln>
        </p:spPr>
        <p:txBody>
          <a:bodyPr wrap="none" rtlCol="0" anchor="ctr">
            <a:spAutoFit/>
          </a:bodyPr>
          <a:lstStyle/>
          <a:p>
            <a:pPr algn="ctr"/>
            <a:r>
              <a:rPr lang="de-DE" sz="2800" dirty="0">
                <a:solidFill>
                  <a:srgbClr val="FF0000"/>
                </a:solidFill>
                <a:latin typeface="Imprint MT Shadow" panose="04020605060303030202" pitchFamily="82" charset="0"/>
              </a:rPr>
              <a:t>45</a:t>
            </a:r>
          </a:p>
        </p:txBody>
      </p:sp>
      <p:sp>
        <p:nvSpPr>
          <p:cNvPr id="48" name="Textfeld 47"/>
          <p:cNvSpPr txBox="1"/>
          <p:nvPr/>
        </p:nvSpPr>
        <p:spPr>
          <a:xfrm>
            <a:off x="2155832" y="1579666"/>
            <a:ext cx="511679" cy="523220"/>
          </a:xfrm>
          <a:prstGeom prst="rect">
            <a:avLst/>
          </a:prstGeom>
          <a:noFill/>
          <a:ln w="12700">
            <a:noFill/>
            <a:prstDash val="dash"/>
          </a:ln>
        </p:spPr>
        <p:txBody>
          <a:bodyPr wrap="none" rtlCol="0" anchor="ctr">
            <a:spAutoFit/>
          </a:bodyPr>
          <a:lstStyle/>
          <a:p>
            <a:pPr algn="ctr"/>
            <a:r>
              <a:rPr lang="de-DE" sz="2800" dirty="0">
                <a:solidFill>
                  <a:srgbClr val="FF0000"/>
                </a:solidFill>
                <a:latin typeface="JasmineUPC" panose="02020603050405020304" pitchFamily="18" charset="-34"/>
                <a:ea typeface="Gungsuh" panose="02030600000101010101" pitchFamily="18" charset="-127"/>
                <a:cs typeface="JasmineUPC" panose="02020603050405020304" pitchFamily="18" charset="-34"/>
              </a:rPr>
              <a:t>46</a:t>
            </a:r>
          </a:p>
        </p:txBody>
      </p:sp>
      <p:sp>
        <p:nvSpPr>
          <p:cNvPr id="49" name="Textfeld 48"/>
          <p:cNvSpPr txBox="1"/>
          <p:nvPr/>
        </p:nvSpPr>
        <p:spPr>
          <a:xfrm>
            <a:off x="5466938" y="4048653"/>
            <a:ext cx="449161" cy="523220"/>
          </a:xfrm>
          <a:prstGeom prst="rect">
            <a:avLst/>
          </a:prstGeom>
          <a:noFill/>
          <a:ln w="12700">
            <a:noFill/>
            <a:prstDash val="sysDash"/>
          </a:ln>
        </p:spPr>
        <p:txBody>
          <a:bodyPr wrap="none" rtlCol="0" anchor="ctr">
            <a:spAutoFit/>
          </a:bodyPr>
          <a:lstStyle/>
          <a:p>
            <a:pPr algn="ctr"/>
            <a:r>
              <a:rPr lang="de-DE" sz="2800" dirty="0">
                <a:solidFill>
                  <a:schemeClr val="accent6">
                    <a:lumMod val="75000"/>
                  </a:schemeClr>
                </a:solidFill>
                <a:latin typeface="Jokerman" panose="04090605060D06020702" pitchFamily="82" charset="0"/>
                <a:cs typeface="DilleniaUPC" panose="02020603050405020304" pitchFamily="18" charset="-34"/>
              </a:rPr>
              <a:t>50</a:t>
            </a:r>
          </a:p>
        </p:txBody>
      </p:sp>
      <p:sp>
        <p:nvSpPr>
          <p:cNvPr id="50" name="Textfeld 49"/>
          <p:cNvSpPr txBox="1"/>
          <p:nvPr/>
        </p:nvSpPr>
        <p:spPr>
          <a:xfrm>
            <a:off x="3407946" y="359046"/>
            <a:ext cx="546945" cy="523220"/>
          </a:xfrm>
          <a:prstGeom prst="rect">
            <a:avLst/>
          </a:prstGeom>
          <a:noFill/>
          <a:ln w="12700">
            <a:noFill/>
            <a:prstDash val="lgDash"/>
          </a:ln>
        </p:spPr>
        <p:txBody>
          <a:bodyPr wrap="none" rtlCol="0" anchor="ctr">
            <a:spAutoFit/>
          </a:bodyPr>
          <a:lstStyle/>
          <a:p>
            <a:pPr algn="ctr"/>
            <a:r>
              <a:rPr lang="de-DE" sz="2800" dirty="0">
                <a:solidFill>
                  <a:srgbClr val="F4D938"/>
                </a:solidFill>
                <a:latin typeface="Informal Roman" panose="030604020304060B0204" pitchFamily="66" charset="0"/>
                <a:cs typeface="DokChampa" panose="020B0604020202020204" pitchFamily="34" charset="-34"/>
              </a:rPr>
              <a:t>47</a:t>
            </a:r>
          </a:p>
        </p:txBody>
      </p:sp>
      <p:sp>
        <p:nvSpPr>
          <p:cNvPr id="51" name="Textfeld 50"/>
          <p:cNvSpPr txBox="1"/>
          <p:nvPr/>
        </p:nvSpPr>
        <p:spPr>
          <a:xfrm>
            <a:off x="2222773" y="3604673"/>
            <a:ext cx="585417" cy="523220"/>
          </a:xfrm>
          <a:prstGeom prst="rect">
            <a:avLst/>
          </a:prstGeom>
          <a:noFill/>
          <a:ln w="12700">
            <a:noFill/>
            <a:prstDash val="solid"/>
          </a:ln>
        </p:spPr>
        <p:txBody>
          <a:bodyPr wrap="none" rtlCol="0" anchor="ctr">
            <a:spAutoFit/>
          </a:bodyPr>
          <a:lstStyle/>
          <a:p>
            <a:pPr algn="ctr"/>
            <a:r>
              <a:rPr lang="de-DE" sz="2800" dirty="0">
                <a:solidFill>
                  <a:srgbClr val="00B050"/>
                </a:solidFill>
                <a:latin typeface="Hobo Std" pitchFamily="34" charset="0"/>
                <a:ea typeface="DotumChe" panose="020B0609000101010101" pitchFamily="49" charset="-127"/>
                <a:cs typeface="FrankRuehl" panose="020E0503060101010101" pitchFamily="34" charset="-79"/>
              </a:rPr>
              <a:t>49</a:t>
            </a:r>
          </a:p>
        </p:txBody>
      </p:sp>
      <p:sp>
        <p:nvSpPr>
          <p:cNvPr id="52" name="Textfeld 51"/>
          <p:cNvSpPr txBox="1"/>
          <p:nvPr/>
        </p:nvSpPr>
        <p:spPr>
          <a:xfrm>
            <a:off x="6930229" y="1437427"/>
            <a:ext cx="546945" cy="523220"/>
          </a:xfrm>
          <a:prstGeom prst="rect">
            <a:avLst/>
          </a:prstGeom>
          <a:noFill/>
          <a:ln w="12700">
            <a:noFill/>
            <a:prstDash val="dashDot"/>
          </a:ln>
        </p:spPr>
        <p:txBody>
          <a:bodyPr wrap="none" rtlCol="0" anchor="ctr">
            <a:spAutoFit/>
          </a:bodyPr>
          <a:lstStyle/>
          <a:p>
            <a:pPr algn="ctr"/>
            <a:r>
              <a:rPr lang="de-DE" sz="2800" dirty="0">
                <a:solidFill>
                  <a:srgbClr val="FF0000"/>
                </a:solidFill>
                <a:latin typeface="Kristen ITC" panose="03050502040202030202" pitchFamily="66" charset="0"/>
                <a:cs typeface="Gisha" panose="020B0502040204020203" pitchFamily="34" charset="-79"/>
              </a:rPr>
              <a:t>48</a:t>
            </a:r>
          </a:p>
        </p:txBody>
      </p:sp>
      <p:sp>
        <p:nvSpPr>
          <p:cNvPr id="53" name="Textfeld 52"/>
          <p:cNvSpPr txBox="1"/>
          <p:nvPr/>
        </p:nvSpPr>
        <p:spPr>
          <a:xfrm>
            <a:off x="7564756" y="3892673"/>
            <a:ext cx="388248" cy="523220"/>
          </a:xfrm>
          <a:prstGeom prst="rect">
            <a:avLst/>
          </a:prstGeom>
          <a:noFill/>
          <a:ln w="12700">
            <a:noFill/>
            <a:prstDash val="lgDashDotDot"/>
          </a:ln>
        </p:spPr>
        <p:txBody>
          <a:bodyPr wrap="none" rtlCol="0" anchor="ctr">
            <a:spAutoFit/>
          </a:bodyPr>
          <a:lstStyle/>
          <a:p>
            <a:pPr algn="ctr"/>
            <a:r>
              <a:rPr lang="de-DE" sz="2800" dirty="0">
                <a:solidFill>
                  <a:srgbClr val="21B5C9"/>
                </a:solidFill>
                <a:latin typeface="Juice ITC" panose="04040403040A02020202" pitchFamily="82" charset="0"/>
              </a:rPr>
              <a:t>51</a:t>
            </a:r>
          </a:p>
        </p:txBody>
      </p:sp>
      <p:sp>
        <p:nvSpPr>
          <p:cNvPr id="54" name="Textfeld 53"/>
          <p:cNvSpPr txBox="1"/>
          <p:nvPr/>
        </p:nvSpPr>
        <p:spPr>
          <a:xfrm>
            <a:off x="1112853" y="5029501"/>
            <a:ext cx="425116" cy="523220"/>
          </a:xfrm>
          <a:prstGeom prst="rect">
            <a:avLst/>
          </a:prstGeom>
          <a:noFill/>
          <a:ln w="12700">
            <a:noFill/>
            <a:prstDash val="sysDot"/>
          </a:ln>
        </p:spPr>
        <p:txBody>
          <a:bodyPr wrap="none" rtlCol="0" anchor="ctr">
            <a:spAutoFit/>
          </a:bodyPr>
          <a:lstStyle/>
          <a:p>
            <a:pPr algn="ctr"/>
            <a:r>
              <a:rPr lang="de-DE" sz="2800" dirty="0">
                <a:solidFill>
                  <a:srgbClr val="0070C0"/>
                </a:solidFill>
                <a:latin typeface="Lithos Pro Regular" pitchFamily="82" charset="0"/>
                <a:ea typeface="Gungsuh" panose="02030600000101010101" pitchFamily="18" charset="-127"/>
                <a:cs typeface="JasmineUPC" panose="02020603050405020304" pitchFamily="18" charset="-34"/>
              </a:rPr>
              <a:t>52</a:t>
            </a:r>
          </a:p>
        </p:txBody>
      </p:sp>
      <p:sp>
        <p:nvSpPr>
          <p:cNvPr id="55" name="Textfeld 54"/>
          <p:cNvSpPr txBox="1"/>
          <p:nvPr/>
        </p:nvSpPr>
        <p:spPr>
          <a:xfrm>
            <a:off x="3138414" y="5714249"/>
            <a:ext cx="425116" cy="523220"/>
          </a:xfrm>
          <a:prstGeom prst="rect">
            <a:avLst/>
          </a:prstGeom>
          <a:noFill/>
          <a:ln w="12700">
            <a:noFill/>
            <a:prstDash val="sysDash"/>
          </a:ln>
        </p:spPr>
        <p:txBody>
          <a:bodyPr wrap="none" rtlCol="0" anchor="ctr">
            <a:spAutoFit/>
          </a:bodyPr>
          <a:lstStyle/>
          <a:p>
            <a:pPr algn="ctr"/>
            <a:r>
              <a:rPr lang="de-DE" sz="2800" dirty="0">
                <a:solidFill>
                  <a:srgbClr val="0070C0"/>
                </a:solidFill>
                <a:latin typeface="Magneto" panose="04030805050802020D02" pitchFamily="82" charset="0"/>
                <a:cs typeface="DokChampa" panose="020B0604020202020204" pitchFamily="34" charset="-34"/>
              </a:rPr>
              <a:t>53</a:t>
            </a:r>
          </a:p>
        </p:txBody>
      </p:sp>
      <p:sp>
        <p:nvSpPr>
          <p:cNvPr id="56" name="Textfeld 55"/>
          <p:cNvSpPr txBox="1"/>
          <p:nvPr/>
        </p:nvSpPr>
        <p:spPr>
          <a:xfrm>
            <a:off x="7646767" y="5995734"/>
            <a:ext cx="546945" cy="523220"/>
          </a:xfrm>
          <a:prstGeom prst="rect">
            <a:avLst/>
          </a:prstGeom>
          <a:noFill/>
          <a:ln w="12700">
            <a:noFill/>
            <a:prstDash val="dash"/>
          </a:ln>
        </p:spPr>
        <p:txBody>
          <a:bodyPr wrap="none" rtlCol="0" anchor="ctr">
            <a:spAutoFit/>
          </a:bodyPr>
          <a:lstStyle/>
          <a:p>
            <a:pPr algn="ctr"/>
            <a:r>
              <a:rPr lang="de-DE" sz="2800" dirty="0">
                <a:solidFill>
                  <a:srgbClr val="00B050"/>
                </a:solidFill>
                <a:latin typeface="Matura MT Script Capitals" panose="03020802060602070202" pitchFamily="66" charset="0"/>
              </a:rPr>
              <a:t>54</a:t>
            </a:r>
          </a:p>
        </p:txBody>
      </p:sp>
      <p:sp>
        <p:nvSpPr>
          <p:cNvPr id="57" name="Raute 56"/>
          <p:cNvSpPr/>
          <p:nvPr/>
        </p:nvSpPr>
        <p:spPr>
          <a:xfrm>
            <a:off x="6431279" y="476608"/>
            <a:ext cx="610214" cy="576064"/>
          </a:xfrm>
          <a:prstGeom prst="diamond">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de-DE" dirty="0">
                <a:solidFill>
                  <a:srgbClr val="99CC00"/>
                </a:solidFill>
                <a:latin typeface="Cooper Std Black" pitchFamily="18" charset="0"/>
              </a:rPr>
              <a:t>21</a:t>
            </a:r>
            <a:endParaRPr lang="de-DE" dirty="0">
              <a:solidFill>
                <a:srgbClr val="99CC00"/>
              </a:solidFill>
            </a:endParaRPr>
          </a:p>
        </p:txBody>
      </p:sp>
      <p:pic>
        <p:nvPicPr>
          <p:cNvPr id="63" name="~PP1910.WAV">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cstate="print"/>
          <a:stretch>
            <a:fillRect/>
          </a:stretch>
        </p:blipFill>
        <p:spPr>
          <a:xfrm>
            <a:off x="8839200" y="6302375"/>
            <a:ext cx="304800" cy="304800"/>
          </a:xfrm>
          <a:prstGeom prst="rect">
            <a:avLst/>
          </a:prstGeom>
        </p:spPr>
      </p:pic>
      <p:sp>
        <p:nvSpPr>
          <p:cNvPr id="61" name="Content Placeholder 2"/>
          <p:cNvSpPr txBox="1">
            <a:spLocks/>
          </p:cNvSpPr>
          <p:nvPr/>
        </p:nvSpPr>
        <p:spPr bwMode="auto">
          <a:xfrm>
            <a:off x="164224" y="6505575"/>
            <a:ext cx="8828690" cy="35242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342900" indent="-342900" algn="l" rtl="0" eaLnBrk="0" fontAlgn="base" hangingPunct="0">
              <a:spcBef>
                <a:spcPct val="20000"/>
              </a:spcBef>
              <a:spcAft>
                <a:spcPct val="0"/>
              </a:spcAft>
              <a:buClr>
                <a:srgbClr val="868688"/>
              </a:buClr>
              <a:buSzPct val="80000"/>
              <a:buBlip>
                <a:blip r:embed="rId6"/>
              </a:buBlip>
              <a:defRPr sz="2600">
                <a:solidFill>
                  <a:srgbClr val="4D4D4D"/>
                </a:solidFill>
                <a:latin typeface="Calibri" pitchFamily="34" charset="0"/>
                <a:ea typeface="+mn-ea"/>
                <a:cs typeface="+mn-cs"/>
              </a:defRPr>
            </a:lvl1pPr>
            <a:lvl2pPr marL="742950" indent="-285750" algn="l" rtl="0" eaLnBrk="0" fontAlgn="base" hangingPunct="0">
              <a:spcBef>
                <a:spcPct val="20000"/>
              </a:spcBef>
              <a:spcAft>
                <a:spcPct val="0"/>
              </a:spcAft>
              <a:buClr>
                <a:srgbClr val="868688"/>
              </a:buClr>
              <a:buSzPct val="100000"/>
              <a:buFont typeface="Wingdings" pitchFamily="2" charset="2"/>
              <a:buChar char="§"/>
              <a:defRPr sz="2000">
                <a:solidFill>
                  <a:srgbClr val="4D4D4D"/>
                </a:solidFill>
                <a:latin typeface="Calibri" pitchFamily="34" charset="0"/>
              </a:defRPr>
            </a:lvl2pPr>
            <a:lvl3pPr marL="1143000" indent="-228600" algn="l" rtl="0" eaLnBrk="0" fontAlgn="base" hangingPunct="0">
              <a:spcBef>
                <a:spcPct val="20000"/>
              </a:spcBef>
              <a:spcAft>
                <a:spcPct val="0"/>
              </a:spcAft>
              <a:buClr>
                <a:srgbClr val="868688"/>
              </a:buClr>
              <a:buSzPct val="100000"/>
              <a:buFont typeface="Wingdings" pitchFamily="2" charset="2"/>
              <a:buChar char="§"/>
              <a:defRPr sz="1800">
                <a:solidFill>
                  <a:srgbClr val="4D4D4D"/>
                </a:solidFill>
                <a:latin typeface="Calibri" pitchFamily="34" charset="0"/>
              </a:defRPr>
            </a:lvl3pPr>
            <a:lvl4pPr marL="1600200" indent="-228600" algn="l" rtl="0" eaLnBrk="0" fontAlgn="base" hangingPunct="0">
              <a:spcBef>
                <a:spcPct val="20000"/>
              </a:spcBef>
              <a:spcAft>
                <a:spcPct val="0"/>
              </a:spcAft>
              <a:buClr>
                <a:srgbClr val="868688"/>
              </a:buClr>
              <a:buSzPct val="100000"/>
              <a:buFont typeface="Wingdings" pitchFamily="2" charset="2"/>
              <a:buChar char="§"/>
              <a:defRPr sz="1600">
                <a:solidFill>
                  <a:srgbClr val="4D4D4D"/>
                </a:solidFill>
                <a:latin typeface="Calibri" pitchFamily="34" charset="0"/>
              </a:defRPr>
            </a:lvl4pPr>
            <a:lvl5pPr marL="2057400" indent="-228600" algn="l" rtl="0" eaLnBrk="0" fontAlgn="base" hangingPunct="0">
              <a:spcBef>
                <a:spcPct val="20000"/>
              </a:spcBef>
              <a:spcAft>
                <a:spcPct val="0"/>
              </a:spcAft>
              <a:buClr>
                <a:srgbClr val="868688"/>
              </a:buClr>
              <a:buSzPct val="150000"/>
              <a:buFont typeface="Times" pitchFamily="20" charset="0"/>
              <a:buChar char="•"/>
              <a:defRPr sz="1600">
                <a:solidFill>
                  <a:schemeClr val="tx1"/>
                </a:solidFill>
                <a:latin typeface="Calibri" pitchFamily="34" charset="0"/>
              </a:defRPr>
            </a:lvl5pPr>
            <a:lvl6pPr marL="2514600" indent="-228600" algn="l" rtl="0" fontAlgn="base">
              <a:spcBef>
                <a:spcPct val="20000"/>
              </a:spcBef>
              <a:spcAft>
                <a:spcPct val="0"/>
              </a:spcAft>
              <a:buClr>
                <a:srgbClr val="868688"/>
              </a:buClr>
              <a:buSzPct val="150000"/>
              <a:buFont typeface="Times" pitchFamily="18" charset="0"/>
              <a:buChar char="•"/>
              <a:defRPr sz="1600">
                <a:solidFill>
                  <a:schemeClr val="tx1"/>
                </a:solidFill>
                <a:latin typeface="+mn-lt"/>
              </a:defRPr>
            </a:lvl6pPr>
            <a:lvl7pPr marL="2971800" indent="-228600" algn="l" rtl="0" fontAlgn="base">
              <a:spcBef>
                <a:spcPct val="20000"/>
              </a:spcBef>
              <a:spcAft>
                <a:spcPct val="0"/>
              </a:spcAft>
              <a:buClr>
                <a:srgbClr val="868688"/>
              </a:buClr>
              <a:buSzPct val="150000"/>
              <a:buFont typeface="Times" pitchFamily="18" charset="0"/>
              <a:buChar char="•"/>
              <a:defRPr sz="1600">
                <a:solidFill>
                  <a:schemeClr val="tx1"/>
                </a:solidFill>
                <a:latin typeface="+mn-lt"/>
              </a:defRPr>
            </a:lvl7pPr>
            <a:lvl8pPr marL="3429000" indent="-228600" algn="l" rtl="0" fontAlgn="base">
              <a:spcBef>
                <a:spcPct val="20000"/>
              </a:spcBef>
              <a:spcAft>
                <a:spcPct val="0"/>
              </a:spcAft>
              <a:buClr>
                <a:srgbClr val="868688"/>
              </a:buClr>
              <a:buSzPct val="150000"/>
              <a:buFont typeface="Times" pitchFamily="18" charset="0"/>
              <a:buChar char="•"/>
              <a:defRPr sz="1600">
                <a:solidFill>
                  <a:schemeClr val="tx1"/>
                </a:solidFill>
                <a:latin typeface="+mn-lt"/>
              </a:defRPr>
            </a:lvl8pPr>
            <a:lvl9pPr marL="3886200" indent="-228600" algn="l" rtl="0" fontAlgn="base">
              <a:spcBef>
                <a:spcPct val="20000"/>
              </a:spcBef>
              <a:spcAft>
                <a:spcPct val="0"/>
              </a:spcAft>
              <a:buClr>
                <a:srgbClr val="868688"/>
              </a:buClr>
              <a:buSzPct val="150000"/>
              <a:buFont typeface="Times" pitchFamily="18" charset="0"/>
              <a:buChar char="•"/>
              <a:defRPr sz="1600">
                <a:solidFill>
                  <a:schemeClr val="tx1"/>
                </a:solidFill>
                <a:latin typeface="+mn-lt"/>
              </a:defRPr>
            </a:lvl9pPr>
          </a:lstStyle>
          <a:p>
            <a:pPr marL="0" indent="0" algn="r">
              <a:buNone/>
            </a:pPr>
            <a:r>
              <a:rPr lang="en-GB" sz="1200" dirty="0">
                <a:solidFill>
                  <a:srgbClr val="808080"/>
                </a:solidFill>
                <a:hlinkClick r:id="rId7"/>
              </a:rPr>
              <a:t>www.opp.com/icebreakers</a:t>
            </a:r>
            <a:r>
              <a:rPr lang="en-GB" sz="1200" dirty="0">
                <a:solidFill>
                  <a:srgbClr val="808080"/>
                </a:solidFill>
              </a:rPr>
              <a:t>                 </a:t>
            </a:r>
            <a:r>
              <a:rPr lang="en-GB" sz="2400" kern="0" dirty="0">
                <a:solidFill>
                  <a:srgbClr val="808080"/>
                </a:solidFill>
              </a:rPr>
              <a:t> </a:t>
            </a:r>
            <a:r>
              <a:rPr lang="en-US" sz="1200" dirty="0">
                <a:solidFill>
                  <a:srgbClr val="808080"/>
                </a:solidFill>
              </a:rPr>
              <a:t>From: Thomas Lorenz, Angelika H</a:t>
            </a:r>
            <a:r>
              <a:rPr lang="az-Cyrl-AZ" sz="1200" dirty="0">
                <a:solidFill>
                  <a:srgbClr val="808080"/>
                </a:solidFill>
              </a:rPr>
              <a:t>ӧ</a:t>
            </a:r>
            <a:r>
              <a:rPr lang="en-US" sz="1200" dirty="0">
                <a:solidFill>
                  <a:srgbClr val="808080"/>
                </a:solidFill>
              </a:rPr>
              <a:t>cker “Wert-voll leben”, Gabal Verlag, Offenbach 2014 | </a:t>
            </a:r>
            <a:r>
              <a:rPr lang="en-GB" sz="1200" dirty="0">
                <a:solidFill>
                  <a:srgbClr val="808080"/>
                </a:solidFill>
                <a:hlinkClick r:id="rId8"/>
              </a:rPr>
              <a:t>www.a-m-t.de</a:t>
            </a:r>
            <a:r>
              <a:rPr lang="en-GB" sz="1200" dirty="0">
                <a:solidFill>
                  <a:srgbClr val="808080"/>
                </a:solidFill>
              </a:rPr>
              <a:t> </a:t>
            </a:r>
          </a:p>
          <a:p>
            <a:pPr marL="0" indent="0">
              <a:buFontTx/>
              <a:buNone/>
            </a:pPr>
            <a:endParaRPr lang="en-GB" sz="2400" kern="0" dirty="0">
              <a:solidFill>
                <a:srgbClr val="808080"/>
              </a:solidFill>
            </a:endParaRPr>
          </a:p>
        </p:txBody>
      </p:sp>
    </p:spTree>
    <p:extLst>
      <p:ext uri="{BB962C8B-B14F-4D97-AF65-F5344CB8AC3E}">
        <p14:creationId xmlns:p14="http://schemas.microsoft.com/office/powerpoint/2010/main" val="3350584762"/>
      </p:ext>
    </p:extLst>
  </p:cSld>
  <p:clrMapOvr>
    <a:masterClrMapping/>
  </p:clrMapOvr>
  <p:transition spd="med" advTm="22621">
    <p:fade/>
  </p:transition>
  <p:timing>
    <p:tnLst>
      <p:par>
        <p:cTn id="1" dur="indefinite" restart="never" nodeType="tmRoot">
          <p:childTnLst>
            <p:audio>
              <p:cMediaNode showWhenStopped="0">
                <p:cTn id="2" fill="hold" display="0">
                  <p:stCondLst>
                    <p:cond delay="indefinite"/>
                  </p:stCondLst>
                  <p:endCondLst>
                    <p:cond evt="onPrev" delay="0">
                      <p:tgtEl>
                        <p:sldTgt/>
                      </p:tgtEl>
                    </p:cond>
                    <p:cond evt="onStopAudio" delay="0">
                      <p:tgtEl>
                        <p:sldTgt/>
                      </p:tgtEl>
                    </p:cond>
                  </p:endCondLst>
                </p:cTn>
                <p:tgtEl>
                  <p:spTgt spid="63"/>
                </p:tgtEl>
              </p:cMediaNode>
            </p:audio>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9218" name="Picture 2" descr="Résultat de recherche d'images pour &quot;icebreaker&quot;">
            <a:extLst>
              <a:ext uri="{FF2B5EF4-FFF2-40B4-BE49-F238E27FC236}">
                <a16:creationId xmlns:a16="http://schemas.microsoft.com/office/drawing/2014/main" id="{FFEFAC43-B762-43C8-B68B-694532EFAD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8494" y="542534"/>
            <a:ext cx="1504950" cy="1296407"/>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a:xfrm>
            <a:off x="1101969" y="137233"/>
            <a:ext cx="6858000" cy="810601"/>
          </a:xfrm>
        </p:spPr>
        <p:txBody>
          <a:bodyPr/>
          <a:lstStyle/>
          <a:p>
            <a:pPr>
              <a:defRPr/>
            </a:pPr>
            <a:r>
              <a:rPr lang="en-GB" b="1" dirty="0">
                <a:solidFill>
                  <a:srgbClr val="0070C0"/>
                </a:solidFill>
                <a:effectLst>
                  <a:outerShdw blurRad="38100" dist="38100" dir="2700000" algn="tl">
                    <a:srgbClr val="000000">
                      <a:alpha val="43137"/>
                    </a:srgbClr>
                  </a:outerShdw>
                </a:effectLst>
                <a:latin typeface="Century Gothic" pitchFamily="34" charset="0"/>
                <a:ea typeface="+mj-ea"/>
              </a:rPr>
              <a:t>Why this icebreaker?</a:t>
            </a:r>
            <a:endParaRPr lang="en-GB" b="1" dirty="0">
              <a:solidFill>
                <a:srgbClr val="0070C0"/>
              </a:solidFill>
              <a:effectLst>
                <a:outerShdw blurRad="38100" dist="38100" dir="2700000" algn="tl">
                  <a:srgbClr val="000000">
                    <a:alpha val="43137"/>
                  </a:srgbClr>
                </a:outerShdw>
              </a:effectLst>
              <a:latin typeface="Century Gothic" pitchFamily="34" charset="0"/>
              <a:ea typeface="+mj-ea"/>
              <a:cs typeface="+mj-cs"/>
            </a:endParaRPr>
          </a:p>
        </p:txBody>
      </p:sp>
      <p:sp>
        <p:nvSpPr>
          <p:cNvPr id="3" name="Espace réservé du numéro de diapositive 2"/>
          <p:cNvSpPr>
            <a:spLocks noGrp="1"/>
          </p:cNvSpPr>
          <p:nvPr>
            <p:ph type="sldNum" sz="quarter" idx="12"/>
          </p:nvPr>
        </p:nvSpPr>
        <p:spPr>
          <a:xfrm>
            <a:off x="8382000" y="6172200"/>
            <a:ext cx="533400" cy="457200"/>
          </a:xfrm>
          <a:noFill/>
        </p:spPr>
        <p:txBody>
          <a:bodyPr/>
          <a:lstStyle/>
          <a:p>
            <a:fld id="{2EF1740A-D67C-3146-9D28-CC6C71EE4EB1}" type="slidenum">
              <a:rPr lang="en-US" b="1"/>
              <a:pPr/>
              <a:t>35</a:t>
            </a:fld>
            <a:endParaRPr lang="en-US" b="1" dirty="0"/>
          </a:p>
        </p:txBody>
      </p:sp>
      <p:sp>
        <p:nvSpPr>
          <p:cNvPr id="5" name="Title 3">
            <a:extLst>
              <a:ext uri="{FF2B5EF4-FFF2-40B4-BE49-F238E27FC236}">
                <a16:creationId xmlns:a16="http://schemas.microsoft.com/office/drawing/2014/main" id="{5AF52882-466D-499F-91CF-4C1DFDCC9169}"/>
              </a:ext>
            </a:extLst>
          </p:cNvPr>
          <p:cNvSpPr txBox="1">
            <a:spLocks/>
          </p:cNvSpPr>
          <p:nvPr/>
        </p:nvSpPr>
        <p:spPr bwMode="auto">
          <a:xfrm>
            <a:off x="378069" y="2456012"/>
            <a:ext cx="8305800" cy="393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S PGothic" panose="020B0600070205080204" pitchFamily="34" charset="-128"/>
                <a:cs typeface="+mj-cs"/>
              </a:defRPr>
            </a:lvl1pPr>
            <a:lvl2pPr algn="ctr" rtl="0" eaLnBrk="0" fontAlgn="base" hangingPunct="0">
              <a:spcBef>
                <a:spcPct val="0"/>
              </a:spcBef>
              <a:spcAft>
                <a:spcPct val="0"/>
              </a:spcAft>
              <a:defRPr sz="4400">
                <a:solidFill>
                  <a:schemeClr val="tx2"/>
                </a:solidFill>
                <a:latin typeface="Arial" charset="0"/>
                <a:ea typeface="MS PGothic" panose="020B0600070205080204" pitchFamily="34" charset="-128"/>
              </a:defRPr>
            </a:lvl2pPr>
            <a:lvl3pPr algn="ctr" rtl="0" eaLnBrk="0" fontAlgn="base" hangingPunct="0">
              <a:spcBef>
                <a:spcPct val="0"/>
              </a:spcBef>
              <a:spcAft>
                <a:spcPct val="0"/>
              </a:spcAft>
              <a:defRPr sz="4400">
                <a:solidFill>
                  <a:schemeClr val="tx2"/>
                </a:solidFill>
                <a:latin typeface="Arial" charset="0"/>
                <a:ea typeface="MS PGothic" panose="020B0600070205080204" pitchFamily="34" charset="-128"/>
              </a:defRPr>
            </a:lvl3pPr>
            <a:lvl4pPr algn="ctr" rtl="0" eaLnBrk="0" fontAlgn="base" hangingPunct="0">
              <a:spcBef>
                <a:spcPct val="0"/>
              </a:spcBef>
              <a:spcAft>
                <a:spcPct val="0"/>
              </a:spcAft>
              <a:defRPr sz="4400">
                <a:solidFill>
                  <a:schemeClr val="tx2"/>
                </a:solidFill>
                <a:latin typeface="Arial" charset="0"/>
                <a:ea typeface="MS PGothic" panose="020B0600070205080204" pitchFamily="34" charset="-128"/>
              </a:defRPr>
            </a:lvl4pPr>
            <a:lvl5pPr algn="ctr" rtl="0" eaLnBrk="0" fontAlgn="base" hangingPunct="0">
              <a:spcBef>
                <a:spcPct val="0"/>
              </a:spcBef>
              <a:spcAft>
                <a:spcPct val="0"/>
              </a:spcAft>
              <a:defRPr sz="4400">
                <a:solidFill>
                  <a:schemeClr val="tx2"/>
                </a:solidFill>
                <a:latin typeface="Arial" charset="0"/>
                <a:ea typeface="MS PGothic" panose="020B0600070205080204" pitchFamily="34" charset="-128"/>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marL="571500" indent="-571500" algn="l">
              <a:buFont typeface="Wingdings" panose="05000000000000000000" pitchFamily="2" charset="2"/>
              <a:buChar char="Ø"/>
              <a:defRPr/>
            </a:pPr>
            <a:r>
              <a:rPr lang="en-GB" sz="3600" b="1" kern="0" dirty="0">
                <a:solidFill>
                  <a:srgbClr val="0070C0"/>
                </a:solidFill>
                <a:effectLst>
                  <a:outerShdw blurRad="38100" dist="38100" dir="2700000" algn="tl">
                    <a:srgbClr val="000000">
                      <a:alpha val="43137"/>
                    </a:srgbClr>
                  </a:outerShdw>
                </a:effectLst>
                <a:latin typeface="Century Gothic" pitchFamily="34" charset="0"/>
                <a:ea typeface="+mj-ea"/>
              </a:rPr>
              <a:t>There may be those who do not like the idea of ‘being put into a box’ </a:t>
            </a:r>
          </a:p>
          <a:p>
            <a:pPr marL="571500" indent="-571500" algn="l">
              <a:buFont typeface="Wingdings" panose="05000000000000000000" pitchFamily="2" charset="2"/>
              <a:buChar char="Ø"/>
              <a:defRPr/>
            </a:pPr>
            <a:r>
              <a:rPr lang="en-GB" sz="3600" b="1" kern="0" dirty="0">
                <a:solidFill>
                  <a:srgbClr val="0070C0"/>
                </a:solidFill>
                <a:effectLst>
                  <a:outerShdw blurRad="38100" dist="38100" dir="2700000" algn="tl">
                    <a:srgbClr val="000000">
                      <a:alpha val="43137"/>
                    </a:srgbClr>
                  </a:outerShdw>
                </a:effectLst>
                <a:latin typeface="Century Gothic" pitchFamily="34" charset="0"/>
                <a:ea typeface="+mj-ea"/>
              </a:rPr>
              <a:t>The exercise shows that some system of organization of knowledge helps us to understand complexity</a:t>
            </a:r>
            <a:br>
              <a:rPr lang="en-GB" sz="3600" b="1" kern="0" dirty="0">
                <a:solidFill>
                  <a:srgbClr val="0070C0"/>
                </a:solidFill>
                <a:effectLst>
                  <a:outerShdw blurRad="38100" dist="38100" dir="2700000" algn="tl">
                    <a:srgbClr val="000000">
                      <a:alpha val="43137"/>
                    </a:srgbClr>
                  </a:outerShdw>
                </a:effectLst>
                <a:latin typeface="Century Gothic" pitchFamily="34" charset="0"/>
                <a:ea typeface="+mj-ea"/>
              </a:rPr>
            </a:br>
            <a:endParaRPr lang="en-GB" sz="3600" b="1" kern="0" dirty="0">
              <a:solidFill>
                <a:srgbClr val="0070C0"/>
              </a:solidFill>
              <a:effectLst>
                <a:outerShdw blurRad="38100" dist="38100" dir="2700000" algn="tl">
                  <a:srgbClr val="000000">
                    <a:alpha val="43137"/>
                  </a:srgbClr>
                </a:outerShdw>
              </a:effectLst>
              <a:latin typeface="Century Gothic" pitchFamily="34" charset="0"/>
              <a:ea typeface="+mj-ea"/>
            </a:endParaRPr>
          </a:p>
        </p:txBody>
      </p:sp>
    </p:spTree>
    <p:extLst>
      <p:ext uri="{BB962C8B-B14F-4D97-AF65-F5344CB8AC3E}">
        <p14:creationId xmlns:p14="http://schemas.microsoft.com/office/powerpoint/2010/main" val="120096112"/>
      </p:ext>
    </p:extLst>
  </p:cSld>
  <p:clrMapOvr>
    <a:masterClrMapping/>
  </p:clrMapOvr>
  <p:transition spd="med">
    <p:pull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1" presetClass="entr" presetSubtype="0" fill="hold" nodeType="afterEffect">
                                  <p:stCondLst>
                                    <p:cond delay="0"/>
                                  </p:stCondLst>
                                  <p:childTnLst>
                                    <p:set>
                                      <p:cBhvr>
                                        <p:cTn id="12" dur="1" fill="hold">
                                          <p:stCondLst>
                                            <p:cond delay="0"/>
                                          </p:stCondLst>
                                        </p:cTn>
                                        <p:tgtEl>
                                          <p:spTgt spid="92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wipe(up)">
                                      <p:cBhvr>
                                        <p:cTn id="17" dur="20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
                                            <p:txEl>
                                              <p:pRg st="1" end="1"/>
                                            </p:txEl>
                                          </p:spTgt>
                                        </p:tgtEl>
                                        <p:attrNameLst>
                                          <p:attrName>style.visibility</p:attrName>
                                        </p:attrNameLst>
                                      </p:cBhvr>
                                      <p:to>
                                        <p:strVal val="visible"/>
                                      </p:to>
                                    </p:set>
                                    <p:animEffect transition="in" filter="wipe(up)">
                                      <p:cBhvr>
                                        <p:cTn id="22" dur="20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bldLvl="2"/>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Title 3"/>
          <p:cNvSpPr>
            <a:spLocks noGrp="1"/>
          </p:cNvSpPr>
          <p:nvPr>
            <p:ph type="title"/>
          </p:nvPr>
        </p:nvSpPr>
        <p:spPr>
          <a:xfrm>
            <a:off x="914400" y="1676400"/>
            <a:ext cx="6877050" cy="1417638"/>
          </a:xfrm>
        </p:spPr>
        <p:txBody>
          <a:bodyPr/>
          <a:lstStyle/>
          <a:p>
            <a:pPr>
              <a:defRPr/>
            </a:pPr>
            <a:r>
              <a:rPr lang="en-GB" sz="8800" b="1" dirty="0">
                <a:solidFill>
                  <a:srgbClr val="0070C0"/>
                </a:solidFill>
                <a:latin typeface="Century Gothic" pitchFamily="34" charset="0"/>
                <a:ea typeface="+mj-ea"/>
                <a:cs typeface="+mj-cs"/>
              </a:rPr>
              <a:t>The idea of </a:t>
            </a:r>
            <a:r>
              <a:rPr lang="en-GB" sz="8800" b="1" u="sng" dirty="0">
                <a:solidFill>
                  <a:srgbClr val="0070C0"/>
                </a:solidFill>
                <a:effectLst>
                  <a:outerShdw blurRad="38100" dist="38100" dir="2700000" algn="tl">
                    <a:srgbClr val="000000">
                      <a:alpha val="43137"/>
                    </a:srgbClr>
                  </a:outerShdw>
                </a:effectLst>
                <a:latin typeface="Century Gothic" pitchFamily="34" charset="0"/>
                <a:ea typeface="+mj-ea"/>
                <a:cs typeface="+mj-cs"/>
              </a:rPr>
              <a:t>preferences</a:t>
            </a:r>
          </a:p>
        </p:txBody>
      </p:sp>
      <p:sp>
        <p:nvSpPr>
          <p:cNvPr id="3" name="Espace réservé du numéro de diapositive 2"/>
          <p:cNvSpPr>
            <a:spLocks noGrp="1"/>
          </p:cNvSpPr>
          <p:nvPr>
            <p:ph type="sldNum" sz="quarter" idx="12"/>
          </p:nvPr>
        </p:nvSpPr>
        <p:spPr>
          <a:xfrm>
            <a:off x="8382000" y="6172200"/>
            <a:ext cx="533400" cy="457200"/>
          </a:xfrm>
          <a:noFill/>
        </p:spPr>
        <p:txBody>
          <a:bodyPr/>
          <a:lstStyle/>
          <a:p>
            <a:fld id="{2EF1740A-D67C-3146-9D28-CC6C71EE4EB1}" type="slidenum">
              <a:rPr lang="en-US" b="1"/>
              <a:pPr/>
              <a:t>36</a:t>
            </a:fld>
            <a:endParaRPr lang="en-US" b="1" dirty="0"/>
          </a:p>
        </p:txBody>
      </p:sp>
    </p:spTree>
    <p:extLst>
      <p:ext uri="{BB962C8B-B14F-4D97-AF65-F5344CB8AC3E}">
        <p14:creationId xmlns:p14="http://schemas.microsoft.com/office/powerpoint/2010/main" val="3868433319"/>
      </p:ext>
    </p:extLst>
  </p:cSld>
  <p:clrMapOvr>
    <a:masterClrMapping/>
  </p:clrMapOvr>
  <p:transition spd="med">
    <p:pull dir="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6663" y="0"/>
            <a:ext cx="10310663" cy="6869723"/>
          </a:xfrm>
          <a:prstGeom prst="rect">
            <a:avLst/>
          </a:prstGeom>
        </p:spPr>
      </p:pic>
      <p:sp>
        <p:nvSpPr>
          <p:cNvPr id="23554" name="Rectangle 2"/>
          <p:cNvSpPr>
            <a:spLocks noChangeArrowheads="1"/>
          </p:cNvSpPr>
          <p:nvPr/>
        </p:nvSpPr>
        <p:spPr bwMode="auto">
          <a:xfrm>
            <a:off x="561975" y="227013"/>
            <a:ext cx="2343150" cy="312737"/>
          </a:xfrm>
          <a:prstGeom prst="rect">
            <a:avLst/>
          </a:prstGeom>
          <a:noFill/>
          <a:ln w="9525">
            <a:noFill/>
            <a:miter lim="800000"/>
            <a:headEnd/>
            <a:tailEnd/>
          </a:ln>
        </p:spPr>
        <p:txBody>
          <a:bodyPr wrap="none" anchor="ctr">
            <a:prstTxWarp prst="textNoShape">
              <a:avLst/>
            </a:prstTxWarp>
          </a:bodyPr>
          <a:lstStyle/>
          <a:p>
            <a:endParaRPr lang="en-US" dirty="0"/>
          </a:p>
        </p:txBody>
      </p:sp>
      <p:sp>
        <p:nvSpPr>
          <p:cNvPr id="36867" name="Rectangle 3"/>
          <p:cNvSpPr>
            <a:spLocks noChangeArrowheads="1"/>
          </p:cNvSpPr>
          <p:nvPr/>
        </p:nvSpPr>
        <p:spPr bwMode="auto">
          <a:xfrm>
            <a:off x="561974" y="4329704"/>
            <a:ext cx="8065965" cy="1644169"/>
          </a:xfrm>
          <a:prstGeom prst="rect">
            <a:avLst/>
          </a:prstGeom>
          <a:noFill/>
          <a:ln w="9525">
            <a:noFill/>
            <a:miter lim="800000"/>
            <a:headEnd/>
            <a:tailEnd/>
          </a:ln>
        </p:spPr>
        <p:txBody>
          <a:bodyPr wrap="square" lIns="92075" tIns="46038" rIns="92075" bIns="46038">
            <a:spAutoFit/>
          </a:bodyPr>
          <a:lstStyle/>
          <a:p>
            <a:pPr algn="ctr">
              <a:lnSpc>
                <a:spcPct val="140000"/>
              </a:lnSpc>
              <a:spcBef>
                <a:spcPct val="45000"/>
              </a:spcBef>
              <a:defRPr/>
            </a:pPr>
            <a:r>
              <a:rPr lang="en-GB" sz="3600" b="1" dirty="0">
                <a:effectLst>
                  <a:outerShdw blurRad="38100" dist="38100" dir="2700000" algn="tl">
                    <a:srgbClr val="000000">
                      <a:alpha val="43137"/>
                    </a:srgbClr>
                  </a:outerShdw>
                </a:effectLst>
                <a:latin typeface="Century Gothic" pitchFamily="34" charset="0"/>
              </a:rPr>
              <a:t>Take a piece of paper, and sign your name</a:t>
            </a:r>
          </a:p>
        </p:txBody>
      </p:sp>
      <p:sp>
        <p:nvSpPr>
          <p:cNvPr id="5" name="Title 3"/>
          <p:cNvSpPr txBox="1">
            <a:spLocks/>
          </p:cNvSpPr>
          <p:nvPr/>
        </p:nvSpPr>
        <p:spPr>
          <a:xfrm>
            <a:off x="2938076" y="115673"/>
            <a:ext cx="6260338" cy="947738"/>
          </a:xfrm>
          <a:prstGeom prst="rect">
            <a:avLst/>
          </a:prstGeom>
        </p:spPr>
        <p:txBody>
          <a:bodyPr>
            <a:prstTxWarp prst="textNoShape">
              <a:avLst/>
            </a:prstTxWarp>
          </a:bodyPr>
          <a:lstStyle/>
          <a:p>
            <a:pPr algn="ctr">
              <a:defRPr/>
            </a:pPr>
            <a:r>
              <a:rPr lang="en-GB" sz="6000" b="1" dirty="0">
                <a:solidFill>
                  <a:srgbClr val="0070C0"/>
                </a:solidFill>
                <a:effectLst>
                  <a:outerShdw blurRad="38100" dist="38100" dir="2700000" algn="tl">
                    <a:srgbClr val="000000">
                      <a:alpha val="43137"/>
                    </a:srgbClr>
                  </a:outerShdw>
                </a:effectLst>
                <a:latin typeface="Century Gothic" pitchFamily="-1" charset="0"/>
              </a:rPr>
              <a:t>An experiment on preferences</a:t>
            </a:r>
            <a:endParaRPr lang="en-GB" sz="6000" b="1" u="sng" dirty="0">
              <a:solidFill>
                <a:srgbClr val="0070C0"/>
              </a:solidFill>
              <a:effectLst>
                <a:outerShdw blurRad="38100" dist="38100" dir="2700000" algn="tl">
                  <a:srgbClr val="000000">
                    <a:alpha val="43137"/>
                  </a:srgbClr>
                </a:outerShdw>
              </a:effectLst>
              <a:latin typeface="Century Gothic" pitchFamily="-1" charset="0"/>
            </a:endParaRPr>
          </a:p>
        </p:txBody>
      </p:sp>
      <p:sp>
        <p:nvSpPr>
          <p:cNvPr id="6" name="Espace réservé du numéro de diapositive 2"/>
          <p:cNvSpPr>
            <a:spLocks noGrp="1"/>
          </p:cNvSpPr>
          <p:nvPr>
            <p:ph type="sldNum" sz="quarter" idx="12"/>
          </p:nvPr>
        </p:nvSpPr>
        <p:spPr>
          <a:xfrm>
            <a:off x="8382000" y="6172200"/>
            <a:ext cx="533400" cy="457200"/>
          </a:xfrm>
          <a:noFill/>
        </p:spPr>
        <p:txBody>
          <a:bodyPr/>
          <a:lstStyle/>
          <a:p>
            <a:fld id="{2EF1740A-D67C-3146-9D28-CC6C71EE4EB1}" type="slidenum">
              <a:rPr lang="en-US" b="1"/>
              <a:pPr/>
              <a:t>37</a:t>
            </a:fld>
            <a:endParaRPr lang="en-US" b="1" dirty="0"/>
          </a:p>
        </p:txBody>
      </p:sp>
    </p:spTree>
    <p:extLst>
      <p:ext uri="{BB962C8B-B14F-4D97-AF65-F5344CB8AC3E}">
        <p14:creationId xmlns:p14="http://schemas.microsoft.com/office/powerpoint/2010/main" val="93951551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36867"/>
                                        </p:tgtEl>
                                        <p:attrNameLst>
                                          <p:attrName>style.visibility</p:attrName>
                                        </p:attrNameLst>
                                      </p:cBhvr>
                                      <p:to>
                                        <p:strVal val="visible"/>
                                      </p:to>
                                    </p:set>
                                    <p:animEffect transition="in" filter="wipe(up)">
                                      <p:cBhvr>
                                        <p:cTn id="13" dur="1000"/>
                                        <p:tgtEl>
                                          <p:spTgt spid="368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p:bldP spid="5" grpId="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1600200"/>
            <a:ext cx="8229600" cy="1417638"/>
          </a:xfrm>
        </p:spPr>
        <p:txBody>
          <a:bodyPr/>
          <a:lstStyle/>
          <a:p>
            <a:pPr>
              <a:defRPr/>
            </a:pPr>
            <a:r>
              <a:rPr lang="en-GB" sz="6600" b="1" dirty="0">
                <a:solidFill>
                  <a:srgbClr val="0070C0"/>
                </a:solidFill>
                <a:effectLst>
                  <a:outerShdw blurRad="38100" dist="38100" dir="2700000" algn="tl">
                    <a:srgbClr val="DDDDDD"/>
                  </a:outerShdw>
                </a:effectLst>
                <a:latin typeface="Century Gothic" pitchFamily="-1" charset="0"/>
                <a:ea typeface="+mj-ea"/>
                <a:cs typeface="+mj-cs"/>
              </a:rPr>
              <a:t>MBTI Personality </a:t>
            </a:r>
            <a:br>
              <a:rPr lang="en-GB" sz="6600" b="1" dirty="0">
                <a:solidFill>
                  <a:srgbClr val="0070C0"/>
                </a:solidFill>
                <a:effectLst>
                  <a:outerShdw blurRad="38100" dist="38100" dir="2700000" algn="tl">
                    <a:srgbClr val="DDDDDD"/>
                  </a:outerShdw>
                </a:effectLst>
                <a:latin typeface="Century Gothic" pitchFamily="-1" charset="0"/>
                <a:ea typeface="+mj-ea"/>
                <a:cs typeface="+mj-cs"/>
              </a:rPr>
            </a:br>
            <a:r>
              <a:rPr lang="en-GB" sz="6600" b="1" dirty="0">
                <a:solidFill>
                  <a:srgbClr val="0070C0"/>
                </a:solidFill>
                <a:effectLst>
                  <a:outerShdw blurRad="38100" dist="38100" dir="2700000" algn="tl">
                    <a:srgbClr val="DDDDDD"/>
                  </a:outerShdw>
                </a:effectLst>
                <a:latin typeface="Century Gothic" pitchFamily="-1" charset="0"/>
                <a:ea typeface="+mj-ea"/>
                <a:cs typeface="+mj-cs"/>
              </a:rPr>
              <a:t>Self-Assessment</a:t>
            </a:r>
            <a:br>
              <a:rPr lang="en-GB" sz="6600" b="1" dirty="0">
                <a:solidFill>
                  <a:srgbClr val="0070C0"/>
                </a:solidFill>
                <a:effectLst>
                  <a:outerShdw blurRad="38100" dist="38100" dir="2700000" algn="tl">
                    <a:srgbClr val="DDDDDD"/>
                  </a:outerShdw>
                </a:effectLst>
                <a:latin typeface="Century Gothic" pitchFamily="-1" charset="0"/>
                <a:ea typeface="+mj-ea"/>
                <a:cs typeface="+mj-cs"/>
              </a:rPr>
            </a:br>
            <a:endParaRPr lang="en-GB" sz="6600" b="1" u="sng" dirty="0">
              <a:solidFill>
                <a:srgbClr val="0070C0"/>
              </a:solidFill>
              <a:effectLst>
                <a:outerShdw blurRad="38100" dist="38100" dir="2700000" algn="tl">
                  <a:srgbClr val="DDDDDD"/>
                </a:outerShdw>
              </a:effectLst>
              <a:latin typeface="Century Gothic" pitchFamily="-1" charset="0"/>
              <a:ea typeface="+mj-ea"/>
              <a:cs typeface="+mj-cs"/>
            </a:endParaRPr>
          </a:p>
        </p:txBody>
      </p:sp>
      <p:sp>
        <p:nvSpPr>
          <p:cNvPr id="25603" name="Espace réservé du numéro de diapositive 28"/>
          <p:cNvSpPr>
            <a:spLocks noGrp="1"/>
          </p:cNvSpPr>
          <p:nvPr>
            <p:ph type="sldNum" sz="quarter" idx="12"/>
          </p:nvPr>
        </p:nvSpPr>
        <p:spPr>
          <a:xfrm>
            <a:off x="8534400" y="6248400"/>
            <a:ext cx="381000" cy="476250"/>
          </a:xfrm>
          <a:noFill/>
        </p:spPr>
        <p:txBody>
          <a:bodyPr/>
          <a:lstStyle/>
          <a:p>
            <a:fld id="{0DE9E565-A696-F146-8905-1DCA7C2080F6}" type="slidenum">
              <a:rPr lang="en-US"/>
              <a:pPr/>
              <a:t>38</a:t>
            </a:fld>
            <a:endParaRPr lang="en-US" dirty="0"/>
          </a:p>
        </p:txBody>
      </p:sp>
      <p:sp>
        <p:nvSpPr>
          <p:cNvPr id="5" name="Title 3"/>
          <p:cNvSpPr txBox="1">
            <a:spLocks/>
          </p:cNvSpPr>
          <p:nvPr/>
        </p:nvSpPr>
        <p:spPr bwMode="auto">
          <a:xfrm>
            <a:off x="10610" y="5321480"/>
            <a:ext cx="8676190" cy="14176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ＭＳ Ｐゴシック" pitchFamily="-1" charset="-128"/>
                <a:cs typeface="ＭＳ Ｐゴシック" pitchFamily="-1" charset="-128"/>
              </a:defRPr>
            </a:lvl1pPr>
            <a:lvl2pPr algn="ctr" rtl="0" eaLnBrk="0" fontAlgn="base" hangingPunct="0">
              <a:spcBef>
                <a:spcPct val="0"/>
              </a:spcBef>
              <a:spcAft>
                <a:spcPct val="0"/>
              </a:spcAft>
              <a:defRPr sz="4400">
                <a:solidFill>
                  <a:schemeClr val="tx2"/>
                </a:solidFill>
                <a:latin typeface="Arial" charset="0"/>
                <a:ea typeface="ＭＳ Ｐゴシック" pitchFamily="-1" charset="-128"/>
                <a:cs typeface="ＭＳ Ｐゴシック" pitchFamily="-1" charset="-128"/>
              </a:defRPr>
            </a:lvl2pPr>
            <a:lvl3pPr algn="ctr" rtl="0" eaLnBrk="0" fontAlgn="base" hangingPunct="0">
              <a:spcBef>
                <a:spcPct val="0"/>
              </a:spcBef>
              <a:spcAft>
                <a:spcPct val="0"/>
              </a:spcAft>
              <a:defRPr sz="4400">
                <a:solidFill>
                  <a:schemeClr val="tx2"/>
                </a:solidFill>
                <a:latin typeface="Arial" charset="0"/>
                <a:ea typeface="ＭＳ Ｐゴシック" pitchFamily="-1" charset="-128"/>
                <a:cs typeface="ＭＳ Ｐゴシック" pitchFamily="-1" charset="-128"/>
              </a:defRPr>
            </a:lvl3pPr>
            <a:lvl4pPr algn="ctr" rtl="0" eaLnBrk="0" fontAlgn="base" hangingPunct="0">
              <a:spcBef>
                <a:spcPct val="0"/>
              </a:spcBef>
              <a:spcAft>
                <a:spcPct val="0"/>
              </a:spcAft>
              <a:defRPr sz="4400">
                <a:solidFill>
                  <a:schemeClr val="tx2"/>
                </a:solidFill>
                <a:latin typeface="Arial" charset="0"/>
                <a:ea typeface="ＭＳ Ｐゴシック" pitchFamily="-1" charset="-128"/>
                <a:cs typeface="ＭＳ Ｐゴシック" pitchFamily="-1" charset="-128"/>
              </a:defRPr>
            </a:lvl4pPr>
            <a:lvl5pPr algn="ctr" rtl="0" eaLnBrk="0" fontAlgn="base" hangingPunct="0">
              <a:spcBef>
                <a:spcPct val="0"/>
              </a:spcBef>
              <a:spcAft>
                <a:spcPct val="0"/>
              </a:spcAft>
              <a:defRPr sz="4400">
                <a:solidFill>
                  <a:schemeClr val="tx2"/>
                </a:solidFill>
                <a:latin typeface="Arial" charset="0"/>
                <a:ea typeface="ＭＳ Ｐゴシック" pitchFamily="-1" charset="-128"/>
                <a:cs typeface="ＭＳ Ｐゴシック" pitchFamily="-1" charset="-128"/>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marL="457200" indent="-457200">
              <a:buFont typeface="Arial" panose="020B0604020202020204" pitchFamily="34" charset="0"/>
              <a:buChar char="•"/>
              <a:defRPr/>
            </a:pPr>
            <a:r>
              <a:rPr lang="en-GB" sz="2800" b="1" kern="0" dirty="0">
                <a:solidFill>
                  <a:srgbClr val="0070C0"/>
                </a:solidFill>
                <a:effectLst>
                  <a:outerShdw blurRad="38100" dist="38100" dir="2700000" algn="tl">
                    <a:srgbClr val="000000">
                      <a:alpha val="43137"/>
                    </a:srgbClr>
                  </a:outerShdw>
                </a:effectLst>
                <a:latin typeface="Century Gothic" pitchFamily="-1" charset="0"/>
              </a:rPr>
              <a:t>MBTI</a:t>
            </a:r>
            <a:r>
              <a:rPr lang="en-GB" sz="2800" b="1" kern="0" dirty="0">
                <a:solidFill>
                  <a:srgbClr val="0070C0"/>
                </a:solidFill>
                <a:latin typeface="Century Gothic" pitchFamily="-1" charset="0"/>
              </a:rPr>
              <a:t>:</a:t>
            </a:r>
            <a:r>
              <a:rPr lang="en-GB" sz="2800" b="1" kern="0" dirty="0">
                <a:solidFill>
                  <a:srgbClr val="0070C0"/>
                </a:solidFill>
                <a:latin typeface="Century Gothic" pitchFamily="-1" charset="0"/>
                <a:ea typeface="+mj-ea"/>
                <a:cs typeface="+mj-cs"/>
              </a:rPr>
              <a:t> </a:t>
            </a:r>
            <a:r>
              <a:rPr lang="en-GB" sz="2800" b="1" kern="0" dirty="0">
                <a:solidFill>
                  <a:srgbClr val="0070C0"/>
                </a:solidFill>
                <a:effectLst>
                  <a:outerShdw blurRad="38100" dist="38100" dir="2700000" algn="tl">
                    <a:srgbClr val="000000">
                      <a:alpha val="43137"/>
                    </a:srgbClr>
                  </a:outerShdw>
                </a:effectLst>
                <a:latin typeface="Century Gothic" pitchFamily="-1" charset="0"/>
                <a:ea typeface="+mj-ea"/>
                <a:cs typeface="+mj-cs"/>
              </a:rPr>
              <a:t>M</a:t>
            </a:r>
            <a:r>
              <a:rPr lang="en-GB" sz="2800" b="1" kern="0" dirty="0">
                <a:solidFill>
                  <a:srgbClr val="0070C0"/>
                </a:solidFill>
                <a:latin typeface="Century Gothic" pitchFamily="-1" charset="0"/>
                <a:ea typeface="+mj-ea"/>
                <a:cs typeface="+mj-cs"/>
              </a:rPr>
              <a:t>yers </a:t>
            </a:r>
            <a:r>
              <a:rPr lang="en-GB" sz="2800" b="1" kern="0" dirty="0">
                <a:solidFill>
                  <a:srgbClr val="0070C0"/>
                </a:solidFill>
                <a:effectLst>
                  <a:outerShdw blurRad="38100" dist="38100" dir="2700000" algn="tl">
                    <a:srgbClr val="000000">
                      <a:alpha val="43137"/>
                    </a:srgbClr>
                  </a:outerShdw>
                </a:effectLst>
                <a:latin typeface="Century Gothic" pitchFamily="-1" charset="0"/>
                <a:ea typeface="+mj-ea"/>
                <a:cs typeface="+mj-cs"/>
              </a:rPr>
              <a:t>B</a:t>
            </a:r>
            <a:r>
              <a:rPr lang="en-GB" sz="2800" b="1" kern="0" dirty="0">
                <a:solidFill>
                  <a:srgbClr val="0070C0"/>
                </a:solidFill>
                <a:latin typeface="Century Gothic" pitchFamily="-1" charset="0"/>
                <a:ea typeface="+mj-ea"/>
                <a:cs typeface="+mj-cs"/>
              </a:rPr>
              <a:t>riggs </a:t>
            </a:r>
            <a:r>
              <a:rPr lang="en-GB" sz="2800" b="1" kern="0" dirty="0">
                <a:solidFill>
                  <a:srgbClr val="0070C0"/>
                </a:solidFill>
                <a:effectLst>
                  <a:outerShdw blurRad="38100" dist="38100" dir="2700000" algn="tl">
                    <a:srgbClr val="000000">
                      <a:alpha val="43137"/>
                    </a:srgbClr>
                  </a:outerShdw>
                </a:effectLst>
                <a:latin typeface="Century Gothic" pitchFamily="-1" charset="0"/>
                <a:ea typeface="+mj-ea"/>
                <a:cs typeface="+mj-cs"/>
              </a:rPr>
              <a:t>T</a:t>
            </a:r>
            <a:r>
              <a:rPr lang="en-GB" sz="2800" b="1" kern="0" dirty="0">
                <a:solidFill>
                  <a:srgbClr val="0070C0"/>
                </a:solidFill>
                <a:latin typeface="Century Gothic" pitchFamily="-1" charset="0"/>
                <a:ea typeface="+mj-ea"/>
                <a:cs typeface="+mj-cs"/>
              </a:rPr>
              <a:t>ype </a:t>
            </a:r>
            <a:r>
              <a:rPr lang="en-GB" sz="2800" b="1" kern="0" dirty="0">
                <a:solidFill>
                  <a:srgbClr val="0070C0"/>
                </a:solidFill>
                <a:effectLst>
                  <a:outerShdw blurRad="38100" dist="38100" dir="2700000" algn="tl">
                    <a:srgbClr val="000000">
                      <a:alpha val="43137"/>
                    </a:srgbClr>
                  </a:outerShdw>
                </a:effectLst>
                <a:latin typeface="Century Gothic" pitchFamily="-1" charset="0"/>
                <a:ea typeface="+mj-ea"/>
                <a:cs typeface="+mj-cs"/>
              </a:rPr>
              <a:t>I</a:t>
            </a:r>
            <a:r>
              <a:rPr lang="en-GB" sz="2800" b="1" kern="0" dirty="0">
                <a:solidFill>
                  <a:srgbClr val="0070C0"/>
                </a:solidFill>
                <a:latin typeface="Century Gothic" pitchFamily="-1" charset="0"/>
                <a:ea typeface="+mj-ea"/>
                <a:cs typeface="+mj-cs"/>
              </a:rPr>
              <a:t>ndicator – a personality assessment approach (</a:t>
            </a:r>
            <a:r>
              <a:rPr lang="en-GB" sz="2800" b="1" kern="0" dirty="0">
                <a:solidFill>
                  <a:srgbClr val="0070C0"/>
                </a:solidFill>
                <a:latin typeface="Century Gothic" pitchFamily="-1" charset="0"/>
                <a:ea typeface="+mj-ea"/>
                <a:cs typeface="+mj-cs"/>
                <a:hlinkClick r:id="rId3"/>
              </a:rPr>
              <a:t>more here</a:t>
            </a:r>
            <a:r>
              <a:rPr lang="en-GB" sz="2800" b="1" kern="0" dirty="0">
                <a:solidFill>
                  <a:srgbClr val="0070C0"/>
                </a:solidFill>
                <a:latin typeface="Century Gothic" pitchFamily="-1" charset="0"/>
                <a:ea typeface="+mj-ea"/>
                <a:cs typeface="+mj-cs"/>
              </a:rPr>
              <a:t>)</a:t>
            </a:r>
          </a:p>
          <a:p>
            <a:pPr marL="457200" indent="-457200">
              <a:buFont typeface="Arial" panose="020B0604020202020204" pitchFamily="34" charset="0"/>
              <a:buChar char="•"/>
              <a:defRPr/>
            </a:pPr>
            <a:r>
              <a:rPr lang="en-GB" sz="2800" b="1" kern="0" dirty="0">
                <a:solidFill>
                  <a:srgbClr val="0070C0"/>
                </a:solidFill>
                <a:latin typeface="Century Gothic" pitchFamily="-1" charset="0"/>
                <a:ea typeface="+mj-ea"/>
                <a:cs typeface="+mj-cs"/>
              </a:rPr>
              <a:t>Also a link </a:t>
            </a:r>
            <a:r>
              <a:rPr lang="en-GB" sz="2800" b="1" kern="0" dirty="0">
                <a:solidFill>
                  <a:srgbClr val="0070C0"/>
                </a:solidFill>
                <a:latin typeface="Century Gothic" pitchFamily="-1" charset="0"/>
                <a:ea typeface="+mj-ea"/>
                <a:cs typeface="+mj-cs"/>
                <a:hlinkClick r:id="rId4"/>
              </a:rPr>
              <a:t>here</a:t>
            </a:r>
            <a:r>
              <a:rPr lang="en-GB" sz="2800" b="1" kern="0" dirty="0">
                <a:solidFill>
                  <a:srgbClr val="0070C0"/>
                </a:solidFill>
                <a:latin typeface="Century Gothic" pitchFamily="-1" charset="0"/>
                <a:ea typeface="+mj-ea"/>
                <a:cs typeface="+mj-cs"/>
              </a:rPr>
              <a:t> MBTI® Facts, answering your questions about the Myers-Briggs Type Indicator®</a:t>
            </a:r>
          </a:p>
          <a:p>
            <a:pPr marL="457200" indent="-457200">
              <a:buFont typeface="Arial" panose="020B0604020202020204" pitchFamily="34" charset="0"/>
              <a:buChar char="•"/>
              <a:defRPr/>
            </a:pPr>
            <a:endParaRPr lang="en-GB" sz="2800" b="1" kern="0" dirty="0">
              <a:solidFill>
                <a:srgbClr val="0070C0"/>
              </a:solidFill>
              <a:latin typeface="Century Gothic" pitchFamily="-1" charset="0"/>
              <a:ea typeface="+mj-ea"/>
              <a:cs typeface="+mj-cs"/>
            </a:endParaRPr>
          </a:p>
          <a:p>
            <a:pPr>
              <a:defRPr/>
            </a:pPr>
            <a:endParaRPr lang="en-GB" sz="2800" b="1" u="sng" kern="0" dirty="0">
              <a:solidFill>
                <a:srgbClr val="0070C0"/>
              </a:solidFill>
              <a:latin typeface="Century Gothic" pitchFamily="-1" charset="0"/>
              <a:ea typeface="+mj-ea"/>
              <a:cs typeface="+mj-cs"/>
            </a:endParaRPr>
          </a:p>
        </p:txBody>
      </p:sp>
      <p:grpSp>
        <p:nvGrpSpPr>
          <p:cNvPr id="3" name="Group 2"/>
          <p:cNvGrpSpPr/>
          <p:nvPr/>
        </p:nvGrpSpPr>
        <p:grpSpPr>
          <a:xfrm>
            <a:off x="4038599" y="3019960"/>
            <a:ext cx="4648201" cy="2032259"/>
            <a:chOff x="4038599" y="3858160"/>
            <a:chExt cx="4648201" cy="2032259"/>
          </a:xfrm>
        </p:grpSpPr>
        <p:sp>
          <p:nvSpPr>
            <p:cNvPr id="2" name="TextBox 1"/>
            <p:cNvSpPr txBox="1"/>
            <p:nvPr/>
          </p:nvSpPr>
          <p:spPr>
            <a:xfrm>
              <a:off x="4038599" y="3858160"/>
              <a:ext cx="4648201" cy="1323439"/>
            </a:xfrm>
            <a:prstGeom prst="rect">
              <a:avLst/>
            </a:prstGeom>
            <a:solidFill>
              <a:schemeClr val="bg1"/>
            </a:solidFill>
            <a:ln w="25400">
              <a:solidFill>
                <a:schemeClr val="tx1"/>
              </a:solidFill>
            </a:ln>
            <a:effectLst>
              <a:outerShdw blurRad="50800" dist="38100" dir="2700000" algn="tl" rotWithShape="0">
                <a:prstClr val="black">
                  <a:alpha val="40000"/>
                </a:prstClr>
              </a:outerShdw>
            </a:effectLst>
          </p:spPr>
          <p:txBody>
            <a:bodyPr wrap="square" rtlCol="0">
              <a:spAutoFit/>
            </a:bodyPr>
            <a:lstStyle/>
            <a:p>
              <a:r>
                <a:rPr lang="en-US" sz="2000" b="1" dirty="0">
                  <a:solidFill>
                    <a:srgbClr val="0070C0"/>
                  </a:solidFill>
                  <a:latin typeface="Century Gothic" panose="020B0502020202020204" pitchFamily="34" charset="0"/>
                </a:rPr>
                <a:t>This link goes to the official Myers-Briggs® Foundation website to find ‘More about  type’, books and articles on the subject</a:t>
              </a:r>
            </a:p>
          </p:txBody>
        </p:sp>
        <p:cxnSp>
          <p:nvCxnSpPr>
            <p:cNvPr id="6" name="Straight Arrow Connector 5"/>
            <p:cNvCxnSpPr>
              <a:cxnSpLocks/>
              <a:stCxn id="2" idx="2"/>
            </p:cNvCxnSpPr>
            <p:nvPr/>
          </p:nvCxnSpPr>
          <p:spPr>
            <a:xfrm>
              <a:off x="6362700" y="5181599"/>
              <a:ext cx="571500" cy="70882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61456026"/>
      </p:ext>
    </p:extLst>
  </p:cSld>
  <p:clrMapOvr>
    <a:masterClrMapping/>
  </p:clrMapOvr>
  <p:transition spd="med">
    <p:pull dir="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3" presetClass="entr" presetSubtype="16"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childTnLst>
                                </p:cTn>
                              </p:par>
                            </p:childTnLst>
                          </p:cTn>
                        </p:par>
                        <p:par>
                          <p:cTn id="14" fill="hold">
                            <p:stCondLst>
                              <p:cond delay="1000"/>
                            </p:stCondLst>
                            <p:childTnLst>
                              <p:par>
                                <p:cTn id="15" presetID="22" presetClass="entr" presetSubtype="1"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up)">
                                      <p:cBhvr>
                                        <p:cTn id="1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Title 3"/>
          <p:cNvSpPr>
            <a:spLocks noGrp="1"/>
          </p:cNvSpPr>
          <p:nvPr>
            <p:ph type="title"/>
          </p:nvPr>
        </p:nvSpPr>
        <p:spPr>
          <a:xfrm>
            <a:off x="0" y="-29308"/>
            <a:ext cx="9144000" cy="1417638"/>
          </a:xfrm>
        </p:spPr>
        <p:txBody>
          <a:bodyPr/>
          <a:lstStyle/>
          <a:p>
            <a:pPr>
              <a:defRPr/>
            </a:pPr>
            <a:r>
              <a:rPr lang="en-GB" sz="5400" b="1" dirty="0">
                <a:solidFill>
                  <a:srgbClr val="0070C0"/>
                </a:solidFill>
                <a:effectLst>
                  <a:outerShdw blurRad="38100" dist="38100" dir="2700000" algn="tl">
                    <a:srgbClr val="DDDDDD"/>
                  </a:outerShdw>
                </a:effectLst>
                <a:latin typeface="Century Gothic" pitchFamily="-1" charset="0"/>
                <a:ea typeface="+mj-ea"/>
                <a:cs typeface="+mj-cs"/>
              </a:rPr>
              <a:t>MBTI: the preferences:</a:t>
            </a:r>
            <a:endParaRPr lang="en-GB" sz="5400" b="1" u="sng" dirty="0">
              <a:solidFill>
                <a:srgbClr val="0070C0"/>
              </a:solidFill>
              <a:effectLst>
                <a:outerShdw blurRad="38100" dist="38100" dir="2700000" algn="tl">
                  <a:srgbClr val="DDDDDD"/>
                </a:outerShdw>
              </a:effectLst>
              <a:latin typeface="Century Gothic" pitchFamily="-1" charset="0"/>
              <a:ea typeface="+mj-ea"/>
              <a:cs typeface="+mj-cs"/>
            </a:endParaRPr>
          </a:p>
        </p:txBody>
      </p:sp>
      <p:sp>
        <p:nvSpPr>
          <p:cNvPr id="25603" name="Espace réservé du numéro de diapositive 28"/>
          <p:cNvSpPr>
            <a:spLocks noGrp="1"/>
          </p:cNvSpPr>
          <p:nvPr>
            <p:ph type="sldNum" sz="quarter" idx="12"/>
          </p:nvPr>
        </p:nvSpPr>
        <p:spPr>
          <a:xfrm>
            <a:off x="8610600" y="6457950"/>
            <a:ext cx="381000" cy="476250"/>
          </a:xfrm>
          <a:noFill/>
        </p:spPr>
        <p:txBody>
          <a:bodyPr/>
          <a:lstStyle/>
          <a:p>
            <a:pPr algn="ctr"/>
            <a:fld id="{0DE9E565-A696-F146-8905-1DCA7C2080F6}" type="slidenum">
              <a:rPr lang="en-US"/>
              <a:pPr algn="ctr"/>
              <a:t>39</a:t>
            </a:fld>
            <a:endParaRPr lang="en-US" dirty="0"/>
          </a:p>
        </p:txBody>
      </p:sp>
      <p:sp>
        <p:nvSpPr>
          <p:cNvPr id="5" name="Title 3"/>
          <p:cNvSpPr txBox="1">
            <a:spLocks/>
          </p:cNvSpPr>
          <p:nvPr/>
        </p:nvSpPr>
        <p:spPr bwMode="auto">
          <a:xfrm>
            <a:off x="381000" y="2545189"/>
            <a:ext cx="8534400" cy="708819"/>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ＭＳ Ｐゴシック" pitchFamily="-1" charset="-128"/>
                <a:cs typeface="ＭＳ Ｐゴシック" pitchFamily="-1" charset="-128"/>
              </a:defRPr>
            </a:lvl1pPr>
            <a:lvl2pPr algn="ctr" rtl="0" eaLnBrk="0" fontAlgn="base" hangingPunct="0">
              <a:spcBef>
                <a:spcPct val="0"/>
              </a:spcBef>
              <a:spcAft>
                <a:spcPct val="0"/>
              </a:spcAft>
              <a:defRPr sz="4400">
                <a:solidFill>
                  <a:schemeClr val="tx2"/>
                </a:solidFill>
                <a:latin typeface="Arial" charset="0"/>
                <a:ea typeface="ＭＳ Ｐゴシック" pitchFamily="-1" charset="-128"/>
                <a:cs typeface="ＭＳ Ｐゴシック" pitchFamily="-1" charset="-128"/>
              </a:defRPr>
            </a:lvl2pPr>
            <a:lvl3pPr algn="ctr" rtl="0" eaLnBrk="0" fontAlgn="base" hangingPunct="0">
              <a:spcBef>
                <a:spcPct val="0"/>
              </a:spcBef>
              <a:spcAft>
                <a:spcPct val="0"/>
              </a:spcAft>
              <a:defRPr sz="4400">
                <a:solidFill>
                  <a:schemeClr val="tx2"/>
                </a:solidFill>
                <a:latin typeface="Arial" charset="0"/>
                <a:ea typeface="ＭＳ Ｐゴシック" pitchFamily="-1" charset="-128"/>
                <a:cs typeface="ＭＳ Ｐゴシック" pitchFamily="-1" charset="-128"/>
              </a:defRPr>
            </a:lvl3pPr>
            <a:lvl4pPr algn="ctr" rtl="0" eaLnBrk="0" fontAlgn="base" hangingPunct="0">
              <a:spcBef>
                <a:spcPct val="0"/>
              </a:spcBef>
              <a:spcAft>
                <a:spcPct val="0"/>
              </a:spcAft>
              <a:defRPr sz="4400">
                <a:solidFill>
                  <a:schemeClr val="tx2"/>
                </a:solidFill>
                <a:latin typeface="Arial" charset="0"/>
                <a:ea typeface="ＭＳ Ｐゴシック" pitchFamily="-1" charset="-128"/>
                <a:cs typeface="ＭＳ Ｐゴシック" pitchFamily="-1" charset="-128"/>
              </a:defRPr>
            </a:lvl4pPr>
            <a:lvl5pPr algn="ctr" rtl="0" eaLnBrk="0" fontAlgn="base" hangingPunct="0">
              <a:spcBef>
                <a:spcPct val="0"/>
              </a:spcBef>
              <a:spcAft>
                <a:spcPct val="0"/>
              </a:spcAft>
              <a:defRPr sz="4400">
                <a:solidFill>
                  <a:schemeClr val="tx2"/>
                </a:solidFill>
                <a:latin typeface="Arial" charset="0"/>
                <a:ea typeface="ＭＳ Ｐゴシック" pitchFamily="-1" charset="-128"/>
                <a:cs typeface="ＭＳ Ｐゴシック" pitchFamily="-1" charset="-128"/>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a:defRPr/>
            </a:pPr>
            <a:r>
              <a:rPr lang="en-GB" sz="3600" b="1" kern="0" dirty="0">
                <a:solidFill>
                  <a:srgbClr val="0070C0"/>
                </a:solidFill>
                <a:latin typeface="Century Gothic" pitchFamily="-1" charset="0"/>
                <a:ea typeface="+mj-ea"/>
                <a:cs typeface="+mj-cs"/>
              </a:rPr>
              <a:t>What gives you energy?</a:t>
            </a:r>
            <a:endParaRPr lang="en-GB" sz="3600" b="1" u="sng" kern="0" dirty="0">
              <a:solidFill>
                <a:srgbClr val="0070C0"/>
              </a:solidFill>
              <a:latin typeface="Century Gothic" pitchFamily="-1" charset="0"/>
              <a:ea typeface="+mj-ea"/>
              <a:cs typeface="+mj-cs"/>
            </a:endParaRPr>
          </a:p>
        </p:txBody>
      </p:sp>
      <p:sp>
        <p:nvSpPr>
          <p:cNvPr id="6" name="Title 3"/>
          <p:cNvSpPr txBox="1">
            <a:spLocks/>
          </p:cNvSpPr>
          <p:nvPr/>
        </p:nvSpPr>
        <p:spPr bwMode="auto">
          <a:xfrm>
            <a:off x="392723" y="4396581"/>
            <a:ext cx="8534400" cy="708819"/>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ＭＳ Ｐゴシック" pitchFamily="-1" charset="-128"/>
                <a:cs typeface="ＭＳ Ｐゴシック" pitchFamily="-1" charset="-128"/>
              </a:defRPr>
            </a:lvl1pPr>
            <a:lvl2pPr algn="ctr" rtl="0" eaLnBrk="0" fontAlgn="base" hangingPunct="0">
              <a:spcBef>
                <a:spcPct val="0"/>
              </a:spcBef>
              <a:spcAft>
                <a:spcPct val="0"/>
              </a:spcAft>
              <a:defRPr sz="4400">
                <a:solidFill>
                  <a:schemeClr val="tx2"/>
                </a:solidFill>
                <a:latin typeface="Arial" charset="0"/>
                <a:ea typeface="ＭＳ Ｐゴシック" pitchFamily="-1" charset="-128"/>
                <a:cs typeface="ＭＳ Ｐゴシック" pitchFamily="-1" charset="-128"/>
              </a:defRPr>
            </a:lvl2pPr>
            <a:lvl3pPr algn="ctr" rtl="0" eaLnBrk="0" fontAlgn="base" hangingPunct="0">
              <a:spcBef>
                <a:spcPct val="0"/>
              </a:spcBef>
              <a:spcAft>
                <a:spcPct val="0"/>
              </a:spcAft>
              <a:defRPr sz="4400">
                <a:solidFill>
                  <a:schemeClr val="tx2"/>
                </a:solidFill>
                <a:latin typeface="Arial" charset="0"/>
                <a:ea typeface="ＭＳ Ｐゴシック" pitchFamily="-1" charset="-128"/>
                <a:cs typeface="ＭＳ Ｐゴシック" pitchFamily="-1" charset="-128"/>
              </a:defRPr>
            </a:lvl3pPr>
            <a:lvl4pPr algn="ctr" rtl="0" eaLnBrk="0" fontAlgn="base" hangingPunct="0">
              <a:spcBef>
                <a:spcPct val="0"/>
              </a:spcBef>
              <a:spcAft>
                <a:spcPct val="0"/>
              </a:spcAft>
              <a:defRPr sz="4400">
                <a:solidFill>
                  <a:schemeClr val="tx2"/>
                </a:solidFill>
                <a:latin typeface="Arial" charset="0"/>
                <a:ea typeface="ＭＳ Ｐゴシック" pitchFamily="-1" charset="-128"/>
                <a:cs typeface="ＭＳ Ｐゴシック" pitchFamily="-1" charset="-128"/>
              </a:defRPr>
            </a:lvl4pPr>
            <a:lvl5pPr algn="ctr" rtl="0" eaLnBrk="0" fontAlgn="base" hangingPunct="0">
              <a:spcBef>
                <a:spcPct val="0"/>
              </a:spcBef>
              <a:spcAft>
                <a:spcPct val="0"/>
              </a:spcAft>
              <a:defRPr sz="4400">
                <a:solidFill>
                  <a:schemeClr val="tx2"/>
                </a:solidFill>
                <a:latin typeface="Arial" charset="0"/>
                <a:ea typeface="ＭＳ Ｐゴシック" pitchFamily="-1" charset="-128"/>
                <a:cs typeface="ＭＳ Ｐゴシック" pitchFamily="-1" charset="-128"/>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a:defRPr/>
            </a:pPr>
            <a:r>
              <a:rPr lang="en-GB" sz="3600" b="1" kern="0" dirty="0">
                <a:solidFill>
                  <a:srgbClr val="0070C0"/>
                </a:solidFill>
                <a:latin typeface="Century Gothic" pitchFamily="-1" charset="0"/>
                <a:ea typeface="+mj-ea"/>
                <a:cs typeface="+mj-cs"/>
              </a:rPr>
              <a:t>How do you take decisions?</a:t>
            </a:r>
            <a:endParaRPr lang="en-GB" sz="3600" b="1" u="sng" kern="0" dirty="0">
              <a:solidFill>
                <a:srgbClr val="0070C0"/>
              </a:solidFill>
              <a:latin typeface="Century Gothic" pitchFamily="-1" charset="0"/>
              <a:ea typeface="+mj-ea"/>
              <a:cs typeface="+mj-cs"/>
            </a:endParaRPr>
          </a:p>
        </p:txBody>
      </p:sp>
      <p:sp>
        <p:nvSpPr>
          <p:cNvPr id="7" name="Title 3"/>
          <p:cNvSpPr txBox="1">
            <a:spLocks/>
          </p:cNvSpPr>
          <p:nvPr/>
        </p:nvSpPr>
        <p:spPr bwMode="auto">
          <a:xfrm>
            <a:off x="381000" y="3474456"/>
            <a:ext cx="8534400" cy="708819"/>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ＭＳ Ｐゴシック" pitchFamily="-1" charset="-128"/>
                <a:cs typeface="ＭＳ Ｐゴシック" pitchFamily="-1" charset="-128"/>
              </a:defRPr>
            </a:lvl1pPr>
            <a:lvl2pPr algn="ctr" rtl="0" eaLnBrk="0" fontAlgn="base" hangingPunct="0">
              <a:spcBef>
                <a:spcPct val="0"/>
              </a:spcBef>
              <a:spcAft>
                <a:spcPct val="0"/>
              </a:spcAft>
              <a:defRPr sz="4400">
                <a:solidFill>
                  <a:schemeClr val="tx2"/>
                </a:solidFill>
                <a:latin typeface="Arial" charset="0"/>
                <a:ea typeface="ＭＳ Ｐゴシック" pitchFamily="-1" charset="-128"/>
                <a:cs typeface="ＭＳ Ｐゴシック" pitchFamily="-1" charset="-128"/>
              </a:defRPr>
            </a:lvl2pPr>
            <a:lvl3pPr algn="ctr" rtl="0" eaLnBrk="0" fontAlgn="base" hangingPunct="0">
              <a:spcBef>
                <a:spcPct val="0"/>
              </a:spcBef>
              <a:spcAft>
                <a:spcPct val="0"/>
              </a:spcAft>
              <a:defRPr sz="4400">
                <a:solidFill>
                  <a:schemeClr val="tx2"/>
                </a:solidFill>
                <a:latin typeface="Arial" charset="0"/>
                <a:ea typeface="ＭＳ Ｐゴシック" pitchFamily="-1" charset="-128"/>
                <a:cs typeface="ＭＳ Ｐゴシック" pitchFamily="-1" charset="-128"/>
              </a:defRPr>
            </a:lvl3pPr>
            <a:lvl4pPr algn="ctr" rtl="0" eaLnBrk="0" fontAlgn="base" hangingPunct="0">
              <a:spcBef>
                <a:spcPct val="0"/>
              </a:spcBef>
              <a:spcAft>
                <a:spcPct val="0"/>
              </a:spcAft>
              <a:defRPr sz="4400">
                <a:solidFill>
                  <a:schemeClr val="tx2"/>
                </a:solidFill>
                <a:latin typeface="Arial" charset="0"/>
                <a:ea typeface="ＭＳ Ｐゴシック" pitchFamily="-1" charset="-128"/>
                <a:cs typeface="ＭＳ Ｐゴシック" pitchFamily="-1" charset="-128"/>
              </a:defRPr>
            </a:lvl4pPr>
            <a:lvl5pPr algn="ctr" rtl="0" eaLnBrk="0" fontAlgn="base" hangingPunct="0">
              <a:spcBef>
                <a:spcPct val="0"/>
              </a:spcBef>
              <a:spcAft>
                <a:spcPct val="0"/>
              </a:spcAft>
              <a:defRPr sz="4400">
                <a:solidFill>
                  <a:schemeClr val="tx2"/>
                </a:solidFill>
                <a:latin typeface="Arial" charset="0"/>
                <a:ea typeface="ＭＳ Ｐゴシック" pitchFamily="-1" charset="-128"/>
                <a:cs typeface="ＭＳ Ｐゴシック" pitchFamily="-1" charset="-128"/>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a:defRPr/>
            </a:pPr>
            <a:r>
              <a:rPr lang="en-GB" sz="3600" b="1" kern="0" dirty="0">
                <a:solidFill>
                  <a:srgbClr val="0070C0"/>
                </a:solidFill>
                <a:latin typeface="Century Gothic" pitchFamily="-1" charset="0"/>
                <a:ea typeface="+mj-ea"/>
                <a:cs typeface="+mj-cs"/>
              </a:rPr>
              <a:t>How do you collect information?</a:t>
            </a:r>
            <a:endParaRPr lang="en-GB" sz="3600" b="1" u="sng" kern="0" dirty="0">
              <a:solidFill>
                <a:srgbClr val="0070C0"/>
              </a:solidFill>
              <a:latin typeface="Century Gothic" pitchFamily="-1" charset="0"/>
              <a:ea typeface="+mj-ea"/>
              <a:cs typeface="+mj-cs"/>
            </a:endParaRPr>
          </a:p>
        </p:txBody>
      </p:sp>
      <p:sp>
        <p:nvSpPr>
          <p:cNvPr id="8" name="Title 3"/>
          <p:cNvSpPr txBox="1">
            <a:spLocks/>
          </p:cNvSpPr>
          <p:nvPr/>
        </p:nvSpPr>
        <p:spPr bwMode="auto">
          <a:xfrm>
            <a:off x="304800" y="5310981"/>
            <a:ext cx="8534400" cy="708819"/>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ＭＳ Ｐゴシック" pitchFamily="-1" charset="-128"/>
                <a:cs typeface="ＭＳ Ｐゴシック" pitchFamily="-1" charset="-128"/>
              </a:defRPr>
            </a:lvl1pPr>
            <a:lvl2pPr algn="ctr" rtl="0" eaLnBrk="0" fontAlgn="base" hangingPunct="0">
              <a:spcBef>
                <a:spcPct val="0"/>
              </a:spcBef>
              <a:spcAft>
                <a:spcPct val="0"/>
              </a:spcAft>
              <a:defRPr sz="4400">
                <a:solidFill>
                  <a:schemeClr val="tx2"/>
                </a:solidFill>
                <a:latin typeface="Arial" charset="0"/>
                <a:ea typeface="ＭＳ Ｐゴシック" pitchFamily="-1" charset="-128"/>
                <a:cs typeface="ＭＳ Ｐゴシック" pitchFamily="-1" charset="-128"/>
              </a:defRPr>
            </a:lvl2pPr>
            <a:lvl3pPr algn="ctr" rtl="0" eaLnBrk="0" fontAlgn="base" hangingPunct="0">
              <a:spcBef>
                <a:spcPct val="0"/>
              </a:spcBef>
              <a:spcAft>
                <a:spcPct val="0"/>
              </a:spcAft>
              <a:defRPr sz="4400">
                <a:solidFill>
                  <a:schemeClr val="tx2"/>
                </a:solidFill>
                <a:latin typeface="Arial" charset="0"/>
                <a:ea typeface="ＭＳ Ｐゴシック" pitchFamily="-1" charset="-128"/>
                <a:cs typeface="ＭＳ Ｐゴシック" pitchFamily="-1" charset="-128"/>
              </a:defRPr>
            </a:lvl3pPr>
            <a:lvl4pPr algn="ctr" rtl="0" eaLnBrk="0" fontAlgn="base" hangingPunct="0">
              <a:spcBef>
                <a:spcPct val="0"/>
              </a:spcBef>
              <a:spcAft>
                <a:spcPct val="0"/>
              </a:spcAft>
              <a:defRPr sz="4400">
                <a:solidFill>
                  <a:schemeClr val="tx2"/>
                </a:solidFill>
                <a:latin typeface="Arial" charset="0"/>
                <a:ea typeface="ＭＳ Ｐゴシック" pitchFamily="-1" charset="-128"/>
                <a:cs typeface="ＭＳ Ｐゴシック" pitchFamily="-1" charset="-128"/>
              </a:defRPr>
            </a:lvl4pPr>
            <a:lvl5pPr algn="ctr" rtl="0" eaLnBrk="0" fontAlgn="base" hangingPunct="0">
              <a:spcBef>
                <a:spcPct val="0"/>
              </a:spcBef>
              <a:spcAft>
                <a:spcPct val="0"/>
              </a:spcAft>
              <a:defRPr sz="4400">
                <a:solidFill>
                  <a:schemeClr val="tx2"/>
                </a:solidFill>
                <a:latin typeface="Arial" charset="0"/>
                <a:ea typeface="ＭＳ Ｐゴシック" pitchFamily="-1" charset="-128"/>
                <a:cs typeface="ＭＳ Ｐゴシック" pitchFamily="-1" charset="-128"/>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a:defRPr/>
            </a:pPr>
            <a:r>
              <a:rPr lang="en-GB" sz="3600" b="1" kern="0" dirty="0">
                <a:solidFill>
                  <a:srgbClr val="0070C0"/>
                </a:solidFill>
                <a:latin typeface="Century Gothic" pitchFamily="-1" charset="0"/>
                <a:ea typeface="+mj-ea"/>
                <a:cs typeface="+mj-cs"/>
              </a:rPr>
              <a:t>How do deal with the world?</a:t>
            </a:r>
            <a:endParaRPr lang="en-GB" sz="3600" b="1" u="sng" kern="0" dirty="0">
              <a:solidFill>
                <a:srgbClr val="0070C0"/>
              </a:solidFill>
              <a:latin typeface="Century Gothic" pitchFamily="-1" charset="0"/>
              <a:ea typeface="+mj-ea"/>
              <a:cs typeface="+mj-cs"/>
            </a:endParaRPr>
          </a:p>
        </p:txBody>
      </p:sp>
      <p:sp>
        <p:nvSpPr>
          <p:cNvPr id="10" name="Title 3"/>
          <p:cNvSpPr txBox="1">
            <a:spLocks/>
          </p:cNvSpPr>
          <p:nvPr/>
        </p:nvSpPr>
        <p:spPr bwMode="auto">
          <a:xfrm>
            <a:off x="6019800" y="1235346"/>
            <a:ext cx="2895600" cy="1104262"/>
          </a:xfrm>
          <a:prstGeom prst="rect">
            <a:avLst/>
          </a:prstGeom>
          <a:solidFill>
            <a:schemeClr val="bg1"/>
          </a:solidFill>
          <a:ln w="25400">
            <a:solidFill>
              <a:schemeClr val="tx1"/>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ＭＳ Ｐゴシック" pitchFamily="-1" charset="-128"/>
                <a:cs typeface="ＭＳ Ｐゴシック" pitchFamily="-1" charset="-128"/>
              </a:defRPr>
            </a:lvl1pPr>
            <a:lvl2pPr algn="ctr" rtl="0" eaLnBrk="0" fontAlgn="base" hangingPunct="0">
              <a:spcBef>
                <a:spcPct val="0"/>
              </a:spcBef>
              <a:spcAft>
                <a:spcPct val="0"/>
              </a:spcAft>
              <a:defRPr sz="4400">
                <a:solidFill>
                  <a:schemeClr val="tx2"/>
                </a:solidFill>
                <a:latin typeface="Arial" charset="0"/>
                <a:ea typeface="ＭＳ Ｐゴシック" pitchFamily="-1" charset="-128"/>
                <a:cs typeface="ＭＳ Ｐゴシック" pitchFamily="-1" charset="-128"/>
              </a:defRPr>
            </a:lvl2pPr>
            <a:lvl3pPr algn="ctr" rtl="0" eaLnBrk="0" fontAlgn="base" hangingPunct="0">
              <a:spcBef>
                <a:spcPct val="0"/>
              </a:spcBef>
              <a:spcAft>
                <a:spcPct val="0"/>
              </a:spcAft>
              <a:defRPr sz="4400">
                <a:solidFill>
                  <a:schemeClr val="tx2"/>
                </a:solidFill>
                <a:latin typeface="Arial" charset="0"/>
                <a:ea typeface="ＭＳ Ｐゴシック" pitchFamily="-1" charset="-128"/>
                <a:cs typeface="ＭＳ Ｐゴシック" pitchFamily="-1" charset="-128"/>
              </a:defRPr>
            </a:lvl3pPr>
            <a:lvl4pPr algn="ctr" rtl="0" eaLnBrk="0" fontAlgn="base" hangingPunct="0">
              <a:spcBef>
                <a:spcPct val="0"/>
              </a:spcBef>
              <a:spcAft>
                <a:spcPct val="0"/>
              </a:spcAft>
              <a:defRPr sz="4400">
                <a:solidFill>
                  <a:schemeClr val="tx2"/>
                </a:solidFill>
                <a:latin typeface="Arial" charset="0"/>
                <a:ea typeface="ＭＳ Ｐゴシック" pitchFamily="-1" charset="-128"/>
                <a:cs typeface="ＭＳ Ｐゴシック" pitchFamily="-1" charset="-128"/>
              </a:defRPr>
            </a:lvl4pPr>
            <a:lvl5pPr algn="ctr" rtl="0" eaLnBrk="0" fontAlgn="base" hangingPunct="0">
              <a:spcBef>
                <a:spcPct val="0"/>
              </a:spcBef>
              <a:spcAft>
                <a:spcPct val="0"/>
              </a:spcAft>
              <a:defRPr sz="4400">
                <a:solidFill>
                  <a:schemeClr val="tx2"/>
                </a:solidFill>
                <a:latin typeface="Arial" charset="0"/>
                <a:ea typeface="ＭＳ Ｐゴシック" pitchFamily="-1" charset="-128"/>
                <a:cs typeface="ＭＳ Ｐゴシック" pitchFamily="-1" charset="-128"/>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a:defRPr/>
            </a:pPr>
            <a:r>
              <a:rPr lang="en-GB" sz="3600" b="1" kern="0" dirty="0">
                <a:solidFill>
                  <a:srgbClr val="0070C0"/>
                </a:solidFill>
                <a:latin typeface="Century Gothic" pitchFamily="-1" charset="0"/>
                <a:ea typeface="+mj-ea"/>
                <a:cs typeface="+mj-cs"/>
              </a:rPr>
              <a:t>Mental processes</a:t>
            </a:r>
            <a:endParaRPr lang="en-GB" sz="3600" b="1" u="sng" kern="0" dirty="0">
              <a:solidFill>
                <a:srgbClr val="0070C0"/>
              </a:solidFill>
              <a:latin typeface="Century Gothic" pitchFamily="-1" charset="0"/>
              <a:ea typeface="+mj-ea"/>
              <a:cs typeface="+mj-cs"/>
            </a:endParaRPr>
          </a:p>
        </p:txBody>
      </p:sp>
      <p:cxnSp>
        <p:nvCxnSpPr>
          <p:cNvPr id="11" name="Elbow Connector 10"/>
          <p:cNvCxnSpPr/>
          <p:nvPr/>
        </p:nvCxnSpPr>
        <p:spPr>
          <a:xfrm>
            <a:off x="545123" y="2339608"/>
            <a:ext cx="1207477" cy="559990"/>
          </a:xfrm>
          <a:prstGeom prst="bentConnector3">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1" name="Elbow Connector 20"/>
          <p:cNvCxnSpPr/>
          <p:nvPr/>
        </p:nvCxnSpPr>
        <p:spPr>
          <a:xfrm rot="16200000" flipH="1">
            <a:off x="-785659" y="3517990"/>
            <a:ext cx="3353226" cy="996462"/>
          </a:xfrm>
          <a:prstGeom prst="bentConnector3">
            <a:avLst>
              <a:gd name="adj1" fmla="val 99644"/>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9" name="Title 3"/>
          <p:cNvSpPr txBox="1">
            <a:spLocks/>
          </p:cNvSpPr>
          <p:nvPr/>
        </p:nvSpPr>
        <p:spPr bwMode="auto">
          <a:xfrm>
            <a:off x="152400" y="1291963"/>
            <a:ext cx="2895600" cy="1047645"/>
          </a:xfrm>
          <a:prstGeom prst="rect">
            <a:avLst/>
          </a:prstGeom>
          <a:solidFill>
            <a:schemeClr val="bg1"/>
          </a:solidFill>
          <a:ln w="25400">
            <a:solidFill>
              <a:schemeClr val="tx1"/>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ＭＳ Ｐゴシック" pitchFamily="-1" charset="-128"/>
                <a:cs typeface="ＭＳ Ｐゴシック" pitchFamily="-1" charset="-128"/>
              </a:defRPr>
            </a:lvl1pPr>
            <a:lvl2pPr algn="ctr" rtl="0" eaLnBrk="0" fontAlgn="base" hangingPunct="0">
              <a:spcBef>
                <a:spcPct val="0"/>
              </a:spcBef>
              <a:spcAft>
                <a:spcPct val="0"/>
              </a:spcAft>
              <a:defRPr sz="4400">
                <a:solidFill>
                  <a:schemeClr val="tx2"/>
                </a:solidFill>
                <a:latin typeface="Arial" charset="0"/>
                <a:ea typeface="ＭＳ Ｐゴシック" pitchFamily="-1" charset="-128"/>
                <a:cs typeface="ＭＳ Ｐゴシック" pitchFamily="-1" charset="-128"/>
              </a:defRPr>
            </a:lvl2pPr>
            <a:lvl3pPr algn="ctr" rtl="0" eaLnBrk="0" fontAlgn="base" hangingPunct="0">
              <a:spcBef>
                <a:spcPct val="0"/>
              </a:spcBef>
              <a:spcAft>
                <a:spcPct val="0"/>
              </a:spcAft>
              <a:defRPr sz="4400">
                <a:solidFill>
                  <a:schemeClr val="tx2"/>
                </a:solidFill>
                <a:latin typeface="Arial" charset="0"/>
                <a:ea typeface="ＭＳ Ｐゴシック" pitchFamily="-1" charset="-128"/>
                <a:cs typeface="ＭＳ Ｐゴシック" pitchFamily="-1" charset="-128"/>
              </a:defRPr>
            </a:lvl3pPr>
            <a:lvl4pPr algn="ctr" rtl="0" eaLnBrk="0" fontAlgn="base" hangingPunct="0">
              <a:spcBef>
                <a:spcPct val="0"/>
              </a:spcBef>
              <a:spcAft>
                <a:spcPct val="0"/>
              </a:spcAft>
              <a:defRPr sz="4400">
                <a:solidFill>
                  <a:schemeClr val="tx2"/>
                </a:solidFill>
                <a:latin typeface="Arial" charset="0"/>
                <a:ea typeface="ＭＳ Ｐゴシック" pitchFamily="-1" charset="-128"/>
                <a:cs typeface="ＭＳ Ｐゴシック" pitchFamily="-1" charset="-128"/>
              </a:defRPr>
            </a:lvl4pPr>
            <a:lvl5pPr algn="ctr" rtl="0" eaLnBrk="0" fontAlgn="base" hangingPunct="0">
              <a:spcBef>
                <a:spcPct val="0"/>
              </a:spcBef>
              <a:spcAft>
                <a:spcPct val="0"/>
              </a:spcAft>
              <a:defRPr sz="4400">
                <a:solidFill>
                  <a:schemeClr val="tx2"/>
                </a:solidFill>
                <a:latin typeface="Arial" charset="0"/>
                <a:ea typeface="ＭＳ Ｐゴシック" pitchFamily="-1" charset="-128"/>
                <a:cs typeface="ＭＳ Ｐゴシック" pitchFamily="-1" charset="-128"/>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a:defRPr/>
            </a:pPr>
            <a:r>
              <a:rPr lang="en-GB" sz="3600" b="1" kern="0" dirty="0">
                <a:solidFill>
                  <a:srgbClr val="0070C0"/>
                </a:solidFill>
                <a:latin typeface="Century Gothic" pitchFamily="-1" charset="0"/>
                <a:ea typeface="+mj-ea"/>
                <a:cs typeface="+mj-cs"/>
              </a:rPr>
              <a:t>Attitudes</a:t>
            </a:r>
            <a:endParaRPr lang="en-GB" sz="3600" b="1" u="sng" kern="0" dirty="0">
              <a:solidFill>
                <a:srgbClr val="0070C0"/>
              </a:solidFill>
              <a:latin typeface="Century Gothic" pitchFamily="-1" charset="0"/>
              <a:ea typeface="+mj-ea"/>
              <a:cs typeface="+mj-cs"/>
            </a:endParaRPr>
          </a:p>
        </p:txBody>
      </p:sp>
      <p:cxnSp>
        <p:nvCxnSpPr>
          <p:cNvPr id="25" name="Elbow Connector 24"/>
          <p:cNvCxnSpPr/>
          <p:nvPr/>
        </p:nvCxnSpPr>
        <p:spPr>
          <a:xfrm rot="5400000">
            <a:off x="7799602" y="2807706"/>
            <a:ext cx="1507696" cy="571500"/>
          </a:xfrm>
          <a:prstGeom prst="bentConnector3">
            <a:avLst>
              <a:gd name="adj1" fmla="val 99763"/>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9" name="Elbow Connector 28"/>
          <p:cNvCxnSpPr/>
          <p:nvPr/>
        </p:nvCxnSpPr>
        <p:spPr>
          <a:xfrm rot="5400000">
            <a:off x="7799602" y="3745338"/>
            <a:ext cx="1507696" cy="571500"/>
          </a:xfrm>
          <a:prstGeom prst="bentConnector3">
            <a:avLst>
              <a:gd name="adj1" fmla="val 99763"/>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30" name="Down Arrow 29"/>
          <p:cNvSpPr/>
          <p:nvPr/>
        </p:nvSpPr>
        <p:spPr>
          <a:xfrm>
            <a:off x="4038600" y="4114800"/>
            <a:ext cx="609600" cy="36549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2948269"/>
      </p:ext>
    </p:extLst>
  </p:cSld>
  <p:clrMapOvr>
    <a:masterClrMapping/>
  </p:clrMapOvr>
  <p:transition spd="med">
    <p:pull dir="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p:cTn id="25" dur="500" fill="hold"/>
                                        <p:tgtEl>
                                          <p:spTgt spid="6"/>
                                        </p:tgtEl>
                                        <p:attrNameLst>
                                          <p:attrName>ppt_w</p:attrName>
                                        </p:attrNameLst>
                                      </p:cBhvr>
                                      <p:tavLst>
                                        <p:tav tm="0">
                                          <p:val>
                                            <p:fltVal val="0"/>
                                          </p:val>
                                        </p:tav>
                                        <p:tav tm="100000">
                                          <p:val>
                                            <p:strVal val="#ppt_w"/>
                                          </p:val>
                                        </p:tav>
                                      </p:tavLst>
                                    </p:anim>
                                    <p:anim calcmode="lin" valueType="num">
                                      <p:cBhvr>
                                        <p:cTn id="26" dur="500" fill="hold"/>
                                        <p:tgtEl>
                                          <p:spTgt spid="6"/>
                                        </p:tgtEl>
                                        <p:attrNameLst>
                                          <p:attrName>ppt_h</p:attrName>
                                        </p:attrNameLst>
                                      </p:cBhvr>
                                      <p:tavLst>
                                        <p:tav tm="0">
                                          <p:val>
                                            <p:fltVal val="0"/>
                                          </p:val>
                                        </p:tav>
                                        <p:tav tm="100000">
                                          <p:val>
                                            <p:strVal val="#ppt_h"/>
                                          </p:val>
                                        </p:tav>
                                      </p:tavLst>
                                    </p:anim>
                                  </p:childTnLst>
                                </p:cTn>
                              </p:par>
                            </p:childTnLst>
                          </p:cTn>
                        </p:par>
                        <p:par>
                          <p:cTn id="27" fill="hold">
                            <p:stCondLst>
                              <p:cond delay="500"/>
                            </p:stCondLst>
                            <p:childTnLst>
                              <p:par>
                                <p:cTn id="28" presetID="22" presetClass="entr" presetSubtype="1" fill="hold" grpId="0" nodeType="after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wipe(up)">
                                      <p:cBhvr>
                                        <p:cTn id="30" dur="500"/>
                                        <p:tgtEl>
                                          <p:spTgt spid="30"/>
                                        </p:tgtEl>
                                      </p:cBhvr>
                                    </p:animEffect>
                                  </p:childTnLst>
                                </p:cTn>
                              </p:par>
                            </p:childTnLst>
                          </p:cTn>
                        </p:par>
                      </p:childTnLst>
                    </p:cTn>
                  </p:par>
                  <p:par>
                    <p:cTn id="31" fill="hold">
                      <p:stCondLst>
                        <p:cond delay="indefinite"/>
                      </p:stCondLst>
                      <p:childTnLst>
                        <p:par>
                          <p:cTn id="32" fill="hold">
                            <p:stCondLst>
                              <p:cond delay="0"/>
                            </p:stCondLst>
                            <p:childTnLst>
                              <p:par>
                                <p:cTn id="33" presetID="23" presetClass="entr" presetSubtype="16"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23" presetClass="entr" presetSubtype="16"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p:cTn id="41" dur="500" fill="hold"/>
                                        <p:tgtEl>
                                          <p:spTgt spid="9"/>
                                        </p:tgtEl>
                                        <p:attrNameLst>
                                          <p:attrName>ppt_w</p:attrName>
                                        </p:attrNameLst>
                                      </p:cBhvr>
                                      <p:tavLst>
                                        <p:tav tm="0">
                                          <p:val>
                                            <p:fltVal val="0"/>
                                          </p:val>
                                        </p:tav>
                                        <p:tav tm="100000">
                                          <p:val>
                                            <p:strVal val="#ppt_w"/>
                                          </p:val>
                                        </p:tav>
                                      </p:tavLst>
                                    </p:anim>
                                    <p:anim calcmode="lin" valueType="num">
                                      <p:cBhvr>
                                        <p:cTn id="42" dur="500" fill="hold"/>
                                        <p:tgtEl>
                                          <p:spTgt spid="9"/>
                                        </p:tgtEl>
                                        <p:attrNameLst>
                                          <p:attrName>ppt_h</p:attrName>
                                        </p:attrNameLst>
                                      </p:cBhvr>
                                      <p:tavLst>
                                        <p:tav tm="0">
                                          <p:val>
                                            <p:fltVal val="0"/>
                                          </p:val>
                                        </p:tav>
                                        <p:tav tm="100000">
                                          <p:val>
                                            <p:strVal val="#ppt_h"/>
                                          </p:val>
                                        </p:tav>
                                      </p:tavLst>
                                    </p:anim>
                                  </p:childTnLst>
                                </p:cTn>
                              </p:par>
                            </p:childTnLst>
                          </p:cTn>
                        </p:par>
                        <p:par>
                          <p:cTn id="43" fill="hold">
                            <p:stCondLst>
                              <p:cond delay="500"/>
                            </p:stCondLst>
                            <p:childTnLst>
                              <p:par>
                                <p:cTn id="44" presetID="22" presetClass="entr" presetSubtype="1" fill="hold" nodeType="after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wipe(up)">
                                      <p:cBhvr>
                                        <p:cTn id="46" dur="500"/>
                                        <p:tgtEl>
                                          <p:spTgt spid="11"/>
                                        </p:tgtEl>
                                      </p:cBhvr>
                                    </p:animEffect>
                                  </p:childTnLst>
                                </p:cTn>
                              </p:par>
                              <p:par>
                                <p:cTn id="47" presetID="22" presetClass="entr" presetSubtype="1" fill="hold" nodeType="with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wipe(up)">
                                      <p:cBhvr>
                                        <p:cTn id="49" dur="500"/>
                                        <p:tgtEl>
                                          <p:spTgt spid="21"/>
                                        </p:tgtEl>
                                      </p:cBhvr>
                                    </p:animEffect>
                                  </p:childTnLst>
                                </p:cTn>
                              </p:par>
                            </p:childTnLst>
                          </p:cTn>
                        </p:par>
                      </p:childTnLst>
                    </p:cTn>
                  </p:par>
                  <p:par>
                    <p:cTn id="50" fill="hold">
                      <p:stCondLst>
                        <p:cond delay="indefinite"/>
                      </p:stCondLst>
                      <p:childTnLst>
                        <p:par>
                          <p:cTn id="51" fill="hold">
                            <p:stCondLst>
                              <p:cond delay="0"/>
                            </p:stCondLst>
                            <p:childTnLst>
                              <p:par>
                                <p:cTn id="52" presetID="23" presetClass="entr" presetSubtype="16" fill="hold" grpId="0" nodeType="clickEffect">
                                  <p:stCondLst>
                                    <p:cond delay="0"/>
                                  </p:stCondLst>
                                  <p:childTnLst>
                                    <p:set>
                                      <p:cBhvr>
                                        <p:cTn id="53" dur="1" fill="hold">
                                          <p:stCondLst>
                                            <p:cond delay="0"/>
                                          </p:stCondLst>
                                        </p:cTn>
                                        <p:tgtEl>
                                          <p:spTgt spid="10"/>
                                        </p:tgtEl>
                                        <p:attrNameLst>
                                          <p:attrName>style.visibility</p:attrName>
                                        </p:attrNameLst>
                                      </p:cBhvr>
                                      <p:to>
                                        <p:strVal val="visible"/>
                                      </p:to>
                                    </p:set>
                                    <p:anim calcmode="lin" valueType="num">
                                      <p:cBhvr>
                                        <p:cTn id="54" dur="500" fill="hold"/>
                                        <p:tgtEl>
                                          <p:spTgt spid="10"/>
                                        </p:tgtEl>
                                        <p:attrNameLst>
                                          <p:attrName>ppt_w</p:attrName>
                                        </p:attrNameLst>
                                      </p:cBhvr>
                                      <p:tavLst>
                                        <p:tav tm="0">
                                          <p:val>
                                            <p:fltVal val="0"/>
                                          </p:val>
                                        </p:tav>
                                        <p:tav tm="100000">
                                          <p:val>
                                            <p:strVal val="#ppt_w"/>
                                          </p:val>
                                        </p:tav>
                                      </p:tavLst>
                                    </p:anim>
                                    <p:anim calcmode="lin" valueType="num">
                                      <p:cBhvr>
                                        <p:cTn id="55" dur="500" fill="hold"/>
                                        <p:tgtEl>
                                          <p:spTgt spid="10"/>
                                        </p:tgtEl>
                                        <p:attrNameLst>
                                          <p:attrName>ppt_h</p:attrName>
                                        </p:attrNameLst>
                                      </p:cBhvr>
                                      <p:tavLst>
                                        <p:tav tm="0">
                                          <p:val>
                                            <p:fltVal val="0"/>
                                          </p:val>
                                        </p:tav>
                                        <p:tav tm="100000">
                                          <p:val>
                                            <p:strVal val="#ppt_h"/>
                                          </p:val>
                                        </p:tav>
                                      </p:tavLst>
                                    </p:anim>
                                  </p:childTnLst>
                                </p:cTn>
                              </p:par>
                            </p:childTnLst>
                          </p:cTn>
                        </p:par>
                        <p:par>
                          <p:cTn id="56" fill="hold">
                            <p:stCondLst>
                              <p:cond delay="500"/>
                            </p:stCondLst>
                            <p:childTnLst>
                              <p:par>
                                <p:cTn id="57" presetID="22" presetClass="entr" presetSubtype="1" fill="hold" nodeType="after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wipe(up)">
                                      <p:cBhvr>
                                        <p:cTn id="59" dur="500"/>
                                        <p:tgtEl>
                                          <p:spTgt spid="25"/>
                                        </p:tgtEl>
                                      </p:cBhvr>
                                    </p:animEffect>
                                  </p:childTnLst>
                                </p:cTn>
                              </p:par>
                              <p:par>
                                <p:cTn id="60" presetID="22" presetClass="entr" presetSubtype="1" fill="hold" nodeType="withEffect">
                                  <p:stCondLst>
                                    <p:cond delay="0"/>
                                  </p:stCondLst>
                                  <p:childTnLst>
                                    <p:set>
                                      <p:cBhvr>
                                        <p:cTn id="61" dur="1" fill="hold">
                                          <p:stCondLst>
                                            <p:cond delay="0"/>
                                          </p:stCondLst>
                                        </p:cTn>
                                        <p:tgtEl>
                                          <p:spTgt spid="29"/>
                                        </p:tgtEl>
                                        <p:attrNameLst>
                                          <p:attrName>style.visibility</p:attrName>
                                        </p:attrNameLst>
                                      </p:cBhvr>
                                      <p:to>
                                        <p:strVal val="visible"/>
                                      </p:to>
                                    </p:set>
                                    <p:animEffect transition="in" filter="wipe(up)">
                                      <p:cBhvr>
                                        <p:cTn id="6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10" grpId="0" animBg="1"/>
      <p:bldP spid="9" grpId="0" animBg="1"/>
      <p:bldP spid="30"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5666" name="Rectangle 2">
            <a:extLst>
              <a:ext uri="{FF2B5EF4-FFF2-40B4-BE49-F238E27FC236}">
                <a16:creationId xmlns:a16="http://schemas.microsoft.com/office/drawing/2014/main" id="{5816399C-BE5C-4BCC-9CF1-06C595EAF634}"/>
              </a:ext>
            </a:extLst>
          </p:cNvPr>
          <p:cNvSpPr>
            <a:spLocks noGrp="1" noChangeArrowheads="1"/>
          </p:cNvSpPr>
          <p:nvPr>
            <p:ph type="title"/>
          </p:nvPr>
        </p:nvSpPr>
        <p:spPr>
          <a:xfrm>
            <a:off x="0" y="228600"/>
            <a:ext cx="8839200" cy="914400"/>
          </a:xfrm>
        </p:spPr>
        <p:txBody>
          <a:bodyPr/>
          <a:lstStyle/>
          <a:p>
            <a:pPr marL="1143000" indent="-1143000"/>
            <a:r>
              <a:rPr lang="en-US" altLang="en-US" sz="3200" b="1" dirty="0">
                <a:solidFill>
                  <a:srgbClr val="0070C0"/>
                </a:solidFill>
                <a:effectLst>
                  <a:outerShdw blurRad="38100" dist="38100" dir="2700000" algn="tl">
                    <a:srgbClr val="C0C0C0"/>
                  </a:outerShdw>
                </a:effectLst>
              </a:rPr>
              <a:t>Comments from Learning Logs</a:t>
            </a:r>
            <a:br>
              <a:rPr lang="en-US" altLang="en-US" sz="3200" b="1" dirty="0">
                <a:solidFill>
                  <a:srgbClr val="0070C0"/>
                </a:solidFill>
                <a:effectLst>
                  <a:outerShdw blurRad="38100" dist="38100" dir="2700000" algn="tl">
                    <a:srgbClr val="C0C0C0"/>
                  </a:outerShdw>
                </a:effectLst>
              </a:rPr>
            </a:br>
            <a:endParaRPr lang="en-US" altLang="en-US" sz="2400" b="1" dirty="0">
              <a:solidFill>
                <a:srgbClr val="0070C0"/>
              </a:solidFill>
              <a:effectLst>
                <a:outerShdw blurRad="38100" dist="38100" dir="2700000" algn="tl">
                  <a:srgbClr val="C0C0C0"/>
                </a:outerShdw>
              </a:effectLst>
            </a:endParaRPr>
          </a:p>
        </p:txBody>
      </p:sp>
      <p:sp>
        <p:nvSpPr>
          <p:cNvPr id="32771" name="Slide Number Placeholder 3">
            <a:extLst>
              <a:ext uri="{FF2B5EF4-FFF2-40B4-BE49-F238E27FC236}">
                <a16:creationId xmlns:a16="http://schemas.microsoft.com/office/drawing/2014/main" id="{046B5864-FC2E-4F02-ADCD-71F83380AF27}"/>
              </a:ext>
            </a:extLst>
          </p:cNvPr>
          <p:cNvSpPr>
            <a:spLocks noGrp="1"/>
          </p:cNvSpPr>
          <p:nvPr>
            <p:ph type="sldNum" sz="quarter" idx="12"/>
          </p:nvPr>
        </p:nvSpPr>
        <p:spPr>
          <a:xfrm>
            <a:off x="8686800" y="6248400"/>
            <a:ext cx="381000" cy="30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l" eaLnBrk="1" hangingPunct="1"/>
            <a:fld id="{9CC05C56-A735-483C-AE13-6126512B5C13}" type="slidenum">
              <a:rPr lang="en-US" altLang="en-US" sz="1400"/>
              <a:pPr algn="l" eaLnBrk="1" hangingPunct="1"/>
              <a:t>4</a:t>
            </a:fld>
            <a:endParaRPr lang="en-US" altLang="en-US" sz="1400"/>
          </a:p>
        </p:txBody>
      </p:sp>
      <p:sp>
        <p:nvSpPr>
          <p:cNvPr id="6148" name="Content Placeholder 2">
            <a:extLst>
              <a:ext uri="{FF2B5EF4-FFF2-40B4-BE49-F238E27FC236}">
                <a16:creationId xmlns:a16="http://schemas.microsoft.com/office/drawing/2014/main" id="{B9808659-A5A0-4E46-B144-345A7578CD49}"/>
              </a:ext>
            </a:extLst>
          </p:cNvPr>
          <p:cNvSpPr>
            <a:spLocks noGrp="1"/>
          </p:cNvSpPr>
          <p:nvPr>
            <p:ph idx="1"/>
          </p:nvPr>
        </p:nvSpPr>
        <p:spPr>
          <a:xfrm>
            <a:off x="307428" y="1104900"/>
            <a:ext cx="8531772" cy="5524500"/>
          </a:xfrm>
        </p:spPr>
        <p:txBody>
          <a:bodyPr/>
          <a:lstStyle/>
          <a:p>
            <a:r>
              <a:rPr lang="en-US" altLang="en-US" sz="1800" b="1" dirty="0">
                <a:solidFill>
                  <a:srgbClr val="0070C0"/>
                </a:solidFill>
              </a:rPr>
              <a:t>The emotional intelligence is more important than IQ for "performance". E.Q. is a good asset for leadership. Listening without interrupting is a hard habit to loose but being in front of someone only listening is pleasant. Leadership is not management and is more focused on people than performance.</a:t>
            </a:r>
          </a:p>
          <a:p>
            <a:r>
              <a:rPr lang="en-US" altLang="en-US" sz="1800" b="1" dirty="0">
                <a:solidFill>
                  <a:srgbClr val="0070C0"/>
                </a:solidFill>
              </a:rPr>
              <a:t>Leadership is important in a fast changing world. This can be connected to the concept of VUCA. It is important for maintaining and keep things under control (vertical construct), but also to move forward with a creative process (horizontal construct).</a:t>
            </a:r>
          </a:p>
          <a:p>
            <a:r>
              <a:rPr lang="en-US" altLang="en-US" sz="1800" b="1" dirty="0">
                <a:solidFill>
                  <a:srgbClr val="0070C0"/>
                </a:solidFill>
              </a:rPr>
              <a:t>I learned a lot about each other's background and it was very interesting but also really fast so I wanted to know more about them because I found common points with them. And also I learned something about myself that I don't really tell to people usually.</a:t>
            </a:r>
          </a:p>
          <a:p>
            <a:r>
              <a:rPr lang="en-US" altLang="en-US" sz="1800" b="1" dirty="0">
                <a:solidFill>
                  <a:srgbClr val="0070C0"/>
                </a:solidFill>
              </a:rPr>
              <a:t>Maybe using a microphone would positively affect the learning environment</a:t>
            </a:r>
          </a:p>
          <a:p>
            <a:r>
              <a:rPr lang="en-US" altLang="en-US" sz="1800" b="1" dirty="0">
                <a:solidFill>
                  <a:srgbClr val="0070C0"/>
                </a:solidFill>
              </a:rPr>
              <a:t>The beginning of the class was a bit sleepy and too calm for a Monday morning. The fact of making students move, form groups, draw and write on a sheet keep our intention up !</a:t>
            </a:r>
          </a:p>
          <a:p>
            <a:endParaRPr lang="en-US" altLang="en-US" sz="1800" b="1" dirty="0">
              <a:solidFill>
                <a:srgbClr val="0070C0"/>
              </a:solidFill>
            </a:endParaRPr>
          </a:p>
          <a:p>
            <a:endParaRPr lang="en-US" altLang="en-US" sz="1800" b="1" dirty="0">
              <a:solidFill>
                <a:srgbClr val="0070C0"/>
              </a:solidFill>
            </a:endParaRPr>
          </a:p>
        </p:txBody>
      </p:sp>
    </p:spTree>
    <p:extLst>
      <p:ext uri="{BB962C8B-B14F-4D97-AF65-F5344CB8AC3E}">
        <p14:creationId xmlns:p14="http://schemas.microsoft.com/office/powerpoint/2010/main" val="296060948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25666"/>
                                        </p:tgtEl>
                                        <p:attrNameLst>
                                          <p:attrName>style.visibility</p:attrName>
                                        </p:attrNameLst>
                                      </p:cBhvr>
                                      <p:to>
                                        <p:strVal val="visible"/>
                                      </p:to>
                                    </p:set>
                                    <p:animEffect transition="in" filter="wipe(left)">
                                      <p:cBhvr>
                                        <p:cTn id="7" dur="500"/>
                                        <p:tgtEl>
                                          <p:spTgt spid="6256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5666"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609600" y="0"/>
            <a:ext cx="8001001" cy="1047750"/>
          </a:xfrm>
          <a:prstGeom prst="rect">
            <a:avLst/>
          </a:prstGeom>
          <a:noFill/>
          <a:ln w="9525">
            <a:noFill/>
            <a:miter lim="800000"/>
            <a:headEnd/>
            <a:tailEnd/>
          </a:ln>
        </p:spPr>
        <p:txBody>
          <a:bodyPr lIns="90488" tIns="46038" rIns="90488" bIns="46038" anchor="ctr">
            <a:prstTxWarp prst="textNoShape">
              <a:avLst/>
            </a:prstTxWarp>
          </a:bodyPr>
          <a:lstStyle/>
          <a:p>
            <a:pPr defTabSz="752475"/>
            <a:r>
              <a:rPr lang="en-GB" sz="5400" b="1" dirty="0">
                <a:solidFill>
                  <a:srgbClr val="0070C0"/>
                </a:solidFill>
                <a:latin typeface="Century Gothic" pitchFamily="-1" charset="0"/>
              </a:rPr>
              <a:t>Start with E-I Attitudes</a:t>
            </a:r>
          </a:p>
        </p:txBody>
      </p:sp>
      <p:sp>
        <p:nvSpPr>
          <p:cNvPr id="27651" name="Rectangle 3"/>
          <p:cNvSpPr>
            <a:spLocks noChangeArrowheads="1"/>
          </p:cNvSpPr>
          <p:nvPr/>
        </p:nvSpPr>
        <p:spPr bwMode="auto">
          <a:xfrm>
            <a:off x="561975" y="227013"/>
            <a:ext cx="2343150" cy="312737"/>
          </a:xfrm>
          <a:prstGeom prst="rect">
            <a:avLst/>
          </a:prstGeom>
          <a:noFill/>
          <a:ln w="9525">
            <a:noFill/>
            <a:miter lim="800000"/>
            <a:headEnd/>
            <a:tailEnd/>
          </a:ln>
        </p:spPr>
        <p:txBody>
          <a:bodyPr wrap="none" anchor="ctr">
            <a:prstTxWarp prst="textNoShape">
              <a:avLst/>
            </a:prstTxWarp>
          </a:bodyPr>
          <a:lstStyle/>
          <a:p>
            <a:endParaRPr lang="en-US" dirty="0">
              <a:latin typeface="Century Gothic" pitchFamily="-1" charset="0"/>
            </a:endParaRPr>
          </a:p>
        </p:txBody>
      </p:sp>
      <p:grpSp>
        <p:nvGrpSpPr>
          <p:cNvPr id="2" name="Group 30"/>
          <p:cNvGrpSpPr>
            <a:grpSpLocks/>
          </p:cNvGrpSpPr>
          <p:nvPr/>
        </p:nvGrpSpPr>
        <p:grpSpPr bwMode="auto">
          <a:xfrm>
            <a:off x="152400" y="1524000"/>
            <a:ext cx="8839200" cy="4177170"/>
            <a:chOff x="164423" y="1523994"/>
            <a:chExt cx="9577305" cy="4177303"/>
          </a:xfrm>
        </p:grpSpPr>
        <p:sp>
          <p:nvSpPr>
            <p:cNvPr id="27655" name="Rectangle 4"/>
            <p:cNvSpPr>
              <a:spLocks noChangeArrowheads="1"/>
            </p:cNvSpPr>
            <p:nvPr/>
          </p:nvSpPr>
          <p:spPr bwMode="auto">
            <a:xfrm>
              <a:off x="164423" y="1523994"/>
              <a:ext cx="3049316" cy="4177303"/>
            </a:xfrm>
            <a:prstGeom prst="rect">
              <a:avLst/>
            </a:prstGeom>
            <a:noFill/>
            <a:ln w="9525">
              <a:noFill/>
              <a:miter lim="800000"/>
              <a:headEnd/>
              <a:tailEnd/>
            </a:ln>
          </p:spPr>
          <p:txBody>
            <a:bodyPr lIns="92075" tIns="46038" rIns="92075" bIns="46038">
              <a:prstTxWarp prst="textNoShape">
                <a:avLst/>
              </a:prstTxWarp>
              <a:spAutoFit/>
            </a:bodyPr>
            <a:lstStyle/>
            <a:p>
              <a:pPr>
                <a:lnSpc>
                  <a:spcPct val="90000"/>
                </a:lnSpc>
                <a:spcBef>
                  <a:spcPct val="15000"/>
                </a:spcBef>
              </a:pPr>
              <a:r>
                <a:rPr lang="en-GB" sz="4000" b="1" dirty="0">
                  <a:solidFill>
                    <a:srgbClr val="0070C0"/>
                  </a:solidFill>
                  <a:latin typeface="Century Gothic" pitchFamily="-1" charset="0"/>
                </a:rPr>
                <a:t>E</a:t>
              </a:r>
              <a:r>
                <a:rPr lang="en-GB" sz="2000" b="1" dirty="0">
                  <a:solidFill>
                    <a:srgbClr val="0070C0"/>
                  </a:solidFill>
                  <a:latin typeface="Century Gothic" pitchFamily="-1" charset="0"/>
                </a:rPr>
                <a:t>xtraversion</a:t>
              </a:r>
              <a:endParaRPr lang="en-GB" sz="4000" b="1" dirty="0">
                <a:solidFill>
                  <a:srgbClr val="0070C0"/>
                </a:solidFill>
                <a:latin typeface="Century Gothic" pitchFamily="-1" charset="0"/>
              </a:endParaRPr>
            </a:p>
            <a:p>
              <a:pPr>
                <a:lnSpc>
                  <a:spcPct val="90000"/>
                </a:lnSpc>
                <a:spcBef>
                  <a:spcPct val="15000"/>
                </a:spcBef>
              </a:pPr>
              <a:r>
                <a:rPr lang="en-GB" sz="1200" dirty="0">
                  <a:latin typeface="Century Gothic" pitchFamily="-1" charset="0"/>
                </a:rPr>
                <a:t>Energised by outer world</a:t>
              </a:r>
            </a:p>
            <a:p>
              <a:pPr>
                <a:lnSpc>
                  <a:spcPct val="90000"/>
                </a:lnSpc>
                <a:spcBef>
                  <a:spcPct val="15000"/>
                </a:spcBef>
              </a:pPr>
              <a:endParaRPr lang="en-GB" sz="4000" dirty="0">
                <a:latin typeface="Century Gothic" pitchFamily="-1" charset="0"/>
              </a:endParaRPr>
            </a:p>
            <a:p>
              <a:pPr>
                <a:lnSpc>
                  <a:spcPct val="90000"/>
                </a:lnSpc>
                <a:spcBef>
                  <a:spcPct val="15000"/>
                </a:spcBef>
              </a:pPr>
              <a:endParaRPr lang="en-GB" sz="4000" dirty="0">
                <a:latin typeface="Century Gothic" pitchFamily="-1" charset="0"/>
              </a:endParaRPr>
            </a:p>
            <a:p>
              <a:pPr>
                <a:lnSpc>
                  <a:spcPct val="90000"/>
                </a:lnSpc>
                <a:spcBef>
                  <a:spcPct val="15000"/>
                </a:spcBef>
              </a:pPr>
              <a:endParaRPr lang="en-GB" sz="4000" dirty="0">
                <a:latin typeface="Century Gothic" pitchFamily="-1" charset="0"/>
              </a:endParaRPr>
            </a:p>
            <a:p>
              <a:pPr>
                <a:lnSpc>
                  <a:spcPct val="90000"/>
                </a:lnSpc>
                <a:spcBef>
                  <a:spcPct val="15000"/>
                </a:spcBef>
              </a:pPr>
              <a:endParaRPr lang="en-GB" sz="2400" dirty="0">
                <a:latin typeface="Century Gothic" pitchFamily="-1" charset="0"/>
              </a:endParaRPr>
            </a:p>
            <a:p>
              <a:pPr>
                <a:lnSpc>
                  <a:spcPct val="90000"/>
                </a:lnSpc>
                <a:spcBef>
                  <a:spcPct val="15000"/>
                </a:spcBef>
              </a:pPr>
              <a:r>
                <a:rPr lang="en-GB" sz="4000" dirty="0">
                  <a:latin typeface="Century Gothic" pitchFamily="-1" charset="0"/>
                </a:rPr>
                <a:t>J</a:t>
              </a:r>
              <a:r>
                <a:rPr lang="en-GB" sz="2000" dirty="0">
                  <a:latin typeface="Century Gothic" pitchFamily="-1" charset="0"/>
                </a:rPr>
                <a:t>udgement</a:t>
              </a:r>
              <a:endParaRPr lang="en-GB" sz="4000" dirty="0">
                <a:latin typeface="Century Gothic" pitchFamily="-1" charset="0"/>
              </a:endParaRPr>
            </a:p>
            <a:p>
              <a:pPr>
                <a:lnSpc>
                  <a:spcPct val="90000"/>
                </a:lnSpc>
                <a:spcBef>
                  <a:spcPct val="15000"/>
                </a:spcBef>
              </a:pPr>
              <a:r>
                <a:rPr lang="en-GB" sz="1200" dirty="0">
                  <a:latin typeface="Century Gothic" pitchFamily="-1" charset="0"/>
                </a:rPr>
                <a:t>Prefer a planned, decided, orderly way of life</a:t>
              </a:r>
            </a:p>
          </p:txBody>
        </p:sp>
        <p:sp>
          <p:nvSpPr>
            <p:cNvPr id="27656" name="Rectangle 5"/>
            <p:cNvSpPr>
              <a:spLocks noChangeArrowheads="1"/>
            </p:cNvSpPr>
            <p:nvPr/>
          </p:nvSpPr>
          <p:spPr bwMode="auto">
            <a:xfrm>
              <a:off x="6630590" y="1523994"/>
              <a:ext cx="3111138" cy="4177303"/>
            </a:xfrm>
            <a:prstGeom prst="rect">
              <a:avLst/>
            </a:prstGeom>
            <a:noFill/>
            <a:ln w="9525">
              <a:noFill/>
              <a:miter lim="800000"/>
              <a:headEnd/>
              <a:tailEnd/>
            </a:ln>
          </p:spPr>
          <p:txBody>
            <a:bodyPr lIns="92075" tIns="46038" rIns="92075" bIns="46038">
              <a:prstTxWarp prst="textNoShape">
                <a:avLst/>
              </a:prstTxWarp>
              <a:spAutoFit/>
            </a:bodyPr>
            <a:lstStyle/>
            <a:p>
              <a:pPr algn="r">
                <a:lnSpc>
                  <a:spcPct val="90000"/>
                </a:lnSpc>
                <a:spcBef>
                  <a:spcPct val="15000"/>
                </a:spcBef>
              </a:pPr>
              <a:r>
                <a:rPr lang="en-GB" sz="4000" b="1" dirty="0">
                  <a:solidFill>
                    <a:srgbClr val="0070C0"/>
                  </a:solidFill>
                  <a:latin typeface="Century Gothic" pitchFamily="-1" charset="0"/>
                </a:rPr>
                <a:t>I</a:t>
              </a:r>
              <a:r>
                <a:rPr lang="en-GB" sz="2000" b="1" dirty="0">
                  <a:solidFill>
                    <a:srgbClr val="0070C0"/>
                  </a:solidFill>
                  <a:latin typeface="Century Gothic" pitchFamily="-1" charset="0"/>
                </a:rPr>
                <a:t>ntroversion</a:t>
              </a:r>
              <a:endParaRPr lang="en-GB" sz="4000" b="1" dirty="0">
                <a:solidFill>
                  <a:srgbClr val="0070C0"/>
                </a:solidFill>
                <a:latin typeface="Century Gothic" pitchFamily="-1" charset="0"/>
              </a:endParaRPr>
            </a:p>
            <a:p>
              <a:pPr algn="r">
                <a:lnSpc>
                  <a:spcPct val="90000"/>
                </a:lnSpc>
                <a:spcBef>
                  <a:spcPct val="15000"/>
                </a:spcBef>
              </a:pPr>
              <a:r>
                <a:rPr lang="en-GB" sz="1200" dirty="0">
                  <a:latin typeface="Century Gothic" pitchFamily="-1" charset="0"/>
                </a:rPr>
                <a:t>Energised by inner world</a:t>
              </a:r>
            </a:p>
            <a:p>
              <a:pPr algn="r">
                <a:lnSpc>
                  <a:spcPct val="90000"/>
                </a:lnSpc>
                <a:spcBef>
                  <a:spcPct val="15000"/>
                </a:spcBef>
              </a:pPr>
              <a:endParaRPr lang="en-GB" sz="4000" dirty="0">
                <a:latin typeface="Century Gothic" pitchFamily="-1" charset="0"/>
              </a:endParaRPr>
            </a:p>
            <a:p>
              <a:pPr algn="r">
                <a:lnSpc>
                  <a:spcPct val="90000"/>
                </a:lnSpc>
                <a:spcBef>
                  <a:spcPct val="15000"/>
                </a:spcBef>
              </a:pPr>
              <a:endParaRPr lang="en-GB" sz="4000" dirty="0">
                <a:latin typeface="Century Gothic" pitchFamily="-1" charset="0"/>
              </a:endParaRPr>
            </a:p>
            <a:p>
              <a:pPr algn="r">
                <a:lnSpc>
                  <a:spcPct val="90000"/>
                </a:lnSpc>
                <a:spcBef>
                  <a:spcPct val="15000"/>
                </a:spcBef>
              </a:pPr>
              <a:endParaRPr lang="en-GB" sz="4000" dirty="0">
                <a:latin typeface="Century Gothic" pitchFamily="-1" charset="0"/>
              </a:endParaRPr>
            </a:p>
            <a:p>
              <a:pPr algn="r">
                <a:lnSpc>
                  <a:spcPct val="90000"/>
                </a:lnSpc>
                <a:spcBef>
                  <a:spcPct val="15000"/>
                </a:spcBef>
              </a:pPr>
              <a:endParaRPr lang="en-GB" sz="2400" dirty="0">
                <a:latin typeface="Century Gothic" pitchFamily="-1" charset="0"/>
              </a:endParaRPr>
            </a:p>
            <a:p>
              <a:pPr algn="r">
                <a:lnSpc>
                  <a:spcPct val="90000"/>
                </a:lnSpc>
                <a:spcBef>
                  <a:spcPct val="15000"/>
                </a:spcBef>
              </a:pPr>
              <a:r>
                <a:rPr lang="en-GB" sz="4000" dirty="0">
                  <a:latin typeface="Century Gothic" pitchFamily="-1" charset="0"/>
                </a:rPr>
                <a:t>P</a:t>
              </a:r>
              <a:r>
                <a:rPr lang="en-GB" sz="2000" dirty="0">
                  <a:latin typeface="Century Gothic" pitchFamily="-1" charset="0"/>
                </a:rPr>
                <a:t>erception</a:t>
              </a:r>
              <a:endParaRPr lang="en-GB" sz="4000" dirty="0">
                <a:latin typeface="Century Gothic" pitchFamily="-1" charset="0"/>
              </a:endParaRPr>
            </a:p>
            <a:p>
              <a:pPr algn="r">
                <a:lnSpc>
                  <a:spcPct val="90000"/>
                </a:lnSpc>
                <a:spcBef>
                  <a:spcPct val="15000"/>
                </a:spcBef>
              </a:pPr>
              <a:r>
                <a:rPr lang="en-GB" sz="1200" dirty="0">
                  <a:latin typeface="Century Gothic" pitchFamily="-1" charset="0"/>
                </a:rPr>
                <a:t>Prefer a flexible, spontaneous way of life</a:t>
              </a:r>
              <a:endParaRPr lang="en-GB" sz="1000" dirty="0">
                <a:latin typeface="Century Gothic" pitchFamily="-1" charset="0"/>
              </a:endParaRPr>
            </a:p>
          </p:txBody>
        </p:sp>
        <p:grpSp>
          <p:nvGrpSpPr>
            <p:cNvPr id="27657" name="Group 6"/>
            <p:cNvGrpSpPr>
              <a:grpSpLocks/>
            </p:cNvGrpSpPr>
            <p:nvPr/>
          </p:nvGrpSpPr>
          <p:grpSpPr bwMode="auto">
            <a:xfrm>
              <a:off x="2108200" y="1828800"/>
              <a:ext cx="5816600" cy="255588"/>
              <a:chOff x="1189" y="938"/>
              <a:chExt cx="3664" cy="161"/>
            </a:xfrm>
          </p:grpSpPr>
          <p:sp>
            <p:nvSpPr>
              <p:cNvPr id="27678" name="Line 7"/>
              <p:cNvSpPr>
                <a:spLocks noChangeShapeType="1"/>
              </p:cNvSpPr>
              <p:nvPr/>
            </p:nvSpPr>
            <p:spPr bwMode="auto">
              <a:xfrm>
                <a:off x="3026" y="1017"/>
                <a:ext cx="1827" cy="0"/>
              </a:xfrm>
              <a:prstGeom prst="line">
                <a:avLst/>
              </a:prstGeom>
              <a:noFill/>
              <a:ln w="25400">
                <a:solidFill>
                  <a:schemeClr val="tx1"/>
                </a:solidFill>
                <a:round/>
                <a:headEnd type="none" w="sm" len="sm"/>
                <a:tailEnd type="none" w="med" len="lg"/>
              </a:ln>
            </p:spPr>
            <p:txBody>
              <a:bodyPr wrap="none" anchor="ctr">
                <a:prstTxWarp prst="textNoShape">
                  <a:avLst/>
                </a:prstTxWarp>
              </a:bodyPr>
              <a:lstStyle/>
              <a:p>
                <a:endParaRPr lang="en-US" dirty="0"/>
              </a:p>
            </p:txBody>
          </p:sp>
          <p:sp>
            <p:nvSpPr>
              <p:cNvPr id="27679" name="Line 8"/>
              <p:cNvSpPr>
                <a:spLocks noChangeShapeType="1"/>
              </p:cNvSpPr>
              <p:nvPr/>
            </p:nvSpPr>
            <p:spPr bwMode="auto">
              <a:xfrm>
                <a:off x="3030" y="938"/>
                <a:ext cx="0" cy="161"/>
              </a:xfrm>
              <a:prstGeom prst="line">
                <a:avLst/>
              </a:prstGeom>
              <a:noFill/>
              <a:ln w="12700">
                <a:solidFill>
                  <a:schemeClr val="tx1"/>
                </a:solidFill>
                <a:round/>
                <a:headEnd type="none" w="sm" len="sm"/>
                <a:tailEnd type="none" w="sm" len="sm"/>
              </a:ln>
            </p:spPr>
            <p:txBody>
              <a:bodyPr wrap="none" anchor="ctr">
                <a:prstTxWarp prst="textNoShape">
                  <a:avLst/>
                </a:prstTxWarp>
              </a:bodyPr>
              <a:lstStyle/>
              <a:p>
                <a:endParaRPr lang="en-US" dirty="0"/>
              </a:p>
            </p:txBody>
          </p:sp>
          <p:sp>
            <p:nvSpPr>
              <p:cNvPr id="27680" name="Line 9"/>
              <p:cNvSpPr>
                <a:spLocks noChangeShapeType="1"/>
              </p:cNvSpPr>
              <p:nvPr/>
            </p:nvSpPr>
            <p:spPr bwMode="auto">
              <a:xfrm>
                <a:off x="1189" y="1017"/>
                <a:ext cx="1827" cy="0"/>
              </a:xfrm>
              <a:prstGeom prst="line">
                <a:avLst/>
              </a:prstGeom>
              <a:noFill/>
              <a:ln w="25400">
                <a:solidFill>
                  <a:schemeClr val="tx1"/>
                </a:solidFill>
                <a:round/>
                <a:headEnd type="none" w="med" len="lg"/>
                <a:tailEnd type="none" w="sm" len="sm"/>
              </a:ln>
            </p:spPr>
            <p:txBody>
              <a:bodyPr wrap="none" anchor="ctr">
                <a:prstTxWarp prst="textNoShape">
                  <a:avLst/>
                </a:prstTxWarp>
              </a:bodyPr>
              <a:lstStyle/>
              <a:p>
                <a:endParaRPr lang="en-US" dirty="0"/>
              </a:p>
            </p:txBody>
          </p:sp>
        </p:grpSp>
        <p:grpSp>
          <p:nvGrpSpPr>
            <p:cNvPr id="27658" name="Group 10"/>
            <p:cNvGrpSpPr>
              <a:grpSpLocks/>
            </p:cNvGrpSpPr>
            <p:nvPr/>
          </p:nvGrpSpPr>
          <p:grpSpPr bwMode="auto">
            <a:xfrm>
              <a:off x="2095500" y="3074988"/>
              <a:ext cx="5815013" cy="255587"/>
              <a:chOff x="1180" y="1469"/>
              <a:chExt cx="3664" cy="161"/>
            </a:xfrm>
          </p:grpSpPr>
          <p:sp>
            <p:nvSpPr>
              <p:cNvPr id="27675" name="Line 11"/>
              <p:cNvSpPr>
                <a:spLocks noChangeShapeType="1"/>
              </p:cNvSpPr>
              <p:nvPr/>
            </p:nvSpPr>
            <p:spPr bwMode="auto">
              <a:xfrm>
                <a:off x="3017" y="1548"/>
                <a:ext cx="1827" cy="0"/>
              </a:xfrm>
              <a:prstGeom prst="line">
                <a:avLst/>
              </a:prstGeom>
              <a:noFill/>
              <a:ln w="25400">
                <a:solidFill>
                  <a:schemeClr val="tx1"/>
                </a:solidFill>
                <a:round/>
                <a:headEnd type="none" w="sm" len="sm"/>
                <a:tailEnd type="none" w="med" len="lg"/>
              </a:ln>
            </p:spPr>
            <p:txBody>
              <a:bodyPr wrap="none" anchor="ctr">
                <a:prstTxWarp prst="textNoShape">
                  <a:avLst/>
                </a:prstTxWarp>
              </a:bodyPr>
              <a:lstStyle/>
              <a:p>
                <a:endParaRPr lang="en-US" dirty="0"/>
              </a:p>
            </p:txBody>
          </p:sp>
          <p:sp>
            <p:nvSpPr>
              <p:cNvPr id="27676" name="Line 12"/>
              <p:cNvSpPr>
                <a:spLocks noChangeShapeType="1"/>
              </p:cNvSpPr>
              <p:nvPr/>
            </p:nvSpPr>
            <p:spPr bwMode="auto">
              <a:xfrm>
                <a:off x="3021" y="1469"/>
                <a:ext cx="0" cy="161"/>
              </a:xfrm>
              <a:prstGeom prst="line">
                <a:avLst/>
              </a:prstGeom>
              <a:noFill/>
              <a:ln w="12700">
                <a:solidFill>
                  <a:schemeClr val="tx1"/>
                </a:solidFill>
                <a:round/>
                <a:headEnd type="none" w="sm" len="sm"/>
                <a:tailEnd type="none" w="sm" len="sm"/>
              </a:ln>
            </p:spPr>
            <p:txBody>
              <a:bodyPr wrap="none" anchor="ctr">
                <a:prstTxWarp prst="textNoShape">
                  <a:avLst/>
                </a:prstTxWarp>
              </a:bodyPr>
              <a:lstStyle/>
              <a:p>
                <a:endParaRPr lang="en-US" dirty="0"/>
              </a:p>
            </p:txBody>
          </p:sp>
          <p:sp>
            <p:nvSpPr>
              <p:cNvPr id="27677" name="Line 13"/>
              <p:cNvSpPr>
                <a:spLocks noChangeShapeType="1"/>
              </p:cNvSpPr>
              <p:nvPr/>
            </p:nvSpPr>
            <p:spPr bwMode="auto">
              <a:xfrm>
                <a:off x="1180" y="1548"/>
                <a:ext cx="1827" cy="0"/>
              </a:xfrm>
              <a:prstGeom prst="line">
                <a:avLst/>
              </a:prstGeom>
              <a:noFill/>
              <a:ln w="25400">
                <a:solidFill>
                  <a:schemeClr val="tx1"/>
                </a:solidFill>
                <a:round/>
                <a:headEnd type="none" w="med" len="lg"/>
                <a:tailEnd type="none" w="sm" len="sm"/>
              </a:ln>
            </p:spPr>
            <p:txBody>
              <a:bodyPr wrap="none" anchor="ctr">
                <a:prstTxWarp prst="textNoShape">
                  <a:avLst/>
                </a:prstTxWarp>
              </a:bodyPr>
              <a:lstStyle/>
              <a:p>
                <a:endParaRPr lang="en-US" dirty="0"/>
              </a:p>
            </p:txBody>
          </p:sp>
        </p:grpSp>
        <p:grpSp>
          <p:nvGrpSpPr>
            <p:cNvPr id="27659" name="Group 14"/>
            <p:cNvGrpSpPr>
              <a:grpSpLocks/>
            </p:cNvGrpSpPr>
            <p:nvPr/>
          </p:nvGrpSpPr>
          <p:grpSpPr bwMode="auto">
            <a:xfrm>
              <a:off x="2108200" y="3875088"/>
              <a:ext cx="5816600" cy="255587"/>
              <a:chOff x="1189" y="1973"/>
              <a:chExt cx="3664" cy="161"/>
            </a:xfrm>
          </p:grpSpPr>
          <p:sp>
            <p:nvSpPr>
              <p:cNvPr id="27672" name="Line 15"/>
              <p:cNvSpPr>
                <a:spLocks noChangeShapeType="1"/>
              </p:cNvSpPr>
              <p:nvPr/>
            </p:nvSpPr>
            <p:spPr bwMode="auto">
              <a:xfrm>
                <a:off x="3026" y="2052"/>
                <a:ext cx="1827" cy="0"/>
              </a:xfrm>
              <a:prstGeom prst="line">
                <a:avLst/>
              </a:prstGeom>
              <a:noFill/>
              <a:ln w="25400">
                <a:solidFill>
                  <a:schemeClr val="tx1"/>
                </a:solidFill>
                <a:round/>
                <a:headEnd type="none" w="sm" len="sm"/>
                <a:tailEnd type="none" w="med" len="lg"/>
              </a:ln>
            </p:spPr>
            <p:txBody>
              <a:bodyPr wrap="none" anchor="ctr">
                <a:prstTxWarp prst="textNoShape">
                  <a:avLst/>
                </a:prstTxWarp>
              </a:bodyPr>
              <a:lstStyle/>
              <a:p>
                <a:endParaRPr lang="en-US" dirty="0"/>
              </a:p>
            </p:txBody>
          </p:sp>
          <p:sp>
            <p:nvSpPr>
              <p:cNvPr id="27673" name="Line 16"/>
              <p:cNvSpPr>
                <a:spLocks noChangeShapeType="1"/>
              </p:cNvSpPr>
              <p:nvPr/>
            </p:nvSpPr>
            <p:spPr bwMode="auto">
              <a:xfrm>
                <a:off x="3030" y="1973"/>
                <a:ext cx="0" cy="161"/>
              </a:xfrm>
              <a:prstGeom prst="line">
                <a:avLst/>
              </a:prstGeom>
              <a:noFill/>
              <a:ln w="12700">
                <a:solidFill>
                  <a:schemeClr val="tx1"/>
                </a:solidFill>
                <a:round/>
                <a:headEnd type="none" w="sm" len="sm"/>
                <a:tailEnd type="none" w="sm" len="sm"/>
              </a:ln>
            </p:spPr>
            <p:txBody>
              <a:bodyPr wrap="none" anchor="ctr">
                <a:prstTxWarp prst="textNoShape">
                  <a:avLst/>
                </a:prstTxWarp>
              </a:bodyPr>
              <a:lstStyle/>
              <a:p>
                <a:endParaRPr lang="en-US" dirty="0"/>
              </a:p>
            </p:txBody>
          </p:sp>
          <p:sp>
            <p:nvSpPr>
              <p:cNvPr id="27674" name="Line 17"/>
              <p:cNvSpPr>
                <a:spLocks noChangeShapeType="1"/>
              </p:cNvSpPr>
              <p:nvPr/>
            </p:nvSpPr>
            <p:spPr bwMode="auto">
              <a:xfrm>
                <a:off x="1189" y="2052"/>
                <a:ext cx="1827" cy="0"/>
              </a:xfrm>
              <a:prstGeom prst="line">
                <a:avLst/>
              </a:prstGeom>
              <a:noFill/>
              <a:ln w="25400">
                <a:solidFill>
                  <a:schemeClr val="tx1"/>
                </a:solidFill>
                <a:round/>
                <a:headEnd type="none" w="med" len="lg"/>
                <a:tailEnd type="none" w="sm" len="sm"/>
              </a:ln>
            </p:spPr>
            <p:txBody>
              <a:bodyPr wrap="none" anchor="ctr">
                <a:prstTxWarp prst="textNoShape">
                  <a:avLst/>
                </a:prstTxWarp>
              </a:bodyPr>
              <a:lstStyle/>
              <a:p>
                <a:endParaRPr lang="en-US" dirty="0"/>
              </a:p>
            </p:txBody>
          </p:sp>
        </p:grpSp>
        <p:grpSp>
          <p:nvGrpSpPr>
            <p:cNvPr id="27660" name="Group 18"/>
            <p:cNvGrpSpPr>
              <a:grpSpLocks/>
            </p:cNvGrpSpPr>
            <p:nvPr/>
          </p:nvGrpSpPr>
          <p:grpSpPr bwMode="auto">
            <a:xfrm>
              <a:off x="2108200" y="4757738"/>
              <a:ext cx="5816600" cy="255587"/>
              <a:chOff x="1189" y="2487"/>
              <a:chExt cx="3664" cy="161"/>
            </a:xfrm>
          </p:grpSpPr>
          <p:sp>
            <p:nvSpPr>
              <p:cNvPr id="27669" name="Line 19"/>
              <p:cNvSpPr>
                <a:spLocks noChangeShapeType="1"/>
              </p:cNvSpPr>
              <p:nvPr/>
            </p:nvSpPr>
            <p:spPr bwMode="auto">
              <a:xfrm>
                <a:off x="3026" y="2566"/>
                <a:ext cx="1827" cy="0"/>
              </a:xfrm>
              <a:prstGeom prst="line">
                <a:avLst/>
              </a:prstGeom>
              <a:noFill/>
              <a:ln w="25400">
                <a:solidFill>
                  <a:schemeClr val="tx1"/>
                </a:solidFill>
                <a:round/>
                <a:headEnd type="none" w="sm" len="sm"/>
                <a:tailEnd type="none" w="med" len="lg"/>
              </a:ln>
            </p:spPr>
            <p:txBody>
              <a:bodyPr wrap="none" anchor="ctr">
                <a:prstTxWarp prst="textNoShape">
                  <a:avLst/>
                </a:prstTxWarp>
              </a:bodyPr>
              <a:lstStyle/>
              <a:p>
                <a:endParaRPr lang="en-US" dirty="0"/>
              </a:p>
            </p:txBody>
          </p:sp>
          <p:sp>
            <p:nvSpPr>
              <p:cNvPr id="27670" name="Line 20"/>
              <p:cNvSpPr>
                <a:spLocks noChangeShapeType="1"/>
              </p:cNvSpPr>
              <p:nvPr/>
            </p:nvSpPr>
            <p:spPr bwMode="auto">
              <a:xfrm>
                <a:off x="3030" y="2487"/>
                <a:ext cx="0" cy="161"/>
              </a:xfrm>
              <a:prstGeom prst="line">
                <a:avLst/>
              </a:prstGeom>
              <a:noFill/>
              <a:ln w="12700">
                <a:solidFill>
                  <a:schemeClr val="tx1"/>
                </a:solidFill>
                <a:round/>
                <a:headEnd type="none" w="sm" len="sm"/>
                <a:tailEnd type="none" w="sm" len="sm"/>
              </a:ln>
            </p:spPr>
            <p:txBody>
              <a:bodyPr wrap="none" anchor="ctr">
                <a:prstTxWarp prst="textNoShape">
                  <a:avLst/>
                </a:prstTxWarp>
              </a:bodyPr>
              <a:lstStyle/>
              <a:p>
                <a:endParaRPr lang="en-US" dirty="0"/>
              </a:p>
            </p:txBody>
          </p:sp>
          <p:sp>
            <p:nvSpPr>
              <p:cNvPr id="27671" name="Line 21"/>
              <p:cNvSpPr>
                <a:spLocks noChangeShapeType="1"/>
              </p:cNvSpPr>
              <p:nvPr/>
            </p:nvSpPr>
            <p:spPr bwMode="auto">
              <a:xfrm>
                <a:off x="1189" y="2566"/>
                <a:ext cx="1827" cy="0"/>
              </a:xfrm>
              <a:prstGeom prst="line">
                <a:avLst/>
              </a:prstGeom>
              <a:noFill/>
              <a:ln w="25400">
                <a:solidFill>
                  <a:schemeClr val="tx1"/>
                </a:solidFill>
                <a:round/>
                <a:headEnd type="none" w="med" len="lg"/>
                <a:tailEnd type="none" w="sm" len="sm"/>
              </a:ln>
            </p:spPr>
            <p:txBody>
              <a:bodyPr wrap="none" anchor="ctr">
                <a:prstTxWarp prst="textNoShape">
                  <a:avLst/>
                </a:prstTxWarp>
              </a:bodyPr>
              <a:lstStyle/>
              <a:p>
                <a:endParaRPr lang="en-US" dirty="0"/>
              </a:p>
            </p:txBody>
          </p:sp>
        </p:grpSp>
        <p:sp>
          <p:nvSpPr>
            <p:cNvPr id="27661" name="Text Box 22"/>
            <p:cNvSpPr txBox="1">
              <a:spLocks noChangeArrowheads="1"/>
            </p:cNvSpPr>
            <p:nvPr/>
          </p:nvSpPr>
          <p:spPr bwMode="auto">
            <a:xfrm>
              <a:off x="3783013" y="2071688"/>
              <a:ext cx="2969911" cy="424746"/>
            </a:xfrm>
            <a:prstGeom prst="rect">
              <a:avLst/>
            </a:prstGeom>
            <a:noFill/>
            <a:ln w="9525">
              <a:noFill/>
              <a:miter lim="800000"/>
              <a:headEnd type="none" w="sm" len="sm"/>
              <a:tailEnd type="none" w="sm" len="sm"/>
            </a:ln>
          </p:spPr>
          <p:txBody>
            <a:bodyPr wrap="none">
              <a:prstTxWarp prst="textNoShape">
                <a:avLst/>
              </a:prstTxWarp>
              <a:spAutoFit/>
            </a:bodyPr>
            <a:lstStyle/>
            <a:p>
              <a:pPr>
                <a:lnSpc>
                  <a:spcPct val="90000"/>
                </a:lnSpc>
              </a:pPr>
              <a:r>
                <a:rPr lang="fi-FI" sz="2400" b="1" dirty="0">
                  <a:solidFill>
                    <a:srgbClr val="0070C0"/>
                  </a:solidFill>
                  <a:latin typeface="Century Gothic" pitchFamily="-1" charset="0"/>
                </a:rPr>
                <a:t>Source of energy</a:t>
              </a:r>
            </a:p>
          </p:txBody>
        </p:sp>
        <p:sp>
          <p:nvSpPr>
            <p:cNvPr id="27662" name="Text Box 23"/>
            <p:cNvSpPr txBox="1">
              <a:spLocks noChangeArrowheads="1"/>
            </p:cNvSpPr>
            <p:nvPr/>
          </p:nvSpPr>
          <p:spPr bwMode="auto">
            <a:xfrm>
              <a:off x="4162424" y="3362325"/>
              <a:ext cx="1665734" cy="230839"/>
            </a:xfrm>
            <a:prstGeom prst="rect">
              <a:avLst/>
            </a:prstGeom>
            <a:noFill/>
            <a:ln w="9525">
              <a:noFill/>
              <a:miter lim="800000"/>
              <a:headEnd type="none" w="sm" len="sm"/>
              <a:tailEnd type="none" w="sm" len="sm"/>
            </a:ln>
          </p:spPr>
          <p:txBody>
            <a:bodyPr wrap="none">
              <a:prstTxWarp prst="textNoShape">
                <a:avLst/>
              </a:prstTxWarp>
              <a:spAutoFit/>
            </a:bodyPr>
            <a:lstStyle/>
            <a:p>
              <a:pPr>
                <a:lnSpc>
                  <a:spcPct val="90000"/>
                </a:lnSpc>
              </a:pPr>
              <a:r>
                <a:rPr lang="fi-FI" sz="1000">
                  <a:latin typeface="Century Gothic" pitchFamily="-1" charset="0"/>
                </a:rPr>
                <a:t>Information gathering</a:t>
              </a:r>
            </a:p>
          </p:txBody>
        </p:sp>
        <p:sp>
          <p:nvSpPr>
            <p:cNvPr id="27663" name="Text Box 24"/>
            <p:cNvSpPr txBox="1">
              <a:spLocks noChangeArrowheads="1"/>
            </p:cNvSpPr>
            <p:nvPr/>
          </p:nvSpPr>
          <p:spPr bwMode="auto">
            <a:xfrm>
              <a:off x="4305300" y="4124325"/>
              <a:ext cx="1309734" cy="230839"/>
            </a:xfrm>
            <a:prstGeom prst="rect">
              <a:avLst/>
            </a:prstGeom>
            <a:noFill/>
            <a:ln w="9525">
              <a:noFill/>
              <a:miter lim="800000"/>
              <a:headEnd type="none" w="sm" len="sm"/>
              <a:tailEnd type="none" w="sm" len="sm"/>
            </a:ln>
          </p:spPr>
          <p:txBody>
            <a:bodyPr wrap="none">
              <a:prstTxWarp prst="textNoShape">
                <a:avLst/>
              </a:prstTxWarp>
              <a:spAutoFit/>
            </a:bodyPr>
            <a:lstStyle/>
            <a:p>
              <a:pPr>
                <a:lnSpc>
                  <a:spcPct val="90000"/>
                </a:lnSpc>
              </a:pPr>
              <a:r>
                <a:rPr lang="fi-FI" sz="1000">
                  <a:latin typeface="Century Gothic" pitchFamily="-1" charset="0"/>
                </a:rPr>
                <a:t>Decision making</a:t>
              </a:r>
            </a:p>
          </p:txBody>
        </p:sp>
        <p:sp>
          <p:nvSpPr>
            <p:cNvPr id="27664" name="Text Box 25"/>
            <p:cNvSpPr txBox="1">
              <a:spLocks noChangeArrowheads="1"/>
            </p:cNvSpPr>
            <p:nvPr/>
          </p:nvSpPr>
          <p:spPr bwMode="auto">
            <a:xfrm>
              <a:off x="3705225" y="5084763"/>
              <a:ext cx="2896975" cy="424746"/>
            </a:xfrm>
            <a:prstGeom prst="rect">
              <a:avLst/>
            </a:prstGeom>
            <a:noFill/>
            <a:ln w="9525">
              <a:noFill/>
              <a:miter lim="800000"/>
              <a:headEnd type="none" w="sm" len="sm"/>
              <a:tailEnd type="none" w="sm" len="sm"/>
            </a:ln>
          </p:spPr>
          <p:txBody>
            <a:bodyPr wrap="none">
              <a:prstTxWarp prst="textNoShape">
                <a:avLst/>
              </a:prstTxWarp>
              <a:spAutoFit/>
            </a:bodyPr>
            <a:lstStyle/>
            <a:p>
              <a:pPr>
                <a:lnSpc>
                  <a:spcPct val="90000"/>
                </a:lnSpc>
              </a:pPr>
              <a:r>
                <a:rPr lang="fi-FI" sz="2400">
                  <a:latin typeface="Century Gothic" pitchFamily="-1" charset="0"/>
                </a:rPr>
                <a:t>External Life style</a:t>
              </a:r>
            </a:p>
          </p:txBody>
        </p:sp>
        <p:sp>
          <p:nvSpPr>
            <p:cNvPr id="27665" name="Text Box 26"/>
            <p:cNvSpPr txBox="1">
              <a:spLocks noChangeArrowheads="1"/>
            </p:cNvSpPr>
            <p:nvPr/>
          </p:nvSpPr>
          <p:spPr bwMode="auto">
            <a:xfrm>
              <a:off x="1582738" y="2995613"/>
              <a:ext cx="325089" cy="369344"/>
            </a:xfrm>
            <a:prstGeom prst="rect">
              <a:avLst/>
            </a:prstGeom>
            <a:noFill/>
            <a:ln w="9525">
              <a:noFill/>
              <a:miter lim="800000"/>
              <a:headEnd/>
              <a:tailEnd/>
            </a:ln>
          </p:spPr>
          <p:txBody>
            <a:bodyPr wrap="none">
              <a:prstTxWarp prst="textNoShape">
                <a:avLst/>
              </a:prstTxWarp>
              <a:spAutoFit/>
            </a:bodyPr>
            <a:lstStyle/>
            <a:p>
              <a:r>
                <a:rPr lang="en-US" dirty="0">
                  <a:latin typeface="Century Gothic" pitchFamily="-1" charset="0"/>
                </a:rPr>
                <a:t>S</a:t>
              </a:r>
            </a:p>
          </p:txBody>
        </p:sp>
        <p:sp>
          <p:nvSpPr>
            <p:cNvPr id="27666" name="Text Box 27"/>
            <p:cNvSpPr txBox="1">
              <a:spLocks noChangeArrowheads="1"/>
            </p:cNvSpPr>
            <p:nvPr/>
          </p:nvSpPr>
          <p:spPr bwMode="auto">
            <a:xfrm>
              <a:off x="1582738" y="3844925"/>
              <a:ext cx="305988" cy="369344"/>
            </a:xfrm>
            <a:prstGeom prst="rect">
              <a:avLst/>
            </a:prstGeom>
            <a:noFill/>
            <a:ln w="9525">
              <a:noFill/>
              <a:miter lim="800000"/>
              <a:headEnd/>
              <a:tailEnd/>
            </a:ln>
          </p:spPr>
          <p:txBody>
            <a:bodyPr wrap="none">
              <a:prstTxWarp prst="textNoShape">
                <a:avLst/>
              </a:prstTxWarp>
              <a:spAutoFit/>
            </a:bodyPr>
            <a:lstStyle/>
            <a:p>
              <a:r>
                <a:rPr lang="en-US" dirty="0">
                  <a:latin typeface="Century Gothic" pitchFamily="-1" charset="0"/>
                </a:rPr>
                <a:t>T</a:t>
              </a:r>
            </a:p>
          </p:txBody>
        </p:sp>
        <p:sp>
          <p:nvSpPr>
            <p:cNvPr id="27667" name="Text Box 28"/>
            <p:cNvSpPr txBox="1">
              <a:spLocks noChangeArrowheads="1"/>
            </p:cNvSpPr>
            <p:nvPr/>
          </p:nvSpPr>
          <p:spPr bwMode="auto">
            <a:xfrm>
              <a:off x="8056563" y="2997200"/>
              <a:ext cx="385870" cy="369344"/>
            </a:xfrm>
            <a:prstGeom prst="rect">
              <a:avLst/>
            </a:prstGeom>
            <a:noFill/>
            <a:ln w="9525">
              <a:noFill/>
              <a:miter lim="800000"/>
              <a:headEnd/>
              <a:tailEnd/>
            </a:ln>
          </p:spPr>
          <p:txBody>
            <a:bodyPr wrap="none">
              <a:prstTxWarp prst="textNoShape">
                <a:avLst/>
              </a:prstTxWarp>
              <a:spAutoFit/>
            </a:bodyPr>
            <a:lstStyle/>
            <a:p>
              <a:r>
                <a:rPr lang="en-US" dirty="0">
                  <a:latin typeface="Century Gothic" pitchFamily="-1" charset="0"/>
                </a:rPr>
                <a:t>N</a:t>
              </a:r>
            </a:p>
          </p:txBody>
        </p:sp>
        <p:sp>
          <p:nvSpPr>
            <p:cNvPr id="27668" name="Text Box 29"/>
            <p:cNvSpPr txBox="1">
              <a:spLocks noChangeArrowheads="1"/>
            </p:cNvSpPr>
            <p:nvPr/>
          </p:nvSpPr>
          <p:spPr bwMode="auto">
            <a:xfrm>
              <a:off x="8056563" y="3846513"/>
              <a:ext cx="321616" cy="369344"/>
            </a:xfrm>
            <a:prstGeom prst="rect">
              <a:avLst/>
            </a:prstGeom>
            <a:noFill/>
            <a:ln w="9525">
              <a:noFill/>
              <a:miter lim="800000"/>
              <a:headEnd/>
              <a:tailEnd/>
            </a:ln>
          </p:spPr>
          <p:txBody>
            <a:bodyPr wrap="none">
              <a:prstTxWarp prst="textNoShape">
                <a:avLst/>
              </a:prstTxWarp>
              <a:spAutoFit/>
            </a:bodyPr>
            <a:lstStyle/>
            <a:p>
              <a:r>
                <a:rPr lang="en-US" dirty="0">
                  <a:latin typeface="Century Gothic" pitchFamily="-1" charset="0"/>
                </a:rPr>
                <a:t>F</a:t>
              </a:r>
            </a:p>
          </p:txBody>
        </p:sp>
      </p:grpSp>
      <p:sp>
        <p:nvSpPr>
          <p:cNvPr id="32" name="Oval 31"/>
          <p:cNvSpPr/>
          <p:nvPr/>
        </p:nvSpPr>
        <p:spPr bwMode="auto">
          <a:xfrm>
            <a:off x="0" y="1058863"/>
            <a:ext cx="8982075" cy="1971675"/>
          </a:xfrm>
          <a:prstGeom prst="ellipse">
            <a:avLst/>
          </a:prstGeom>
          <a:noFill/>
          <a:ln w="41275" cap="flat" cmpd="sng" algn="ctr">
            <a:solidFill>
              <a:schemeClr val="accent1">
                <a:lumMod val="75000"/>
              </a:schemeClr>
            </a:solidFill>
            <a:prstDash val="solid"/>
            <a:round/>
            <a:headEnd type="none" w="sm" len="sm"/>
            <a:tailEnd type="none" w="sm" len="sm"/>
          </a:ln>
          <a:effectLst/>
        </p:spPr>
        <p:txBody>
          <a:bodyPr/>
          <a:lstStyle/>
          <a:p>
            <a:pPr>
              <a:defRPr/>
            </a:pPr>
            <a:endParaRPr lang="en-GB" dirty="0">
              <a:latin typeface="Arial" pitchFamily="34" charset="0"/>
            </a:endParaRPr>
          </a:p>
        </p:txBody>
      </p:sp>
      <p:sp>
        <p:nvSpPr>
          <p:cNvPr id="27654" name="Espace réservé du numéro de diapositive 28"/>
          <p:cNvSpPr>
            <a:spLocks noGrp="1"/>
          </p:cNvSpPr>
          <p:nvPr>
            <p:ph type="sldNum" sz="quarter" idx="12"/>
          </p:nvPr>
        </p:nvSpPr>
        <p:spPr>
          <a:xfrm>
            <a:off x="8534400" y="6248400"/>
            <a:ext cx="381000" cy="476250"/>
          </a:xfrm>
          <a:noFill/>
        </p:spPr>
        <p:txBody>
          <a:bodyPr/>
          <a:lstStyle/>
          <a:p>
            <a:fld id="{410D7EA6-3007-3947-9774-2096029DEC2B}" type="slidenum">
              <a:rPr lang="en-US"/>
              <a:pPr/>
              <a:t>40</a:t>
            </a:fld>
            <a:endParaRPr lang="en-US" dirty="0"/>
          </a:p>
        </p:txBody>
      </p:sp>
    </p:spTree>
    <p:extLst>
      <p:ext uri="{BB962C8B-B14F-4D97-AF65-F5344CB8AC3E}">
        <p14:creationId xmlns:p14="http://schemas.microsoft.com/office/powerpoint/2010/main" val="14839716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54274"/>
                                        </p:tgtEl>
                                        <p:attrNameLst>
                                          <p:attrName>style.visibility</p:attrName>
                                        </p:attrNameLst>
                                      </p:cBhvr>
                                      <p:to>
                                        <p:strVal val="visible"/>
                                      </p:to>
                                    </p:set>
                                    <p:anim calcmode="lin" valueType="num">
                                      <p:cBhvr>
                                        <p:cTn id="7" dur="1000" fill="hold"/>
                                        <p:tgtEl>
                                          <p:spTgt spid="54274"/>
                                        </p:tgtEl>
                                        <p:attrNameLst>
                                          <p:attrName>ppt_w</p:attrName>
                                        </p:attrNameLst>
                                      </p:cBhvr>
                                      <p:tavLst>
                                        <p:tav tm="0">
                                          <p:val>
                                            <p:fltVal val="0"/>
                                          </p:val>
                                        </p:tav>
                                        <p:tav tm="100000">
                                          <p:val>
                                            <p:strVal val="#ppt_w"/>
                                          </p:val>
                                        </p:tav>
                                      </p:tavLst>
                                    </p:anim>
                                    <p:anim calcmode="lin" valueType="num">
                                      <p:cBhvr>
                                        <p:cTn id="8" dur="1000" fill="hold"/>
                                        <p:tgtEl>
                                          <p:spTgt spid="54274"/>
                                        </p:tgtEl>
                                        <p:attrNameLst>
                                          <p:attrName>ppt_h</p:attrName>
                                        </p:attrNameLst>
                                      </p:cBhvr>
                                      <p:tavLst>
                                        <p:tav tm="0">
                                          <p:val>
                                            <p:fltVal val="0"/>
                                          </p:val>
                                        </p:tav>
                                        <p:tav tm="100000">
                                          <p:val>
                                            <p:strVal val="#ppt_h"/>
                                          </p:val>
                                        </p:tav>
                                      </p:tavLst>
                                    </p:anim>
                                  </p:childTnLst>
                                </p:cTn>
                              </p:par>
                            </p:childTnLst>
                          </p:cTn>
                        </p:par>
                        <p:par>
                          <p:cTn id="9" fill="hold" nodeType="afterGroup">
                            <p:stCondLst>
                              <p:cond delay="1000"/>
                            </p:stCondLst>
                            <p:childTnLst>
                              <p:par>
                                <p:cTn id="10" presetID="17" presetClass="entr" presetSubtype="1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1000" fill="hold"/>
                                        <p:tgtEl>
                                          <p:spTgt spid="2"/>
                                        </p:tgtEl>
                                        <p:attrNameLst>
                                          <p:attrName>ppt_w</p:attrName>
                                        </p:attrNameLst>
                                      </p:cBhvr>
                                      <p:tavLst>
                                        <p:tav tm="0">
                                          <p:val>
                                            <p:fltVal val="0"/>
                                          </p:val>
                                        </p:tav>
                                        <p:tav tm="100000">
                                          <p:val>
                                            <p:strVal val="#ppt_w"/>
                                          </p:val>
                                        </p:tav>
                                      </p:tavLst>
                                    </p:anim>
                                    <p:anim calcmode="lin" valueType="num">
                                      <p:cBhvr>
                                        <p:cTn id="13" dur="1000" fill="hold"/>
                                        <p:tgtEl>
                                          <p:spTgt spid="2"/>
                                        </p:tgtEl>
                                        <p:attrNameLst>
                                          <p:attrName>ppt_h</p:attrName>
                                        </p:attrNameLst>
                                      </p:cBhvr>
                                      <p:tavLst>
                                        <p:tav tm="0">
                                          <p:val>
                                            <p:strVal val="#ppt_h"/>
                                          </p:val>
                                        </p:tav>
                                        <p:tav tm="100000">
                                          <p:val>
                                            <p:strVal val="#ppt_h"/>
                                          </p:val>
                                        </p:tav>
                                      </p:tavLst>
                                    </p:anim>
                                  </p:childTnLst>
                                </p:cTn>
                              </p:par>
                            </p:childTnLst>
                          </p:cTn>
                        </p:par>
                        <p:par>
                          <p:cTn id="14" fill="hold" nodeType="afterGroup">
                            <p:stCondLst>
                              <p:cond delay="2000"/>
                            </p:stCondLst>
                            <p:childTnLst>
                              <p:par>
                                <p:cTn id="15" presetID="21" presetClass="entr" presetSubtype="4" fill="hold" grpId="0" nodeType="after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wheel(4)">
                                      <p:cBhvr>
                                        <p:cTn id="17" dur="1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p:bldP spid="3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7" name="Rectangle 2"/>
          <p:cNvSpPr>
            <a:spLocks noChangeArrowheads="1"/>
          </p:cNvSpPr>
          <p:nvPr/>
        </p:nvSpPr>
        <p:spPr bwMode="auto">
          <a:xfrm>
            <a:off x="608013" y="252413"/>
            <a:ext cx="7924800" cy="628650"/>
          </a:xfrm>
          <a:prstGeom prst="rect">
            <a:avLst/>
          </a:prstGeom>
          <a:noFill/>
          <a:ln w="9525">
            <a:noFill/>
            <a:miter lim="800000"/>
            <a:headEnd/>
            <a:tailEnd/>
          </a:ln>
        </p:spPr>
        <p:txBody>
          <a:bodyPr wrap="none" anchor="ctr">
            <a:prstTxWarp prst="textNoShape">
              <a:avLst/>
            </a:prstTxWarp>
          </a:bodyPr>
          <a:lstStyle/>
          <a:p>
            <a:pPr algn="ctr"/>
            <a:r>
              <a:rPr lang="en-GB" sz="5400" dirty="0">
                <a:solidFill>
                  <a:srgbClr val="660066"/>
                </a:solidFill>
                <a:latin typeface="Century Gothic" pitchFamily="-1" charset="0"/>
              </a:rPr>
              <a:t>Source of Energy</a:t>
            </a:r>
            <a:endParaRPr lang="en-GB" sz="6000" dirty="0">
              <a:solidFill>
                <a:srgbClr val="660066"/>
              </a:solidFill>
              <a:latin typeface="Century Gothic" pitchFamily="-1" charset="0"/>
            </a:endParaRPr>
          </a:p>
        </p:txBody>
      </p:sp>
      <p:sp>
        <p:nvSpPr>
          <p:cNvPr id="5128" name="Text Box 3"/>
          <p:cNvSpPr txBox="1">
            <a:spLocks noChangeArrowheads="1"/>
          </p:cNvSpPr>
          <p:nvPr/>
        </p:nvSpPr>
        <p:spPr bwMode="auto">
          <a:xfrm>
            <a:off x="687388" y="787400"/>
            <a:ext cx="7895110" cy="769441"/>
          </a:xfrm>
          <a:prstGeom prst="rect">
            <a:avLst/>
          </a:prstGeom>
          <a:noFill/>
          <a:ln w="9525">
            <a:noFill/>
            <a:miter lim="800000"/>
            <a:headEnd/>
            <a:tailEnd/>
          </a:ln>
        </p:spPr>
        <p:txBody>
          <a:bodyPr wrap="none">
            <a:prstTxWarp prst="textNoShape">
              <a:avLst/>
            </a:prstTxWarp>
            <a:spAutoFit/>
          </a:bodyPr>
          <a:lstStyle/>
          <a:p>
            <a:r>
              <a:rPr lang="en-GB" sz="4400" i="1" dirty="0">
                <a:solidFill>
                  <a:srgbClr val="660066"/>
                </a:solidFill>
                <a:latin typeface="Century Gothic" pitchFamily="-1" charset="0"/>
              </a:rPr>
              <a:t>Extraversion         Introversion</a:t>
            </a:r>
          </a:p>
        </p:txBody>
      </p:sp>
      <p:sp>
        <p:nvSpPr>
          <p:cNvPr id="29705" name="Line 4"/>
          <p:cNvSpPr>
            <a:spLocks noChangeShapeType="1"/>
          </p:cNvSpPr>
          <p:nvPr/>
        </p:nvSpPr>
        <p:spPr bwMode="auto">
          <a:xfrm>
            <a:off x="4518025" y="1238250"/>
            <a:ext cx="0" cy="5486400"/>
          </a:xfrm>
          <a:prstGeom prst="line">
            <a:avLst/>
          </a:prstGeom>
          <a:noFill/>
          <a:ln w="9525">
            <a:solidFill>
              <a:srgbClr val="003300"/>
            </a:solidFill>
            <a:prstDash val="sysDot"/>
            <a:round/>
            <a:headEnd/>
            <a:tailEnd/>
          </a:ln>
        </p:spPr>
        <p:txBody>
          <a:bodyPr wrap="none" anchor="ctr">
            <a:prstTxWarp prst="textNoShape">
              <a:avLst/>
            </a:prstTxWarp>
          </a:bodyPr>
          <a:lstStyle/>
          <a:p>
            <a:endParaRPr lang="en-US" dirty="0"/>
          </a:p>
        </p:txBody>
      </p:sp>
      <p:grpSp>
        <p:nvGrpSpPr>
          <p:cNvPr id="2" name="Group 85"/>
          <p:cNvGrpSpPr>
            <a:grpSpLocks/>
          </p:cNvGrpSpPr>
          <p:nvPr/>
        </p:nvGrpSpPr>
        <p:grpSpPr bwMode="auto">
          <a:xfrm>
            <a:off x="265113" y="1663700"/>
            <a:ext cx="4376737" cy="1155700"/>
            <a:chOff x="261258" y="1689100"/>
            <a:chExt cx="4741818" cy="1156518"/>
          </a:xfrm>
        </p:grpSpPr>
        <p:sp>
          <p:nvSpPr>
            <p:cNvPr id="29778" name="Text Box 5"/>
            <p:cNvSpPr txBox="1">
              <a:spLocks noChangeArrowheads="1"/>
            </p:cNvSpPr>
            <p:nvPr/>
          </p:nvSpPr>
          <p:spPr bwMode="auto">
            <a:xfrm>
              <a:off x="261258" y="2260429"/>
              <a:ext cx="4741818" cy="585189"/>
            </a:xfrm>
            <a:prstGeom prst="rect">
              <a:avLst/>
            </a:prstGeom>
            <a:noFill/>
            <a:ln w="9525">
              <a:noFill/>
              <a:miter lim="800000"/>
              <a:headEnd/>
              <a:tailEnd/>
            </a:ln>
          </p:spPr>
          <p:txBody>
            <a:bodyPr>
              <a:prstTxWarp prst="textNoShape">
                <a:avLst/>
              </a:prstTxWarp>
              <a:spAutoFit/>
            </a:bodyPr>
            <a:lstStyle/>
            <a:p>
              <a:r>
                <a:rPr lang="en-GB" sz="1600" b="1" dirty="0">
                  <a:solidFill>
                    <a:srgbClr val="660066"/>
                  </a:solidFill>
                  <a:latin typeface="Century Gothic" pitchFamily="-1" charset="0"/>
                </a:rPr>
                <a:t>Feels pulled outward by  external claims and conditions </a:t>
              </a:r>
            </a:p>
          </p:txBody>
        </p:sp>
        <p:grpSp>
          <p:nvGrpSpPr>
            <p:cNvPr id="29779" name="Group 13"/>
            <p:cNvGrpSpPr>
              <a:grpSpLocks/>
            </p:cNvGrpSpPr>
            <p:nvPr/>
          </p:nvGrpSpPr>
          <p:grpSpPr bwMode="auto">
            <a:xfrm>
              <a:off x="1303338" y="1689100"/>
              <a:ext cx="2862262" cy="595313"/>
              <a:chOff x="528" y="1344"/>
              <a:chExt cx="1248" cy="500"/>
            </a:xfrm>
          </p:grpSpPr>
          <p:grpSp>
            <p:nvGrpSpPr>
              <p:cNvPr id="29780" name="Group 14"/>
              <p:cNvGrpSpPr>
                <a:grpSpLocks/>
              </p:cNvGrpSpPr>
              <p:nvPr/>
            </p:nvGrpSpPr>
            <p:grpSpPr bwMode="auto">
              <a:xfrm>
                <a:off x="960" y="1376"/>
                <a:ext cx="384" cy="468"/>
                <a:chOff x="960" y="1376"/>
                <a:chExt cx="384" cy="468"/>
              </a:xfrm>
            </p:grpSpPr>
            <p:sp>
              <p:nvSpPr>
                <p:cNvPr id="29785" name="Freeform 15"/>
                <p:cNvSpPr>
                  <a:spLocks/>
                </p:cNvSpPr>
                <p:nvPr/>
              </p:nvSpPr>
              <p:spPr bwMode="auto">
                <a:xfrm>
                  <a:off x="1095" y="1620"/>
                  <a:ext cx="66" cy="224"/>
                </a:xfrm>
                <a:custGeom>
                  <a:avLst/>
                  <a:gdLst>
                    <a:gd name="T0" fmla="*/ 0 w 214"/>
                    <a:gd name="T1" fmla="*/ 0 h 685"/>
                    <a:gd name="T2" fmla="*/ 0 w 214"/>
                    <a:gd name="T3" fmla="*/ 0 h 685"/>
                    <a:gd name="T4" fmla="*/ 0 w 214"/>
                    <a:gd name="T5" fmla="*/ 0 h 685"/>
                    <a:gd name="T6" fmla="*/ 0 w 214"/>
                    <a:gd name="T7" fmla="*/ 0 h 685"/>
                    <a:gd name="T8" fmla="*/ 0 w 214"/>
                    <a:gd name="T9" fmla="*/ 0 h 685"/>
                    <a:gd name="T10" fmla="*/ 0 w 214"/>
                    <a:gd name="T11" fmla="*/ 0 h 685"/>
                    <a:gd name="T12" fmla="*/ 0 w 214"/>
                    <a:gd name="T13" fmla="*/ 0 h 685"/>
                    <a:gd name="T14" fmla="*/ 0 w 214"/>
                    <a:gd name="T15" fmla="*/ 0 h 685"/>
                    <a:gd name="T16" fmla="*/ 0 w 214"/>
                    <a:gd name="T17" fmla="*/ 0 h 685"/>
                    <a:gd name="T18" fmla="*/ 0 w 214"/>
                    <a:gd name="T19" fmla="*/ 0 h 685"/>
                    <a:gd name="T20" fmla="*/ 0 w 214"/>
                    <a:gd name="T21" fmla="*/ 0 h 685"/>
                    <a:gd name="T22" fmla="*/ 0 w 214"/>
                    <a:gd name="T23" fmla="*/ 0 h 685"/>
                    <a:gd name="T24" fmla="*/ 0 w 214"/>
                    <a:gd name="T25" fmla="*/ 0 h 685"/>
                    <a:gd name="T26" fmla="*/ 0 w 214"/>
                    <a:gd name="T27" fmla="*/ 0 h 685"/>
                    <a:gd name="T28" fmla="*/ 0 w 214"/>
                    <a:gd name="T29" fmla="*/ 0 h 685"/>
                    <a:gd name="T30" fmla="*/ 0 w 214"/>
                    <a:gd name="T31" fmla="*/ 0 h 685"/>
                    <a:gd name="T32" fmla="*/ 0 w 214"/>
                    <a:gd name="T33" fmla="*/ 0 h 685"/>
                    <a:gd name="T34" fmla="*/ 0 w 214"/>
                    <a:gd name="T35" fmla="*/ 0 h 685"/>
                    <a:gd name="T36" fmla="*/ 0 w 214"/>
                    <a:gd name="T37" fmla="*/ 0 h 685"/>
                    <a:gd name="T38" fmla="*/ 0 w 214"/>
                    <a:gd name="T39" fmla="*/ 0 h 685"/>
                    <a:gd name="T40" fmla="*/ 0 w 214"/>
                    <a:gd name="T41" fmla="*/ 0 h 685"/>
                    <a:gd name="T42" fmla="*/ 0 w 214"/>
                    <a:gd name="T43" fmla="*/ 0 h 685"/>
                    <a:gd name="T44" fmla="*/ 0 w 214"/>
                    <a:gd name="T45" fmla="*/ 0 h 685"/>
                    <a:gd name="T46" fmla="*/ 0 w 214"/>
                    <a:gd name="T47" fmla="*/ 0 h 685"/>
                    <a:gd name="T48" fmla="*/ 0 w 214"/>
                    <a:gd name="T49" fmla="*/ 0 h 685"/>
                    <a:gd name="T50" fmla="*/ 0 w 214"/>
                    <a:gd name="T51" fmla="*/ 0 h 685"/>
                    <a:gd name="T52" fmla="*/ 0 w 214"/>
                    <a:gd name="T53" fmla="*/ 0 h 685"/>
                    <a:gd name="T54" fmla="*/ 0 w 214"/>
                    <a:gd name="T55" fmla="*/ 0 h 685"/>
                    <a:gd name="T56" fmla="*/ 0 w 214"/>
                    <a:gd name="T57" fmla="*/ 0 h 685"/>
                    <a:gd name="T58" fmla="*/ 0 w 214"/>
                    <a:gd name="T59" fmla="*/ 0 h 685"/>
                    <a:gd name="T60" fmla="*/ 0 w 214"/>
                    <a:gd name="T61" fmla="*/ 0 h 685"/>
                    <a:gd name="T62" fmla="*/ 0 w 214"/>
                    <a:gd name="T63" fmla="*/ 0 h 685"/>
                    <a:gd name="T64" fmla="*/ 0 w 214"/>
                    <a:gd name="T65" fmla="*/ 0 h 685"/>
                    <a:gd name="T66" fmla="*/ 0 w 214"/>
                    <a:gd name="T67" fmla="*/ 0 h 685"/>
                    <a:gd name="T68" fmla="*/ 0 w 214"/>
                    <a:gd name="T69" fmla="*/ 0 h 685"/>
                    <a:gd name="T70" fmla="*/ 0 w 214"/>
                    <a:gd name="T71" fmla="*/ 0 h 685"/>
                    <a:gd name="T72" fmla="*/ 0 w 214"/>
                    <a:gd name="T73" fmla="*/ 0 h 685"/>
                    <a:gd name="T74" fmla="*/ 0 w 214"/>
                    <a:gd name="T75" fmla="*/ 0 h 685"/>
                    <a:gd name="T76" fmla="*/ 0 w 214"/>
                    <a:gd name="T77" fmla="*/ 0 h 685"/>
                    <a:gd name="T78" fmla="*/ 0 w 214"/>
                    <a:gd name="T79" fmla="*/ 0 h 685"/>
                    <a:gd name="T80" fmla="*/ 0 w 214"/>
                    <a:gd name="T81" fmla="*/ 0 h 685"/>
                    <a:gd name="T82" fmla="*/ 0 w 214"/>
                    <a:gd name="T83" fmla="*/ 0 h 685"/>
                    <a:gd name="T84" fmla="*/ 0 w 214"/>
                    <a:gd name="T85" fmla="*/ 0 h 685"/>
                    <a:gd name="T86" fmla="*/ 0 w 214"/>
                    <a:gd name="T87" fmla="*/ 0 h 685"/>
                    <a:gd name="T88" fmla="*/ 0 w 214"/>
                    <a:gd name="T89" fmla="*/ 0 h 68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14"/>
                    <a:gd name="T136" fmla="*/ 0 h 685"/>
                    <a:gd name="T137" fmla="*/ 214 w 214"/>
                    <a:gd name="T138" fmla="*/ 685 h 685"/>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14" h="685">
                      <a:moveTo>
                        <a:pt x="145" y="0"/>
                      </a:moveTo>
                      <a:lnTo>
                        <a:pt x="154" y="3"/>
                      </a:lnTo>
                      <a:lnTo>
                        <a:pt x="181" y="24"/>
                      </a:lnTo>
                      <a:lnTo>
                        <a:pt x="185" y="31"/>
                      </a:lnTo>
                      <a:lnTo>
                        <a:pt x="194" y="70"/>
                      </a:lnTo>
                      <a:lnTo>
                        <a:pt x="199" y="105"/>
                      </a:lnTo>
                      <a:lnTo>
                        <a:pt x="195" y="153"/>
                      </a:lnTo>
                      <a:lnTo>
                        <a:pt x="185" y="199"/>
                      </a:lnTo>
                      <a:lnTo>
                        <a:pt x="172" y="268"/>
                      </a:lnTo>
                      <a:lnTo>
                        <a:pt x="165" y="319"/>
                      </a:lnTo>
                      <a:lnTo>
                        <a:pt x="159" y="365"/>
                      </a:lnTo>
                      <a:lnTo>
                        <a:pt x="163" y="406"/>
                      </a:lnTo>
                      <a:lnTo>
                        <a:pt x="170" y="452"/>
                      </a:lnTo>
                      <a:lnTo>
                        <a:pt x="170" y="459"/>
                      </a:lnTo>
                      <a:lnTo>
                        <a:pt x="187" y="495"/>
                      </a:lnTo>
                      <a:lnTo>
                        <a:pt x="202" y="533"/>
                      </a:lnTo>
                      <a:lnTo>
                        <a:pt x="214" y="557"/>
                      </a:lnTo>
                      <a:lnTo>
                        <a:pt x="209" y="585"/>
                      </a:lnTo>
                      <a:lnTo>
                        <a:pt x="194" y="599"/>
                      </a:lnTo>
                      <a:lnTo>
                        <a:pt x="166" y="611"/>
                      </a:lnTo>
                      <a:lnTo>
                        <a:pt x="119" y="622"/>
                      </a:lnTo>
                      <a:lnTo>
                        <a:pt x="93" y="639"/>
                      </a:lnTo>
                      <a:lnTo>
                        <a:pt x="76" y="670"/>
                      </a:lnTo>
                      <a:lnTo>
                        <a:pt x="61" y="685"/>
                      </a:lnTo>
                      <a:lnTo>
                        <a:pt x="40" y="678"/>
                      </a:lnTo>
                      <a:lnTo>
                        <a:pt x="14" y="659"/>
                      </a:lnTo>
                      <a:lnTo>
                        <a:pt x="0" y="624"/>
                      </a:lnTo>
                      <a:lnTo>
                        <a:pt x="7" y="608"/>
                      </a:lnTo>
                      <a:lnTo>
                        <a:pt x="20" y="591"/>
                      </a:lnTo>
                      <a:lnTo>
                        <a:pt x="56" y="576"/>
                      </a:lnTo>
                      <a:lnTo>
                        <a:pt x="90" y="564"/>
                      </a:lnTo>
                      <a:lnTo>
                        <a:pt x="127" y="553"/>
                      </a:lnTo>
                      <a:lnTo>
                        <a:pt x="137" y="540"/>
                      </a:lnTo>
                      <a:lnTo>
                        <a:pt x="148" y="518"/>
                      </a:lnTo>
                      <a:lnTo>
                        <a:pt x="145" y="480"/>
                      </a:lnTo>
                      <a:lnTo>
                        <a:pt x="133" y="432"/>
                      </a:lnTo>
                      <a:lnTo>
                        <a:pt x="116" y="378"/>
                      </a:lnTo>
                      <a:lnTo>
                        <a:pt x="105" y="328"/>
                      </a:lnTo>
                      <a:lnTo>
                        <a:pt x="105" y="268"/>
                      </a:lnTo>
                      <a:lnTo>
                        <a:pt x="101" y="199"/>
                      </a:lnTo>
                      <a:lnTo>
                        <a:pt x="94" y="128"/>
                      </a:lnTo>
                      <a:lnTo>
                        <a:pt x="94" y="81"/>
                      </a:lnTo>
                      <a:lnTo>
                        <a:pt x="101" y="31"/>
                      </a:lnTo>
                      <a:lnTo>
                        <a:pt x="114" y="5"/>
                      </a:lnTo>
                      <a:lnTo>
                        <a:pt x="145" y="0"/>
                      </a:lnTo>
                      <a:close/>
                    </a:path>
                  </a:pathLst>
                </a:custGeom>
                <a:solidFill>
                  <a:srgbClr val="000000"/>
                </a:solidFill>
                <a:ln w="9525">
                  <a:noFill/>
                  <a:round/>
                  <a:headEnd/>
                  <a:tailEnd/>
                </a:ln>
              </p:spPr>
              <p:txBody>
                <a:bodyPr>
                  <a:prstTxWarp prst="textNoShape">
                    <a:avLst/>
                  </a:prstTxWarp>
                </a:bodyPr>
                <a:lstStyle/>
                <a:p>
                  <a:endParaRPr lang="en-US" dirty="0"/>
                </a:p>
              </p:txBody>
            </p:sp>
            <p:sp>
              <p:nvSpPr>
                <p:cNvPr id="29786" name="Freeform 16"/>
                <p:cNvSpPr>
                  <a:spLocks/>
                </p:cNvSpPr>
                <p:nvPr/>
              </p:nvSpPr>
              <p:spPr bwMode="auto">
                <a:xfrm>
                  <a:off x="1017" y="1622"/>
                  <a:ext cx="90" cy="192"/>
                </a:xfrm>
                <a:custGeom>
                  <a:avLst/>
                  <a:gdLst>
                    <a:gd name="T0" fmla="*/ 0 w 293"/>
                    <a:gd name="T1" fmla="*/ 0 h 584"/>
                    <a:gd name="T2" fmla="*/ 0 w 293"/>
                    <a:gd name="T3" fmla="*/ 0 h 584"/>
                    <a:gd name="T4" fmla="*/ 0 w 293"/>
                    <a:gd name="T5" fmla="*/ 0 h 584"/>
                    <a:gd name="T6" fmla="*/ 0 w 293"/>
                    <a:gd name="T7" fmla="*/ 0 h 584"/>
                    <a:gd name="T8" fmla="*/ 0 w 293"/>
                    <a:gd name="T9" fmla="*/ 0 h 584"/>
                    <a:gd name="T10" fmla="*/ 0 w 293"/>
                    <a:gd name="T11" fmla="*/ 0 h 584"/>
                    <a:gd name="T12" fmla="*/ 0 w 293"/>
                    <a:gd name="T13" fmla="*/ 0 h 584"/>
                    <a:gd name="T14" fmla="*/ 0 w 293"/>
                    <a:gd name="T15" fmla="*/ 0 h 584"/>
                    <a:gd name="T16" fmla="*/ 0 w 293"/>
                    <a:gd name="T17" fmla="*/ 0 h 584"/>
                    <a:gd name="T18" fmla="*/ 0 w 293"/>
                    <a:gd name="T19" fmla="*/ 0 h 584"/>
                    <a:gd name="T20" fmla="*/ 0 w 293"/>
                    <a:gd name="T21" fmla="*/ 0 h 584"/>
                    <a:gd name="T22" fmla="*/ 0 w 293"/>
                    <a:gd name="T23" fmla="*/ 0 h 584"/>
                    <a:gd name="T24" fmla="*/ 0 w 293"/>
                    <a:gd name="T25" fmla="*/ 0 h 584"/>
                    <a:gd name="T26" fmla="*/ 0 w 293"/>
                    <a:gd name="T27" fmla="*/ 0 h 584"/>
                    <a:gd name="T28" fmla="*/ 0 w 293"/>
                    <a:gd name="T29" fmla="*/ 0 h 584"/>
                    <a:gd name="T30" fmla="*/ 0 w 293"/>
                    <a:gd name="T31" fmla="*/ 0 h 584"/>
                    <a:gd name="T32" fmla="*/ 0 w 293"/>
                    <a:gd name="T33" fmla="*/ 0 h 584"/>
                    <a:gd name="T34" fmla="*/ 0 w 293"/>
                    <a:gd name="T35" fmla="*/ 0 h 584"/>
                    <a:gd name="T36" fmla="*/ 0 w 293"/>
                    <a:gd name="T37" fmla="*/ 0 h 584"/>
                    <a:gd name="T38" fmla="*/ 0 w 293"/>
                    <a:gd name="T39" fmla="*/ 0 h 584"/>
                    <a:gd name="T40" fmla="*/ 0 w 293"/>
                    <a:gd name="T41" fmla="*/ 0 h 584"/>
                    <a:gd name="T42" fmla="*/ 0 w 293"/>
                    <a:gd name="T43" fmla="*/ 0 h 584"/>
                    <a:gd name="T44" fmla="*/ 0 w 293"/>
                    <a:gd name="T45" fmla="*/ 0 h 584"/>
                    <a:gd name="T46" fmla="*/ 0 w 293"/>
                    <a:gd name="T47" fmla="*/ 0 h 584"/>
                    <a:gd name="T48" fmla="*/ 0 w 293"/>
                    <a:gd name="T49" fmla="*/ 0 h 584"/>
                    <a:gd name="T50" fmla="*/ 0 w 293"/>
                    <a:gd name="T51" fmla="*/ 0 h 584"/>
                    <a:gd name="T52" fmla="*/ 0 w 293"/>
                    <a:gd name="T53" fmla="*/ 0 h 584"/>
                    <a:gd name="T54" fmla="*/ 0 w 293"/>
                    <a:gd name="T55" fmla="*/ 0 h 584"/>
                    <a:gd name="T56" fmla="*/ 0 w 293"/>
                    <a:gd name="T57" fmla="*/ 0 h 584"/>
                    <a:gd name="T58" fmla="*/ 0 w 293"/>
                    <a:gd name="T59" fmla="*/ 0 h 584"/>
                    <a:gd name="T60" fmla="*/ 0 w 293"/>
                    <a:gd name="T61" fmla="*/ 0 h 584"/>
                    <a:gd name="T62" fmla="*/ 0 w 293"/>
                    <a:gd name="T63" fmla="*/ 0 h 584"/>
                    <a:gd name="T64" fmla="*/ 0 w 293"/>
                    <a:gd name="T65" fmla="*/ 0 h 584"/>
                    <a:gd name="T66" fmla="*/ 0 w 293"/>
                    <a:gd name="T67" fmla="*/ 0 h 584"/>
                    <a:gd name="T68" fmla="*/ 0 w 293"/>
                    <a:gd name="T69" fmla="*/ 0 h 584"/>
                    <a:gd name="T70" fmla="*/ 0 w 293"/>
                    <a:gd name="T71" fmla="*/ 0 h 584"/>
                    <a:gd name="T72" fmla="*/ 0 w 293"/>
                    <a:gd name="T73" fmla="*/ 0 h 584"/>
                    <a:gd name="T74" fmla="*/ 0 w 293"/>
                    <a:gd name="T75" fmla="*/ 0 h 584"/>
                    <a:gd name="T76" fmla="*/ 0 w 293"/>
                    <a:gd name="T77" fmla="*/ 0 h 584"/>
                    <a:gd name="T78" fmla="*/ 0 w 293"/>
                    <a:gd name="T79" fmla="*/ 0 h 584"/>
                    <a:gd name="T80" fmla="*/ 0 w 293"/>
                    <a:gd name="T81" fmla="*/ 0 h 584"/>
                    <a:gd name="T82" fmla="*/ 0 w 293"/>
                    <a:gd name="T83" fmla="*/ 0 h 58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93"/>
                    <a:gd name="T127" fmla="*/ 0 h 584"/>
                    <a:gd name="T128" fmla="*/ 293 w 293"/>
                    <a:gd name="T129" fmla="*/ 584 h 58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93" h="584">
                      <a:moveTo>
                        <a:pt x="181" y="160"/>
                      </a:moveTo>
                      <a:lnTo>
                        <a:pt x="176" y="80"/>
                      </a:lnTo>
                      <a:lnTo>
                        <a:pt x="188" y="25"/>
                      </a:lnTo>
                      <a:lnTo>
                        <a:pt x="216" y="12"/>
                      </a:lnTo>
                      <a:lnTo>
                        <a:pt x="246" y="0"/>
                      </a:lnTo>
                      <a:lnTo>
                        <a:pt x="250" y="6"/>
                      </a:lnTo>
                      <a:lnTo>
                        <a:pt x="274" y="20"/>
                      </a:lnTo>
                      <a:lnTo>
                        <a:pt x="293" y="68"/>
                      </a:lnTo>
                      <a:lnTo>
                        <a:pt x="293" y="126"/>
                      </a:lnTo>
                      <a:lnTo>
                        <a:pt x="289" y="133"/>
                      </a:lnTo>
                      <a:lnTo>
                        <a:pt x="279" y="183"/>
                      </a:lnTo>
                      <a:lnTo>
                        <a:pt x="259" y="238"/>
                      </a:lnTo>
                      <a:lnTo>
                        <a:pt x="242" y="315"/>
                      </a:lnTo>
                      <a:lnTo>
                        <a:pt x="242" y="321"/>
                      </a:lnTo>
                      <a:lnTo>
                        <a:pt x="239" y="370"/>
                      </a:lnTo>
                      <a:lnTo>
                        <a:pt x="238" y="425"/>
                      </a:lnTo>
                      <a:lnTo>
                        <a:pt x="241" y="472"/>
                      </a:lnTo>
                      <a:lnTo>
                        <a:pt x="246" y="506"/>
                      </a:lnTo>
                      <a:lnTo>
                        <a:pt x="245" y="526"/>
                      </a:lnTo>
                      <a:lnTo>
                        <a:pt x="238" y="538"/>
                      </a:lnTo>
                      <a:lnTo>
                        <a:pt x="223" y="542"/>
                      </a:lnTo>
                      <a:lnTo>
                        <a:pt x="191" y="545"/>
                      </a:lnTo>
                      <a:lnTo>
                        <a:pt x="152" y="545"/>
                      </a:lnTo>
                      <a:lnTo>
                        <a:pt x="116" y="550"/>
                      </a:lnTo>
                      <a:lnTo>
                        <a:pt x="83" y="564"/>
                      </a:lnTo>
                      <a:lnTo>
                        <a:pt x="69" y="584"/>
                      </a:lnTo>
                      <a:lnTo>
                        <a:pt x="50" y="584"/>
                      </a:lnTo>
                      <a:lnTo>
                        <a:pt x="13" y="556"/>
                      </a:lnTo>
                      <a:lnTo>
                        <a:pt x="0" y="523"/>
                      </a:lnTo>
                      <a:lnTo>
                        <a:pt x="0" y="510"/>
                      </a:lnTo>
                      <a:lnTo>
                        <a:pt x="18" y="498"/>
                      </a:lnTo>
                      <a:lnTo>
                        <a:pt x="69" y="494"/>
                      </a:lnTo>
                      <a:lnTo>
                        <a:pt x="127" y="492"/>
                      </a:lnTo>
                      <a:lnTo>
                        <a:pt x="174" y="486"/>
                      </a:lnTo>
                      <a:lnTo>
                        <a:pt x="187" y="475"/>
                      </a:lnTo>
                      <a:lnTo>
                        <a:pt x="198" y="447"/>
                      </a:lnTo>
                      <a:lnTo>
                        <a:pt x="203" y="398"/>
                      </a:lnTo>
                      <a:lnTo>
                        <a:pt x="199" y="344"/>
                      </a:lnTo>
                      <a:lnTo>
                        <a:pt x="192" y="280"/>
                      </a:lnTo>
                      <a:lnTo>
                        <a:pt x="187" y="230"/>
                      </a:lnTo>
                      <a:lnTo>
                        <a:pt x="181" y="192"/>
                      </a:lnTo>
                      <a:lnTo>
                        <a:pt x="181" y="160"/>
                      </a:lnTo>
                      <a:close/>
                    </a:path>
                  </a:pathLst>
                </a:custGeom>
                <a:solidFill>
                  <a:srgbClr val="000000"/>
                </a:solidFill>
                <a:ln w="9525">
                  <a:noFill/>
                  <a:round/>
                  <a:headEnd/>
                  <a:tailEnd/>
                </a:ln>
              </p:spPr>
              <p:txBody>
                <a:bodyPr>
                  <a:prstTxWarp prst="textNoShape">
                    <a:avLst/>
                  </a:prstTxWarp>
                </a:bodyPr>
                <a:lstStyle/>
                <a:p>
                  <a:endParaRPr lang="en-US" dirty="0"/>
                </a:p>
              </p:txBody>
            </p:sp>
            <p:sp>
              <p:nvSpPr>
                <p:cNvPr id="29787" name="Freeform 17"/>
                <p:cNvSpPr>
                  <a:spLocks/>
                </p:cNvSpPr>
                <p:nvPr/>
              </p:nvSpPr>
              <p:spPr bwMode="auto">
                <a:xfrm>
                  <a:off x="1145" y="1445"/>
                  <a:ext cx="199" cy="97"/>
                </a:xfrm>
                <a:custGeom>
                  <a:avLst/>
                  <a:gdLst>
                    <a:gd name="T0" fmla="*/ 0 w 645"/>
                    <a:gd name="T1" fmla="*/ 0 h 295"/>
                    <a:gd name="T2" fmla="*/ 0 w 645"/>
                    <a:gd name="T3" fmla="*/ 0 h 295"/>
                    <a:gd name="T4" fmla="*/ 0 w 645"/>
                    <a:gd name="T5" fmla="*/ 0 h 295"/>
                    <a:gd name="T6" fmla="*/ 0 w 645"/>
                    <a:gd name="T7" fmla="*/ 0 h 295"/>
                    <a:gd name="T8" fmla="*/ 0 w 645"/>
                    <a:gd name="T9" fmla="*/ 0 h 295"/>
                    <a:gd name="T10" fmla="*/ 0 w 645"/>
                    <a:gd name="T11" fmla="*/ 0 h 295"/>
                    <a:gd name="T12" fmla="*/ 0 w 645"/>
                    <a:gd name="T13" fmla="*/ 0 h 295"/>
                    <a:gd name="T14" fmla="*/ 0 w 645"/>
                    <a:gd name="T15" fmla="*/ 0 h 295"/>
                    <a:gd name="T16" fmla="*/ 0 w 645"/>
                    <a:gd name="T17" fmla="*/ 0 h 295"/>
                    <a:gd name="T18" fmla="*/ 0 w 645"/>
                    <a:gd name="T19" fmla="*/ 0 h 295"/>
                    <a:gd name="T20" fmla="*/ 0 w 645"/>
                    <a:gd name="T21" fmla="*/ 0 h 295"/>
                    <a:gd name="T22" fmla="*/ 0 w 645"/>
                    <a:gd name="T23" fmla="*/ 0 h 295"/>
                    <a:gd name="T24" fmla="*/ 0 w 645"/>
                    <a:gd name="T25" fmla="*/ 0 h 295"/>
                    <a:gd name="T26" fmla="*/ 0 w 645"/>
                    <a:gd name="T27" fmla="*/ 0 h 295"/>
                    <a:gd name="T28" fmla="*/ 0 w 645"/>
                    <a:gd name="T29" fmla="*/ 0 h 295"/>
                    <a:gd name="T30" fmla="*/ 0 w 645"/>
                    <a:gd name="T31" fmla="*/ 0 h 295"/>
                    <a:gd name="T32" fmla="*/ 0 w 645"/>
                    <a:gd name="T33" fmla="*/ 0 h 295"/>
                    <a:gd name="T34" fmla="*/ 0 w 645"/>
                    <a:gd name="T35" fmla="*/ 0 h 295"/>
                    <a:gd name="T36" fmla="*/ 0 w 645"/>
                    <a:gd name="T37" fmla="*/ 0 h 295"/>
                    <a:gd name="T38" fmla="*/ 0 w 645"/>
                    <a:gd name="T39" fmla="*/ 0 h 295"/>
                    <a:gd name="T40" fmla="*/ 0 w 645"/>
                    <a:gd name="T41" fmla="*/ 0 h 295"/>
                    <a:gd name="T42" fmla="*/ 0 w 645"/>
                    <a:gd name="T43" fmla="*/ 0 h 295"/>
                    <a:gd name="T44" fmla="*/ 0 w 645"/>
                    <a:gd name="T45" fmla="*/ 0 h 295"/>
                    <a:gd name="T46" fmla="*/ 0 w 645"/>
                    <a:gd name="T47" fmla="*/ 0 h 295"/>
                    <a:gd name="T48" fmla="*/ 0 w 645"/>
                    <a:gd name="T49" fmla="*/ 0 h 295"/>
                    <a:gd name="T50" fmla="*/ 0 w 645"/>
                    <a:gd name="T51" fmla="*/ 0 h 295"/>
                    <a:gd name="T52" fmla="*/ 0 w 645"/>
                    <a:gd name="T53" fmla="*/ 0 h 295"/>
                    <a:gd name="T54" fmla="*/ 0 w 645"/>
                    <a:gd name="T55" fmla="*/ 0 h 295"/>
                    <a:gd name="T56" fmla="*/ 0 w 645"/>
                    <a:gd name="T57" fmla="*/ 0 h 295"/>
                    <a:gd name="T58" fmla="*/ 0 w 645"/>
                    <a:gd name="T59" fmla="*/ 0 h 295"/>
                    <a:gd name="T60" fmla="*/ 0 w 645"/>
                    <a:gd name="T61" fmla="*/ 0 h 295"/>
                    <a:gd name="T62" fmla="*/ 0 w 645"/>
                    <a:gd name="T63" fmla="*/ 0 h 295"/>
                    <a:gd name="T64" fmla="*/ 0 w 645"/>
                    <a:gd name="T65" fmla="*/ 0 h 295"/>
                    <a:gd name="T66" fmla="*/ 0 w 645"/>
                    <a:gd name="T67" fmla="*/ 0 h 295"/>
                    <a:gd name="T68" fmla="*/ 0 w 645"/>
                    <a:gd name="T69" fmla="*/ 0 h 295"/>
                    <a:gd name="T70" fmla="*/ 0 w 645"/>
                    <a:gd name="T71" fmla="*/ 0 h 295"/>
                    <a:gd name="T72" fmla="*/ 0 w 645"/>
                    <a:gd name="T73" fmla="*/ 0 h 295"/>
                    <a:gd name="T74" fmla="*/ 0 w 645"/>
                    <a:gd name="T75" fmla="*/ 0 h 295"/>
                    <a:gd name="T76" fmla="*/ 0 w 645"/>
                    <a:gd name="T77" fmla="*/ 0 h 295"/>
                    <a:gd name="T78" fmla="*/ 0 w 645"/>
                    <a:gd name="T79" fmla="*/ 0 h 295"/>
                    <a:gd name="T80" fmla="*/ 0 w 645"/>
                    <a:gd name="T81" fmla="*/ 0 h 295"/>
                    <a:gd name="T82" fmla="*/ 0 w 645"/>
                    <a:gd name="T83" fmla="*/ 0 h 295"/>
                    <a:gd name="T84" fmla="*/ 0 w 645"/>
                    <a:gd name="T85" fmla="*/ 0 h 295"/>
                    <a:gd name="T86" fmla="*/ 0 w 645"/>
                    <a:gd name="T87" fmla="*/ 0 h 295"/>
                    <a:gd name="T88" fmla="*/ 0 w 645"/>
                    <a:gd name="T89" fmla="*/ 0 h 295"/>
                    <a:gd name="T90" fmla="*/ 0 w 645"/>
                    <a:gd name="T91" fmla="*/ 0 h 295"/>
                    <a:gd name="T92" fmla="*/ 0 w 645"/>
                    <a:gd name="T93" fmla="*/ 0 h 295"/>
                    <a:gd name="T94" fmla="*/ 0 w 645"/>
                    <a:gd name="T95" fmla="*/ 0 h 295"/>
                    <a:gd name="T96" fmla="*/ 0 w 645"/>
                    <a:gd name="T97" fmla="*/ 0 h 295"/>
                    <a:gd name="T98" fmla="*/ 0 w 645"/>
                    <a:gd name="T99" fmla="*/ 0 h 295"/>
                    <a:gd name="T100" fmla="*/ 0 w 645"/>
                    <a:gd name="T101" fmla="*/ 0 h 295"/>
                    <a:gd name="T102" fmla="*/ 0 w 645"/>
                    <a:gd name="T103" fmla="*/ 0 h 295"/>
                    <a:gd name="T104" fmla="*/ 0 w 645"/>
                    <a:gd name="T105" fmla="*/ 0 h 295"/>
                    <a:gd name="T106" fmla="*/ 0 w 645"/>
                    <a:gd name="T107" fmla="*/ 0 h 295"/>
                    <a:gd name="T108" fmla="*/ 0 w 645"/>
                    <a:gd name="T109" fmla="*/ 0 h 295"/>
                    <a:gd name="T110" fmla="*/ 0 w 645"/>
                    <a:gd name="T111" fmla="*/ 0 h 295"/>
                    <a:gd name="T112" fmla="*/ 0 w 645"/>
                    <a:gd name="T113" fmla="*/ 0 h 295"/>
                    <a:gd name="T114" fmla="*/ 0 w 645"/>
                    <a:gd name="T115" fmla="*/ 0 h 295"/>
                    <a:gd name="T116" fmla="*/ 0 w 645"/>
                    <a:gd name="T117" fmla="*/ 0 h 295"/>
                    <a:gd name="T118" fmla="*/ 0 w 645"/>
                    <a:gd name="T119" fmla="*/ 0 h 295"/>
                    <a:gd name="T120" fmla="*/ 0 w 645"/>
                    <a:gd name="T121" fmla="*/ 0 h 295"/>
                    <a:gd name="T122" fmla="*/ 0 w 645"/>
                    <a:gd name="T123" fmla="*/ 0 h 295"/>
                    <a:gd name="T124" fmla="*/ 0 w 645"/>
                    <a:gd name="T125" fmla="*/ 0 h 29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645"/>
                    <a:gd name="T190" fmla="*/ 0 h 295"/>
                    <a:gd name="T191" fmla="*/ 645 w 645"/>
                    <a:gd name="T192" fmla="*/ 295 h 295"/>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645" h="295">
                      <a:moveTo>
                        <a:pt x="144" y="205"/>
                      </a:moveTo>
                      <a:lnTo>
                        <a:pt x="83" y="170"/>
                      </a:lnTo>
                      <a:lnTo>
                        <a:pt x="43" y="155"/>
                      </a:lnTo>
                      <a:lnTo>
                        <a:pt x="14" y="161"/>
                      </a:lnTo>
                      <a:lnTo>
                        <a:pt x="0" y="192"/>
                      </a:lnTo>
                      <a:lnTo>
                        <a:pt x="7" y="225"/>
                      </a:lnTo>
                      <a:lnTo>
                        <a:pt x="32" y="247"/>
                      </a:lnTo>
                      <a:lnTo>
                        <a:pt x="86" y="266"/>
                      </a:lnTo>
                      <a:lnTo>
                        <a:pt x="155" y="283"/>
                      </a:lnTo>
                      <a:lnTo>
                        <a:pt x="230" y="291"/>
                      </a:lnTo>
                      <a:lnTo>
                        <a:pt x="271" y="295"/>
                      </a:lnTo>
                      <a:lnTo>
                        <a:pt x="293" y="289"/>
                      </a:lnTo>
                      <a:lnTo>
                        <a:pt x="311" y="271"/>
                      </a:lnTo>
                      <a:lnTo>
                        <a:pt x="344" y="236"/>
                      </a:lnTo>
                      <a:lnTo>
                        <a:pt x="375" y="204"/>
                      </a:lnTo>
                      <a:lnTo>
                        <a:pt x="402" y="178"/>
                      </a:lnTo>
                      <a:lnTo>
                        <a:pt x="434" y="157"/>
                      </a:lnTo>
                      <a:lnTo>
                        <a:pt x="463" y="143"/>
                      </a:lnTo>
                      <a:lnTo>
                        <a:pt x="498" y="142"/>
                      </a:lnTo>
                      <a:lnTo>
                        <a:pt x="503" y="142"/>
                      </a:lnTo>
                      <a:lnTo>
                        <a:pt x="543" y="151"/>
                      </a:lnTo>
                      <a:lnTo>
                        <a:pt x="576" y="178"/>
                      </a:lnTo>
                      <a:lnTo>
                        <a:pt x="597" y="197"/>
                      </a:lnTo>
                      <a:lnTo>
                        <a:pt x="618" y="201"/>
                      </a:lnTo>
                      <a:lnTo>
                        <a:pt x="630" y="192"/>
                      </a:lnTo>
                      <a:lnTo>
                        <a:pt x="634" y="177"/>
                      </a:lnTo>
                      <a:lnTo>
                        <a:pt x="625" y="161"/>
                      </a:lnTo>
                      <a:lnTo>
                        <a:pt x="587" y="142"/>
                      </a:lnTo>
                      <a:lnTo>
                        <a:pt x="550" y="130"/>
                      </a:lnTo>
                      <a:lnTo>
                        <a:pt x="547" y="119"/>
                      </a:lnTo>
                      <a:lnTo>
                        <a:pt x="565" y="108"/>
                      </a:lnTo>
                      <a:lnTo>
                        <a:pt x="594" y="108"/>
                      </a:lnTo>
                      <a:lnTo>
                        <a:pt x="634" y="100"/>
                      </a:lnTo>
                      <a:lnTo>
                        <a:pt x="645" y="85"/>
                      </a:lnTo>
                      <a:lnTo>
                        <a:pt x="641" y="72"/>
                      </a:lnTo>
                      <a:lnTo>
                        <a:pt x="630" y="64"/>
                      </a:lnTo>
                      <a:lnTo>
                        <a:pt x="603" y="62"/>
                      </a:lnTo>
                      <a:lnTo>
                        <a:pt x="571" y="73"/>
                      </a:lnTo>
                      <a:lnTo>
                        <a:pt x="536" y="93"/>
                      </a:lnTo>
                      <a:lnTo>
                        <a:pt x="521" y="91"/>
                      </a:lnTo>
                      <a:lnTo>
                        <a:pt x="509" y="80"/>
                      </a:lnTo>
                      <a:lnTo>
                        <a:pt x="492" y="50"/>
                      </a:lnTo>
                      <a:lnTo>
                        <a:pt x="485" y="15"/>
                      </a:lnTo>
                      <a:lnTo>
                        <a:pt x="471" y="0"/>
                      </a:lnTo>
                      <a:lnTo>
                        <a:pt x="455" y="0"/>
                      </a:lnTo>
                      <a:lnTo>
                        <a:pt x="442" y="18"/>
                      </a:lnTo>
                      <a:lnTo>
                        <a:pt x="445" y="37"/>
                      </a:lnTo>
                      <a:lnTo>
                        <a:pt x="462" y="58"/>
                      </a:lnTo>
                      <a:lnTo>
                        <a:pt x="487" y="87"/>
                      </a:lnTo>
                      <a:lnTo>
                        <a:pt x="487" y="100"/>
                      </a:lnTo>
                      <a:lnTo>
                        <a:pt x="485" y="107"/>
                      </a:lnTo>
                      <a:lnTo>
                        <a:pt x="480" y="111"/>
                      </a:lnTo>
                      <a:lnTo>
                        <a:pt x="474" y="111"/>
                      </a:lnTo>
                      <a:lnTo>
                        <a:pt x="467" y="115"/>
                      </a:lnTo>
                      <a:lnTo>
                        <a:pt x="431" y="124"/>
                      </a:lnTo>
                      <a:lnTo>
                        <a:pt x="394" y="142"/>
                      </a:lnTo>
                      <a:lnTo>
                        <a:pt x="351" y="169"/>
                      </a:lnTo>
                      <a:lnTo>
                        <a:pt x="308" y="200"/>
                      </a:lnTo>
                      <a:lnTo>
                        <a:pt x="268" y="225"/>
                      </a:lnTo>
                      <a:lnTo>
                        <a:pt x="242" y="227"/>
                      </a:lnTo>
                      <a:lnTo>
                        <a:pt x="192" y="223"/>
                      </a:lnTo>
                      <a:lnTo>
                        <a:pt x="165" y="216"/>
                      </a:lnTo>
                      <a:lnTo>
                        <a:pt x="144" y="205"/>
                      </a:lnTo>
                      <a:close/>
                    </a:path>
                  </a:pathLst>
                </a:custGeom>
                <a:solidFill>
                  <a:srgbClr val="000000"/>
                </a:solidFill>
                <a:ln w="9525">
                  <a:noFill/>
                  <a:round/>
                  <a:headEnd/>
                  <a:tailEnd/>
                </a:ln>
              </p:spPr>
              <p:txBody>
                <a:bodyPr>
                  <a:prstTxWarp prst="textNoShape">
                    <a:avLst/>
                  </a:prstTxWarp>
                </a:bodyPr>
                <a:lstStyle/>
                <a:p>
                  <a:endParaRPr lang="en-US" dirty="0"/>
                </a:p>
              </p:txBody>
            </p:sp>
            <p:sp>
              <p:nvSpPr>
                <p:cNvPr id="29788" name="Freeform 18"/>
                <p:cNvSpPr>
                  <a:spLocks/>
                </p:cNvSpPr>
                <p:nvPr/>
              </p:nvSpPr>
              <p:spPr bwMode="auto">
                <a:xfrm>
                  <a:off x="960" y="1385"/>
                  <a:ext cx="178" cy="140"/>
                </a:xfrm>
                <a:custGeom>
                  <a:avLst/>
                  <a:gdLst>
                    <a:gd name="T0" fmla="*/ 0 w 576"/>
                    <a:gd name="T1" fmla="*/ 0 h 428"/>
                    <a:gd name="T2" fmla="*/ 0 w 576"/>
                    <a:gd name="T3" fmla="*/ 0 h 428"/>
                    <a:gd name="T4" fmla="*/ 0 w 576"/>
                    <a:gd name="T5" fmla="*/ 0 h 428"/>
                    <a:gd name="T6" fmla="*/ 0 w 576"/>
                    <a:gd name="T7" fmla="*/ 0 h 428"/>
                    <a:gd name="T8" fmla="*/ 0 w 576"/>
                    <a:gd name="T9" fmla="*/ 0 h 428"/>
                    <a:gd name="T10" fmla="*/ 0 w 576"/>
                    <a:gd name="T11" fmla="*/ 0 h 428"/>
                    <a:gd name="T12" fmla="*/ 0 w 576"/>
                    <a:gd name="T13" fmla="*/ 0 h 428"/>
                    <a:gd name="T14" fmla="*/ 0 w 576"/>
                    <a:gd name="T15" fmla="*/ 0 h 428"/>
                    <a:gd name="T16" fmla="*/ 0 w 576"/>
                    <a:gd name="T17" fmla="*/ 0 h 428"/>
                    <a:gd name="T18" fmla="*/ 0 w 576"/>
                    <a:gd name="T19" fmla="*/ 0 h 428"/>
                    <a:gd name="T20" fmla="*/ 0 w 576"/>
                    <a:gd name="T21" fmla="*/ 0 h 428"/>
                    <a:gd name="T22" fmla="*/ 0 w 576"/>
                    <a:gd name="T23" fmla="*/ 0 h 428"/>
                    <a:gd name="T24" fmla="*/ 0 w 576"/>
                    <a:gd name="T25" fmla="*/ 0 h 428"/>
                    <a:gd name="T26" fmla="*/ 0 w 576"/>
                    <a:gd name="T27" fmla="*/ 0 h 428"/>
                    <a:gd name="T28" fmla="*/ 0 w 576"/>
                    <a:gd name="T29" fmla="*/ 0 h 428"/>
                    <a:gd name="T30" fmla="*/ 0 w 576"/>
                    <a:gd name="T31" fmla="*/ 0 h 428"/>
                    <a:gd name="T32" fmla="*/ 0 w 576"/>
                    <a:gd name="T33" fmla="*/ 0 h 428"/>
                    <a:gd name="T34" fmla="*/ 0 w 576"/>
                    <a:gd name="T35" fmla="*/ 0 h 428"/>
                    <a:gd name="T36" fmla="*/ 0 w 576"/>
                    <a:gd name="T37" fmla="*/ 0 h 428"/>
                    <a:gd name="T38" fmla="*/ 0 w 576"/>
                    <a:gd name="T39" fmla="*/ 0 h 428"/>
                    <a:gd name="T40" fmla="*/ 0 w 576"/>
                    <a:gd name="T41" fmla="*/ 0 h 428"/>
                    <a:gd name="T42" fmla="*/ 0 w 576"/>
                    <a:gd name="T43" fmla="*/ 0 h 428"/>
                    <a:gd name="T44" fmla="*/ 0 w 576"/>
                    <a:gd name="T45" fmla="*/ 0 h 428"/>
                    <a:gd name="T46" fmla="*/ 0 w 576"/>
                    <a:gd name="T47" fmla="*/ 0 h 428"/>
                    <a:gd name="T48" fmla="*/ 0 w 576"/>
                    <a:gd name="T49" fmla="*/ 0 h 428"/>
                    <a:gd name="T50" fmla="*/ 0 w 576"/>
                    <a:gd name="T51" fmla="*/ 0 h 428"/>
                    <a:gd name="T52" fmla="*/ 0 w 576"/>
                    <a:gd name="T53" fmla="*/ 0 h 428"/>
                    <a:gd name="T54" fmla="*/ 0 w 576"/>
                    <a:gd name="T55" fmla="*/ 0 h 428"/>
                    <a:gd name="T56" fmla="*/ 0 w 576"/>
                    <a:gd name="T57" fmla="*/ 0 h 428"/>
                    <a:gd name="T58" fmla="*/ 0 w 576"/>
                    <a:gd name="T59" fmla="*/ 0 h 428"/>
                    <a:gd name="T60" fmla="*/ 0 w 576"/>
                    <a:gd name="T61" fmla="*/ 0 h 428"/>
                    <a:gd name="T62" fmla="*/ 0 w 576"/>
                    <a:gd name="T63" fmla="*/ 0 h 428"/>
                    <a:gd name="T64" fmla="*/ 0 w 576"/>
                    <a:gd name="T65" fmla="*/ 0 h 428"/>
                    <a:gd name="T66" fmla="*/ 0 w 576"/>
                    <a:gd name="T67" fmla="*/ 0 h 428"/>
                    <a:gd name="T68" fmla="*/ 0 w 576"/>
                    <a:gd name="T69" fmla="*/ 0 h 428"/>
                    <a:gd name="T70" fmla="*/ 0 w 576"/>
                    <a:gd name="T71" fmla="*/ 0 h 428"/>
                    <a:gd name="T72" fmla="*/ 0 w 576"/>
                    <a:gd name="T73" fmla="*/ 0 h 428"/>
                    <a:gd name="T74" fmla="*/ 0 w 576"/>
                    <a:gd name="T75" fmla="*/ 0 h 428"/>
                    <a:gd name="T76" fmla="*/ 0 w 576"/>
                    <a:gd name="T77" fmla="*/ 0 h 428"/>
                    <a:gd name="T78" fmla="*/ 0 w 576"/>
                    <a:gd name="T79" fmla="*/ 0 h 428"/>
                    <a:gd name="T80" fmla="*/ 0 w 576"/>
                    <a:gd name="T81" fmla="*/ 0 h 428"/>
                    <a:gd name="T82" fmla="*/ 0 w 576"/>
                    <a:gd name="T83" fmla="*/ 0 h 428"/>
                    <a:gd name="T84" fmla="*/ 0 w 576"/>
                    <a:gd name="T85" fmla="*/ 0 h 428"/>
                    <a:gd name="T86" fmla="*/ 0 w 576"/>
                    <a:gd name="T87" fmla="*/ 0 h 428"/>
                    <a:gd name="T88" fmla="*/ 0 w 576"/>
                    <a:gd name="T89" fmla="*/ 0 h 428"/>
                    <a:gd name="T90" fmla="*/ 0 w 576"/>
                    <a:gd name="T91" fmla="*/ 0 h 428"/>
                    <a:gd name="T92" fmla="*/ 0 w 576"/>
                    <a:gd name="T93" fmla="*/ 0 h 428"/>
                    <a:gd name="T94" fmla="*/ 0 w 576"/>
                    <a:gd name="T95" fmla="*/ 0 h 428"/>
                    <a:gd name="T96" fmla="*/ 0 w 576"/>
                    <a:gd name="T97" fmla="*/ 0 h 428"/>
                    <a:gd name="T98" fmla="*/ 0 w 576"/>
                    <a:gd name="T99" fmla="*/ 0 h 428"/>
                    <a:gd name="T100" fmla="*/ 0 w 576"/>
                    <a:gd name="T101" fmla="*/ 0 h 428"/>
                    <a:gd name="T102" fmla="*/ 0 w 576"/>
                    <a:gd name="T103" fmla="*/ 0 h 428"/>
                    <a:gd name="T104" fmla="*/ 0 w 576"/>
                    <a:gd name="T105" fmla="*/ 0 h 428"/>
                    <a:gd name="T106" fmla="*/ 0 w 576"/>
                    <a:gd name="T107" fmla="*/ 0 h 428"/>
                    <a:gd name="T108" fmla="*/ 0 w 576"/>
                    <a:gd name="T109" fmla="*/ 0 h 428"/>
                    <a:gd name="T110" fmla="*/ 0 w 576"/>
                    <a:gd name="T111" fmla="*/ 0 h 428"/>
                    <a:gd name="T112" fmla="*/ 0 w 576"/>
                    <a:gd name="T113" fmla="*/ 0 h 428"/>
                    <a:gd name="T114" fmla="*/ 0 w 576"/>
                    <a:gd name="T115" fmla="*/ 0 h 428"/>
                    <a:gd name="T116" fmla="*/ 0 w 576"/>
                    <a:gd name="T117" fmla="*/ 0 h 428"/>
                    <a:gd name="T118" fmla="*/ 0 w 576"/>
                    <a:gd name="T119" fmla="*/ 0 h 428"/>
                    <a:gd name="T120" fmla="*/ 0 w 576"/>
                    <a:gd name="T121" fmla="*/ 0 h 428"/>
                    <a:gd name="T122" fmla="*/ 0 w 576"/>
                    <a:gd name="T123" fmla="*/ 0 h 428"/>
                    <a:gd name="T124" fmla="*/ 0 w 576"/>
                    <a:gd name="T125" fmla="*/ 0 h 42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6"/>
                    <a:gd name="T190" fmla="*/ 0 h 428"/>
                    <a:gd name="T191" fmla="*/ 576 w 576"/>
                    <a:gd name="T192" fmla="*/ 428 h 428"/>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6" h="428">
                      <a:moveTo>
                        <a:pt x="438" y="341"/>
                      </a:moveTo>
                      <a:lnTo>
                        <a:pt x="508" y="336"/>
                      </a:lnTo>
                      <a:lnTo>
                        <a:pt x="550" y="338"/>
                      </a:lnTo>
                      <a:lnTo>
                        <a:pt x="573" y="358"/>
                      </a:lnTo>
                      <a:lnTo>
                        <a:pt x="576" y="393"/>
                      </a:lnTo>
                      <a:lnTo>
                        <a:pt x="556" y="418"/>
                      </a:lnTo>
                      <a:lnTo>
                        <a:pt x="525" y="428"/>
                      </a:lnTo>
                      <a:lnTo>
                        <a:pt x="468" y="421"/>
                      </a:lnTo>
                      <a:lnTo>
                        <a:pt x="398" y="407"/>
                      </a:lnTo>
                      <a:lnTo>
                        <a:pt x="327" y="381"/>
                      </a:lnTo>
                      <a:lnTo>
                        <a:pt x="288" y="367"/>
                      </a:lnTo>
                      <a:lnTo>
                        <a:pt x="270" y="352"/>
                      </a:lnTo>
                      <a:lnTo>
                        <a:pt x="260" y="328"/>
                      </a:lnTo>
                      <a:lnTo>
                        <a:pt x="244" y="283"/>
                      </a:lnTo>
                      <a:lnTo>
                        <a:pt x="228" y="239"/>
                      </a:lnTo>
                      <a:lnTo>
                        <a:pt x="213" y="204"/>
                      </a:lnTo>
                      <a:lnTo>
                        <a:pt x="192" y="170"/>
                      </a:lnTo>
                      <a:lnTo>
                        <a:pt x="170" y="145"/>
                      </a:lnTo>
                      <a:lnTo>
                        <a:pt x="138" y="129"/>
                      </a:lnTo>
                      <a:lnTo>
                        <a:pt x="135" y="126"/>
                      </a:lnTo>
                      <a:lnTo>
                        <a:pt x="95" y="117"/>
                      </a:lnTo>
                      <a:lnTo>
                        <a:pt x="54" y="129"/>
                      </a:lnTo>
                      <a:lnTo>
                        <a:pt x="27" y="136"/>
                      </a:lnTo>
                      <a:lnTo>
                        <a:pt x="7" y="131"/>
                      </a:lnTo>
                      <a:lnTo>
                        <a:pt x="0" y="117"/>
                      </a:lnTo>
                      <a:lnTo>
                        <a:pt x="2" y="101"/>
                      </a:lnTo>
                      <a:lnTo>
                        <a:pt x="15" y="91"/>
                      </a:lnTo>
                      <a:lnTo>
                        <a:pt x="59" y="90"/>
                      </a:lnTo>
                      <a:lnTo>
                        <a:pt x="96" y="95"/>
                      </a:lnTo>
                      <a:lnTo>
                        <a:pt x="103" y="86"/>
                      </a:lnTo>
                      <a:lnTo>
                        <a:pt x="91" y="69"/>
                      </a:lnTo>
                      <a:lnTo>
                        <a:pt x="65" y="56"/>
                      </a:lnTo>
                      <a:lnTo>
                        <a:pt x="31" y="32"/>
                      </a:lnTo>
                      <a:lnTo>
                        <a:pt x="27" y="13"/>
                      </a:lnTo>
                      <a:lnTo>
                        <a:pt x="35" y="3"/>
                      </a:lnTo>
                      <a:lnTo>
                        <a:pt x="48" y="0"/>
                      </a:lnTo>
                      <a:lnTo>
                        <a:pt x="73" y="10"/>
                      </a:lnTo>
                      <a:lnTo>
                        <a:pt x="99" y="34"/>
                      </a:lnTo>
                      <a:lnTo>
                        <a:pt x="123" y="68"/>
                      </a:lnTo>
                      <a:lnTo>
                        <a:pt x="137" y="73"/>
                      </a:lnTo>
                      <a:lnTo>
                        <a:pt x="153" y="66"/>
                      </a:lnTo>
                      <a:lnTo>
                        <a:pt x="180" y="47"/>
                      </a:lnTo>
                      <a:lnTo>
                        <a:pt x="199" y="19"/>
                      </a:lnTo>
                      <a:lnTo>
                        <a:pt x="218" y="11"/>
                      </a:lnTo>
                      <a:lnTo>
                        <a:pt x="233" y="17"/>
                      </a:lnTo>
                      <a:lnTo>
                        <a:pt x="237" y="39"/>
                      </a:lnTo>
                      <a:lnTo>
                        <a:pt x="227" y="56"/>
                      </a:lnTo>
                      <a:lnTo>
                        <a:pt x="204" y="68"/>
                      </a:lnTo>
                      <a:lnTo>
                        <a:pt x="170" y="83"/>
                      </a:lnTo>
                      <a:lnTo>
                        <a:pt x="164" y="95"/>
                      </a:lnTo>
                      <a:lnTo>
                        <a:pt x="164" y="103"/>
                      </a:lnTo>
                      <a:lnTo>
                        <a:pt x="167" y="108"/>
                      </a:lnTo>
                      <a:lnTo>
                        <a:pt x="172" y="110"/>
                      </a:lnTo>
                      <a:lnTo>
                        <a:pt x="178" y="117"/>
                      </a:lnTo>
                      <a:lnTo>
                        <a:pt x="207" y="142"/>
                      </a:lnTo>
                      <a:lnTo>
                        <a:pt x="234" y="174"/>
                      </a:lnTo>
                      <a:lnTo>
                        <a:pt x="263" y="218"/>
                      </a:lnTo>
                      <a:lnTo>
                        <a:pt x="291" y="264"/>
                      </a:lnTo>
                      <a:lnTo>
                        <a:pt x="318" y="305"/>
                      </a:lnTo>
                      <a:lnTo>
                        <a:pt x="340" y="318"/>
                      </a:lnTo>
                      <a:lnTo>
                        <a:pt x="388" y="337"/>
                      </a:lnTo>
                      <a:lnTo>
                        <a:pt x="415" y="341"/>
                      </a:lnTo>
                      <a:lnTo>
                        <a:pt x="438" y="341"/>
                      </a:lnTo>
                      <a:close/>
                    </a:path>
                  </a:pathLst>
                </a:custGeom>
                <a:solidFill>
                  <a:srgbClr val="000000"/>
                </a:solidFill>
                <a:ln w="9525">
                  <a:noFill/>
                  <a:round/>
                  <a:headEnd/>
                  <a:tailEnd/>
                </a:ln>
              </p:spPr>
              <p:txBody>
                <a:bodyPr>
                  <a:prstTxWarp prst="textNoShape">
                    <a:avLst/>
                  </a:prstTxWarp>
                </a:bodyPr>
                <a:lstStyle/>
                <a:p>
                  <a:endParaRPr lang="en-US" dirty="0"/>
                </a:p>
              </p:txBody>
            </p:sp>
            <p:sp>
              <p:nvSpPr>
                <p:cNvPr id="29789" name="Freeform 19"/>
                <p:cNvSpPr>
                  <a:spLocks/>
                </p:cNvSpPr>
                <p:nvPr/>
              </p:nvSpPr>
              <p:spPr bwMode="auto">
                <a:xfrm>
                  <a:off x="1084" y="1376"/>
                  <a:ext cx="94" cy="97"/>
                </a:xfrm>
                <a:custGeom>
                  <a:avLst/>
                  <a:gdLst>
                    <a:gd name="T0" fmla="*/ 0 w 306"/>
                    <a:gd name="T1" fmla="*/ 0 h 296"/>
                    <a:gd name="T2" fmla="*/ 0 w 306"/>
                    <a:gd name="T3" fmla="*/ 0 h 296"/>
                    <a:gd name="T4" fmla="*/ 0 w 306"/>
                    <a:gd name="T5" fmla="*/ 0 h 296"/>
                    <a:gd name="T6" fmla="*/ 0 w 306"/>
                    <a:gd name="T7" fmla="*/ 0 h 296"/>
                    <a:gd name="T8" fmla="*/ 0 w 306"/>
                    <a:gd name="T9" fmla="*/ 0 h 296"/>
                    <a:gd name="T10" fmla="*/ 0 w 306"/>
                    <a:gd name="T11" fmla="*/ 0 h 296"/>
                    <a:gd name="T12" fmla="*/ 0 w 306"/>
                    <a:gd name="T13" fmla="*/ 0 h 296"/>
                    <a:gd name="T14" fmla="*/ 0 w 306"/>
                    <a:gd name="T15" fmla="*/ 0 h 296"/>
                    <a:gd name="T16" fmla="*/ 0 w 306"/>
                    <a:gd name="T17" fmla="*/ 0 h 296"/>
                    <a:gd name="T18" fmla="*/ 0 w 306"/>
                    <a:gd name="T19" fmla="*/ 0 h 296"/>
                    <a:gd name="T20" fmla="*/ 0 w 306"/>
                    <a:gd name="T21" fmla="*/ 0 h 296"/>
                    <a:gd name="T22" fmla="*/ 0 w 306"/>
                    <a:gd name="T23" fmla="*/ 0 h 296"/>
                    <a:gd name="T24" fmla="*/ 0 w 306"/>
                    <a:gd name="T25" fmla="*/ 0 h 296"/>
                    <a:gd name="T26" fmla="*/ 0 w 306"/>
                    <a:gd name="T27" fmla="*/ 0 h 296"/>
                    <a:gd name="T28" fmla="*/ 0 w 306"/>
                    <a:gd name="T29" fmla="*/ 0 h 296"/>
                    <a:gd name="T30" fmla="*/ 0 w 306"/>
                    <a:gd name="T31" fmla="*/ 0 h 296"/>
                    <a:gd name="T32" fmla="*/ 0 w 306"/>
                    <a:gd name="T33" fmla="*/ 0 h 296"/>
                    <a:gd name="T34" fmla="*/ 0 w 306"/>
                    <a:gd name="T35" fmla="*/ 0 h 296"/>
                    <a:gd name="T36" fmla="*/ 0 w 306"/>
                    <a:gd name="T37" fmla="*/ 0 h 296"/>
                    <a:gd name="T38" fmla="*/ 0 w 306"/>
                    <a:gd name="T39" fmla="*/ 0 h 296"/>
                    <a:gd name="T40" fmla="*/ 0 w 306"/>
                    <a:gd name="T41" fmla="*/ 0 h 296"/>
                    <a:gd name="T42" fmla="*/ 0 w 306"/>
                    <a:gd name="T43" fmla="*/ 0 h 296"/>
                    <a:gd name="T44" fmla="*/ 0 w 306"/>
                    <a:gd name="T45" fmla="*/ 0 h 296"/>
                    <a:gd name="T46" fmla="*/ 0 w 306"/>
                    <a:gd name="T47" fmla="*/ 0 h 296"/>
                    <a:gd name="T48" fmla="*/ 0 w 306"/>
                    <a:gd name="T49" fmla="*/ 0 h 296"/>
                    <a:gd name="T50" fmla="*/ 0 w 306"/>
                    <a:gd name="T51" fmla="*/ 0 h 296"/>
                    <a:gd name="T52" fmla="*/ 0 w 306"/>
                    <a:gd name="T53" fmla="*/ 0 h 296"/>
                    <a:gd name="T54" fmla="*/ 0 w 306"/>
                    <a:gd name="T55" fmla="*/ 0 h 296"/>
                    <a:gd name="T56" fmla="*/ 0 w 306"/>
                    <a:gd name="T57" fmla="*/ 0 h 296"/>
                    <a:gd name="T58" fmla="*/ 0 w 306"/>
                    <a:gd name="T59" fmla="*/ 0 h 296"/>
                    <a:gd name="T60" fmla="*/ 0 w 306"/>
                    <a:gd name="T61" fmla="*/ 0 h 296"/>
                    <a:gd name="T62" fmla="*/ 0 w 306"/>
                    <a:gd name="T63" fmla="*/ 0 h 296"/>
                    <a:gd name="T64" fmla="*/ 0 w 306"/>
                    <a:gd name="T65" fmla="*/ 0 h 296"/>
                    <a:gd name="T66" fmla="*/ 0 w 306"/>
                    <a:gd name="T67" fmla="*/ 0 h 296"/>
                    <a:gd name="T68" fmla="*/ 0 w 306"/>
                    <a:gd name="T69" fmla="*/ 0 h 296"/>
                    <a:gd name="T70" fmla="*/ 0 w 306"/>
                    <a:gd name="T71" fmla="*/ 0 h 2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06"/>
                    <a:gd name="T109" fmla="*/ 0 h 296"/>
                    <a:gd name="T110" fmla="*/ 306 w 306"/>
                    <a:gd name="T111" fmla="*/ 296 h 29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06" h="296">
                      <a:moveTo>
                        <a:pt x="102" y="169"/>
                      </a:moveTo>
                      <a:lnTo>
                        <a:pt x="109" y="123"/>
                      </a:lnTo>
                      <a:lnTo>
                        <a:pt x="126" y="81"/>
                      </a:lnTo>
                      <a:lnTo>
                        <a:pt x="150" y="47"/>
                      </a:lnTo>
                      <a:lnTo>
                        <a:pt x="177" y="22"/>
                      </a:lnTo>
                      <a:lnTo>
                        <a:pt x="213" y="7"/>
                      </a:lnTo>
                      <a:lnTo>
                        <a:pt x="237" y="0"/>
                      </a:lnTo>
                      <a:lnTo>
                        <a:pt x="262" y="8"/>
                      </a:lnTo>
                      <a:lnTo>
                        <a:pt x="279" y="19"/>
                      </a:lnTo>
                      <a:lnTo>
                        <a:pt x="292" y="46"/>
                      </a:lnTo>
                      <a:lnTo>
                        <a:pt x="300" y="84"/>
                      </a:lnTo>
                      <a:lnTo>
                        <a:pt x="306" y="125"/>
                      </a:lnTo>
                      <a:lnTo>
                        <a:pt x="305" y="157"/>
                      </a:lnTo>
                      <a:lnTo>
                        <a:pt x="296" y="189"/>
                      </a:lnTo>
                      <a:lnTo>
                        <a:pt x="284" y="221"/>
                      </a:lnTo>
                      <a:lnTo>
                        <a:pt x="267" y="249"/>
                      </a:lnTo>
                      <a:lnTo>
                        <a:pt x="250" y="270"/>
                      </a:lnTo>
                      <a:lnTo>
                        <a:pt x="225" y="287"/>
                      </a:lnTo>
                      <a:lnTo>
                        <a:pt x="201" y="293"/>
                      </a:lnTo>
                      <a:lnTo>
                        <a:pt x="182" y="296"/>
                      </a:lnTo>
                      <a:lnTo>
                        <a:pt x="159" y="291"/>
                      </a:lnTo>
                      <a:lnTo>
                        <a:pt x="138" y="275"/>
                      </a:lnTo>
                      <a:lnTo>
                        <a:pt x="125" y="252"/>
                      </a:lnTo>
                      <a:lnTo>
                        <a:pt x="112" y="231"/>
                      </a:lnTo>
                      <a:lnTo>
                        <a:pt x="105" y="214"/>
                      </a:lnTo>
                      <a:lnTo>
                        <a:pt x="102" y="202"/>
                      </a:lnTo>
                      <a:lnTo>
                        <a:pt x="63" y="220"/>
                      </a:lnTo>
                      <a:lnTo>
                        <a:pt x="38" y="240"/>
                      </a:lnTo>
                      <a:lnTo>
                        <a:pt x="20" y="241"/>
                      </a:lnTo>
                      <a:lnTo>
                        <a:pt x="6" y="230"/>
                      </a:lnTo>
                      <a:lnTo>
                        <a:pt x="0" y="214"/>
                      </a:lnTo>
                      <a:lnTo>
                        <a:pt x="10" y="200"/>
                      </a:lnTo>
                      <a:lnTo>
                        <a:pt x="25" y="188"/>
                      </a:lnTo>
                      <a:lnTo>
                        <a:pt x="53" y="181"/>
                      </a:lnTo>
                      <a:lnTo>
                        <a:pt x="79" y="175"/>
                      </a:lnTo>
                      <a:lnTo>
                        <a:pt x="102" y="169"/>
                      </a:lnTo>
                      <a:close/>
                    </a:path>
                  </a:pathLst>
                </a:custGeom>
                <a:solidFill>
                  <a:srgbClr val="000000"/>
                </a:solidFill>
                <a:ln w="9525">
                  <a:noFill/>
                  <a:round/>
                  <a:headEnd/>
                  <a:tailEnd/>
                </a:ln>
              </p:spPr>
              <p:txBody>
                <a:bodyPr>
                  <a:prstTxWarp prst="textNoShape">
                    <a:avLst/>
                  </a:prstTxWarp>
                </a:bodyPr>
                <a:lstStyle/>
                <a:p>
                  <a:endParaRPr lang="en-US" dirty="0"/>
                </a:p>
              </p:txBody>
            </p:sp>
            <p:sp>
              <p:nvSpPr>
                <p:cNvPr id="29790" name="Freeform 20"/>
                <p:cNvSpPr>
                  <a:spLocks/>
                </p:cNvSpPr>
                <p:nvPr/>
              </p:nvSpPr>
              <p:spPr bwMode="auto">
                <a:xfrm>
                  <a:off x="1070" y="1486"/>
                  <a:ext cx="95" cy="181"/>
                </a:xfrm>
                <a:custGeom>
                  <a:avLst/>
                  <a:gdLst>
                    <a:gd name="T0" fmla="*/ 0 w 308"/>
                    <a:gd name="T1" fmla="*/ 0 h 554"/>
                    <a:gd name="T2" fmla="*/ 0 w 308"/>
                    <a:gd name="T3" fmla="*/ 0 h 554"/>
                    <a:gd name="T4" fmla="*/ 0 w 308"/>
                    <a:gd name="T5" fmla="*/ 0 h 554"/>
                    <a:gd name="T6" fmla="*/ 0 w 308"/>
                    <a:gd name="T7" fmla="*/ 0 h 554"/>
                    <a:gd name="T8" fmla="*/ 0 w 308"/>
                    <a:gd name="T9" fmla="*/ 0 h 554"/>
                    <a:gd name="T10" fmla="*/ 0 w 308"/>
                    <a:gd name="T11" fmla="*/ 0 h 554"/>
                    <a:gd name="T12" fmla="*/ 0 w 308"/>
                    <a:gd name="T13" fmla="*/ 0 h 554"/>
                    <a:gd name="T14" fmla="*/ 0 w 308"/>
                    <a:gd name="T15" fmla="*/ 0 h 554"/>
                    <a:gd name="T16" fmla="*/ 0 w 308"/>
                    <a:gd name="T17" fmla="*/ 0 h 554"/>
                    <a:gd name="T18" fmla="*/ 0 w 308"/>
                    <a:gd name="T19" fmla="*/ 0 h 554"/>
                    <a:gd name="T20" fmla="*/ 0 w 308"/>
                    <a:gd name="T21" fmla="*/ 0 h 554"/>
                    <a:gd name="T22" fmla="*/ 0 w 308"/>
                    <a:gd name="T23" fmla="*/ 0 h 554"/>
                    <a:gd name="T24" fmla="*/ 0 w 308"/>
                    <a:gd name="T25" fmla="*/ 0 h 554"/>
                    <a:gd name="T26" fmla="*/ 0 w 308"/>
                    <a:gd name="T27" fmla="*/ 0 h 554"/>
                    <a:gd name="T28" fmla="*/ 0 w 308"/>
                    <a:gd name="T29" fmla="*/ 0 h 554"/>
                    <a:gd name="T30" fmla="*/ 0 w 308"/>
                    <a:gd name="T31" fmla="*/ 0 h 554"/>
                    <a:gd name="T32" fmla="*/ 0 w 308"/>
                    <a:gd name="T33" fmla="*/ 0 h 554"/>
                    <a:gd name="T34" fmla="*/ 0 w 308"/>
                    <a:gd name="T35" fmla="*/ 0 h 554"/>
                    <a:gd name="T36" fmla="*/ 0 w 308"/>
                    <a:gd name="T37" fmla="*/ 0 h 554"/>
                    <a:gd name="T38" fmla="*/ 0 w 308"/>
                    <a:gd name="T39" fmla="*/ 0 h 554"/>
                    <a:gd name="T40" fmla="*/ 0 w 308"/>
                    <a:gd name="T41" fmla="*/ 0 h 554"/>
                    <a:gd name="T42" fmla="*/ 0 w 308"/>
                    <a:gd name="T43" fmla="*/ 0 h 554"/>
                    <a:gd name="T44" fmla="*/ 0 w 308"/>
                    <a:gd name="T45" fmla="*/ 0 h 554"/>
                    <a:gd name="T46" fmla="*/ 0 w 308"/>
                    <a:gd name="T47" fmla="*/ 0 h 554"/>
                    <a:gd name="T48" fmla="*/ 0 w 308"/>
                    <a:gd name="T49" fmla="*/ 0 h 554"/>
                    <a:gd name="T50" fmla="*/ 0 w 308"/>
                    <a:gd name="T51" fmla="*/ 0 h 554"/>
                    <a:gd name="T52" fmla="*/ 0 w 308"/>
                    <a:gd name="T53" fmla="*/ 0 h 554"/>
                    <a:gd name="T54" fmla="*/ 0 w 308"/>
                    <a:gd name="T55" fmla="*/ 0 h 554"/>
                    <a:gd name="T56" fmla="*/ 0 w 308"/>
                    <a:gd name="T57" fmla="*/ 0 h 554"/>
                    <a:gd name="T58" fmla="*/ 0 w 308"/>
                    <a:gd name="T59" fmla="*/ 0 h 554"/>
                    <a:gd name="T60" fmla="*/ 0 w 308"/>
                    <a:gd name="T61" fmla="*/ 0 h 554"/>
                    <a:gd name="T62" fmla="*/ 0 w 308"/>
                    <a:gd name="T63" fmla="*/ 0 h 554"/>
                    <a:gd name="T64" fmla="*/ 0 w 308"/>
                    <a:gd name="T65" fmla="*/ 0 h 554"/>
                    <a:gd name="T66" fmla="*/ 0 w 308"/>
                    <a:gd name="T67" fmla="*/ 0 h 554"/>
                    <a:gd name="T68" fmla="*/ 0 w 308"/>
                    <a:gd name="T69" fmla="*/ 0 h 554"/>
                    <a:gd name="T70" fmla="*/ 0 w 308"/>
                    <a:gd name="T71" fmla="*/ 0 h 554"/>
                    <a:gd name="T72" fmla="*/ 0 w 308"/>
                    <a:gd name="T73" fmla="*/ 0 h 554"/>
                    <a:gd name="T74" fmla="*/ 0 w 308"/>
                    <a:gd name="T75" fmla="*/ 0 h 554"/>
                    <a:gd name="T76" fmla="*/ 0 w 308"/>
                    <a:gd name="T77" fmla="*/ 0 h 554"/>
                    <a:gd name="T78" fmla="*/ 0 w 308"/>
                    <a:gd name="T79" fmla="*/ 0 h 554"/>
                    <a:gd name="T80" fmla="*/ 0 w 308"/>
                    <a:gd name="T81" fmla="*/ 0 h 554"/>
                    <a:gd name="T82" fmla="*/ 0 w 308"/>
                    <a:gd name="T83" fmla="*/ 0 h 554"/>
                    <a:gd name="T84" fmla="*/ 0 w 308"/>
                    <a:gd name="T85" fmla="*/ 0 h 554"/>
                    <a:gd name="T86" fmla="*/ 0 w 308"/>
                    <a:gd name="T87" fmla="*/ 0 h 554"/>
                    <a:gd name="T88" fmla="*/ 0 w 308"/>
                    <a:gd name="T89" fmla="*/ 0 h 554"/>
                    <a:gd name="T90" fmla="*/ 0 w 308"/>
                    <a:gd name="T91" fmla="*/ 0 h 554"/>
                    <a:gd name="T92" fmla="*/ 0 w 308"/>
                    <a:gd name="T93" fmla="*/ 0 h 554"/>
                    <a:gd name="T94" fmla="*/ 0 w 308"/>
                    <a:gd name="T95" fmla="*/ 0 h 55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08"/>
                    <a:gd name="T145" fmla="*/ 0 h 554"/>
                    <a:gd name="T146" fmla="*/ 308 w 308"/>
                    <a:gd name="T147" fmla="*/ 554 h 554"/>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08" h="554">
                      <a:moveTo>
                        <a:pt x="97" y="47"/>
                      </a:moveTo>
                      <a:lnTo>
                        <a:pt x="129" y="17"/>
                      </a:lnTo>
                      <a:lnTo>
                        <a:pt x="161" y="5"/>
                      </a:lnTo>
                      <a:lnTo>
                        <a:pt x="187" y="0"/>
                      </a:lnTo>
                      <a:lnTo>
                        <a:pt x="222" y="0"/>
                      </a:lnTo>
                      <a:lnTo>
                        <a:pt x="247" y="3"/>
                      </a:lnTo>
                      <a:lnTo>
                        <a:pt x="269" y="18"/>
                      </a:lnTo>
                      <a:lnTo>
                        <a:pt x="286" y="33"/>
                      </a:lnTo>
                      <a:lnTo>
                        <a:pt x="299" y="58"/>
                      </a:lnTo>
                      <a:lnTo>
                        <a:pt x="303" y="82"/>
                      </a:lnTo>
                      <a:lnTo>
                        <a:pt x="302" y="112"/>
                      </a:lnTo>
                      <a:lnTo>
                        <a:pt x="294" y="138"/>
                      </a:lnTo>
                      <a:lnTo>
                        <a:pt x="277" y="163"/>
                      </a:lnTo>
                      <a:lnTo>
                        <a:pt x="257" y="196"/>
                      </a:lnTo>
                      <a:lnTo>
                        <a:pt x="248" y="220"/>
                      </a:lnTo>
                      <a:lnTo>
                        <a:pt x="243" y="243"/>
                      </a:lnTo>
                      <a:lnTo>
                        <a:pt x="243" y="269"/>
                      </a:lnTo>
                      <a:lnTo>
                        <a:pt x="252" y="292"/>
                      </a:lnTo>
                      <a:lnTo>
                        <a:pt x="264" y="306"/>
                      </a:lnTo>
                      <a:lnTo>
                        <a:pt x="286" y="336"/>
                      </a:lnTo>
                      <a:lnTo>
                        <a:pt x="297" y="362"/>
                      </a:lnTo>
                      <a:lnTo>
                        <a:pt x="305" y="393"/>
                      </a:lnTo>
                      <a:lnTo>
                        <a:pt x="308" y="423"/>
                      </a:lnTo>
                      <a:lnTo>
                        <a:pt x="300" y="459"/>
                      </a:lnTo>
                      <a:lnTo>
                        <a:pt x="290" y="482"/>
                      </a:lnTo>
                      <a:lnTo>
                        <a:pt x="275" y="503"/>
                      </a:lnTo>
                      <a:lnTo>
                        <a:pt x="258" y="520"/>
                      </a:lnTo>
                      <a:lnTo>
                        <a:pt x="235" y="537"/>
                      </a:lnTo>
                      <a:lnTo>
                        <a:pt x="209" y="546"/>
                      </a:lnTo>
                      <a:lnTo>
                        <a:pt x="177" y="552"/>
                      </a:lnTo>
                      <a:lnTo>
                        <a:pt x="138" y="554"/>
                      </a:lnTo>
                      <a:lnTo>
                        <a:pt x="109" y="551"/>
                      </a:lnTo>
                      <a:lnTo>
                        <a:pt x="75" y="543"/>
                      </a:lnTo>
                      <a:lnTo>
                        <a:pt x="46" y="529"/>
                      </a:lnTo>
                      <a:lnTo>
                        <a:pt x="30" y="517"/>
                      </a:lnTo>
                      <a:lnTo>
                        <a:pt x="21" y="500"/>
                      </a:lnTo>
                      <a:lnTo>
                        <a:pt x="12" y="482"/>
                      </a:lnTo>
                      <a:lnTo>
                        <a:pt x="7" y="457"/>
                      </a:lnTo>
                      <a:lnTo>
                        <a:pt x="1" y="423"/>
                      </a:lnTo>
                      <a:lnTo>
                        <a:pt x="0" y="367"/>
                      </a:lnTo>
                      <a:lnTo>
                        <a:pt x="2" y="327"/>
                      </a:lnTo>
                      <a:lnTo>
                        <a:pt x="8" y="285"/>
                      </a:lnTo>
                      <a:lnTo>
                        <a:pt x="16" y="247"/>
                      </a:lnTo>
                      <a:lnTo>
                        <a:pt x="27" y="204"/>
                      </a:lnTo>
                      <a:lnTo>
                        <a:pt x="39" y="161"/>
                      </a:lnTo>
                      <a:lnTo>
                        <a:pt x="57" y="119"/>
                      </a:lnTo>
                      <a:lnTo>
                        <a:pt x="73" y="82"/>
                      </a:lnTo>
                      <a:lnTo>
                        <a:pt x="97" y="47"/>
                      </a:lnTo>
                      <a:close/>
                    </a:path>
                  </a:pathLst>
                </a:custGeom>
                <a:solidFill>
                  <a:srgbClr val="000000"/>
                </a:solidFill>
                <a:ln w="9525">
                  <a:noFill/>
                  <a:round/>
                  <a:headEnd/>
                  <a:tailEnd/>
                </a:ln>
              </p:spPr>
              <p:txBody>
                <a:bodyPr>
                  <a:prstTxWarp prst="textNoShape">
                    <a:avLst/>
                  </a:prstTxWarp>
                </a:bodyPr>
                <a:lstStyle/>
                <a:p>
                  <a:endParaRPr lang="en-US" dirty="0"/>
                </a:p>
              </p:txBody>
            </p:sp>
          </p:grpSp>
          <p:sp>
            <p:nvSpPr>
              <p:cNvPr id="29781" name="AutoShape 21"/>
              <p:cNvSpPr>
                <a:spLocks noChangeArrowheads="1"/>
              </p:cNvSpPr>
              <p:nvPr/>
            </p:nvSpPr>
            <p:spPr bwMode="auto">
              <a:xfrm rot="-1054394">
                <a:off x="1440" y="1344"/>
                <a:ext cx="336" cy="144"/>
              </a:xfrm>
              <a:prstGeom prst="rightArrow">
                <a:avLst>
                  <a:gd name="adj1" fmla="val 50000"/>
                  <a:gd name="adj2" fmla="val 58333"/>
                </a:avLst>
              </a:prstGeom>
              <a:solidFill>
                <a:schemeClr val="accent1"/>
              </a:solidFill>
              <a:ln w="9525">
                <a:solidFill>
                  <a:schemeClr val="tx1"/>
                </a:solidFill>
                <a:miter lim="800000"/>
                <a:headEnd/>
                <a:tailEnd/>
              </a:ln>
            </p:spPr>
            <p:txBody>
              <a:bodyPr wrap="none" anchor="ctr">
                <a:prstTxWarp prst="textNoShape">
                  <a:avLst/>
                </a:prstTxWarp>
              </a:bodyPr>
              <a:lstStyle/>
              <a:p>
                <a:endParaRPr lang="en-US" sz="1600" b="1" dirty="0">
                  <a:latin typeface="Century Gothic" pitchFamily="-1" charset="0"/>
                </a:endParaRPr>
              </a:p>
            </p:txBody>
          </p:sp>
          <p:sp>
            <p:nvSpPr>
              <p:cNvPr id="29782" name="AutoShape 22"/>
              <p:cNvSpPr>
                <a:spLocks noChangeArrowheads="1"/>
              </p:cNvSpPr>
              <p:nvPr/>
            </p:nvSpPr>
            <p:spPr bwMode="auto">
              <a:xfrm rot="1054394" flipH="1">
                <a:off x="528" y="1344"/>
                <a:ext cx="336" cy="144"/>
              </a:xfrm>
              <a:prstGeom prst="rightArrow">
                <a:avLst>
                  <a:gd name="adj1" fmla="val 50000"/>
                  <a:gd name="adj2" fmla="val 58333"/>
                </a:avLst>
              </a:prstGeom>
              <a:solidFill>
                <a:schemeClr val="accent1"/>
              </a:solidFill>
              <a:ln w="9525">
                <a:solidFill>
                  <a:schemeClr val="tx1"/>
                </a:solidFill>
                <a:miter lim="800000"/>
                <a:headEnd/>
                <a:tailEnd/>
              </a:ln>
            </p:spPr>
            <p:txBody>
              <a:bodyPr wrap="none" anchor="ctr">
                <a:prstTxWarp prst="textNoShape">
                  <a:avLst/>
                </a:prstTxWarp>
              </a:bodyPr>
              <a:lstStyle/>
              <a:p>
                <a:endParaRPr lang="en-US" sz="1600" b="1" dirty="0">
                  <a:latin typeface="Century Gothic" pitchFamily="-1" charset="0"/>
                </a:endParaRPr>
              </a:p>
            </p:txBody>
          </p:sp>
          <p:sp>
            <p:nvSpPr>
              <p:cNvPr id="29783" name="AutoShape 23"/>
              <p:cNvSpPr>
                <a:spLocks noChangeArrowheads="1"/>
              </p:cNvSpPr>
              <p:nvPr/>
            </p:nvSpPr>
            <p:spPr bwMode="auto">
              <a:xfrm rot="-1054394" flipH="1" flipV="1">
                <a:off x="528" y="1632"/>
                <a:ext cx="336" cy="144"/>
              </a:xfrm>
              <a:prstGeom prst="rightArrow">
                <a:avLst>
                  <a:gd name="adj1" fmla="val 50000"/>
                  <a:gd name="adj2" fmla="val 58333"/>
                </a:avLst>
              </a:prstGeom>
              <a:solidFill>
                <a:schemeClr val="accent1"/>
              </a:solidFill>
              <a:ln w="9525">
                <a:solidFill>
                  <a:schemeClr val="tx1"/>
                </a:solidFill>
                <a:miter lim="800000"/>
                <a:headEnd/>
                <a:tailEnd/>
              </a:ln>
            </p:spPr>
            <p:txBody>
              <a:bodyPr wrap="none" anchor="ctr">
                <a:prstTxWarp prst="textNoShape">
                  <a:avLst/>
                </a:prstTxWarp>
              </a:bodyPr>
              <a:lstStyle/>
              <a:p>
                <a:endParaRPr lang="en-US" sz="1600" b="1" dirty="0">
                  <a:latin typeface="Century Gothic" pitchFamily="-1" charset="0"/>
                </a:endParaRPr>
              </a:p>
            </p:txBody>
          </p:sp>
          <p:sp>
            <p:nvSpPr>
              <p:cNvPr id="29784" name="AutoShape 24"/>
              <p:cNvSpPr>
                <a:spLocks noChangeArrowheads="1"/>
              </p:cNvSpPr>
              <p:nvPr/>
            </p:nvSpPr>
            <p:spPr bwMode="auto">
              <a:xfrm rot="1054394" flipV="1">
                <a:off x="1440" y="1632"/>
                <a:ext cx="336" cy="144"/>
              </a:xfrm>
              <a:prstGeom prst="rightArrow">
                <a:avLst>
                  <a:gd name="adj1" fmla="val 50000"/>
                  <a:gd name="adj2" fmla="val 58333"/>
                </a:avLst>
              </a:prstGeom>
              <a:solidFill>
                <a:schemeClr val="accent1"/>
              </a:solidFill>
              <a:ln w="9525">
                <a:solidFill>
                  <a:schemeClr val="tx1"/>
                </a:solidFill>
                <a:miter lim="800000"/>
                <a:headEnd/>
                <a:tailEnd/>
              </a:ln>
            </p:spPr>
            <p:txBody>
              <a:bodyPr wrap="none" anchor="ctr">
                <a:prstTxWarp prst="textNoShape">
                  <a:avLst/>
                </a:prstTxWarp>
              </a:bodyPr>
              <a:lstStyle/>
              <a:p>
                <a:endParaRPr lang="en-US" sz="1600" b="1" dirty="0">
                  <a:latin typeface="Century Gothic" pitchFamily="-1" charset="0"/>
                </a:endParaRPr>
              </a:p>
            </p:txBody>
          </p:sp>
        </p:grpSp>
      </p:grpSp>
      <p:grpSp>
        <p:nvGrpSpPr>
          <p:cNvPr id="5" name="Group 89"/>
          <p:cNvGrpSpPr>
            <a:grpSpLocks/>
          </p:cNvGrpSpPr>
          <p:nvPr/>
        </p:nvGrpSpPr>
        <p:grpSpPr bwMode="auto">
          <a:xfrm>
            <a:off x="4564063" y="1689100"/>
            <a:ext cx="4579937" cy="1100138"/>
            <a:chOff x="4945108" y="1689100"/>
            <a:chExt cx="4960892" cy="1101097"/>
          </a:xfrm>
        </p:grpSpPr>
        <p:sp>
          <p:nvSpPr>
            <p:cNvPr id="29765" name="Text Box 6"/>
            <p:cNvSpPr txBox="1">
              <a:spLocks noChangeArrowheads="1"/>
            </p:cNvSpPr>
            <p:nvPr/>
          </p:nvSpPr>
          <p:spPr bwMode="auto">
            <a:xfrm>
              <a:off x="4945108" y="2205083"/>
              <a:ext cx="4960892" cy="585114"/>
            </a:xfrm>
            <a:prstGeom prst="rect">
              <a:avLst/>
            </a:prstGeom>
            <a:noFill/>
            <a:ln w="9525">
              <a:noFill/>
              <a:miter lim="800000"/>
              <a:headEnd/>
              <a:tailEnd/>
            </a:ln>
          </p:spPr>
          <p:txBody>
            <a:bodyPr>
              <a:prstTxWarp prst="textNoShape">
                <a:avLst/>
              </a:prstTxWarp>
              <a:spAutoFit/>
            </a:bodyPr>
            <a:lstStyle/>
            <a:p>
              <a:r>
                <a:rPr lang="en-GB" sz="1600" b="1" dirty="0">
                  <a:solidFill>
                    <a:srgbClr val="660066"/>
                  </a:solidFill>
                  <a:latin typeface="Century Gothic" pitchFamily="-1" charset="0"/>
                </a:rPr>
                <a:t>Feels pushed inward by external claims and instructions </a:t>
              </a:r>
            </a:p>
          </p:txBody>
        </p:sp>
        <p:grpSp>
          <p:nvGrpSpPr>
            <p:cNvPr id="29766" name="Group 25"/>
            <p:cNvGrpSpPr>
              <a:grpSpLocks/>
            </p:cNvGrpSpPr>
            <p:nvPr/>
          </p:nvGrpSpPr>
          <p:grpSpPr bwMode="auto">
            <a:xfrm>
              <a:off x="6299200" y="1689100"/>
              <a:ext cx="2641600" cy="514350"/>
              <a:chOff x="2736" y="1344"/>
              <a:chExt cx="1152" cy="432"/>
            </a:xfrm>
          </p:grpSpPr>
          <p:grpSp>
            <p:nvGrpSpPr>
              <p:cNvPr id="29767" name="Group 26"/>
              <p:cNvGrpSpPr>
                <a:grpSpLocks/>
              </p:cNvGrpSpPr>
              <p:nvPr/>
            </p:nvGrpSpPr>
            <p:grpSpPr bwMode="auto">
              <a:xfrm>
                <a:off x="3216" y="1392"/>
                <a:ext cx="214" cy="346"/>
                <a:chOff x="2762" y="2282"/>
                <a:chExt cx="646" cy="1424"/>
              </a:xfrm>
            </p:grpSpPr>
            <p:sp>
              <p:nvSpPr>
                <p:cNvPr id="29772" name="Freeform 27"/>
                <p:cNvSpPr>
                  <a:spLocks/>
                </p:cNvSpPr>
                <p:nvPr/>
              </p:nvSpPr>
              <p:spPr bwMode="auto">
                <a:xfrm>
                  <a:off x="2996" y="2282"/>
                  <a:ext cx="412" cy="254"/>
                </a:xfrm>
                <a:custGeom>
                  <a:avLst/>
                  <a:gdLst>
                    <a:gd name="T0" fmla="*/ 23 w 412"/>
                    <a:gd name="T1" fmla="*/ 45 h 254"/>
                    <a:gd name="T2" fmla="*/ 58 w 412"/>
                    <a:gd name="T3" fmla="*/ 23 h 254"/>
                    <a:gd name="T4" fmla="*/ 118 w 412"/>
                    <a:gd name="T5" fmla="*/ 1 h 254"/>
                    <a:gd name="T6" fmla="*/ 161 w 412"/>
                    <a:gd name="T7" fmla="*/ 4 h 254"/>
                    <a:gd name="T8" fmla="*/ 189 w 412"/>
                    <a:gd name="T9" fmla="*/ 13 h 254"/>
                    <a:gd name="T10" fmla="*/ 251 w 412"/>
                    <a:gd name="T11" fmla="*/ 50 h 254"/>
                    <a:gd name="T12" fmla="*/ 274 w 412"/>
                    <a:gd name="T13" fmla="*/ 65 h 254"/>
                    <a:gd name="T14" fmla="*/ 285 w 412"/>
                    <a:gd name="T15" fmla="*/ 65 h 254"/>
                    <a:gd name="T16" fmla="*/ 308 w 412"/>
                    <a:gd name="T17" fmla="*/ 61 h 254"/>
                    <a:gd name="T18" fmla="*/ 311 w 412"/>
                    <a:gd name="T19" fmla="*/ 60 h 254"/>
                    <a:gd name="T20" fmla="*/ 332 w 412"/>
                    <a:gd name="T21" fmla="*/ 55 h 254"/>
                    <a:gd name="T22" fmla="*/ 342 w 412"/>
                    <a:gd name="T23" fmla="*/ 52 h 254"/>
                    <a:gd name="T24" fmla="*/ 363 w 412"/>
                    <a:gd name="T25" fmla="*/ 42 h 254"/>
                    <a:gd name="T26" fmla="*/ 384 w 412"/>
                    <a:gd name="T27" fmla="*/ 39 h 254"/>
                    <a:gd name="T28" fmla="*/ 402 w 412"/>
                    <a:gd name="T29" fmla="*/ 46 h 254"/>
                    <a:gd name="T30" fmla="*/ 409 w 412"/>
                    <a:gd name="T31" fmla="*/ 55 h 254"/>
                    <a:gd name="T32" fmla="*/ 412 w 412"/>
                    <a:gd name="T33" fmla="*/ 73 h 254"/>
                    <a:gd name="T34" fmla="*/ 407 w 412"/>
                    <a:gd name="T35" fmla="*/ 81 h 254"/>
                    <a:gd name="T36" fmla="*/ 383 w 412"/>
                    <a:gd name="T37" fmla="*/ 95 h 254"/>
                    <a:gd name="T38" fmla="*/ 381 w 412"/>
                    <a:gd name="T39" fmla="*/ 96 h 254"/>
                    <a:gd name="T40" fmla="*/ 352 w 412"/>
                    <a:gd name="T41" fmla="*/ 107 h 254"/>
                    <a:gd name="T42" fmla="*/ 326 w 412"/>
                    <a:gd name="T43" fmla="*/ 109 h 254"/>
                    <a:gd name="T44" fmla="*/ 303 w 412"/>
                    <a:gd name="T45" fmla="*/ 109 h 254"/>
                    <a:gd name="T46" fmla="*/ 299 w 412"/>
                    <a:gd name="T47" fmla="*/ 124 h 254"/>
                    <a:gd name="T48" fmla="*/ 308 w 412"/>
                    <a:gd name="T49" fmla="*/ 159 h 254"/>
                    <a:gd name="T50" fmla="*/ 310 w 412"/>
                    <a:gd name="T51" fmla="*/ 173 h 254"/>
                    <a:gd name="T52" fmla="*/ 306 w 412"/>
                    <a:gd name="T53" fmla="*/ 197 h 254"/>
                    <a:gd name="T54" fmla="*/ 295 w 412"/>
                    <a:gd name="T55" fmla="*/ 213 h 254"/>
                    <a:gd name="T56" fmla="*/ 279 w 412"/>
                    <a:gd name="T57" fmla="*/ 227 h 254"/>
                    <a:gd name="T58" fmla="*/ 244 w 412"/>
                    <a:gd name="T59" fmla="*/ 246 h 254"/>
                    <a:gd name="T60" fmla="*/ 215 w 412"/>
                    <a:gd name="T61" fmla="*/ 252 h 254"/>
                    <a:gd name="T62" fmla="*/ 184 w 412"/>
                    <a:gd name="T63" fmla="*/ 253 h 254"/>
                    <a:gd name="T64" fmla="*/ 163 w 412"/>
                    <a:gd name="T65" fmla="*/ 250 h 254"/>
                    <a:gd name="T66" fmla="*/ 133 w 412"/>
                    <a:gd name="T67" fmla="*/ 241 h 254"/>
                    <a:gd name="T68" fmla="*/ 121 w 412"/>
                    <a:gd name="T69" fmla="*/ 236 h 254"/>
                    <a:gd name="T70" fmla="*/ 109 w 412"/>
                    <a:gd name="T71" fmla="*/ 230 h 254"/>
                    <a:gd name="T72" fmla="*/ 77 w 412"/>
                    <a:gd name="T73" fmla="*/ 210 h 254"/>
                    <a:gd name="T74" fmla="*/ 45 w 412"/>
                    <a:gd name="T75" fmla="*/ 187 h 254"/>
                    <a:gd name="T76" fmla="*/ 35 w 412"/>
                    <a:gd name="T77" fmla="*/ 179 h 254"/>
                    <a:gd name="T78" fmla="*/ 17 w 412"/>
                    <a:gd name="T79" fmla="*/ 157 h 254"/>
                    <a:gd name="T80" fmla="*/ 8 w 412"/>
                    <a:gd name="T81" fmla="*/ 140 h 254"/>
                    <a:gd name="T82" fmla="*/ 6 w 412"/>
                    <a:gd name="T83" fmla="*/ 132 h 254"/>
                    <a:gd name="T84" fmla="*/ 0 w 412"/>
                    <a:gd name="T85" fmla="*/ 100 h 254"/>
                    <a:gd name="T86" fmla="*/ 7 w 412"/>
                    <a:gd name="T87" fmla="*/ 70 h 25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12"/>
                    <a:gd name="T133" fmla="*/ 0 h 254"/>
                    <a:gd name="T134" fmla="*/ 412 w 412"/>
                    <a:gd name="T135" fmla="*/ 254 h 25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12" h="254">
                      <a:moveTo>
                        <a:pt x="16" y="52"/>
                      </a:moveTo>
                      <a:lnTo>
                        <a:pt x="20" y="47"/>
                      </a:lnTo>
                      <a:lnTo>
                        <a:pt x="23" y="45"/>
                      </a:lnTo>
                      <a:lnTo>
                        <a:pt x="26" y="42"/>
                      </a:lnTo>
                      <a:lnTo>
                        <a:pt x="29" y="39"/>
                      </a:lnTo>
                      <a:lnTo>
                        <a:pt x="58" y="23"/>
                      </a:lnTo>
                      <a:lnTo>
                        <a:pt x="88" y="7"/>
                      </a:lnTo>
                      <a:lnTo>
                        <a:pt x="103" y="4"/>
                      </a:lnTo>
                      <a:lnTo>
                        <a:pt x="118" y="1"/>
                      </a:lnTo>
                      <a:lnTo>
                        <a:pt x="133" y="0"/>
                      </a:lnTo>
                      <a:lnTo>
                        <a:pt x="147" y="1"/>
                      </a:lnTo>
                      <a:lnTo>
                        <a:pt x="161" y="4"/>
                      </a:lnTo>
                      <a:lnTo>
                        <a:pt x="175" y="8"/>
                      </a:lnTo>
                      <a:lnTo>
                        <a:pt x="182" y="10"/>
                      </a:lnTo>
                      <a:lnTo>
                        <a:pt x="189" y="13"/>
                      </a:lnTo>
                      <a:lnTo>
                        <a:pt x="203" y="20"/>
                      </a:lnTo>
                      <a:lnTo>
                        <a:pt x="227" y="34"/>
                      </a:lnTo>
                      <a:lnTo>
                        <a:pt x="251" y="50"/>
                      </a:lnTo>
                      <a:lnTo>
                        <a:pt x="261" y="57"/>
                      </a:lnTo>
                      <a:lnTo>
                        <a:pt x="269" y="65"/>
                      </a:lnTo>
                      <a:lnTo>
                        <a:pt x="274" y="65"/>
                      </a:lnTo>
                      <a:lnTo>
                        <a:pt x="279" y="65"/>
                      </a:lnTo>
                      <a:lnTo>
                        <a:pt x="283" y="65"/>
                      </a:lnTo>
                      <a:lnTo>
                        <a:pt x="285" y="65"/>
                      </a:lnTo>
                      <a:lnTo>
                        <a:pt x="294" y="64"/>
                      </a:lnTo>
                      <a:lnTo>
                        <a:pt x="304" y="62"/>
                      </a:lnTo>
                      <a:lnTo>
                        <a:pt x="308" y="61"/>
                      </a:lnTo>
                      <a:lnTo>
                        <a:pt x="310" y="61"/>
                      </a:lnTo>
                      <a:lnTo>
                        <a:pt x="311" y="60"/>
                      </a:lnTo>
                      <a:lnTo>
                        <a:pt x="314" y="60"/>
                      </a:lnTo>
                      <a:lnTo>
                        <a:pt x="323" y="58"/>
                      </a:lnTo>
                      <a:lnTo>
                        <a:pt x="332" y="55"/>
                      </a:lnTo>
                      <a:lnTo>
                        <a:pt x="335" y="54"/>
                      </a:lnTo>
                      <a:lnTo>
                        <a:pt x="337" y="53"/>
                      </a:lnTo>
                      <a:lnTo>
                        <a:pt x="342" y="52"/>
                      </a:lnTo>
                      <a:lnTo>
                        <a:pt x="351" y="47"/>
                      </a:lnTo>
                      <a:lnTo>
                        <a:pt x="357" y="44"/>
                      </a:lnTo>
                      <a:lnTo>
                        <a:pt x="363" y="42"/>
                      </a:lnTo>
                      <a:lnTo>
                        <a:pt x="370" y="40"/>
                      </a:lnTo>
                      <a:lnTo>
                        <a:pt x="376" y="40"/>
                      </a:lnTo>
                      <a:lnTo>
                        <a:pt x="384" y="39"/>
                      </a:lnTo>
                      <a:lnTo>
                        <a:pt x="391" y="40"/>
                      </a:lnTo>
                      <a:lnTo>
                        <a:pt x="398" y="42"/>
                      </a:lnTo>
                      <a:lnTo>
                        <a:pt x="402" y="46"/>
                      </a:lnTo>
                      <a:lnTo>
                        <a:pt x="406" y="49"/>
                      </a:lnTo>
                      <a:lnTo>
                        <a:pt x="408" y="52"/>
                      </a:lnTo>
                      <a:lnTo>
                        <a:pt x="409" y="55"/>
                      </a:lnTo>
                      <a:lnTo>
                        <a:pt x="411" y="60"/>
                      </a:lnTo>
                      <a:lnTo>
                        <a:pt x="412" y="70"/>
                      </a:lnTo>
                      <a:lnTo>
                        <a:pt x="412" y="73"/>
                      </a:lnTo>
                      <a:lnTo>
                        <a:pt x="412" y="75"/>
                      </a:lnTo>
                      <a:lnTo>
                        <a:pt x="410" y="78"/>
                      </a:lnTo>
                      <a:lnTo>
                        <a:pt x="407" y="81"/>
                      </a:lnTo>
                      <a:lnTo>
                        <a:pt x="398" y="88"/>
                      </a:lnTo>
                      <a:lnTo>
                        <a:pt x="386" y="94"/>
                      </a:lnTo>
                      <a:lnTo>
                        <a:pt x="383" y="95"/>
                      </a:lnTo>
                      <a:lnTo>
                        <a:pt x="382" y="95"/>
                      </a:lnTo>
                      <a:lnTo>
                        <a:pt x="381" y="96"/>
                      </a:lnTo>
                      <a:lnTo>
                        <a:pt x="375" y="99"/>
                      </a:lnTo>
                      <a:lnTo>
                        <a:pt x="363" y="103"/>
                      </a:lnTo>
                      <a:lnTo>
                        <a:pt x="352" y="107"/>
                      </a:lnTo>
                      <a:lnTo>
                        <a:pt x="339" y="109"/>
                      </a:lnTo>
                      <a:lnTo>
                        <a:pt x="333" y="108"/>
                      </a:lnTo>
                      <a:lnTo>
                        <a:pt x="326" y="109"/>
                      </a:lnTo>
                      <a:lnTo>
                        <a:pt x="313" y="109"/>
                      </a:lnTo>
                      <a:lnTo>
                        <a:pt x="307" y="108"/>
                      </a:lnTo>
                      <a:lnTo>
                        <a:pt x="303" y="109"/>
                      </a:lnTo>
                      <a:lnTo>
                        <a:pt x="294" y="114"/>
                      </a:lnTo>
                      <a:lnTo>
                        <a:pt x="297" y="118"/>
                      </a:lnTo>
                      <a:lnTo>
                        <a:pt x="299" y="124"/>
                      </a:lnTo>
                      <a:lnTo>
                        <a:pt x="302" y="135"/>
                      </a:lnTo>
                      <a:lnTo>
                        <a:pt x="306" y="146"/>
                      </a:lnTo>
                      <a:lnTo>
                        <a:pt x="308" y="159"/>
                      </a:lnTo>
                      <a:lnTo>
                        <a:pt x="310" y="163"/>
                      </a:lnTo>
                      <a:lnTo>
                        <a:pt x="310" y="168"/>
                      </a:lnTo>
                      <a:lnTo>
                        <a:pt x="310" y="173"/>
                      </a:lnTo>
                      <a:lnTo>
                        <a:pt x="310" y="179"/>
                      </a:lnTo>
                      <a:lnTo>
                        <a:pt x="308" y="187"/>
                      </a:lnTo>
                      <a:lnTo>
                        <a:pt x="306" y="197"/>
                      </a:lnTo>
                      <a:lnTo>
                        <a:pt x="301" y="205"/>
                      </a:lnTo>
                      <a:lnTo>
                        <a:pt x="299" y="208"/>
                      </a:lnTo>
                      <a:lnTo>
                        <a:pt x="295" y="213"/>
                      </a:lnTo>
                      <a:lnTo>
                        <a:pt x="292" y="215"/>
                      </a:lnTo>
                      <a:lnTo>
                        <a:pt x="289" y="220"/>
                      </a:lnTo>
                      <a:lnTo>
                        <a:pt x="279" y="227"/>
                      </a:lnTo>
                      <a:lnTo>
                        <a:pt x="268" y="234"/>
                      </a:lnTo>
                      <a:lnTo>
                        <a:pt x="255" y="241"/>
                      </a:lnTo>
                      <a:lnTo>
                        <a:pt x="244" y="246"/>
                      </a:lnTo>
                      <a:lnTo>
                        <a:pt x="230" y="250"/>
                      </a:lnTo>
                      <a:lnTo>
                        <a:pt x="222" y="251"/>
                      </a:lnTo>
                      <a:lnTo>
                        <a:pt x="215" y="252"/>
                      </a:lnTo>
                      <a:lnTo>
                        <a:pt x="208" y="253"/>
                      </a:lnTo>
                      <a:lnTo>
                        <a:pt x="200" y="254"/>
                      </a:lnTo>
                      <a:lnTo>
                        <a:pt x="184" y="253"/>
                      </a:lnTo>
                      <a:lnTo>
                        <a:pt x="169" y="252"/>
                      </a:lnTo>
                      <a:lnTo>
                        <a:pt x="167" y="251"/>
                      </a:lnTo>
                      <a:lnTo>
                        <a:pt x="163" y="250"/>
                      </a:lnTo>
                      <a:lnTo>
                        <a:pt x="157" y="250"/>
                      </a:lnTo>
                      <a:lnTo>
                        <a:pt x="145" y="245"/>
                      </a:lnTo>
                      <a:lnTo>
                        <a:pt x="133" y="241"/>
                      </a:lnTo>
                      <a:lnTo>
                        <a:pt x="129" y="240"/>
                      </a:lnTo>
                      <a:lnTo>
                        <a:pt x="127" y="239"/>
                      </a:lnTo>
                      <a:lnTo>
                        <a:pt x="121" y="236"/>
                      </a:lnTo>
                      <a:lnTo>
                        <a:pt x="115" y="233"/>
                      </a:lnTo>
                      <a:lnTo>
                        <a:pt x="112" y="232"/>
                      </a:lnTo>
                      <a:lnTo>
                        <a:pt x="109" y="230"/>
                      </a:lnTo>
                      <a:lnTo>
                        <a:pt x="98" y="224"/>
                      </a:lnTo>
                      <a:lnTo>
                        <a:pt x="88" y="216"/>
                      </a:lnTo>
                      <a:lnTo>
                        <a:pt x="77" y="210"/>
                      </a:lnTo>
                      <a:lnTo>
                        <a:pt x="63" y="199"/>
                      </a:lnTo>
                      <a:lnTo>
                        <a:pt x="49" y="190"/>
                      </a:lnTo>
                      <a:lnTo>
                        <a:pt x="45" y="187"/>
                      </a:lnTo>
                      <a:lnTo>
                        <a:pt x="43" y="186"/>
                      </a:lnTo>
                      <a:lnTo>
                        <a:pt x="42" y="184"/>
                      </a:lnTo>
                      <a:lnTo>
                        <a:pt x="35" y="179"/>
                      </a:lnTo>
                      <a:lnTo>
                        <a:pt x="28" y="172"/>
                      </a:lnTo>
                      <a:lnTo>
                        <a:pt x="22" y="165"/>
                      </a:lnTo>
                      <a:lnTo>
                        <a:pt x="17" y="157"/>
                      </a:lnTo>
                      <a:lnTo>
                        <a:pt x="13" y="149"/>
                      </a:lnTo>
                      <a:lnTo>
                        <a:pt x="11" y="145"/>
                      </a:lnTo>
                      <a:lnTo>
                        <a:pt x="8" y="140"/>
                      </a:lnTo>
                      <a:lnTo>
                        <a:pt x="7" y="136"/>
                      </a:lnTo>
                      <a:lnTo>
                        <a:pt x="7" y="134"/>
                      </a:lnTo>
                      <a:lnTo>
                        <a:pt x="6" y="132"/>
                      </a:lnTo>
                      <a:lnTo>
                        <a:pt x="2" y="120"/>
                      </a:lnTo>
                      <a:lnTo>
                        <a:pt x="0" y="110"/>
                      </a:lnTo>
                      <a:lnTo>
                        <a:pt x="0" y="100"/>
                      </a:lnTo>
                      <a:lnTo>
                        <a:pt x="1" y="89"/>
                      </a:lnTo>
                      <a:lnTo>
                        <a:pt x="3" y="80"/>
                      </a:lnTo>
                      <a:lnTo>
                        <a:pt x="7" y="70"/>
                      </a:lnTo>
                      <a:lnTo>
                        <a:pt x="11" y="61"/>
                      </a:lnTo>
                      <a:lnTo>
                        <a:pt x="16" y="52"/>
                      </a:lnTo>
                      <a:close/>
                    </a:path>
                  </a:pathLst>
                </a:custGeom>
                <a:solidFill>
                  <a:srgbClr val="000000"/>
                </a:solidFill>
                <a:ln w="9525">
                  <a:noFill/>
                  <a:round/>
                  <a:headEnd/>
                  <a:tailEnd/>
                </a:ln>
              </p:spPr>
              <p:txBody>
                <a:bodyPr>
                  <a:prstTxWarp prst="textNoShape">
                    <a:avLst/>
                  </a:prstTxWarp>
                </a:bodyPr>
                <a:lstStyle/>
                <a:p>
                  <a:endParaRPr lang="en-US" dirty="0"/>
                </a:p>
              </p:txBody>
            </p:sp>
            <p:sp>
              <p:nvSpPr>
                <p:cNvPr id="29773" name="Freeform 28"/>
                <p:cNvSpPr>
                  <a:spLocks/>
                </p:cNvSpPr>
                <p:nvPr/>
              </p:nvSpPr>
              <p:spPr bwMode="auto">
                <a:xfrm>
                  <a:off x="2933" y="2571"/>
                  <a:ext cx="369" cy="512"/>
                </a:xfrm>
                <a:custGeom>
                  <a:avLst/>
                  <a:gdLst>
                    <a:gd name="T0" fmla="*/ 188 w 369"/>
                    <a:gd name="T1" fmla="*/ 19 h 512"/>
                    <a:gd name="T2" fmla="*/ 161 w 369"/>
                    <a:gd name="T3" fmla="*/ 38 h 512"/>
                    <a:gd name="T4" fmla="*/ 95 w 369"/>
                    <a:gd name="T5" fmla="*/ 104 h 512"/>
                    <a:gd name="T6" fmla="*/ 63 w 369"/>
                    <a:gd name="T7" fmla="*/ 150 h 512"/>
                    <a:gd name="T8" fmla="*/ 43 w 369"/>
                    <a:gd name="T9" fmla="*/ 189 h 512"/>
                    <a:gd name="T10" fmla="*/ 39 w 369"/>
                    <a:gd name="T11" fmla="*/ 203 h 512"/>
                    <a:gd name="T12" fmla="*/ 16 w 369"/>
                    <a:gd name="T13" fmla="*/ 271 h 512"/>
                    <a:gd name="T14" fmla="*/ 13 w 369"/>
                    <a:gd name="T15" fmla="*/ 282 h 512"/>
                    <a:gd name="T16" fmla="*/ 2 w 369"/>
                    <a:gd name="T17" fmla="*/ 337 h 512"/>
                    <a:gd name="T18" fmla="*/ 0 w 369"/>
                    <a:gd name="T19" fmla="*/ 398 h 512"/>
                    <a:gd name="T20" fmla="*/ 3 w 369"/>
                    <a:gd name="T21" fmla="*/ 418 h 512"/>
                    <a:gd name="T22" fmla="*/ 16 w 369"/>
                    <a:gd name="T23" fmla="*/ 456 h 512"/>
                    <a:gd name="T24" fmla="*/ 31 w 369"/>
                    <a:gd name="T25" fmla="*/ 477 h 512"/>
                    <a:gd name="T26" fmla="*/ 51 w 369"/>
                    <a:gd name="T27" fmla="*/ 497 h 512"/>
                    <a:gd name="T28" fmla="*/ 82 w 369"/>
                    <a:gd name="T29" fmla="*/ 509 h 512"/>
                    <a:gd name="T30" fmla="*/ 117 w 369"/>
                    <a:gd name="T31" fmla="*/ 512 h 512"/>
                    <a:gd name="T32" fmla="*/ 145 w 369"/>
                    <a:gd name="T33" fmla="*/ 507 h 512"/>
                    <a:gd name="T34" fmla="*/ 154 w 369"/>
                    <a:gd name="T35" fmla="*/ 504 h 512"/>
                    <a:gd name="T36" fmla="*/ 167 w 369"/>
                    <a:gd name="T37" fmla="*/ 498 h 512"/>
                    <a:gd name="T38" fmla="*/ 178 w 369"/>
                    <a:gd name="T39" fmla="*/ 491 h 512"/>
                    <a:gd name="T40" fmla="*/ 183 w 369"/>
                    <a:gd name="T41" fmla="*/ 488 h 512"/>
                    <a:gd name="T42" fmla="*/ 197 w 369"/>
                    <a:gd name="T43" fmla="*/ 475 h 512"/>
                    <a:gd name="T44" fmla="*/ 206 w 369"/>
                    <a:gd name="T45" fmla="*/ 464 h 512"/>
                    <a:gd name="T46" fmla="*/ 209 w 369"/>
                    <a:gd name="T47" fmla="*/ 461 h 512"/>
                    <a:gd name="T48" fmla="*/ 211 w 369"/>
                    <a:gd name="T49" fmla="*/ 456 h 512"/>
                    <a:gd name="T50" fmla="*/ 218 w 369"/>
                    <a:gd name="T51" fmla="*/ 445 h 512"/>
                    <a:gd name="T52" fmla="*/ 227 w 369"/>
                    <a:gd name="T53" fmla="*/ 423 h 512"/>
                    <a:gd name="T54" fmla="*/ 231 w 369"/>
                    <a:gd name="T55" fmla="*/ 406 h 512"/>
                    <a:gd name="T56" fmla="*/ 230 w 369"/>
                    <a:gd name="T57" fmla="*/ 379 h 512"/>
                    <a:gd name="T58" fmla="*/ 227 w 369"/>
                    <a:gd name="T59" fmla="*/ 359 h 512"/>
                    <a:gd name="T60" fmla="*/ 220 w 369"/>
                    <a:gd name="T61" fmla="*/ 342 h 512"/>
                    <a:gd name="T62" fmla="*/ 216 w 369"/>
                    <a:gd name="T63" fmla="*/ 319 h 512"/>
                    <a:gd name="T64" fmla="*/ 218 w 369"/>
                    <a:gd name="T65" fmla="*/ 297 h 512"/>
                    <a:gd name="T66" fmla="*/ 230 w 369"/>
                    <a:gd name="T67" fmla="*/ 270 h 512"/>
                    <a:gd name="T68" fmla="*/ 251 w 369"/>
                    <a:gd name="T69" fmla="*/ 248 h 512"/>
                    <a:gd name="T70" fmla="*/ 279 w 369"/>
                    <a:gd name="T71" fmla="*/ 233 h 512"/>
                    <a:gd name="T72" fmla="*/ 301 w 369"/>
                    <a:gd name="T73" fmla="*/ 216 h 512"/>
                    <a:gd name="T74" fmla="*/ 315 w 369"/>
                    <a:gd name="T75" fmla="*/ 203 h 512"/>
                    <a:gd name="T76" fmla="*/ 325 w 369"/>
                    <a:gd name="T77" fmla="*/ 192 h 512"/>
                    <a:gd name="T78" fmla="*/ 335 w 369"/>
                    <a:gd name="T79" fmla="*/ 182 h 512"/>
                    <a:gd name="T80" fmla="*/ 345 w 369"/>
                    <a:gd name="T81" fmla="*/ 166 h 512"/>
                    <a:gd name="T82" fmla="*/ 354 w 369"/>
                    <a:gd name="T83" fmla="*/ 148 h 512"/>
                    <a:gd name="T84" fmla="*/ 366 w 369"/>
                    <a:gd name="T85" fmla="*/ 119 h 512"/>
                    <a:gd name="T86" fmla="*/ 368 w 369"/>
                    <a:gd name="T87" fmla="*/ 88 h 512"/>
                    <a:gd name="T88" fmla="*/ 363 w 369"/>
                    <a:gd name="T89" fmla="*/ 60 h 512"/>
                    <a:gd name="T90" fmla="*/ 351 w 369"/>
                    <a:gd name="T91" fmla="*/ 35 h 512"/>
                    <a:gd name="T92" fmla="*/ 337 w 369"/>
                    <a:gd name="T93" fmla="*/ 21 h 512"/>
                    <a:gd name="T94" fmla="*/ 322 w 369"/>
                    <a:gd name="T95" fmla="*/ 11 h 512"/>
                    <a:gd name="T96" fmla="*/ 301 w 369"/>
                    <a:gd name="T97" fmla="*/ 5 h 512"/>
                    <a:gd name="T98" fmla="*/ 273 w 369"/>
                    <a:gd name="T99" fmla="*/ 1 h 512"/>
                    <a:gd name="T100" fmla="*/ 236 w 369"/>
                    <a:gd name="T101" fmla="*/ 2 h 51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69"/>
                    <a:gd name="T154" fmla="*/ 0 h 512"/>
                    <a:gd name="T155" fmla="*/ 369 w 369"/>
                    <a:gd name="T156" fmla="*/ 512 h 51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69" h="512">
                      <a:moveTo>
                        <a:pt x="208" y="11"/>
                      </a:moveTo>
                      <a:lnTo>
                        <a:pt x="195" y="16"/>
                      </a:lnTo>
                      <a:lnTo>
                        <a:pt x="188" y="19"/>
                      </a:lnTo>
                      <a:lnTo>
                        <a:pt x="183" y="22"/>
                      </a:lnTo>
                      <a:lnTo>
                        <a:pt x="171" y="30"/>
                      </a:lnTo>
                      <a:lnTo>
                        <a:pt x="161" y="38"/>
                      </a:lnTo>
                      <a:lnTo>
                        <a:pt x="133" y="64"/>
                      </a:lnTo>
                      <a:lnTo>
                        <a:pt x="108" y="91"/>
                      </a:lnTo>
                      <a:lnTo>
                        <a:pt x="95" y="104"/>
                      </a:lnTo>
                      <a:lnTo>
                        <a:pt x="85" y="119"/>
                      </a:lnTo>
                      <a:lnTo>
                        <a:pt x="74" y="134"/>
                      </a:lnTo>
                      <a:lnTo>
                        <a:pt x="63" y="150"/>
                      </a:lnTo>
                      <a:lnTo>
                        <a:pt x="54" y="168"/>
                      </a:lnTo>
                      <a:lnTo>
                        <a:pt x="46" y="184"/>
                      </a:lnTo>
                      <a:lnTo>
                        <a:pt x="43" y="189"/>
                      </a:lnTo>
                      <a:lnTo>
                        <a:pt x="39" y="194"/>
                      </a:lnTo>
                      <a:lnTo>
                        <a:pt x="39" y="200"/>
                      </a:lnTo>
                      <a:lnTo>
                        <a:pt x="39" y="203"/>
                      </a:lnTo>
                      <a:lnTo>
                        <a:pt x="36" y="209"/>
                      </a:lnTo>
                      <a:lnTo>
                        <a:pt x="25" y="239"/>
                      </a:lnTo>
                      <a:lnTo>
                        <a:pt x="16" y="271"/>
                      </a:lnTo>
                      <a:lnTo>
                        <a:pt x="15" y="274"/>
                      </a:lnTo>
                      <a:lnTo>
                        <a:pt x="15" y="279"/>
                      </a:lnTo>
                      <a:lnTo>
                        <a:pt x="13" y="282"/>
                      </a:lnTo>
                      <a:lnTo>
                        <a:pt x="11" y="287"/>
                      </a:lnTo>
                      <a:lnTo>
                        <a:pt x="6" y="312"/>
                      </a:lnTo>
                      <a:lnTo>
                        <a:pt x="2" y="337"/>
                      </a:lnTo>
                      <a:lnTo>
                        <a:pt x="0" y="364"/>
                      </a:lnTo>
                      <a:lnTo>
                        <a:pt x="0" y="391"/>
                      </a:lnTo>
                      <a:lnTo>
                        <a:pt x="0" y="398"/>
                      </a:lnTo>
                      <a:lnTo>
                        <a:pt x="1" y="404"/>
                      </a:lnTo>
                      <a:lnTo>
                        <a:pt x="1" y="411"/>
                      </a:lnTo>
                      <a:lnTo>
                        <a:pt x="3" y="418"/>
                      </a:lnTo>
                      <a:lnTo>
                        <a:pt x="6" y="431"/>
                      </a:lnTo>
                      <a:lnTo>
                        <a:pt x="10" y="443"/>
                      </a:lnTo>
                      <a:lnTo>
                        <a:pt x="16" y="456"/>
                      </a:lnTo>
                      <a:lnTo>
                        <a:pt x="19" y="461"/>
                      </a:lnTo>
                      <a:lnTo>
                        <a:pt x="23" y="467"/>
                      </a:lnTo>
                      <a:lnTo>
                        <a:pt x="31" y="477"/>
                      </a:lnTo>
                      <a:lnTo>
                        <a:pt x="40" y="489"/>
                      </a:lnTo>
                      <a:lnTo>
                        <a:pt x="46" y="492"/>
                      </a:lnTo>
                      <a:lnTo>
                        <a:pt x="51" y="497"/>
                      </a:lnTo>
                      <a:lnTo>
                        <a:pt x="61" y="501"/>
                      </a:lnTo>
                      <a:lnTo>
                        <a:pt x="72" y="505"/>
                      </a:lnTo>
                      <a:lnTo>
                        <a:pt x="82" y="509"/>
                      </a:lnTo>
                      <a:lnTo>
                        <a:pt x="94" y="511"/>
                      </a:lnTo>
                      <a:lnTo>
                        <a:pt x="105" y="512"/>
                      </a:lnTo>
                      <a:lnTo>
                        <a:pt x="117" y="512"/>
                      </a:lnTo>
                      <a:lnTo>
                        <a:pt x="128" y="511"/>
                      </a:lnTo>
                      <a:lnTo>
                        <a:pt x="140" y="509"/>
                      </a:lnTo>
                      <a:lnTo>
                        <a:pt x="145" y="507"/>
                      </a:lnTo>
                      <a:lnTo>
                        <a:pt x="149" y="505"/>
                      </a:lnTo>
                      <a:lnTo>
                        <a:pt x="152" y="505"/>
                      </a:lnTo>
                      <a:lnTo>
                        <a:pt x="154" y="504"/>
                      </a:lnTo>
                      <a:lnTo>
                        <a:pt x="157" y="503"/>
                      </a:lnTo>
                      <a:lnTo>
                        <a:pt x="162" y="500"/>
                      </a:lnTo>
                      <a:lnTo>
                        <a:pt x="167" y="498"/>
                      </a:lnTo>
                      <a:lnTo>
                        <a:pt x="173" y="495"/>
                      </a:lnTo>
                      <a:lnTo>
                        <a:pt x="178" y="491"/>
                      </a:lnTo>
                      <a:lnTo>
                        <a:pt x="179" y="490"/>
                      </a:lnTo>
                      <a:lnTo>
                        <a:pt x="180" y="490"/>
                      </a:lnTo>
                      <a:lnTo>
                        <a:pt x="183" y="488"/>
                      </a:lnTo>
                      <a:lnTo>
                        <a:pt x="188" y="484"/>
                      </a:lnTo>
                      <a:lnTo>
                        <a:pt x="193" y="479"/>
                      </a:lnTo>
                      <a:lnTo>
                        <a:pt x="197" y="475"/>
                      </a:lnTo>
                      <a:lnTo>
                        <a:pt x="202" y="470"/>
                      </a:lnTo>
                      <a:lnTo>
                        <a:pt x="205" y="466"/>
                      </a:lnTo>
                      <a:lnTo>
                        <a:pt x="206" y="464"/>
                      </a:lnTo>
                      <a:lnTo>
                        <a:pt x="206" y="463"/>
                      </a:lnTo>
                      <a:lnTo>
                        <a:pt x="207" y="463"/>
                      </a:lnTo>
                      <a:lnTo>
                        <a:pt x="209" y="461"/>
                      </a:lnTo>
                      <a:lnTo>
                        <a:pt x="210" y="458"/>
                      </a:lnTo>
                      <a:lnTo>
                        <a:pt x="211" y="457"/>
                      </a:lnTo>
                      <a:lnTo>
                        <a:pt x="211" y="456"/>
                      </a:lnTo>
                      <a:lnTo>
                        <a:pt x="212" y="456"/>
                      </a:lnTo>
                      <a:lnTo>
                        <a:pt x="216" y="451"/>
                      </a:lnTo>
                      <a:lnTo>
                        <a:pt x="218" y="445"/>
                      </a:lnTo>
                      <a:lnTo>
                        <a:pt x="221" y="441"/>
                      </a:lnTo>
                      <a:lnTo>
                        <a:pt x="225" y="429"/>
                      </a:lnTo>
                      <a:lnTo>
                        <a:pt x="227" y="423"/>
                      </a:lnTo>
                      <a:lnTo>
                        <a:pt x="229" y="418"/>
                      </a:lnTo>
                      <a:lnTo>
                        <a:pt x="230" y="411"/>
                      </a:lnTo>
                      <a:lnTo>
                        <a:pt x="231" y="406"/>
                      </a:lnTo>
                      <a:lnTo>
                        <a:pt x="231" y="399"/>
                      </a:lnTo>
                      <a:lnTo>
                        <a:pt x="231" y="392"/>
                      </a:lnTo>
                      <a:lnTo>
                        <a:pt x="230" y="379"/>
                      </a:lnTo>
                      <a:lnTo>
                        <a:pt x="230" y="372"/>
                      </a:lnTo>
                      <a:lnTo>
                        <a:pt x="229" y="365"/>
                      </a:lnTo>
                      <a:lnTo>
                        <a:pt x="227" y="359"/>
                      </a:lnTo>
                      <a:lnTo>
                        <a:pt x="224" y="353"/>
                      </a:lnTo>
                      <a:lnTo>
                        <a:pt x="222" y="348"/>
                      </a:lnTo>
                      <a:lnTo>
                        <a:pt x="220" y="342"/>
                      </a:lnTo>
                      <a:lnTo>
                        <a:pt x="218" y="330"/>
                      </a:lnTo>
                      <a:lnTo>
                        <a:pt x="217" y="325"/>
                      </a:lnTo>
                      <a:lnTo>
                        <a:pt x="216" y="319"/>
                      </a:lnTo>
                      <a:lnTo>
                        <a:pt x="216" y="313"/>
                      </a:lnTo>
                      <a:lnTo>
                        <a:pt x="217" y="308"/>
                      </a:lnTo>
                      <a:lnTo>
                        <a:pt x="218" y="297"/>
                      </a:lnTo>
                      <a:lnTo>
                        <a:pt x="221" y="287"/>
                      </a:lnTo>
                      <a:lnTo>
                        <a:pt x="224" y="278"/>
                      </a:lnTo>
                      <a:lnTo>
                        <a:pt x="230" y="270"/>
                      </a:lnTo>
                      <a:lnTo>
                        <a:pt x="236" y="262"/>
                      </a:lnTo>
                      <a:lnTo>
                        <a:pt x="243" y="255"/>
                      </a:lnTo>
                      <a:lnTo>
                        <a:pt x="251" y="248"/>
                      </a:lnTo>
                      <a:lnTo>
                        <a:pt x="262" y="243"/>
                      </a:lnTo>
                      <a:lnTo>
                        <a:pt x="270" y="238"/>
                      </a:lnTo>
                      <a:lnTo>
                        <a:pt x="279" y="233"/>
                      </a:lnTo>
                      <a:lnTo>
                        <a:pt x="287" y="227"/>
                      </a:lnTo>
                      <a:lnTo>
                        <a:pt x="294" y="222"/>
                      </a:lnTo>
                      <a:lnTo>
                        <a:pt x="301" y="216"/>
                      </a:lnTo>
                      <a:lnTo>
                        <a:pt x="309" y="210"/>
                      </a:lnTo>
                      <a:lnTo>
                        <a:pt x="312" y="206"/>
                      </a:lnTo>
                      <a:lnTo>
                        <a:pt x="315" y="203"/>
                      </a:lnTo>
                      <a:lnTo>
                        <a:pt x="319" y="199"/>
                      </a:lnTo>
                      <a:lnTo>
                        <a:pt x="322" y="196"/>
                      </a:lnTo>
                      <a:lnTo>
                        <a:pt x="325" y="192"/>
                      </a:lnTo>
                      <a:lnTo>
                        <a:pt x="329" y="189"/>
                      </a:lnTo>
                      <a:lnTo>
                        <a:pt x="331" y="185"/>
                      </a:lnTo>
                      <a:lnTo>
                        <a:pt x="335" y="182"/>
                      </a:lnTo>
                      <a:lnTo>
                        <a:pt x="337" y="177"/>
                      </a:lnTo>
                      <a:lnTo>
                        <a:pt x="340" y="174"/>
                      </a:lnTo>
                      <a:lnTo>
                        <a:pt x="345" y="166"/>
                      </a:lnTo>
                      <a:lnTo>
                        <a:pt x="347" y="161"/>
                      </a:lnTo>
                      <a:lnTo>
                        <a:pt x="350" y="157"/>
                      </a:lnTo>
                      <a:lnTo>
                        <a:pt x="354" y="148"/>
                      </a:lnTo>
                      <a:lnTo>
                        <a:pt x="358" y="140"/>
                      </a:lnTo>
                      <a:lnTo>
                        <a:pt x="363" y="131"/>
                      </a:lnTo>
                      <a:lnTo>
                        <a:pt x="366" y="119"/>
                      </a:lnTo>
                      <a:lnTo>
                        <a:pt x="368" y="107"/>
                      </a:lnTo>
                      <a:lnTo>
                        <a:pt x="369" y="97"/>
                      </a:lnTo>
                      <a:lnTo>
                        <a:pt x="368" y="88"/>
                      </a:lnTo>
                      <a:lnTo>
                        <a:pt x="367" y="78"/>
                      </a:lnTo>
                      <a:lnTo>
                        <a:pt x="365" y="70"/>
                      </a:lnTo>
                      <a:lnTo>
                        <a:pt x="363" y="60"/>
                      </a:lnTo>
                      <a:lnTo>
                        <a:pt x="359" y="51"/>
                      </a:lnTo>
                      <a:lnTo>
                        <a:pt x="355" y="43"/>
                      </a:lnTo>
                      <a:lnTo>
                        <a:pt x="351" y="35"/>
                      </a:lnTo>
                      <a:lnTo>
                        <a:pt x="346" y="29"/>
                      </a:lnTo>
                      <a:lnTo>
                        <a:pt x="342" y="25"/>
                      </a:lnTo>
                      <a:lnTo>
                        <a:pt x="337" y="21"/>
                      </a:lnTo>
                      <a:lnTo>
                        <a:pt x="333" y="17"/>
                      </a:lnTo>
                      <a:lnTo>
                        <a:pt x="328" y="14"/>
                      </a:lnTo>
                      <a:lnTo>
                        <a:pt x="322" y="11"/>
                      </a:lnTo>
                      <a:lnTo>
                        <a:pt x="316" y="9"/>
                      </a:lnTo>
                      <a:lnTo>
                        <a:pt x="310" y="7"/>
                      </a:lnTo>
                      <a:lnTo>
                        <a:pt x="301" y="5"/>
                      </a:lnTo>
                      <a:lnTo>
                        <a:pt x="292" y="3"/>
                      </a:lnTo>
                      <a:lnTo>
                        <a:pt x="282" y="2"/>
                      </a:lnTo>
                      <a:lnTo>
                        <a:pt x="273" y="1"/>
                      </a:lnTo>
                      <a:lnTo>
                        <a:pt x="254" y="0"/>
                      </a:lnTo>
                      <a:lnTo>
                        <a:pt x="244" y="1"/>
                      </a:lnTo>
                      <a:lnTo>
                        <a:pt x="236" y="2"/>
                      </a:lnTo>
                      <a:lnTo>
                        <a:pt x="222" y="6"/>
                      </a:lnTo>
                      <a:lnTo>
                        <a:pt x="208" y="11"/>
                      </a:lnTo>
                      <a:close/>
                    </a:path>
                  </a:pathLst>
                </a:custGeom>
                <a:solidFill>
                  <a:srgbClr val="000000"/>
                </a:solidFill>
                <a:ln w="9525">
                  <a:noFill/>
                  <a:round/>
                  <a:headEnd/>
                  <a:tailEnd/>
                </a:ln>
              </p:spPr>
              <p:txBody>
                <a:bodyPr>
                  <a:prstTxWarp prst="textNoShape">
                    <a:avLst/>
                  </a:prstTxWarp>
                </a:bodyPr>
                <a:lstStyle/>
                <a:p>
                  <a:endParaRPr lang="en-US" dirty="0"/>
                </a:p>
              </p:txBody>
            </p:sp>
            <p:sp>
              <p:nvSpPr>
                <p:cNvPr id="29774" name="Freeform 29"/>
                <p:cNvSpPr>
                  <a:spLocks/>
                </p:cNvSpPr>
                <p:nvPr/>
              </p:nvSpPr>
              <p:spPr bwMode="auto">
                <a:xfrm>
                  <a:off x="2762" y="2599"/>
                  <a:ext cx="347" cy="474"/>
                </a:xfrm>
                <a:custGeom>
                  <a:avLst/>
                  <a:gdLst>
                    <a:gd name="T0" fmla="*/ 333 w 347"/>
                    <a:gd name="T1" fmla="*/ 0 h 474"/>
                    <a:gd name="T2" fmla="*/ 288 w 347"/>
                    <a:gd name="T3" fmla="*/ 14 h 474"/>
                    <a:gd name="T4" fmla="*/ 251 w 347"/>
                    <a:gd name="T5" fmla="*/ 34 h 474"/>
                    <a:gd name="T6" fmla="*/ 212 w 347"/>
                    <a:gd name="T7" fmla="*/ 62 h 474"/>
                    <a:gd name="T8" fmla="*/ 166 w 347"/>
                    <a:gd name="T9" fmla="*/ 103 h 474"/>
                    <a:gd name="T10" fmla="*/ 100 w 347"/>
                    <a:gd name="T11" fmla="*/ 166 h 474"/>
                    <a:gd name="T12" fmla="*/ 54 w 347"/>
                    <a:gd name="T13" fmla="*/ 215 h 474"/>
                    <a:gd name="T14" fmla="*/ 17 w 347"/>
                    <a:gd name="T15" fmla="*/ 258 h 474"/>
                    <a:gd name="T16" fmla="*/ 4 w 347"/>
                    <a:gd name="T17" fmla="*/ 275 h 474"/>
                    <a:gd name="T18" fmla="*/ 0 w 347"/>
                    <a:gd name="T19" fmla="*/ 293 h 474"/>
                    <a:gd name="T20" fmla="*/ 11 w 347"/>
                    <a:gd name="T21" fmla="*/ 313 h 474"/>
                    <a:gd name="T22" fmla="*/ 27 w 347"/>
                    <a:gd name="T23" fmla="*/ 325 h 474"/>
                    <a:gd name="T24" fmla="*/ 74 w 347"/>
                    <a:gd name="T25" fmla="*/ 341 h 474"/>
                    <a:gd name="T26" fmla="*/ 133 w 347"/>
                    <a:gd name="T27" fmla="*/ 350 h 474"/>
                    <a:gd name="T28" fmla="*/ 168 w 347"/>
                    <a:gd name="T29" fmla="*/ 357 h 474"/>
                    <a:gd name="T30" fmla="*/ 176 w 347"/>
                    <a:gd name="T31" fmla="*/ 368 h 474"/>
                    <a:gd name="T32" fmla="*/ 174 w 347"/>
                    <a:gd name="T33" fmla="*/ 384 h 474"/>
                    <a:gd name="T34" fmla="*/ 171 w 347"/>
                    <a:gd name="T35" fmla="*/ 390 h 474"/>
                    <a:gd name="T36" fmla="*/ 150 w 347"/>
                    <a:gd name="T37" fmla="*/ 419 h 474"/>
                    <a:gd name="T38" fmla="*/ 141 w 347"/>
                    <a:gd name="T39" fmla="*/ 434 h 474"/>
                    <a:gd name="T40" fmla="*/ 140 w 347"/>
                    <a:gd name="T41" fmla="*/ 439 h 474"/>
                    <a:gd name="T42" fmla="*/ 145 w 347"/>
                    <a:gd name="T43" fmla="*/ 451 h 474"/>
                    <a:gd name="T44" fmla="*/ 158 w 347"/>
                    <a:gd name="T45" fmla="*/ 452 h 474"/>
                    <a:gd name="T46" fmla="*/ 171 w 347"/>
                    <a:gd name="T47" fmla="*/ 441 h 474"/>
                    <a:gd name="T48" fmla="*/ 182 w 347"/>
                    <a:gd name="T49" fmla="*/ 425 h 474"/>
                    <a:gd name="T50" fmla="*/ 192 w 347"/>
                    <a:gd name="T51" fmla="*/ 425 h 474"/>
                    <a:gd name="T52" fmla="*/ 192 w 347"/>
                    <a:gd name="T53" fmla="*/ 451 h 474"/>
                    <a:gd name="T54" fmla="*/ 195 w 347"/>
                    <a:gd name="T55" fmla="*/ 473 h 474"/>
                    <a:gd name="T56" fmla="*/ 212 w 347"/>
                    <a:gd name="T57" fmla="*/ 474 h 474"/>
                    <a:gd name="T58" fmla="*/ 230 w 347"/>
                    <a:gd name="T59" fmla="*/ 460 h 474"/>
                    <a:gd name="T60" fmla="*/ 228 w 347"/>
                    <a:gd name="T61" fmla="*/ 442 h 474"/>
                    <a:gd name="T62" fmla="*/ 214 w 347"/>
                    <a:gd name="T63" fmla="*/ 423 h 474"/>
                    <a:gd name="T64" fmla="*/ 215 w 347"/>
                    <a:gd name="T65" fmla="*/ 408 h 474"/>
                    <a:gd name="T66" fmla="*/ 232 w 347"/>
                    <a:gd name="T67" fmla="*/ 405 h 474"/>
                    <a:gd name="T68" fmla="*/ 257 w 347"/>
                    <a:gd name="T69" fmla="*/ 415 h 474"/>
                    <a:gd name="T70" fmla="*/ 279 w 347"/>
                    <a:gd name="T71" fmla="*/ 411 h 474"/>
                    <a:gd name="T72" fmla="*/ 282 w 347"/>
                    <a:gd name="T73" fmla="*/ 395 h 474"/>
                    <a:gd name="T74" fmla="*/ 271 w 347"/>
                    <a:gd name="T75" fmla="*/ 381 h 474"/>
                    <a:gd name="T76" fmla="*/ 234 w 347"/>
                    <a:gd name="T77" fmla="*/ 375 h 474"/>
                    <a:gd name="T78" fmla="*/ 217 w 347"/>
                    <a:gd name="T79" fmla="*/ 364 h 474"/>
                    <a:gd name="T80" fmla="*/ 203 w 347"/>
                    <a:gd name="T81" fmla="*/ 347 h 474"/>
                    <a:gd name="T82" fmla="*/ 196 w 347"/>
                    <a:gd name="T83" fmla="*/ 336 h 474"/>
                    <a:gd name="T84" fmla="*/ 172 w 347"/>
                    <a:gd name="T85" fmla="*/ 328 h 474"/>
                    <a:gd name="T86" fmla="*/ 140 w 347"/>
                    <a:gd name="T87" fmla="*/ 323 h 474"/>
                    <a:gd name="T88" fmla="*/ 106 w 347"/>
                    <a:gd name="T89" fmla="*/ 314 h 474"/>
                    <a:gd name="T90" fmla="*/ 82 w 347"/>
                    <a:gd name="T91" fmla="*/ 302 h 474"/>
                    <a:gd name="T92" fmla="*/ 69 w 347"/>
                    <a:gd name="T93" fmla="*/ 287 h 474"/>
                    <a:gd name="T94" fmla="*/ 68 w 347"/>
                    <a:gd name="T95" fmla="*/ 268 h 474"/>
                    <a:gd name="T96" fmla="*/ 91 w 347"/>
                    <a:gd name="T97" fmla="*/ 235 h 474"/>
                    <a:gd name="T98" fmla="*/ 158 w 347"/>
                    <a:gd name="T99" fmla="*/ 185 h 474"/>
                    <a:gd name="T100" fmla="*/ 227 w 347"/>
                    <a:gd name="T101" fmla="*/ 131 h 474"/>
                    <a:gd name="T102" fmla="*/ 295 w 347"/>
                    <a:gd name="T103" fmla="*/ 96 h 474"/>
                    <a:gd name="T104" fmla="*/ 333 w 347"/>
                    <a:gd name="T105" fmla="*/ 58 h 474"/>
                    <a:gd name="T106" fmla="*/ 347 w 347"/>
                    <a:gd name="T107" fmla="*/ 29 h 474"/>
                    <a:gd name="T108" fmla="*/ 346 w 347"/>
                    <a:gd name="T109" fmla="*/ 11 h 474"/>
                    <a:gd name="T110" fmla="*/ 333 w 347"/>
                    <a:gd name="T111" fmla="*/ 0 h 47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347"/>
                    <a:gd name="T169" fmla="*/ 0 h 474"/>
                    <a:gd name="T170" fmla="*/ 347 w 347"/>
                    <a:gd name="T171" fmla="*/ 474 h 474"/>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347" h="474">
                      <a:moveTo>
                        <a:pt x="333" y="0"/>
                      </a:moveTo>
                      <a:lnTo>
                        <a:pt x="288" y="14"/>
                      </a:lnTo>
                      <a:lnTo>
                        <a:pt x="251" y="34"/>
                      </a:lnTo>
                      <a:lnTo>
                        <a:pt x="212" y="62"/>
                      </a:lnTo>
                      <a:lnTo>
                        <a:pt x="166" y="103"/>
                      </a:lnTo>
                      <a:lnTo>
                        <a:pt x="100" y="166"/>
                      </a:lnTo>
                      <a:lnTo>
                        <a:pt x="54" y="215"/>
                      </a:lnTo>
                      <a:lnTo>
                        <a:pt x="17" y="258"/>
                      </a:lnTo>
                      <a:lnTo>
                        <a:pt x="4" y="275"/>
                      </a:lnTo>
                      <a:lnTo>
                        <a:pt x="0" y="293"/>
                      </a:lnTo>
                      <a:lnTo>
                        <a:pt x="11" y="313"/>
                      </a:lnTo>
                      <a:lnTo>
                        <a:pt x="27" y="325"/>
                      </a:lnTo>
                      <a:lnTo>
                        <a:pt x="74" y="341"/>
                      </a:lnTo>
                      <a:lnTo>
                        <a:pt x="133" y="350"/>
                      </a:lnTo>
                      <a:lnTo>
                        <a:pt x="168" y="357"/>
                      </a:lnTo>
                      <a:lnTo>
                        <a:pt x="176" y="368"/>
                      </a:lnTo>
                      <a:lnTo>
                        <a:pt x="174" y="384"/>
                      </a:lnTo>
                      <a:lnTo>
                        <a:pt x="171" y="390"/>
                      </a:lnTo>
                      <a:lnTo>
                        <a:pt x="150" y="419"/>
                      </a:lnTo>
                      <a:lnTo>
                        <a:pt x="141" y="434"/>
                      </a:lnTo>
                      <a:lnTo>
                        <a:pt x="140" y="439"/>
                      </a:lnTo>
                      <a:lnTo>
                        <a:pt x="145" y="451"/>
                      </a:lnTo>
                      <a:lnTo>
                        <a:pt x="158" y="452"/>
                      </a:lnTo>
                      <a:lnTo>
                        <a:pt x="171" y="441"/>
                      </a:lnTo>
                      <a:lnTo>
                        <a:pt x="182" y="425"/>
                      </a:lnTo>
                      <a:lnTo>
                        <a:pt x="192" y="425"/>
                      </a:lnTo>
                      <a:lnTo>
                        <a:pt x="192" y="451"/>
                      </a:lnTo>
                      <a:lnTo>
                        <a:pt x="195" y="473"/>
                      </a:lnTo>
                      <a:lnTo>
                        <a:pt x="212" y="474"/>
                      </a:lnTo>
                      <a:lnTo>
                        <a:pt x="230" y="460"/>
                      </a:lnTo>
                      <a:lnTo>
                        <a:pt x="228" y="442"/>
                      </a:lnTo>
                      <a:lnTo>
                        <a:pt x="214" y="423"/>
                      </a:lnTo>
                      <a:lnTo>
                        <a:pt x="215" y="408"/>
                      </a:lnTo>
                      <a:lnTo>
                        <a:pt x="232" y="405"/>
                      </a:lnTo>
                      <a:lnTo>
                        <a:pt x="257" y="415"/>
                      </a:lnTo>
                      <a:lnTo>
                        <a:pt x="279" y="411"/>
                      </a:lnTo>
                      <a:lnTo>
                        <a:pt x="282" y="395"/>
                      </a:lnTo>
                      <a:lnTo>
                        <a:pt x="271" y="381"/>
                      </a:lnTo>
                      <a:lnTo>
                        <a:pt x="234" y="375"/>
                      </a:lnTo>
                      <a:lnTo>
                        <a:pt x="217" y="364"/>
                      </a:lnTo>
                      <a:lnTo>
                        <a:pt x="203" y="347"/>
                      </a:lnTo>
                      <a:lnTo>
                        <a:pt x="196" y="336"/>
                      </a:lnTo>
                      <a:lnTo>
                        <a:pt x="172" y="328"/>
                      </a:lnTo>
                      <a:lnTo>
                        <a:pt x="140" y="323"/>
                      </a:lnTo>
                      <a:lnTo>
                        <a:pt x="106" y="314"/>
                      </a:lnTo>
                      <a:lnTo>
                        <a:pt x="82" y="302"/>
                      </a:lnTo>
                      <a:lnTo>
                        <a:pt x="69" y="287"/>
                      </a:lnTo>
                      <a:lnTo>
                        <a:pt x="68" y="268"/>
                      </a:lnTo>
                      <a:lnTo>
                        <a:pt x="91" y="235"/>
                      </a:lnTo>
                      <a:lnTo>
                        <a:pt x="158" y="185"/>
                      </a:lnTo>
                      <a:lnTo>
                        <a:pt x="227" y="131"/>
                      </a:lnTo>
                      <a:lnTo>
                        <a:pt x="295" y="96"/>
                      </a:lnTo>
                      <a:lnTo>
                        <a:pt x="333" y="58"/>
                      </a:lnTo>
                      <a:lnTo>
                        <a:pt x="347" y="29"/>
                      </a:lnTo>
                      <a:lnTo>
                        <a:pt x="346" y="11"/>
                      </a:lnTo>
                      <a:lnTo>
                        <a:pt x="333" y="0"/>
                      </a:lnTo>
                      <a:close/>
                    </a:path>
                  </a:pathLst>
                </a:custGeom>
                <a:solidFill>
                  <a:srgbClr val="000000"/>
                </a:solidFill>
                <a:ln w="9525">
                  <a:noFill/>
                  <a:round/>
                  <a:headEnd/>
                  <a:tailEnd/>
                </a:ln>
              </p:spPr>
              <p:txBody>
                <a:bodyPr>
                  <a:prstTxWarp prst="textNoShape">
                    <a:avLst/>
                  </a:prstTxWarp>
                </a:bodyPr>
                <a:lstStyle/>
                <a:p>
                  <a:endParaRPr lang="en-US" dirty="0"/>
                </a:p>
              </p:txBody>
            </p:sp>
            <p:sp>
              <p:nvSpPr>
                <p:cNvPr id="29775" name="Freeform 30"/>
                <p:cNvSpPr>
                  <a:spLocks/>
                </p:cNvSpPr>
                <p:nvPr/>
              </p:nvSpPr>
              <p:spPr bwMode="auto">
                <a:xfrm>
                  <a:off x="3047" y="2999"/>
                  <a:ext cx="345" cy="686"/>
                </a:xfrm>
                <a:custGeom>
                  <a:avLst/>
                  <a:gdLst>
                    <a:gd name="T0" fmla="*/ 57 w 345"/>
                    <a:gd name="T1" fmla="*/ 2 h 686"/>
                    <a:gd name="T2" fmla="*/ 89 w 345"/>
                    <a:gd name="T3" fmla="*/ 0 h 686"/>
                    <a:gd name="T4" fmla="*/ 113 w 345"/>
                    <a:gd name="T5" fmla="*/ 15 h 686"/>
                    <a:gd name="T6" fmla="*/ 169 w 345"/>
                    <a:gd name="T7" fmla="*/ 64 h 686"/>
                    <a:gd name="T8" fmla="*/ 227 w 345"/>
                    <a:gd name="T9" fmla="*/ 121 h 686"/>
                    <a:gd name="T10" fmla="*/ 278 w 345"/>
                    <a:gd name="T11" fmla="*/ 176 h 686"/>
                    <a:gd name="T12" fmla="*/ 315 w 345"/>
                    <a:gd name="T13" fmla="*/ 225 h 686"/>
                    <a:gd name="T14" fmla="*/ 337 w 345"/>
                    <a:gd name="T15" fmla="*/ 263 h 686"/>
                    <a:gd name="T16" fmla="*/ 345 w 345"/>
                    <a:gd name="T17" fmla="*/ 293 h 686"/>
                    <a:gd name="T18" fmla="*/ 341 w 345"/>
                    <a:gd name="T19" fmla="*/ 321 h 686"/>
                    <a:gd name="T20" fmla="*/ 329 w 345"/>
                    <a:gd name="T21" fmla="*/ 349 h 686"/>
                    <a:gd name="T22" fmla="*/ 302 w 345"/>
                    <a:gd name="T23" fmla="*/ 382 h 686"/>
                    <a:gd name="T24" fmla="*/ 262 w 345"/>
                    <a:gd name="T25" fmla="*/ 416 h 686"/>
                    <a:gd name="T26" fmla="*/ 201 w 345"/>
                    <a:gd name="T27" fmla="*/ 467 h 686"/>
                    <a:gd name="T28" fmla="*/ 154 w 345"/>
                    <a:gd name="T29" fmla="*/ 496 h 686"/>
                    <a:gd name="T30" fmla="*/ 127 w 345"/>
                    <a:gd name="T31" fmla="*/ 521 h 686"/>
                    <a:gd name="T32" fmla="*/ 115 w 345"/>
                    <a:gd name="T33" fmla="*/ 544 h 686"/>
                    <a:gd name="T34" fmla="*/ 117 w 345"/>
                    <a:gd name="T35" fmla="*/ 559 h 686"/>
                    <a:gd name="T36" fmla="*/ 133 w 345"/>
                    <a:gd name="T37" fmla="*/ 575 h 686"/>
                    <a:gd name="T38" fmla="*/ 171 w 345"/>
                    <a:gd name="T39" fmla="*/ 600 h 686"/>
                    <a:gd name="T40" fmla="*/ 203 w 345"/>
                    <a:gd name="T41" fmla="*/ 619 h 686"/>
                    <a:gd name="T42" fmla="*/ 241 w 345"/>
                    <a:gd name="T43" fmla="*/ 631 h 686"/>
                    <a:gd name="T44" fmla="*/ 264 w 345"/>
                    <a:gd name="T45" fmla="*/ 638 h 686"/>
                    <a:gd name="T46" fmla="*/ 269 w 345"/>
                    <a:gd name="T47" fmla="*/ 654 h 686"/>
                    <a:gd name="T48" fmla="*/ 262 w 345"/>
                    <a:gd name="T49" fmla="*/ 664 h 686"/>
                    <a:gd name="T50" fmla="*/ 229 w 345"/>
                    <a:gd name="T51" fmla="*/ 678 h 686"/>
                    <a:gd name="T52" fmla="*/ 224 w 345"/>
                    <a:gd name="T53" fmla="*/ 680 h 686"/>
                    <a:gd name="T54" fmla="*/ 180 w 345"/>
                    <a:gd name="T55" fmla="*/ 686 h 686"/>
                    <a:gd name="T56" fmla="*/ 157 w 345"/>
                    <a:gd name="T57" fmla="*/ 686 h 686"/>
                    <a:gd name="T58" fmla="*/ 134 w 345"/>
                    <a:gd name="T59" fmla="*/ 668 h 686"/>
                    <a:gd name="T60" fmla="*/ 112 w 345"/>
                    <a:gd name="T61" fmla="*/ 635 h 686"/>
                    <a:gd name="T62" fmla="*/ 89 w 345"/>
                    <a:gd name="T63" fmla="*/ 614 h 686"/>
                    <a:gd name="T64" fmla="*/ 56 w 345"/>
                    <a:gd name="T65" fmla="*/ 596 h 686"/>
                    <a:gd name="T66" fmla="*/ 33 w 345"/>
                    <a:gd name="T67" fmla="*/ 575 h 686"/>
                    <a:gd name="T68" fmla="*/ 31 w 345"/>
                    <a:gd name="T69" fmla="*/ 547 h 686"/>
                    <a:gd name="T70" fmla="*/ 36 w 345"/>
                    <a:gd name="T71" fmla="*/ 526 h 686"/>
                    <a:gd name="T72" fmla="*/ 57 w 345"/>
                    <a:gd name="T73" fmla="*/ 505 h 686"/>
                    <a:gd name="T74" fmla="*/ 91 w 345"/>
                    <a:gd name="T75" fmla="*/ 486 h 686"/>
                    <a:gd name="T76" fmla="*/ 119 w 345"/>
                    <a:gd name="T77" fmla="*/ 463 h 686"/>
                    <a:gd name="T78" fmla="*/ 145 w 345"/>
                    <a:gd name="T79" fmla="*/ 424 h 686"/>
                    <a:gd name="T80" fmla="*/ 169 w 345"/>
                    <a:gd name="T81" fmla="*/ 381 h 686"/>
                    <a:gd name="T82" fmla="*/ 201 w 345"/>
                    <a:gd name="T83" fmla="*/ 339 h 686"/>
                    <a:gd name="T84" fmla="*/ 234 w 345"/>
                    <a:gd name="T85" fmla="*/ 314 h 686"/>
                    <a:gd name="T86" fmla="*/ 252 w 345"/>
                    <a:gd name="T87" fmla="*/ 302 h 686"/>
                    <a:gd name="T88" fmla="*/ 255 w 345"/>
                    <a:gd name="T89" fmla="*/ 291 h 686"/>
                    <a:gd name="T90" fmla="*/ 238 w 345"/>
                    <a:gd name="T91" fmla="*/ 279 h 686"/>
                    <a:gd name="T92" fmla="*/ 185 w 345"/>
                    <a:gd name="T93" fmla="*/ 237 h 686"/>
                    <a:gd name="T94" fmla="*/ 115 w 345"/>
                    <a:gd name="T95" fmla="*/ 193 h 686"/>
                    <a:gd name="T96" fmla="*/ 63 w 345"/>
                    <a:gd name="T97" fmla="*/ 153 h 686"/>
                    <a:gd name="T98" fmla="*/ 19 w 345"/>
                    <a:gd name="T99" fmla="*/ 102 h 686"/>
                    <a:gd name="T100" fmla="*/ 0 w 345"/>
                    <a:gd name="T101" fmla="*/ 53 h 686"/>
                    <a:gd name="T102" fmla="*/ 7 w 345"/>
                    <a:gd name="T103" fmla="*/ 27 h 686"/>
                    <a:gd name="T104" fmla="*/ 33 w 345"/>
                    <a:gd name="T105" fmla="*/ 9 h 686"/>
                    <a:gd name="T106" fmla="*/ 57 w 345"/>
                    <a:gd name="T107" fmla="*/ 2 h 68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45"/>
                    <a:gd name="T163" fmla="*/ 0 h 686"/>
                    <a:gd name="T164" fmla="*/ 345 w 345"/>
                    <a:gd name="T165" fmla="*/ 686 h 68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45" h="686">
                      <a:moveTo>
                        <a:pt x="57" y="2"/>
                      </a:moveTo>
                      <a:lnTo>
                        <a:pt x="89" y="0"/>
                      </a:lnTo>
                      <a:lnTo>
                        <a:pt x="113" y="15"/>
                      </a:lnTo>
                      <a:lnTo>
                        <a:pt x="169" y="64"/>
                      </a:lnTo>
                      <a:lnTo>
                        <a:pt x="227" y="121"/>
                      </a:lnTo>
                      <a:lnTo>
                        <a:pt x="278" y="176"/>
                      </a:lnTo>
                      <a:lnTo>
                        <a:pt x="315" y="225"/>
                      </a:lnTo>
                      <a:lnTo>
                        <a:pt x="337" y="263"/>
                      </a:lnTo>
                      <a:lnTo>
                        <a:pt x="345" y="293"/>
                      </a:lnTo>
                      <a:lnTo>
                        <a:pt x="341" y="321"/>
                      </a:lnTo>
                      <a:lnTo>
                        <a:pt x="329" y="349"/>
                      </a:lnTo>
                      <a:lnTo>
                        <a:pt x="302" y="382"/>
                      </a:lnTo>
                      <a:lnTo>
                        <a:pt x="262" y="416"/>
                      </a:lnTo>
                      <a:lnTo>
                        <a:pt x="201" y="467"/>
                      </a:lnTo>
                      <a:lnTo>
                        <a:pt x="154" y="496"/>
                      </a:lnTo>
                      <a:lnTo>
                        <a:pt x="127" y="521"/>
                      </a:lnTo>
                      <a:lnTo>
                        <a:pt x="115" y="544"/>
                      </a:lnTo>
                      <a:lnTo>
                        <a:pt x="117" y="559"/>
                      </a:lnTo>
                      <a:lnTo>
                        <a:pt x="133" y="575"/>
                      </a:lnTo>
                      <a:lnTo>
                        <a:pt x="171" y="600"/>
                      </a:lnTo>
                      <a:lnTo>
                        <a:pt x="203" y="619"/>
                      </a:lnTo>
                      <a:lnTo>
                        <a:pt x="241" y="631"/>
                      </a:lnTo>
                      <a:lnTo>
                        <a:pt x="264" y="638"/>
                      </a:lnTo>
                      <a:lnTo>
                        <a:pt x="269" y="654"/>
                      </a:lnTo>
                      <a:lnTo>
                        <a:pt x="262" y="664"/>
                      </a:lnTo>
                      <a:lnTo>
                        <a:pt x="229" y="678"/>
                      </a:lnTo>
                      <a:lnTo>
                        <a:pt x="224" y="680"/>
                      </a:lnTo>
                      <a:lnTo>
                        <a:pt x="180" y="686"/>
                      </a:lnTo>
                      <a:lnTo>
                        <a:pt x="157" y="686"/>
                      </a:lnTo>
                      <a:lnTo>
                        <a:pt x="134" y="668"/>
                      </a:lnTo>
                      <a:lnTo>
                        <a:pt x="112" y="635"/>
                      </a:lnTo>
                      <a:lnTo>
                        <a:pt x="89" y="614"/>
                      </a:lnTo>
                      <a:lnTo>
                        <a:pt x="56" y="596"/>
                      </a:lnTo>
                      <a:lnTo>
                        <a:pt x="33" y="575"/>
                      </a:lnTo>
                      <a:lnTo>
                        <a:pt x="31" y="547"/>
                      </a:lnTo>
                      <a:lnTo>
                        <a:pt x="36" y="526"/>
                      </a:lnTo>
                      <a:lnTo>
                        <a:pt x="57" y="505"/>
                      </a:lnTo>
                      <a:lnTo>
                        <a:pt x="91" y="486"/>
                      </a:lnTo>
                      <a:lnTo>
                        <a:pt x="119" y="463"/>
                      </a:lnTo>
                      <a:lnTo>
                        <a:pt x="145" y="424"/>
                      </a:lnTo>
                      <a:lnTo>
                        <a:pt x="169" y="381"/>
                      </a:lnTo>
                      <a:lnTo>
                        <a:pt x="201" y="339"/>
                      </a:lnTo>
                      <a:lnTo>
                        <a:pt x="234" y="314"/>
                      </a:lnTo>
                      <a:lnTo>
                        <a:pt x="252" y="302"/>
                      </a:lnTo>
                      <a:lnTo>
                        <a:pt x="255" y="291"/>
                      </a:lnTo>
                      <a:lnTo>
                        <a:pt x="238" y="279"/>
                      </a:lnTo>
                      <a:lnTo>
                        <a:pt x="185" y="237"/>
                      </a:lnTo>
                      <a:lnTo>
                        <a:pt x="115" y="193"/>
                      </a:lnTo>
                      <a:lnTo>
                        <a:pt x="63" y="153"/>
                      </a:lnTo>
                      <a:lnTo>
                        <a:pt x="19" y="102"/>
                      </a:lnTo>
                      <a:lnTo>
                        <a:pt x="0" y="53"/>
                      </a:lnTo>
                      <a:lnTo>
                        <a:pt x="7" y="27"/>
                      </a:lnTo>
                      <a:lnTo>
                        <a:pt x="33" y="9"/>
                      </a:lnTo>
                      <a:lnTo>
                        <a:pt x="57" y="2"/>
                      </a:lnTo>
                      <a:close/>
                    </a:path>
                  </a:pathLst>
                </a:custGeom>
                <a:solidFill>
                  <a:srgbClr val="000000"/>
                </a:solidFill>
                <a:ln w="9525">
                  <a:noFill/>
                  <a:round/>
                  <a:headEnd/>
                  <a:tailEnd/>
                </a:ln>
              </p:spPr>
              <p:txBody>
                <a:bodyPr>
                  <a:prstTxWarp prst="textNoShape">
                    <a:avLst/>
                  </a:prstTxWarp>
                </a:bodyPr>
                <a:lstStyle/>
                <a:p>
                  <a:endParaRPr lang="en-US" dirty="0"/>
                </a:p>
              </p:txBody>
            </p:sp>
            <p:sp>
              <p:nvSpPr>
                <p:cNvPr id="29776" name="Freeform 31"/>
                <p:cNvSpPr>
                  <a:spLocks/>
                </p:cNvSpPr>
                <p:nvPr/>
              </p:nvSpPr>
              <p:spPr bwMode="auto">
                <a:xfrm>
                  <a:off x="2910" y="2976"/>
                  <a:ext cx="144" cy="730"/>
                </a:xfrm>
                <a:custGeom>
                  <a:avLst/>
                  <a:gdLst>
                    <a:gd name="T0" fmla="*/ 39 w 144"/>
                    <a:gd name="T1" fmla="*/ 72 h 730"/>
                    <a:gd name="T2" fmla="*/ 40 w 144"/>
                    <a:gd name="T3" fmla="*/ 28 h 730"/>
                    <a:gd name="T4" fmla="*/ 60 w 144"/>
                    <a:gd name="T5" fmla="*/ 5 h 730"/>
                    <a:gd name="T6" fmla="*/ 95 w 144"/>
                    <a:gd name="T7" fmla="*/ 0 h 730"/>
                    <a:gd name="T8" fmla="*/ 123 w 144"/>
                    <a:gd name="T9" fmla="*/ 7 h 730"/>
                    <a:gd name="T10" fmla="*/ 142 w 144"/>
                    <a:gd name="T11" fmla="*/ 37 h 730"/>
                    <a:gd name="T12" fmla="*/ 144 w 144"/>
                    <a:gd name="T13" fmla="*/ 86 h 730"/>
                    <a:gd name="T14" fmla="*/ 144 w 144"/>
                    <a:gd name="T15" fmla="*/ 165 h 730"/>
                    <a:gd name="T16" fmla="*/ 140 w 144"/>
                    <a:gd name="T17" fmla="*/ 284 h 730"/>
                    <a:gd name="T18" fmla="*/ 132 w 144"/>
                    <a:gd name="T19" fmla="*/ 350 h 730"/>
                    <a:gd name="T20" fmla="*/ 130 w 144"/>
                    <a:gd name="T21" fmla="*/ 406 h 730"/>
                    <a:gd name="T22" fmla="*/ 121 w 144"/>
                    <a:gd name="T23" fmla="*/ 471 h 730"/>
                    <a:gd name="T24" fmla="*/ 121 w 144"/>
                    <a:gd name="T25" fmla="*/ 534 h 730"/>
                    <a:gd name="T26" fmla="*/ 130 w 144"/>
                    <a:gd name="T27" fmla="*/ 572 h 730"/>
                    <a:gd name="T28" fmla="*/ 135 w 144"/>
                    <a:gd name="T29" fmla="*/ 590 h 730"/>
                    <a:gd name="T30" fmla="*/ 132 w 144"/>
                    <a:gd name="T31" fmla="*/ 613 h 730"/>
                    <a:gd name="T32" fmla="*/ 114 w 144"/>
                    <a:gd name="T33" fmla="*/ 630 h 730"/>
                    <a:gd name="T34" fmla="*/ 104 w 144"/>
                    <a:gd name="T35" fmla="*/ 665 h 730"/>
                    <a:gd name="T36" fmla="*/ 100 w 144"/>
                    <a:gd name="T37" fmla="*/ 704 h 730"/>
                    <a:gd name="T38" fmla="*/ 98 w 144"/>
                    <a:gd name="T39" fmla="*/ 726 h 730"/>
                    <a:gd name="T40" fmla="*/ 81 w 144"/>
                    <a:gd name="T41" fmla="*/ 730 h 730"/>
                    <a:gd name="T42" fmla="*/ 28 w 144"/>
                    <a:gd name="T43" fmla="*/ 716 h 730"/>
                    <a:gd name="T44" fmla="*/ 0 w 144"/>
                    <a:gd name="T45" fmla="*/ 688 h 730"/>
                    <a:gd name="T46" fmla="*/ 5 w 144"/>
                    <a:gd name="T47" fmla="*/ 660 h 730"/>
                    <a:gd name="T48" fmla="*/ 30 w 144"/>
                    <a:gd name="T49" fmla="*/ 627 h 730"/>
                    <a:gd name="T50" fmla="*/ 65 w 144"/>
                    <a:gd name="T51" fmla="*/ 599 h 730"/>
                    <a:gd name="T52" fmla="*/ 65 w 144"/>
                    <a:gd name="T53" fmla="*/ 578 h 730"/>
                    <a:gd name="T54" fmla="*/ 68 w 144"/>
                    <a:gd name="T55" fmla="*/ 546 h 730"/>
                    <a:gd name="T56" fmla="*/ 77 w 144"/>
                    <a:gd name="T57" fmla="*/ 515 h 730"/>
                    <a:gd name="T58" fmla="*/ 79 w 144"/>
                    <a:gd name="T59" fmla="*/ 474 h 730"/>
                    <a:gd name="T60" fmla="*/ 72 w 144"/>
                    <a:gd name="T61" fmla="*/ 417 h 730"/>
                    <a:gd name="T62" fmla="*/ 61 w 144"/>
                    <a:gd name="T63" fmla="*/ 347 h 730"/>
                    <a:gd name="T64" fmla="*/ 53 w 144"/>
                    <a:gd name="T65" fmla="*/ 292 h 730"/>
                    <a:gd name="T66" fmla="*/ 53 w 144"/>
                    <a:gd name="T67" fmla="*/ 263 h 730"/>
                    <a:gd name="T68" fmla="*/ 51 w 144"/>
                    <a:gd name="T69" fmla="*/ 217 h 730"/>
                    <a:gd name="T70" fmla="*/ 42 w 144"/>
                    <a:gd name="T71" fmla="*/ 137 h 730"/>
                    <a:gd name="T72" fmla="*/ 39 w 144"/>
                    <a:gd name="T73" fmla="*/ 72 h 73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44"/>
                    <a:gd name="T112" fmla="*/ 0 h 730"/>
                    <a:gd name="T113" fmla="*/ 144 w 144"/>
                    <a:gd name="T114" fmla="*/ 730 h 73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44" h="730">
                      <a:moveTo>
                        <a:pt x="39" y="72"/>
                      </a:moveTo>
                      <a:lnTo>
                        <a:pt x="40" y="28"/>
                      </a:lnTo>
                      <a:lnTo>
                        <a:pt x="60" y="5"/>
                      </a:lnTo>
                      <a:lnTo>
                        <a:pt x="95" y="0"/>
                      </a:lnTo>
                      <a:lnTo>
                        <a:pt x="123" y="7"/>
                      </a:lnTo>
                      <a:lnTo>
                        <a:pt x="142" y="37"/>
                      </a:lnTo>
                      <a:lnTo>
                        <a:pt x="144" y="86"/>
                      </a:lnTo>
                      <a:lnTo>
                        <a:pt x="144" y="165"/>
                      </a:lnTo>
                      <a:lnTo>
                        <a:pt x="140" y="284"/>
                      </a:lnTo>
                      <a:lnTo>
                        <a:pt x="132" y="350"/>
                      </a:lnTo>
                      <a:lnTo>
                        <a:pt x="130" y="406"/>
                      </a:lnTo>
                      <a:lnTo>
                        <a:pt x="121" y="471"/>
                      </a:lnTo>
                      <a:lnTo>
                        <a:pt x="121" y="534"/>
                      </a:lnTo>
                      <a:lnTo>
                        <a:pt x="130" y="572"/>
                      </a:lnTo>
                      <a:lnTo>
                        <a:pt x="135" y="590"/>
                      </a:lnTo>
                      <a:lnTo>
                        <a:pt x="132" y="613"/>
                      </a:lnTo>
                      <a:lnTo>
                        <a:pt x="114" y="630"/>
                      </a:lnTo>
                      <a:lnTo>
                        <a:pt x="104" y="665"/>
                      </a:lnTo>
                      <a:lnTo>
                        <a:pt x="100" y="704"/>
                      </a:lnTo>
                      <a:lnTo>
                        <a:pt x="98" y="726"/>
                      </a:lnTo>
                      <a:lnTo>
                        <a:pt x="81" y="730"/>
                      </a:lnTo>
                      <a:lnTo>
                        <a:pt x="28" y="716"/>
                      </a:lnTo>
                      <a:lnTo>
                        <a:pt x="0" y="688"/>
                      </a:lnTo>
                      <a:lnTo>
                        <a:pt x="5" y="660"/>
                      </a:lnTo>
                      <a:lnTo>
                        <a:pt x="30" y="627"/>
                      </a:lnTo>
                      <a:lnTo>
                        <a:pt x="65" y="599"/>
                      </a:lnTo>
                      <a:lnTo>
                        <a:pt x="65" y="578"/>
                      </a:lnTo>
                      <a:lnTo>
                        <a:pt x="68" y="546"/>
                      </a:lnTo>
                      <a:lnTo>
                        <a:pt x="77" y="515"/>
                      </a:lnTo>
                      <a:lnTo>
                        <a:pt x="79" y="474"/>
                      </a:lnTo>
                      <a:lnTo>
                        <a:pt x="72" y="417"/>
                      </a:lnTo>
                      <a:lnTo>
                        <a:pt x="61" y="347"/>
                      </a:lnTo>
                      <a:lnTo>
                        <a:pt x="53" y="292"/>
                      </a:lnTo>
                      <a:lnTo>
                        <a:pt x="53" y="263"/>
                      </a:lnTo>
                      <a:lnTo>
                        <a:pt x="51" y="217"/>
                      </a:lnTo>
                      <a:lnTo>
                        <a:pt x="42" y="137"/>
                      </a:lnTo>
                      <a:lnTo>
                        <a:pt x="39" y="72"/>
                      </a:lnTo>
                      <a:close/>
                    </a:path>
                  </a:pathLst>
                </a:custGeom>
                <a:solidFill>
                  <a:srgbClr val="000000"/>
                </a:solidFill>
                <a:ln w="9525">
                  <a:noFill/>
                  <a:round/>
                  <a:headEnd/>
                  <a:tailEnd/>
                </a:ln>
              </p:spPr>
              <p:txBody>
                <a:bodyPr>
                  <a:prstTxWarp prst="textNoShape">
                    <a:avLst/>
                  </a:prstTxWarp>
                </a:bodyPr>
                <a:lstStyle/>
                <a:p>
                  <a:endParaRPr lang="en-US" dirty="0"/>
                </a:p>
              </p:txBody>
            </p:sp>
            <p:sp>
              <p:nvSpPr>
                <p:cNvPr id="29777" name="Freeform 32"/>
                <p:cNvSpPr>
                  <a:spLocks/>
                </p:cNvSpPr>
                <p:nvPr/>
              </p:nvSpPr>
              <p:spPr bwMode="auto">
                <a:xfrm>
                  <a:off x="2983" y="2582"/>
                  <a:ext cx="422" cy="428"/>
                </a:xfrm>
                <a:custGeom>
                  <a:avLst/>
                  <a:gdLst>
                    <a:gd name="T0" fmla="*/ 232 w 422"/>
                    <a:gd name="T1" fmla="*/ 0 h 428"/>
                    <a:gd name="T2" fmla="*/ 276 w 422"/>
                    <a:gd name="T3" fmla="*/ 27 h 428"/>
                    <a:gd name="T4" fmla="*/ 304 w 422"/>
                    <a:gd name="T5" fmla="*/ 56 h 428"/>
                    <a:gd name="T6" fmla="*/ 331 w 422"/>
                    <a:gd name="T7" fmla="*/ 93 h 428"/>
                    <a:gd name="T8" fmla="*/ 355 w 422"/>
                    <a:gd name="T9" fmla="*/ 144 h 428"/>
                    <a:gd name="T10" fmla="*/ 386 w 422"/>
                    <a:gd name="T11" fmla="*/ 217 h 428"/>
                    <a:gd name="T12" fmla="*/ 405 w 422"/>
                    <a:gd name="T13" fmla="*/ 274 h 428"/>
                    <a:gd name="T14" fmla="*/ 418 w 422"/>
                    <a:gd name="T15" fmla="*/ 321 h 428"/>
                    <a:gd name="T16" fmla="*/ 422 w 422"/>
                    <a:gd name="T17" fmla="*/ 340 h 428"/>
                    <a:gd name="T18" fmla="*/ 413 w 422"/>
                    <a:gd name="T19" fmla="*/ 355 h 428"/>
                    <a:gd name="T20" fmla="*/ 385 w 422"/>
                    <a:gd name="T21" fmla="*/ 368 h 428"/>
                    <a:gd name="T22" fmla="*/ 357 w 422"/>
                    <a:gd name="T23" fmla="*/ 371 h 428"/>
                    <a:gd name="T24" fmla="*/ 291 w 422"/>
                    <a:gd name="T25" fmla="*/ 367 h 428"/>
                    <a:gd name="T26" fmla="*/ 215 w 422"/>
                    <a:gd name="T27" fmla="*/ 353 h 428"/>
                    <a:gd name="T28" fmla="*/ 168 w 422"/>
                    <a:gd name="T29" fmla="*/ 345 h 428"/>
                    <a:gd name="T30" fmla="*/ 152 w 422"/>
                    <a:gd name="T31" fmla="*/ 351 h 428"/>
                    <a:gd name="T32" fmla="*/ 142 w 422"/>
                    <a:gd name="T33" fmla="*/ 365 h 428"/>
                    <a:gd name="T34" fmla="*/ 141 w 422"/>
                    <a:gd name="T35" fmla="*/ 370 h 428"/>
                    <a:gd name="T36" fmla="*/ 144 w 422"/>
                    <a:gd name="T37" fmla="*/ 402 h 428"/>
                    <a:gd name="T38" fmla="*/ 145 w 422"/>
                    <a:gd name="T39" fmla="*/ 417 h 428"/>
                    <a:gd name="T40" fmla="*/ 142 w 422"/>
                    <a:gd name="T41" fmla="*/ 421 h 428"/>
                    <a:gd name="T42" fmla="*/ 128 w 422"/>
                    <a:gd name="T43" fmla="*/ 428 h 428"/>
                    <a:gd name="T44" fmla="*/ 112 w 422"/>
                    <a:gd name="T45" fmla="*/ 425 h 428"/>
                    <a:gd name="T46" fmla="*/ 104 w 422"/>
                    <a:gd name="T47" fmla="*/ 411 h 428"/>
                    <a:gd name="T48" fmla="*/ 105 w 422"/>
                    <a:gd name="T49" fmla="*/ 395 h 428"/>
                    <a:gd name="T50" fmla="*/ 92 w 422"/>
                    <a:gd name="T51" fmla="*/ 390 h 428"/>
                    <a:gd name="T52" fmla="*/ 71 w 422"/>
                    <a:gd name="T53" fmla="*/ 411 h 428"/>
                    <a:gd name="T54" fmla="*/ 53 w 422"/>
                    <a:gd name="T55" fmla="*/ 428 h 428"/>
                    <a:gd name="T56" fmla="*/ 32 w 422"/>
                    <a:gd name="T57" fmla="*/ 423 h 428"/>
                    <a:gd name="T58" fmla="*/ 20 w 422"/>
                    <a:gd name="T59" fmla="*/ 406 h 428"/>
                    <a:gd name="T60" fmla="*/ 36 w 422"/>
                    <a:gd name="T61" fmla="*/ 392 h 428"/>
                    <a:gd name="T62" fmla="*/ 68 w 422"/>
                    <a:gd name="T63" fmla="*/ 381 h 428"/>
                    <a:gd name="T64" fmla="*/ 76 w 422"/>
                    <a:gd name="T65" fmla="*/ 369 h 428"/>
                    <a:gd name="T66" fmla="*/ 58 w 422"/>
                    <a:gd name="T67" fmla="*/ 360 h 428"/>
                    <a:gd name="T68" fmla="*/ 23 w 422"/>
                    <a:gd name="T69" fmla="*/ 359 h 428"/>
                    <a:gd name="T70" fmla="*/ 0 w 422"/>
                    <a:gd name="T71" fmla="*/ 347 h 428"/>
                    <a:gd name="T72" fmla="*/ 6 w 422"/>
                    <a:gd name="T73" fmla="*/ 334 h 428"/>
                    <a:gd name="T74" fmla="*/ 30 w 422"/>
                    <a:gd name="T75" fmla="*/ 327 h 428"/>
                    <a:gd name="T76" fmla="*/ 77 w 422"/>
                    <a:gd name="T77" fmla="*/ 336 h 428"/>
                    <a:gd name="T78" fmla="*/ 106 w 422"/>
                    <a:gd name="T79" fmla="*/ 334 h 428"/>
                    <a:gd name="T80" fmla="*/ 134 w 422"/>
                    <a:gd name="T81" fmla="*/ 325 h 428"/>
                    <a:gd name="T82" fmla="*/ 152 w 422"/>
                    <a:gd name="T83" fmla="*/ 318 h 428"/>
                    <a:gd name="T84" fmla="*/ 185 w 422"/>
                    <a:gd name="T85" fmla="*/ 321 h 428"/>
                    <a:gd name="T86" fmla="*/ 226 w 422"/>
                    <a:gd name="T87" fmla="*/ 329 h 428"/>
                    <a:gd name="T88" fmla="*/ 272 w 422"/>
                    <a:gd name="T89" fmla="*/ 334 h 428"/>
                    <a:gd name="T90" fmla="*/ 310 w 422"/>
                    <a:gd name="T91" fmla="*/ 332 h 428"/>
                    <a:gd name="T92" fmla="*/ 335 w 422"/>
                    <a:gd name="T93" fmla="*/ 325 h 428"/>
                    <a:gd name="T94" fmla="*/ 350 w 422"/>
                    <a:gd name="T95" fmla="*/ 311 h 428"/>
                    <a:gd name="T96" fmla="*/ 348 w 422"/>
                    <a:gd name="T97" fmla="*/ 276 h 428"/>
                    <a:gd name="T98" fmla="*/ 305 w 422"/>
                    <a:gd name="T99" fmla="*/ 211 h 428"/>
                    <a:gd name="T100" fmla="*/ 263 w 422"/>
                    <a:gd name="T101" fmla="*/ 144 h 428"/>
                    <a:gd name="T102" fmla="*/ 208 w 422"/>
                    <a:gd name="T103" fmla="*/ 91 h 428"/>
                    <a:gd name="T104" fmla="*/ 190 w 422"/>
                    <a:gd name="T105" fmla="*/ 47 h 428"/>
                    <a:gd name="T106" fmla="*/ 196 w 422"/>
                    <a:gd name="T107" fmla="*/ 18 h 428"/>
                    <a:gd name="T108" fmla="*/ 210 w 422"/>
                    <a:gd name="T109" fmla="*/ 4 h 428"/>
                    <a:gd name="T110" fmla="*/ 232 w 422"/>
                    <a:gd name="T111" fmla="*/ 0 h 42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422"/>
                    <a:gd name="T169" fmla="*/ 0 h 428"/>
                    <a:gd name="T170" fmla="*/ 422 w 422"/>
                    <a:gd name="T171" fmla="*/ 428 h 42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422" h="428">
                      <a:moveTo>
                        <a:pt x="232" y="0"/>
                      </a:moveTo>
                      <a:lnTo>
                        <a:pt x="276" y="27"/>
                      </a:lnTo>
                      <a:lnTo>
                        <a:pt x="304" y="56"/>
                      </a:lnTo>
                      <a:lnTo>
                        <a:pt x="331" y="93"/>
                      </a:lnTo>
                      <a:lnTo>
                        <a:pt x="355" y="144"/>
                      </a:lnTo>
                      <a:lnTo>
                        <a:pt x="386" y="217"/>
                      </a:lnTo>
                      <a:lnTo>
                        <a:pt x="405" y="274"/>
                      </a:lnTo>
                      <a:lnTo>
                        <a:pt x="418" y="321"/>
                      </a:lnTo>
                      <a:lnTo>
                        <a:pt x="422" y="340"/>
                      </a:lnTo>
                      <a:lnTo>
                        <a:pt x="413" y="355"/>
                      </a:lnTo>
                      <a:lnTo>
                        <a:pt x="385" y="368"/>
                      </a:lnTo>
                      <a:lnTo>
                        <a:pt x="357" y="371"/>
                      </a:lnTo>
                      <a:lnTo>
                        <a:pt x="291" y="367"/>
                      </a:lnTo>
                      <a:lnTo>
                        <a:pt x="215" y="353"/>
                      </a:lnTo>
                      <a:lnTo>
                        <a:pt x="168" y="345"/>
                      </a:lnTo>
                      <a:lnTo>
                        <a:pt x="152" y="351"/>
                      </a:lnTo>
                      <a:lnTo>
                        <a:pt x="142" y="365"/>
                      </a:lnTo>
                      <a:lnTo>
                        <a:pt x="141" y="370"/>
                      </a:lnTo>
                      <a:lnTo>
                        <a:pt x="144" y="402"/>
                      </a:lnTo>
                      <a:lnTo>
                        <a:pt x="145" y="417"/>
                      </a:lnTo>
                      <a:lnTo>
                        <a:pt x="142" y="421"/>
                      </a:lnTo>
                      <a:lnTo>
                        <a:pt x="128" y="428"/>
                      </a:lnTo>
                      <a:lnTo>
                        <a:pt x="112" y="425"/>
                      </a:lnTo>
                      <a:lnTo>
                        <a:pt x="104" y="411"/>
                      </a:lnTo>
                      <a:lnTo>
                        <a:pt x="105" y="395"/>
                      </a:lnTo>
                      <a:lnTo>
                        <a:pt x="92" y="390"/>
                      </a:lnTo>
                      <a:lnTo>
                        <a:pt x="71" y="411"/>
                      </a:lnTo>
                      <a:lnTo>
                        <a:pt x="53" y="428"/>
                      </a:lnTo>
                      <a:lnTo>
                        <a:pt x="32" y="423"/>
                      </a:lnTo>
                      <a:lnTo>
                        <a:pt x="20" y="406"/>
                      </a:lnTo>
                      <a:lnTo>
                        <a:pt x="36" y="392"/>
                      </a:lnTo>
                      <a:lnTo>
                        <a:pt x="68" y="381"/>
                      </a:lnTo>
                      <a:lnTo>
                        <a:pt x="76" y="369"/>
                      </a:lnTo>
                      <a:lnTo>
                        <a:pt x="58" y="360"/>
                      </a:lnTo>
                      <a:lnTo>
                        <a:pt x="23" y="359"/>
                      </a:lnTo>
                      <a:lnTo>
                        <a:pt x="0" y="347"/>
                      </a:lnTo>
                      <a:lnTo>
                        <a:pt x="6" y="334"/>
                      </a:lnTo>
                      <a:lnTo>
                        <a:pt x="30" y="327"/>
                      </a:lnTo>
                      <a:lnTo>
                        <a:pt x="77" y="336"/>
                      </a:lnTo>
                      <a:lnTo>
                        <a:pt x="106" y="334"/>
                      </a:lnTo>
                      <a:lnTo>
                        <a:pt x="134" y="325"/>
                      </a:lnTo>
                      <a:lnTo>
                        <a:pt x="152" y="318"/>
                      </a:lnTo>
                      <a:lnTo>
                        <a:pt x="185" y="321"/>
                      </a:lnTo>
                      <a:lnTo>
                        <a:pt x="226" y="329"/>
                      </a:lnTo>
                      <a:lnTo>
                        <a:pt x="272" y="334"/>
                      </a:lnTo>
                      <a:lnTo>
                        <a:pt x="310" y="332"/>
                      </a:lnTo>
                      <a:lnTo>
                        <a:pt x="335" y="325"/>
                      </a:lnTo>
                      <a:lnTo>
                        <a:pt x="350" y="311"/>
                      </a:lnTo>
                      <a:lnTo>
                        <a:pt x="348" y="276"/>
                      </a:lnTo>
                      <a:lnTo>
                        <a:pt x="305" y="211"/>
                      </a:lnTo>
                      <a:lnTo>
                        <a:pt x="263" y="144"/>
                      </a:lnTo>
                      <a:lnTo>
                        <a:pt x="208" y="91"/>
                      </a:lnTo>
                      <a:lnTo>
                        <a:pt x="190" y="47"/>
                      </a:lnTo>
                      <a:lnTo>
                        <a:pt x="196" y="18"/>
                      </a:lnTo>
                      <a:lnTo>
                        <a:pt x="210" y="4"/>
                      </a:lnTo>
                      <a:lnTo>
                        <a:pt x="232" y="0"/>
                      </a:lnTo>
                      <a:close/>
                    </a:path>
                  </a:pathLst>
                </a:custGeom>
                <a:solidFill>
                  <a:srgbClr val="000000"/>
                </a:solidFill>
                <a:ln w="9525">
                  <a:noFill/>
                  <a:round/>
                  <a:headEnd/>
                  <a:tailEnd/>
                </a:ln>
              </p:spPr>
              <p:txBody>
                <a:bodyPr>
                  <a:prstTxWarp prst="textNoShape">
                    <a:avLst/>
                  </a:prstTxWarp>
                </a:bodyPr>
                <a:lstStyle/>
                <a:p>
                  <a:endParaRPr lang="en-US" dirty="0"/>
                </a:p>
              </p:txBody>
            </p:sp>
          </p:grpSp>
          <p:sp>
            <p:nvSpPr>
              <p:cNvPr id="29768" name="AutoShape 33"/>
              <p:cNvSpPr>
                <a:spLocks noChangeArrowheads="1"/>
              </p:cNvSpPr>
              <p:nvPr/>
            </p:nvSpPr>
            <p:spPr bwMode="auto">
              <a:xfrm rot="1054394" flipH="1">
                <a:off x="3552" y="1632"/>
                <a:ext cx="336" cy="144"/>
              </a:xfrm>
              <a:prstGeom prst="rightArrow">
                <a:avLst>
                  <a:gd name="adj1" fmla="val 50000"/>
                  <a:gd name="adj2" fmla="val 58333"/>
                </a:avLst>
              </a:prstGeom>
              <a:solidFill>
                <a:schemeClr val="accent1"/>
              </a:solidFill>
              <a:ln w="9525">
                <a:solidFill>
                  <a:schemeClr val="tx1"/>
                </a:solidFill>
                <a:miter lim="800000"/>
                <a:headEnd/>
                <a:tailEnd/>
              </a:ln>
            </p:spPr>
            <p:txBody>
              <a:bodyPr wrap="none" anchor="ctr">
                <a:prstTxWarp prst="textNoShape">
                  <a:avLst/>
                </a:prstTxWarp>
              </a:bodyPr>
              <a:lstStyle/>
              <a:p>
                <a:endParaRPr lang="en-US" sz="1600" b="1" dirty="0">
                  <a:latin typeface="Century Gothic" pitchFamily="-1" charset="0"/>
                </a:endParaRPr>
              </a:p>
            </p:txBody>
          </p:sp>
          <p:sp>
            <p:nvSpPr>
              <p:cNvPr id="29769" name="AutoShape 34"/>
              <p:cNvSpPr>
                <a:spLocks noChangeArrowheads="1"/>
              </p:cNvSpPr>
              <p:nvPr/>
            </p:nvSpPr>
            <p:spPr bwMode="auto">
              <a:xfrm rot="-1054394" flipH="1" flipV="1">
                <a:off x="3552" y="1344"/>
                <a:ext cx="336" cy="144"/>
              </a:xfrm>
              <a:prstGeom prst="rightArrow">
                <a:avLst>
                  <a:gd name="adj1" fmla="val 50000"/>
                  <a:gd name="adj2" fmla="val 58333"/>
                </a:avLst>
              </a:prstGeom>
              <a:solidFill>
                <a:schemeClr val="accent1"/>
              </a:solidFill>
              <a:ln w="9525">
                <a:solidFill>
                  <a:schemeClr val="tx1"/>
                </a:solidFill>
                <a:miter lim="800000"/>
                <a:headEnd/>
                <a:tailEnd/>
              </a:ln>
            </p:spPr>
            <p:txBody>
              <a:bodyPr wrap="none" anchor="ctr">
                <a:prstTxWarp prst="textNoShape">
                  <a:avLst/>
                </a:prstTxWarp>
              </a:bodyPr>
              <a:lstStyle/>
              <a:p>
                <a:endParaRPr lang="en-US" sz="1600" b="1" dirty="0">
                  <a:latin typeface="Century Gothic" pitchFamily="-1" charset="0"/>
                </a:endParaRPr>
              </a:p>
            </p:txBody>
          </p:sp>
          <p:sp>
            <p:nvSpPr>
              <p:cNvPr id="29770" name="AutoShape 35"/>
              <p:cNvSpPr>
                <a:spLocks noChangeArrowheads="1"/>
              </p:cNvSpPr>
              <p:nvPr/>
            </p:nvSpPr>
            <p:spPr bwMode="auto">
              <a:xfrm rot="-1054394">
                <a:off x="2736" y="1632"/>
                <a:ext cx="336" cy="144"/>
              </a:xfrm>
              <a:prstGeom prst="rightArrow">
                <a:avLst>
                  <a:gd name="adj1" fmla="val 50000"/>
                  <a:gd name="adj2" fmla="val 58333"/>
                </a:avLst>
              </a:prstGeom>
              <a:solidFill>
                <a:schemeClr val="accent1"/>
              </a:solidFill>
              <a:ln w="9525">
                <a:solidFill>
                  <a:schemeClr val="tx1"/>
                </a:solidFill>
                <a:miter lim="800000"/>
                <a:headEnd/>
                <a:tailEnd/>
              </a:ln>
            </p:spPr>
            <p:txBody>
              <a:bodyPr wrap="none" anchor="ctr">
                <a:prstTxWarp prst="textNoShape">
                  <a:avLst/>
                </a:prstTxWarp>
              </a:bodyPr>
              <a:lstStyle/>
              <a:p>
                <a:endParaRPr lang="en-US" sz="1600" b="1" dirty="0">
                  <a:latin typeface="Century Gothic" pitchFamily="-1" charset="0"/>
                </a:endParaRPr>
              </a:p>
            </p:txBody>
          </p:sp>
          <p:sp>
            <p:nvSpPr>
              <p:cNvPr id="29771" name="AutoShape 36"/>
              <p:cNvSpPr>
                <a:spLocks noChangeArrowheads="1"/>
              </p:cNvSpPr>
              <p:nvPr/>
            </p:nvSpPr>
            <p:spPr bwMode="auto">
              <a:xfrm rot="1054394" flipV="1">
                <a:off x="2736" y="1344"/>
                <a:ext cx="336" cy="144"/>
              </a:xfrm>
              <a:prstGeom prst="rightArrow">
                <a:avLst>
                  <a:gd name="adj1" fmla="val 50000"/>
                  <a:gd name="adj2" fmla="val 58333"/>
                </a:avLst>
              </a:prstGeom>
              <a:solidFill>
                <a:schemeClr val="accent1"/>
              </a:solidFill>
              <a:ln w="9525">
                <a:solidFill>
                  <a:schemeClr val="tx1"/>
                </a:solidFill>
                <a:miter lim="800000"/>
                <a:headEnd/>
                <a:tailEnd/>
              </a:ln>
            </p:spPr>
            <p:txBody>
              <a:bodyPr wrap="none" anchor="ctr">
                <a:prstTxWarp prst="textNoShape">
                  <a:avLst/>
                </a:prstTxWarp>
              </a:bodyPr>
              <a:lstStyle/>
              <a:p>
                <a:endParaRPr lang="en-US" sz="1600" b="1" dirty="0">
                  <a:latin typeface="Century Gothic" pitchFamily="-1" charset="0"/>
                </a:endParaRPr>
              </a:p>
            </p:txBody>
          </p:sp>
        </p:grpSp>
      </p:grpSp>
      <p:grpSp>
        <p:nvGrpSpPr>
          <p:cNvPr id="8" name="Group 86"/>
          <p:cNvGrpSpPr>
            <a:grpSpLocks/>
          </p:cNvGrpSpPr>
          <p:nvPr/>
        </p:nvGrpSpPr>
        <p:grpSpPr bwMode="auto">
          <a:xfrm>
            <a:off x="238125" y="3030538"/>
            <a:ext cx="3922713" cy="1236662"/>
            <a:chOff x="257900" y="3030583"/>
            <a:chExt cx="4248786" cy="1237337"/>
          </a:xfrm>
        </p:grpSpPr>
        <p:sp>
          <p:nvSpPr>
            <p:cNvPr id="29764" name="Text Box 7"/>
            <p:cNvSpPr txBox="1">
              <a:spLocks noChangeArrowheads="1"/>
            </p:cNvSpPr>
            <p:nvPr/>
          </p:nvSpPr>
          <p:spPr bwMode="auto">
            <a:xfrm>
              <a:off x="257900" y="3072829"/>
              <a:ext cx="3843837" cy="585126"/>
            </a:xfrm>
            <a:prstGeom prst="rect">
              <a:avLst/>
            </a:prstGeom>
            <a:noFill/>
            <a:ln w="9525">
              <a:noFill/>
              <a:miter lim="800000"/>
              <a:headEnd/>
              <a:tailEnd/>
            </a:ln>
          </p:spPr>
          <p:txBody>
            <a:bodyPr>
              <a:prstTxWarp prst="textNoShape">
                <a:avLst/>
              </a:prstTxWarp>
              <a:spAutoFit/>
            </a:bodyPr>
            <a:lstStyle/>
            <a:p>
              <a:r>
                <a:rPr lang="en-GB" sz="1600" b="1" dirty="0">
                  <a:solidFill>
                    <a:srgbClr val="660066"/>
                  </a:solidFill>
                  <a:latin typeface="Century Gothic" pitchFamily="-1" charset="0"/>
                </a:rPr>
                <a:t>Energized by other people,  external experiences </a:t>
              </a:r>
            </a:p>
          </p:txBody>
        </p:sp>
        <p:graphicFrame>
          <p:nvGraphicFramePr>
            <p:cNvPr id="29702" name="Object 2"/>
            <p:cNvGraphicFramePr>
              <a:graphicFrameLocks noChangeAspect="1"/>
            </p:cNvGraphicFramePr>
            <p:nvPr/>
          </p:nvGraphicFramePr>
          <p:xfrm>
            <a:off x="3208535" y="3030583"/>
            <a:ext cx="1298151" cy="1237337"/>
          </p:xfrm>
          <a:graphic>
            <a:graphicData uri="http://schemas.openxmlformats.org/presentationml/2006/ole">
              <mc:AlternateContent xmlns:mc="http://schemas.openxmlformats.org/markup-compatibility/2006">
                <mc:Choice xmlns:v="urn:schemas-microsoft-com:vml" Requires="v">
                  <p:oleObj name="Clip" r:id="rId3" imgW="1800175" imgH="3302972" progId="">
                    <p:embed/>
                  </p:oleObj>
                </mc:Choice>
                <mc:Fallback>
                  <p:oleObj name="Clip" r:id="rId3" imgW="1800175" imgH="3302972" progId="">
                    <p:embed/>
                    <p:pic>
                      <p:nvPicPr>
                        <p:cNvPr id="0" name="Picture 17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8535" y="3030583"/>
                          <a:ext cx="1298151" cy="1237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9" name="Group 90"/>
          <p:cNvGrpSpPr>
            <a:grpSpLocks/>
          </p:cNvGrpSpPr>
          <p:nvPr/>
        </p:nvGrpSpPr>
        <p:grpSpPr bwMode="auto">
          <a:xfrm>
            <a:off x="4564063" y="3067050"/>
            <a:ext cx="4579937" cy="1047750"/>
            <a:chOff x="4944292" y="3067232"/>
            <a:chExt cx="4960936" cy="1047568"/>
          </a:xfrm>
        </p:grpSpPr>
        <p:sp>
          <p:nvSpPr>
            <p:cNvPr id="29754" name="Text Box 8"/>
            <p:cNvSpPr txBox="1">
              <a:spLocks noChangeArrowheads="1"/>
            </p:cNvSpPr>
            <p:nvPr/>
          </p:nvSpPr>
          <p:spPr bwMode="auto">
            <a:xfrm>
              <a:off x="6658336" y="3131738"/>
              <a:ext cx="3246892" cy="831121"/>
            </a:xfrm>
            <a:prstGeom prst="rect">
              <a:avLst/>
            </a:prstGeom>
            <a:noFill/>
            <a:ln w="9525">
              <a:noFill/>
              <a:miter lim="800000"/>
              <a:headEnd/>
              <a:tailEnd/>
            </a:ln>
          </p:spPr>
          <p:txBody>
            <a:bodyPr>
              <a:prstTxWarp prst="textNoShape">
                <a:avLst/>
              </a:prstTxWarp>
              <a:spAutoFit/>
            </a:bodyPr>
            <a:lstStyle/>
            <a:p>
              <a:r>
                <a:rPr lang="en-GB" sz="1600" b="1" dirty="0">
                  <a:solidFill>
                    <a:srgbClr val="660066"/>
                  </a:solidFill>
                  <a:latin typeface="Century Gothic" pitchFamily="-1" charset="0"/>
                </a:rPr>
                <a:t>     Energized by inner resources, internal experiences </a:t>
              </a:r>
            </a:p>
          </p:txBody>
        </p:sp>
        <p:grpSp>
          <p:nvGrpSpPr>
            <p:cNvPr id="29755" name="Group 38"/>
            <p:cNvGrpSpPr>
              <a:grpSpLocks/>
            </p:cNvGrpSpPr>
            <p:nvPr/>
          </p:nvGrpSpPr>
          <p:grpSpPr bwMode="auto">
            <a:xfrm>
              <a:off x="4944292" y="3067232"/>
              <a:ext cx="1981200" cy="1047568"/>
              <a:chOff x="2928" y="2304"/>
              <a:chExt cx="864" cy="699"/>
            </a:xfrm>
          </p:grpSpPr>
          <p:grpSp>
            <p:nvGrpSpPr>
              <p:cNvPr id="29756" name="Group 39"/>
              <p:cNvGrpSpPr>
                <a:grpSpLocks/>
              </p:cNvGrpSpPr>
              <p:nvPr/>
            </p:nvGrpSpPr>
            <p:grpSpPr bwMode="auto">
              <a:xfrm>
                <a:off x="2928" y="2544"/>
                <a:ext cx="423" cy="459"/>
                <a:chOff x="2505" y="2219"/>
                <a:chExt cx="1269" cy="1888"/>
              </a:xfrm>
            </p:grpSpPr>
            <p:sp>
              <p:nvSpPr>
                <p:cNvPr id="29758" name="Freeform 40"/>
                <p:cNvSpPr>
                  <a:spLocks/>
                </p:cNvSpPr>
                <p:nvPr/>
              </p:nvSpPr>
              <p:spPr bwMode="auto">
                <a:xfrm>
                  <a:off x="3170" y="2293"/>
                  <a:ext cx="399" cy="482"/>
                </a:xfrm>
                <a:custGeom>
                  <a:avLst/>
                  <a:gdLst>
                    <a:gd name="T0" fmla="*/ 27 w 399"/>
                    <a:gd name="T1" fmla="*/ 231 h 482"/>
                    <a:gd name="T2" fmla="*/ 57 w 399"/>
                    <a:gd name="T3" fmla="*/ 162 h 482"/>
                    <a:gd name="T4" fmla="*/ 120 w 399"/>
                    <a:gd name="T5" fmla="*/ 90 h 482"/>
                    <a:gd name="T6" fmla="*/ 183 w 399"/>
                    <a:gd name="T7" fmla="*/ 45 h 482"/>
                    <a:gd name="T8" fmla="*/ 252 w 399"/>
                    <a:gd name="T9" fmla="*/ 9 h 482"/>
                    <a:gd name="T10" fmla="*/ 318 w 399"/>
                    <a:gd name="T11" fmla="*/ 0 h 482"/>
                    <a:gd name="T12" fmla="*/ 363 w 399"/>
                    <a:gd name="T13" fmla="*/ 15 h 482"/>
                    <a:gd name="T14" fmla="*/ 390 w 399"/>
                    <a:gd name="T15" fmla="*/ 51 h 482"/>
                    <a:gd name="T16" fmla="*/ 399 w 399"/>
                    <a:gd name="T17" fmla="*/ 96 h 482"/>
                    <a:gd name="T18" fmla="*/ 390 w 399"/>
                    <a:gd name="T19" fmla="*/ 153 h 482"/>
                    <a:gd name="T20" fmla="*/ 369 w 399"/>
                    <a:gd name="T21" fmla="*/ 216 h 482"/>
                    <a:gd name="T22" fmla="*/ 318 w 399"/>
                    <a:gd name="T23" fmla="*/ 276 h 482"/>
                    <a:gd name="T24" fmla="*/ 261 w 399"/>
                    <a:gd name="T25" fmla="*/ 342 h 482"/>
                    <a:gd name="T26" fmla="*/ 297 w 399"/>
                    <a:gd name="T27" fmla="*/ 459 h 482"/>
                    <a:gd name="T28" fmla="*/ 288 w 399"/>
                    <a:gd name="T29" fmla="*/ 482 h 482"/>
                    <a:gd name="T30" fmla="*/ 270 w 399"/>
                    <a:gd name="T31" fmla="*/ 477 h 482"/>
                    <a:gd name="T32" fmla="*/ 225 w 399"/>
                    <a:gd name="T33" fmla="*/ 384 h 482"/>
                    <a:gd name="T34" fmla="*/ 162 w 399"/>
                    <a:gd name="T35" fmla="*/ 423 h 482"/>
                    <a:gd name="T36" fmla="*/ 84 w 399"/>
                    <a:gd name="T37" fmla="*/ 438 h 482"/>
                    <a:gd name="T38" fmla="*/ 36 w 399"/>
                    <a:gd name="T39" fmla="*/ 432 h 482"/>
                    <a:gd name="T40" fmla="*/ 3 w 399"/>
                    <a:gd name="T41" fmla="*/ 396 h 482"/>
                    <a:gd name="T42" fmla="*/ 0 w 399"/>
                    <a:gd name="T43" fmla="*/ 339 h 482"/>
                    <a:gd name="T44" fmla="*/ 0 w 399"/>
                    <a:gd name="T45" fmla="*/ 288 h 482"/>
                    <a:gd name="T46" fmla="*/ 27 w 399"/>
                    <a:gd name="T47" fmla="*/ 231 h 48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99"/>
                    <a:gd name="T73" fmla="*/ 0 h 482"/>
                    <a:gd name="T74" fmla="*/ 399 w 399"/>
                    <a:gd name="T75" fmla="*/ 482 h 48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99" h="482">
                      <a:moveTo>
                        <a:pt x="27" y="231"/>
                      </a:moveTo>
                      <a:lnTo>
                        <a:pt x="57" y="162"/>
                      </a:lnTo>
                      <a:lnTo>
                        <a:pt x="120" y="90"/>
                      </a:lnTo>
                      <a:lnTo>
                        <a:pt x="183" y="45"/>
                      </a:lnTo>
                      <a:lnTo>
                        <a:pt x="252" y="9"/>
                      </a:lnTo>
                      <a:lnTo>
                        <a:pt x="318" y="0"/>
                      </a:lnTo>
                      <a:lnTo>
                        <a:pt x="363" y="15"/>
                      </a:lnTo>
                      <a:lnTo>
                        <a:pt x="390" y="51"/>
                      </a:lnTo>
                      <a:lnTo>
                        <a:pt x="399" y="96"/>
                      </a:lnTo>
                      <a:lnTo>
                        <a:pt x="390" y="153"/>
                      </a:lnTo>
                      <a:lnTo>
                        <a:pt x="369" y="216"/>
                      </a:lnTo>
                      <a:lnTo>
                        <a:pt x="318" y="276"/>
                      </a:lnTo>
                      <a:lnTo>
                        <a:pt x="261" y="342"/>
                      </a:lnTo>
                      <a:lnTo>
                        <a:pt x="297" y="459"/>
                      </a:lnTo>
                      <a:lnTo>
                        <a:pt x="288" y="482"/>
                      </a:lnTo>
                      <a:lnTo>
                        <a:pt x="270" y="477"/>
                      </a:lnTo>
                      <a:lnTo>
                        <a:pt x="225" y="384"/>
                      </a:lnTo>
                      <a:lnTo>
                        <a:pt x="162" y="423"/>
                      </a:lnTo>
                      <a:lnTo>
                        <a:pt x="84" y="438"/>
                      </a:lnTo>
                      <a:lnTo>
                        <a:pt x="36" y="432"/>
                      </a:lnTo>
                      <a:lnTo>
                        <a:pt x="3" y="396"/>
                      </a:lnTo>
                      <a:lnTo>
                        <a:pt x="0" y="339"/>
                      </a:lnTo>
                      <a:lnTo>
                        <a:pt x="0" y="288"/>
                      </a:lnTo>
                      <a:lnTo>
                        <a:pt x="27" y="231"/>
                      </a:lnTo>
                      <a:close/>
                    </a:path>
                  </a:pathLst>
                </a:custGeom>
                <a:solidFill>
                  <a:srgbClr val="000000"/>
                </a:solidFill>
                <a:ln w="9525">
                  <a:noFill/>
                  <a:round/>
                  <a:headEnd/>
                  <a:tailEnd/>
                </a:ln>
              </p:spPr>
              <p:txBody>
                <a:bodyPr>
                  <a:prstTxWarp prst="textNoShape">
                    <a:avLst/>
                  </a:prstTxWarp>
                </a:bodyPr>
                <a:lstStyle/>
                <a:p>
                  <a:endParaRPr lang="en-US" dirty="0"/>
                </a:p>
              </p:txBody>
            </p:sp>
            <p:sp>
              <p:nvSpPr>
                <p:cNvPr id="29759" name="Freeform 41"/>
                <p:cNvSpPr>
                  <a:spLocks/>
                </p:cNvSpPr>
                <p:nvPr/>
              </p:nvSpPr>
              <p:spPr bwMode="auto">
                <a:xfrm>
                  <a:off x="2831" y="2219"/>
                  <a:ext cx="448" cy="540"/>
                </a:xfrm>
                <a:custGeom>
                  <a:avLst/>
                  <a:gdLst>
                    <a:gd name="T0" fmla="*/ 185 w 448"/>
                    <a:gd name="T1" fmla="*/ 388 h 540"/>
                    <a:gd name="T2" fmla="*/ 203 w 448"/>
                    <a:gd name="T3" fmla="*/ 406 h 540"/>
                    <a:gd name="T4" fmla="*/ 215 w 448"/>
                    <a:gd name="T5" fmla="*/ 439 h 540"/>
                    <a:gd name="T6" fmla="*/ 221 w 448"/>
                    <a:gd name="T7" fmla="*/ 505 h 540"/>
                    <a:gd name="T8" fmla="*/ 179 w 448"/>
                    <a:gd name="T9" fmla="*/ 540 h 540"/>
                    <a:gd name="T10" fmla="*/ 122 w 448"/>
                    <a:gd name="T11" fmla="*/ 511 h 540"/>
                    <a:gd name="T12" fmla="*/ 99 w 448"/>
                    <a:gd name="T13" fmla="*/ 421 h 540"/>
                    <a:gd name="T14" fmla="*/ 42 w 448"/>
                    <a:gd name="T15" fmla="*/ 278 h 540"/>
                    <a:gd name="T16" fmla="*/ 15 w 448"/>
                    <a:gd name="T17" fmla="*/ 153 h 540"/>
                    <a:gd name="T18" fmla="*/ 0 w 448"/>
                    <a:gd name="T19" fmla="*/ 36 h 540"/>
                    <a:gd name="T20" fmla="*/ 15 w 448"/>
                    <a:gd name="T21" fmla="*/ 0 h 540"/>
                    <a:gd name="T22" fmla="*/ 36 w 448"/>
                    <a:gd name="T23" fmla="*/ 0 h 540"/>
                    <a:gd name="T24" fmla="*/ 140 w 448"/>
                    <a:gd name="T25" fmla="*/ 30 h 540"/>
                    <a:gd name="T26" fmla="*/ 275 w 448"/>
                    <a:gd name="T27" fmla="*/ 81 h 540"/>
                    <a:gd name="T28" fmla="*/ 311 w 448"/>
                    <a:gd name="T29" fmla="*/ 84 h 540"/>
                    <a:gd name="T30" fmla="*/ 340 w 448"/>
                    <a:gd name="T31" fmla="*/ 75 h 540"/>
                    <a:gd name="T32" fmla="*/ 364 w 448"/>
                    <a:gd name="T33" fmla="*/ 117 h 540"/>
                    <a:gd name="T34" fmla="*/ 448 w 448"/>
                    <a:gd name="T35" fmla="*/ 179 h 540"/>
                    <a:gd name="T36" fmla="*/ 448 w 448"/>
                    <a:gd name="T37" fmla="*/ 197 h 540"/>
                    <a:gd name="T38" fmla="*/ 430 w 448"/>
                    <a:gd name="T39" fmla="*/ 206 h 540"/>
                    <a:gd name="T40" fmla="*/ 367 w 448"/>
                    <a:gd name="T41" fmla="*/ 153 h 540"/>
                    <a:gd name="T42" fmla="*/ 346 w 448"/>
                    <a:gd name="T43" fmla="*/ 171 h 540"/>
                    <a:gd name="T44" fmla="*/ 269 w 448"/>
                    <a:gd name="T45" fmla="*/ 191 h 540"/>
                    <a:gd name="T46" fmla="*/ 224 w 448"/>
                    <a:gd name="T47" fmla="*/ 171 h 540"/>
                    <a:gd name="T48" fmla="*/ 230 w 448"/>
                    <a:gd name="T49" fmla="*/ 129 h 540"/>
                    <a:gd name="T50" fmla="*/ 188 w 448"/>
                    <a:gd name="T51" fmla="*/ 99 h 540"/>
                    <a:gd name="T52" fmla="*/ 113 w 448"/>
                    <a:gd name="T53" fmla="*/ 72 h 540"/>
                    <a:gd name="T54" fmla="*/ 60 w 448"/>
                    <a:gd name="T55" fmla="*/ 57 h 540"/>
                    <a:gd name="T56" fmla="*/ 60 w 448"/>
                    <a:gd name="T57" fmla="*/ 99 h 540"/>
                    <a:gd name="T58" fmla="*/ 72 w 448"/>
                    <a:gd name="T59" fmla="*/ 191 h 540"/>
                    <a:gd name="T60" fmla="*/ 96 w 448"/>
                    <a:gd name="T61" fmla="*/ 260 h 540"/>
                    <a:gd name="T62" fmla="*/ 131 w 448"/>
                    <a:gd name="T63" fmla="*/ 335 h 540"/>
                    <a:gd name="T64" fmla="*/ 185 w 448"/>
                    <a:gd name="T65" fmla="*/ 388 h 54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48"/>
                    <a:gd name="T100" fmla="*/ 0 h 540"/>
                    <a:gd name="T101" fmla="*/ 448 w 448"/>
                    <a:gd name="T102" fmla="*/ 540 h 54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48" h="540">
                      <a:moveTo>
                        <a:pt x="185" y="388"/>
                      </a:moveTo>
                      <a:lnTo>
                        <a:pt x="203" y="406"/>
                      </a:lnTo>
                      <a:lnTo>
                        <a:pt x="215" y="439"/>
                      </a:lnTo>
                      <a:lnTo>
                        <a:pt x="221" y="505"/>
                      </a:lnTo>
                      <a:lnTo>
                        <a:pt x="179" y="540"/>
                      </a:lnTo>
                      <a:lnTo>
                        <a:pt x="122" y="511"/>
                      </a:lnTo>
                      <a:lnTo>
                        <a:pt x="99" y="421"/>
                      </a:lnTo>
                      <a:lnTo>
                        <a:pt x="42" y="278"/>
                      </a:lnTo>
                      <a:lnTo>
                        <a:pt x="15" y="153"/>
                      </a:lnTo>
                      <a:lnTo>
                        <a:pt x="0" y="36"/>
                      </a:lnTo>
                      <a:lnTo>
                        <a:pt x="15" y="0"/>
                      </a:lnTo>
                      <a:lnTo>
                        <a:pt x="36" y="0"/>
                      </a:lnTo>
                      <a:lnTo>
                        <a:pt x="140" y="30"/>
                      </a:lnTo>
                      <a:lnTo>
                        <a:pt x="275" y="81"/>
                      </a:lnTo>
                      <a:lnTo>
                        <a:pt x="311" y="84"/>
                      </a:lnTo>
                      <a:lnTo>
                        <a:pt x="340" y="75"/>
                      </a:lnTo>
                      <a:lnTo>
                        <a:pt x="364" y="117"/>
                      </a:lnTo>
                      <a:lnTo>
                        <a:pt x="448" y="179"/>
                      </a:lnTo>
                      <a:lnTo>
                        <a:pt x="448" y="197"/>
                      </a:lnTo>
                      <a:lnTo>
                        <a:pt x="430" y="206"/>
                      </a:lnTo>
                      <a:lnTo>
                        <a:pt x="367" y="153"/>
                      </a:lnTo>
                      <a:lnTo>
                        <a:pt x="346" y="171"/>
                      </a:lnTo>
                      <a:lnTo>
                        <a:pt x="269" y="191"/>
                      </a:lnTo>
                      <a:lnTo>
                        <a:pt x="224" y="171"/>
                      </a:lnTo>
                      <a:lnTo>
                        <a:pt x="230" y="129"/>
                      </a:lnTo>
                      <a:lnTo>
                        <a:pt x="188" y="99"/>
                      </a:lnTo>
                      <a:lnTo>
                        <a:pt x="113" y="72"/>
                      </a:lnTo>
                      <a:lnTo>
                        <a:pt x="60" y="57"/>
                      </a:lnTo>
                      <a:lnTo>
                        <a:pt x="60" y="99"/>
                      </a:lnTo>
                      <a:lnTo>
                        <a:pt x="72" y="191"/>
                      </a:lnTo>
                      <a:lnTo>
                        <a:pt x="96" y="260"/>
                      </a:lnTo>
                      <a:lnTo>
                        <a:pt x="131" y="335"/>
                      </a:lnTo>
                      <a:lnTo>
                        <a:pt x="185" y="388"/>
                      </a:lnTo>
                      <a:close/>
                    </a:path>
                  </a:pathLst>
                </a:custGeom>
                <a:solidFill>
                  <a:srgbClr val="000000"/>
                </a:solidFill>
                <a:ln w="9525">
                  <a:noFill/>
                  <a:round/>
                  <a:headEnd/>
                  <a:tailEnd/>
                </a:ln>
              </p:spPr>
              <p:txBody>
                <a:bodyPr>
                  <a:prstTxWarp prst="textNoShape">
                    <a:avLst/>
                  </a:prstTxWarp>
                </a:bodyPr>
                <a:lstStyle/>
                <a:p>
                  <a:endParaRPr lang="en-US" dirty="0"/>
                </a:p>
              </p:txBody>
            </p:sp>
            <p:sp>
              <p:nvSpPr>
                <p:cNvPr id="29760" name="Freeform 42"/>
                <p:cNvSpPr>
                  <a:spLocks/>
                </p:cNvSpPr>
                <p:nvPr/>
              </p:nvSpPr>
              <p:spPr bwMode="auto">
                <a:xfrm>
                  <a:off x="3147" y="2568"/>
                  <a:ext cx="627" cy="457"/>
                </a:xfrm>
                <a:custGeom>
                  <a:avLst/>
                  <a:gdLst>
                    <a:gd name="T0" fmla="*/ 95 w 627"/>
                    <a:gd name="T1" fmla="*/ 276 h 457"/>
                    <a:gd name="T2" fmla="*/ 53 w 627"/>
                    <a:gd name="T3" fmla="*/ 243 h 457"/>
                    <a:gd name="T4" fmla="*/ 14 w 627"/>
                    <a:gd name="T5" fmla="*/ 243 h 457"/>
                    <a:gd name="T6" fmla="*/ 0 w 627"/>
                    <a:gd name="T7" fmla="*/ 279 h 457"/>
                    <a:gd name="T8" fmla="*/ 14 w 627"/>
                    <a:gd name="T9" fmla="*/ 348 h 457"/>
                    <a:gd name="T10" fmla="*/ 104 w 627"/>
                    <a:gd name="T11" fmla="*/ 402 h 457"/>
                    <a:gd name="T12" fmla="*/ 268 w 627"/>
                    <a:gd name="T13" fmla="*/ 450 h 457"/>
                    <a:gd name="T14" fmla="*/ 301 w 627"/>
                    <a:gd name="T15" fmla="*/ 457 h 457"/>
                    <a:gd name="T16" fmla="*/ 337 w 627"/>
                    <a:gd name="T17" fmla="*/ 457 h 457"/>
                    <a:gd name="T18" fmla="*/ 403 w 627"/>
                    <a:gd name="T19" fmla="*/ 457 h 457"/>
                    <a:gd name="T20" fmla="*/ 519 w 627"/>
                    <a:gd name="T21" fmla="*/ 420 h 457"/>
                    <a:gd name="T22" fmla="*/ 624 w 627"/>
                    <a:gd name="T23" fmla="*/ 387 h 457"/>
                    <a:gd name="T24" fmla="*/ 627 w 627"/>
                    <a:gd name="T25" fmla="*/ 366 h 457"/>
                    <a:gd name="T26" fmla="*/ 573 w 627"/>
                    <a:gd name="T27" fmla="*/ 243 h 457"/>
                    <a:gd name="T28" fmla="*/ 510 w 627"/>
                    <a:gd name="T29" fmla="*/ 150 h 457"/>
                    <a:gd name="T30" fmla="*/ 474 w 627"/>
                    <a:gd name="T31" fmla="*/ 105 h 457"/>
                    <a:gd name="T32" fmla="*/ 474 w 627"/>
                    <a:gd name="T33" fmla="*/ 72 h 457"/>
                    <a:gd name="T34" fmla="*/ 420 w 627"/>
                    <a:gd name="T35" fmla="*/ 72 h 457"/>
                    <a:gd name="T36" fmla="*/ 340 w 627"/>
                    <a:gd name="T37" fmla="*/ 0 h 457"/>
                    <a:gd name="T38" fmla="*/ 319 w 627"/>
                    <a:gd name="T39" fmla="*/ 0 h 457"/>
                    <a:gd name="T40" fmla="*/ 319 w 627"/>
                    <a:gd name="T41" fmla="*/ 24 h 457"/>
                    <a:gd name="T42" fmla="*/ 394 w 627"/>
                    <a:gd name="T43" fmla="*/ 78 h 457"/>
                    <a:gd name="T44" fmla="*/ 394 w 627"/>
                    <a:gd name="T45" fmla="*/ 108 h 457"/>
                    <a:gd name="T46" fmla="*/ 412 w 627"/>
                    <a:gd name="T47" fmla="*/ 186 h 457"/>
                    <a:gd name="T48" fmla="*/ 447 w 627"/>
                    <a:gd name="T49" fmla="*/ 195 h 457"/>
                    <a:gd name="T50" fmla="*/ 483 w 627"/>
                    <a:gd name="T51" fmla="*/ 198 h 457"/>
                    <a:gd name="T52" fmla="*/ 525 w 627"/>
                    <a:gd name="T53" fmla="*/ 249 h 457"/>
                    <a:gd name="T54" fmla="*/ 552 w 627"/>
                    <a:gd name="T55" fmla="*/ 339 h 457"/>
                    <a:gd name="T56" fmla="*/ 534 w 627"/>
                    <a:gd name="T57" fmla="*/ 369 h 457"/>
                    <a:gd name="T58" fmla="*/ 453 w 627"/>
                    <a:gd name="T59" fmla="*/ 393 h 457"/>
                    <a:gd name="T60" fmla="*/ 376 w 627"/>
                    <a:gd name="T61" fmla="*/ 396 h 457"/>
                    <a:gd name="T62" fmla="*/ 313 w 627"/>
                    <a:gd name="T63" fmla="*/ 396 h 457"/>
                    <a:gd name="T64" fmla="*/ 232 w 627"/>
                    <a:gd name="T65" fmla="*/ 375 h 457"/>
                    <a:gd name="T66" fmla="*/ 158 w 627"/>
                    <a:gd name="T67" fmla="*/ 333 h 457"/>
                    <a:gd name="T68" fmla="*/ 95 w 627"/>
                    <a:gd name="T69" fmla="*/ 276 h 45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27"/>
                    <a:gd name="T106" fmla="*/ 0 h 457"/>
                    <a:gd name="T107" fmla="*/ 627 w 627"/>
                    <a:gd name="T108" fmla="*/ 457 h 45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27" h="457">
                      <a:moveTo>
                        <a:pt x="95" y="276"/>
                      </a:moveTo>
                      <a:lnTo>
                        <a:pt x="53" y="243"/>
                      </a:lnTo>
                      <a:lnTo>
                        <a:pt x="14" y="243"/>
                      </a:lnTo>
                      <a:lnTo>
                        <a:pt x="0" y="279"/>
                      </a:lnTo>
                      <a:lnTo>
                        <a:pt x="14" y="348"/>
                      </a:lnTo>
                      <a:lnTo>
                        <a:pt x="104" y="402"/>
                      </a:lnTo>
                      <a:lnTo>
                        <a:pt x="268" y="450"/>
                      </a:lnTo>
                      <a:lnTo>
                        <a:pt x="301" y="457"/>
                      </a:lnTo>
                      <a:lnTo>
                        <a:pt x="337" y="457"/>
                      </a:lnTo>
                      <a:lnTo>
                        <a:pt x="403" y="457"/>
                      </a:lnTo>
                      <a:lnTo>
                        <a:pt x="519" y="420"/>
                      </a:lnTo>
                      <a:lnTo>
                        <a:pt x="624" y="387"/>
                      </a:lnTo>
                      <a:lnTo>
                        <a:pt x="627" y="366"/>
                      </a:lnTo>
                      <a:lnTo>
                        <a:pt x="573" y="243"/>
                      </a:lnTo>
                      <a:lnTo>
                        <a:pt x="510" y="150"/>
                      </a:lnTo>
                      <a:lnTo>
                        <a:pt x="474" y="105"/>
                      </a:lnTo>
                      <a:lnTo>
                        <a:pt x="474" y="72"/>
                      </a:lnTo>
                      <a:lnTo>
                        <a:pt x="420" y="72"/>
                      </a:lnTo>
                      <a:lnTo>
                        <a:pt x="340" y="0"/>
                      </a:lnTo>
                      <a:lnTo>
                        <a:pt x="319" y="0"/>
                      </a:lnTo>
                      <a:lnTo>
                        <a:pt x="319" y="24"/>
                      </a:lnTo>
                      <a:lnTo>
                        <a:pt x="394" y="78"/>
                      </a:lnTo>
                      <a:lnTo>
                        <a:pt x="394" y="108"/>
                      </a:lnTo>
                      <a:lnTo>
                        <a:pt x="412" y="186"/>
                      </a:lnTo>
                      <a:lnTo>
                        <a:pt x="447" y="195"/>
                      </a:lnTo>
                      <a:lnTo>
                        <a:pt x="483" y="198"/>
                      </a:lnTo>
                      <a:lnTo>
                        <a:pt x="525" y="249"/>
                      </a:lnTo>
                      <a:lnTo>
                        <a:pt x="552" y="339"/>
                      </a:lnTo>
                      <a:lnTo>
                        <a:pt x="534" y="369"/>
                      </a:lnTo>
                      <a:lnTo>
                        <a:pt x="453" y="393"/>
                      </a:lnTo>
                      <a:lnTo>
                        <a:pt x="376" y="396"/>
                      </a:lnTo>
                      <a:lnTo>
                        <a:pt x="313" y="396"/>
                      </a:lnTo>
                      <a:lnTo>
                        <a:pt x="232" y="375"/>
                      </a:lnTo>
                      <a:lnTo>
                        <a:pt x="158" y="333"/>
                      </a:lnTo>
                      <a:lnTo>
                        <a:pt x="95" y="276"/>
                      </a:lnTo>
                      <a:close/>
                    </a:path>
                  </a:pathLst>
                </a:custGeom>
                <a:solidFill>
                  <a:srgbClr val="000000"/>
                </a:solidFill>
                <a:ln w="9525">
                  <a:noFill/>
                  <a:round/>
                  <a:headEnd/>
                  <a:tailEnd/>
                </a:ln>
              </p:spPr>
              <p:txBody>
                <a:bodyPr>
                  <a:prstTxWarp prst="textNoShape">
                    <a:avLst/>
                  </a:prstTxWarp>
                </a:bodyPr>
                <a:lstStyle/>
                <a:p>
                  <a:endParaRPr lang="en-US" dirty="0"/>
                </a:p>
              </p:txBody>
            </p:sp>
            <p:sp>
              <p:nvSpPr>
                <p:cNvPr id="29761" name="Freeform 43"/>
                <p:cNvSpPr>
                  <a:spLocks/>
                </p:cNvSpPr>
                <p:nvPr/>
              </p:nvSpPr>
              <p:spPr bwMode="auto">
                <a:xfrm>
                  <a:off x="2694" y="2674"/>
                  <a:ext cx="495" cy="737"/>
                </a:xfrm>
                <a:custGeom>
                  <a:avLst/>
                  <a:gdLst>
                    <a:gd name="T0" fmla="*/ 135 w 495"/>
                    <a:gd name="T1" fmla="*/ 47 h 737"/>
                    <a:gd name="T2" fmla="*/ 201 w 495"/>
                    <a:gd name="T3" fmla="*/ 17 h 737"/>
                    <a:gd name="T4" fmla="*/ 279 w 495"/>
                    <a:gd name="T5" fmla="*/ 2 h 737"/>
                    <a:gd name="T6" fmla="*/ 372 w 495"/>
                    <a:gd name="T7" fmla="*/ 0 h 737"/>
                    <a:gd name="T8" fmla="*/ 426 w 495"/>
                    <a:gd name="T9" fmla="*/ 11 h 737"/>
                    <a:gd name="T10" fmla="*/ 486 w 495"/>
                    <a:gd name="T11" fmla="*/ 47 h 737"/>
                    <a:gd name="T12" fmla="*/ 495 w 495"/>
                    <a:gd name="T13" fmla="*/ 83 h 737"/>
                    <a:gd name="T14" fmla="*/ 489 w 495"/>
                    <a:gd name="T15" fmla="*/ 128 h 737"/>
                    <a:gd name="T16" fmla="*/ 462 w 495"/>
                    <a:gd name="T17" fmla="*/ 170 h 737"/>
                    <a:gd name="T18" fmla="*/ 432 w 495"/>
                    <a:gd name="T19" fmla="*/ 191 h 737"/>
                    <a:gd name="T20" fmla="*/ 381 w 495"/>
                    <a:gd name="T21" fmla="*/ 215 h 737"/>
                    <a:gd name="T22" fmla="*/ 333 w 495"/>
                    <a:gd name="T23" fmla="*/ 251 h 737"/>
                    <a:gd name="T24" fmla="*/ 309 w 495"/>
                    <a:gd name="T25" fmla="*/ 290 h 737"/>
                    <a:gd name="T26" fmla="*/ 297 w 495"/>
                    <a:gd name="T27" fmla="*/ 362 h 737"/>
                    <a:gd name="T28" fmla="*/ 315 w 495"/>
                    <a:gd name="T29" fmla="*/ 416 h 737"/>
                    <a:gd name="T30" fmla="*/ 351 w 495"/>
                    <a:gd name="T31" fmla="*/ 470 h 737"/>
                    <a:gd name="T32" fmla="*/ 378 w 495"/>
                    <a:gd name="T33" fmla="*/ 548 h 737"/>
                    <a:gd name="T34" fmla="*/ 381 w 495"/>
                    <a:gd name="T35" fmla="*/ 638 h 737"/>
                    <a:gd name="T36" fmla="*/ 363 w 495"/>
                    <a:gd name="T37" fmla="*/ 692 h 737"/>
                    <a:gd name="T38" fmla="*/ 318 w 495"/>
                    <a:gd name="T39" fmla="*/ 728 h 737"/>
                    <a:gd name="T40" fmla="*/ 264 w 495"/>
                    <a:gd name="T41" fmla="*/ 737 h 737"/>
                    <a:gd name="T42" fmla="*/ 183 w 495"/>
                    <a:gd name="T43" fmla="*/ 713 h 737"/>
                    <a:gd name="T44" fmla="*/ 111 w 495"/>
                    <a:gd name="T45" fmla="*/ 659 h 737"/>
                    <a:gd name="T46" fmla="*/ 63 w 495"/>
                    <a:gd name="T47" fmla="*/ 593 h 737"/>
                    <a:gd name="T48" fmla="*/ 18 w 495"/>
                    <a:gd name="T49" fmla="*/ 488 h 737"/>
                    <a:gd name="T50" fmla="*/ 0 w 495"/>
                    <a:gd name="T51" fmla="*/ 359 h 737"/>
                    <a:gd name="T52" fmla="*/ 12 w 495"/>
                    <a:gd name="T53" fmla="*/ 245 h 737"/>
                    <a:gd name="T54" fmla="*/ 45 w 495"/>
                    <a:gd name="T55" fmla="*/ 146 h 737"/>
                    <a:gd name="T56" fmla="*/ 90 w 495"/>
                    <a:gd name="T57" fmla="*/ 89 h 737"/>
                    <a:gd name="T58" fmla="*/ 135 w 495"/>
                    <a:gd name="T59" fmla="*/ 47 h 73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95"/>
                    <a:gd name="T91" fmla="*/ 0 h 737"/>
                    <a:gd name="T92" fmla="*/ 495 w 495"/>
                    <a:gd name="T93" fmla="*/ 737 h 737"/>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95" h="737">
                      <a:moveTo>
                        <a:pt x="135" y="47"/>
                      </a:moveTo>
                      <a:lnTo>
                        <a:pt x="201" y="17"/>
                      </a:lnTo>
                      <a:lnTo>
                        <a:pt x="279" y="2"/>
                      </a:lnTo>
                      <a:lnTo>
                        <a:pt x="372" y="0"/>
                      </a:lnTo>
                      <a:lnTo>
                        <a:pt x="426" y="11"/>
                      </a:lnTo>
                      <a:lnTo>
                        <a:pt x="486" y="47"/>
                      </a:lnTo>
                      <a:lnTo>
                        <a:pt x="495" y="83"/>
                      </a:lnTo>
                      <a:lnTo>
                        <a:pt x="489" y="128"/>
                      </a:lnTo>
                      <a:lnTo>
                        <a:pt x="462" y="170"/>
                      </a:lnTo>
                      <a:lnTo>
                        <a:pt x="432" y="191"/>
                      </a:lnTo>
                      <a:lnTo>
                        <a:pt x="381" y="215"/>
                      </a:lnTo>
                      <a:lnTo>
                        <a:pt x="333" y="251"/>
                      </a:lnTo>
                      <a:lnTo>
                        <a:pt x="309" y="290"/>
                      </a:lnTo>
                      <a:lnTo>
                        <a:pt x="297" y="362"/>
                      </a:lnTo>
                      <a:lnTo>
                        <a:pt x="315" y="416"/>
                      </a:lnTo>
                      <a:lnTo>
                        <a:pt x="351" y="470"/>
                      </a:lnTo>
                      <a:lnTo>
                        <a:pt x="378" y="548"/>
                      </a:lnTo>
                      <a:lnTo>
                        <a:pt x="381" y="638"/>
                      </a:lnTo>
                      <a:lnTo>
                        <a:pt x="363" y="692"/>
                      </a:lnTo>
                      <a:lnTo>
                        <a:pt x="318" y="728"/>
                      </a:lnTo>
                      <a:lnTo>
                        <a:pt x="264" y="737"/>
                      </a:lnTo>
                      <a:lnTo>
                        <a:pt x="183" y="713"/>
                      </a:lnTo>
                      <a:lnTo>
                        <a:pt x="111" y="659"/>
                      </a:lnTo>
                      <a:lnTo>
                        <a:pt x="63" y="593"/>
                      </a:lnTo>
                      <a:lnTo>
                        <a:pt x="18" y="488"/>
                      </a:lnTo>
                      <a:lnTo>
                        <a:pt x="0" y="359"/>
                      </a:lnTo>
                      <a:lnTo>
                        <a:pt x="12" y="245"/>
                      </a:lnTo>
                      <a:lnTo>
                        <a:pt x="45" y="146"/>
                      </a:lnTo>
                      <a:lnTo>
                        <a:pt x="90" y="89"/>
                      </a:lnTo>
                      <a:lnTo>
                        <a:pt x="135" y="47"/>
                      </a:lnTo>
                      <a:close/>
                    </a:path>
                  </a:pathLst>
                </a:custGeom>
                <a:solidFill>
                  <a:srgbClr val="000000"/>
                </a:solidFill>
                <a:ln w="9525">
                  <a:noFill/>
                  <a:round/>
                  <a:headEnd/>
                  <a:tailEnd/>
                </a:ln>
              </p:spPr>
              <p:txBody>
                <a:bodyPr>
                  <a:prstTxWarp prst="textNoShape">
                    <a:avLst/>
                  </a:prstTxWarp>
                </a:bodyPr>
                <a:lstStyle/>
                <a:p>
                  <a:endParaRPr lang="en-US" dirty="0"/>
                </a:p>
              </p:txBody>
            </p:sp>
            <p:sp>
              <p:nvSpPr>
                <p:cNvPr id="29762" name="Freeform 44"/>
                <p:cNvSpPr>
                  <a:spLocks/>
                </p:cNvSpPr>
                <p:nvPr/>
              </p:nvSpPr>
              <p:spPr bwMode="auto">
                <a:xfrm>
                  <a:off x="2505" y="3261"/>
                  <a:ext cx="550" cy="846"/>
                </a:xfrm>
                <a:custGeom>
                  <a:avLst/>
                  <a:gdLst>
                    <a:gd name="T0" fmla="*/ 480 w 550"/>
                    <a:gd name="T1" fmla="*/ 183 h 846"/>
                    <a:gd name="T2" fmla="*/ 423 w 550"/>
                    <a:gd name="T3" fmla="*/ 111 h 846"/>
                    <a:gd name="T4" fmla="*/ 345 w 550"/>
                    <a:gd name="T5" fmla="*/ 9 h 846"/>
                    <a:gd name="T6" fmla="*/ 282 w 550"/>
                    <a:gd name="T7" fmla="*/ 0 h 846"/>
                    <a:gd name="T8" fmla="*/ 237 w 550"/>
                    <a:gd name="T9" fmla="*/ 9 h 846"/>
                    <a:gd name="T10" fmla="*/ 225 w 550"/>
                    <a:gd name="T11" fmla="*/ 54 h 846"/>
                    <a:gd name="T12" fmla="*/ 255 w 550"/>
                    <a:gd name="T13" fmla="*/ 120 h 846"/>
                    <a:gd name="T14" fmla="*/ 351 w 550"/>
                    <a:gd name="T15" fmla="*/ 201 h 846"/>
                    <a:gd name="T16" fmla="*/ 435 w 550"/>
                    <a:gd name="T17" fmla="*/ 281 h 846"/>
                    <a:gd name="T18" fmla="*/ 471 w 550"/>
                    <a:gd name="T19" fmla="*/ 323 h 846"/>
                    <a:gd name="T20" fmla="*/ 471 w 550"/>
                    <a:gd name="T21" fmla="*/ 344 h 846"/>
                    <a:gd name="T22" fmla="*/ 444 w 550"/>
                    <a:gd name="T23" fmla="*/ 395 h 846"/>
                    <a:gd name="T24" fmla="*/ 381 w 550"/>
                    <a:gd name="T25" fmla="*/ 452 h 846"/>
                    <a:gd name="T26" fmla="*/ 300 w 550"/>
                    <a:gd name="T27" fmla="*/ 488 h 846"/>
                    <a:gd name="T28" fmla="*/ 210 w 550"/>
                    <a:gd name="T29" fmla="*/ 506 h 846"/>
                    <a:gd name="T30" fmla="*/ 126 w 550"/>
                    <a:gd name="T31" fmla="*/ 521 h 846"/>
                    <a:gd name="T32" fmla="*/ 75 w 550"/>
                    <a:gd name="T33" fmla="*/ 530 h 846"/>
                    <a:gd name="T34" fmla="*/ 27 w 550"/>
                    <a:gd name="T35" fmla="*/ 524 h 846"/>
                    <a:gd name="T36" fmla="*/ 0 w 550"/>
                    <a:gd name="T37" fmla="*/ 542 h 846"/>
                    <a:gd name="T38" fmla="*/ 0 w 550"/>
                    <a:gd name="T39" fmla="*/ 577 h 846"/>
                    <a:gd name="T40" fmla="*/ 18 w 550"/>
                    <a:gd name="T41" fmla="*/ 592 h 846"/>
                    <a:gd name="T42" fmla="*/ 126 w 550"/>
                    <a:gd name="T43" fmla="*/ 628 h 846"/>
                    <a:gd name="T44" fmla="*/ 216 w 550"/>
                    <a:gd name="T45" fmla="*/ 682 h 846"/>
                    <a:gd name="T46" fmla="*/ 291 w 550"/>
                    <a:gd name="T47" fmla="*/ 766 h 846"/>
                    <a:gd name="T48" fmla="*/ 315 w 550"/>
                    <a:gd name="T49" fmla="*/ 811 h 846"/>
                    <a:gd name="T50" fmla="*/ 324 w 550"/>
                    <a:gd name="T51" fmla="*/ 844 h 846"/>
                    <a:gd name="T52" fmla="*/ 360 w 550"/>
                    <a:gd name="T53" fmla="*/ 846 h 846"/>
                    <a:gd name="T54" fmla="*/ 417 w 550"/>
                    <a:gd name="T55" fmla="*/ 829 h 846"/>
                    <a:gd name="T56" fmla="*/ 414 w 550"/>
                    <a:gd name="T57" fmla="*/ 784 h 846"/>
                    <a:gd name="T58" fmla="*/ 354 w 550"/>
                    <a:gd name="T59" fmla="*/ 718 h 846"/>
                    <a:gd name="T60" fmla="*/ 279 w 550"/>
                    <a:gd name="T61" fmla="*/ 658 h 846"/>
                    <a:gd name="T62" fmla="*/ 216 w 550"/>
                    <a:gd name="T63" fmla="*/ 622 h 846"/>
                    <a:gd name="T64" fmla="*/ 147 w 550"/>
                    <a:gd name="T65" fmla="*/ 595 h 846"/>
                    <a:gd name="T66" fmla="*/ 99 w 550"/>
                    <a:gd name="T67" fmla="*/ 577 h 846"/>
                    <a:gd name="T68" fmla="*/ 102 w 550"/>
                    <a:gd name="T69" fmla="*/ 568 h 846"/>
                    <a:gd name="T70" fmla="*/ 201 w 550"/>
                    <a:gd name="T71" fmla="*/ 557 h 846"/>
                    <a:gd name="T72" fmla="*/ 300 w 550"/>
                    <a:gd name="T73" fmla="*/ 539 h 846"/>
                    <a:gd name="T74" fmla="*/ 390 w 550"/>
                    <a:gd name="T75" fmla="*/ 512 h 846"/>
                    <a:gd name="T76" fmla="*/ 444 w 550"/>
                    <a:gd name="T77" fmla="*/ 488 h 846"/>
                    <a:gd name="T78" fmla="*/ 504 w 550"/>
                    <a:gd name="T79" fmla="*/ 431 h 846"/>
                    <a:gd name="T80" fmla="*/ 534 w 550"/>
                    <a:gd name="T81" fmla="*/ 368 h 846"/>
                    <a:gd name="T82" fmla="*/ 550 w 550"/>
                    <a:gd name="T83" fmla="*/ 308 h 846"/>
                    <a:gd name="T84" fmla="*/ 540 w 550"/>
                    <a:gd name="T85" fmla="*/ 261 h 846"/>
                    <a:gd name="T86" fmla="*/ 507 w 550"/>
                    <a:gd name="T87" fmla="*/ 225 h 846"/>
                    <a:gd name="T88" fmla="*/ 480 w 550"/>
                    <a:gd name="T89" fmla="*/ 183 h 84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50"/>
                    <a:gd name="T136" fmla="*/ 0 h 846"/>
                    <a:gd name="T137" fmla="*/ 550 w 550"/>
                    <a:gd name="T138" fmla="*/ 846 h 84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50" h="846">
                      <a:moveTo>
                        <a:pt x="480" y="183"/>
                      </a:moveTo>
                      <a:lnTo>
                        <a:pt x="423" y="111"/>
                      </a:lnTo>
                      <a:lnTo>
                        <a:pt x="345" y="9"/>
                      </a:lnTo>
                      <a:lnTo>
                        <a:pt x="282" y="0"/>
                      </a:lnTo>
                      <a:lnTo>
                        <a:pt x="237" y="9"/>
                      </a:lnTo>
                      <a:lnTo>
                        <a:pt x="225" y="54"/>
                      </a:lnTo>
                      <a:lnTo>
                        <a:pt x="255" y="120"/>
                      </a:lnTo>
                      <a:lnTo>
                        <a:pt x="351" y="201"/>
                      </a:lnTo>
                      <a:lnTo>
                        <a:pt x="435" y="281"/>
                      </a:lnTo>
                      <a:lnTo>
                        <a:pt x="471" y="323"/>
                      </a:lnTo>
                      <a:lnTo>
                        <a:pt x="471" y="344"/>
                      </a:lnTo>
                      <a:lnTo>
                        <a:pt x="444" y="395"/>
                      </a:lnTo>
                      <a:lnTo>
                        <a:pt x="381" y="452"/>
                      </a:lnTo>
                      <a:lnTo>
                        <a:pt x="300" y="488"/>
                      </a:lnTo>
                      <a:lnTo>
                        <a:pt x="210" y="506"/>
                      </a:lnTo>
                      <a:lnTo>
                        <a:pt x="126" y="521"/>
                      </a:lnTo>
                      <a:lnTo>
                        <a:pt x="75" y="530"/>
                      </a:lnTo>
                      <a:lnTo>
                        <a:pt x="27" y="524"/>
                      </a:lnTo>
                      <a:lnTo>
                        <a:pt x="0" y="542"/>
                      </a:lnTo>
                      <a:lnTo>
                        <a:pt x="0" y="577"/>
                      </a:lnTo>
                      <a:lnTo>
                        <a:pt x="18" y="592"/>
                      </a:lnTo>
                      <a:lnTo>
                        <a:pt x="126" y="628"/>
                      </a:lnTo>
                      <a:lnTo>
                        <a:pt x="216" y="682"/>
                      </a:lnTo>
                      <a:lnTo>
                        <a:pt x="291" y="766"/>
                      </a:lnTo>
                      <a:lnTo>
                        <a:pt x="315" y="811"/>
                      </a:lnTo>
                      <a:lnTo>
                        <a:pt x="324" y="844"/>
                      </a:lnTo>
                      <a:lnTo>
                        <a:pt x="360" y="846"/>
                      </a:lnTo>
                      <a:lnTo>
                        <a:pt x="417" y="829"/>
                      </a:lnTo>
                      <a:lnTo>
                        <a:pt x="414" y="784"/>
                      </a:lnTo>
                      <a:lnTo>
                        <a:pt x="354" y="718"/>
                      </a:lnTo>
                      <a:lnTo>
                        <a:pt x="279" y="658"/>
                      </a:lnTo>
                      <a:lnTo>
                        <a:pt x="216" y="622"/>
                      </a:lnTo>
                      <a:lnTo>
                        <a:pt x="147" y="595"/>
                      </a:lnTo>
                      <a:lnTo>
                        <a:pt x="99" y="577"/>
                      </a:lnTo>
                      <a:lnTo>
                        <a:pt x="102" y="568"/>
                      </a:lnTo>
                      <a:lnTo>
                        <a:pt x="201" y="557"/>
                      </a:lnTo>
                      <a:lnTo>
                        <a:pt x="300" y="539"/>
                      </a:lnTo>
                      <a:lnTo>
                        <a:pt x="390" y="512"/>
                      </a:lnTo>
                      <a:lnTo>
                        <a:pt x="444" y="488"/>
                      </a:lnTo>
                      <a:lnTo>
                        <a:pt x="504" y="431"/>
                      </a:lnTo>
                      <a:lnTo>
                        <a:pt x="534" y="368"/>
                      </a:lnTo>
                      <a:lnTo>
                        <a:pt x="550" y="308"/>
                      </a:lnTo>
                      <a:lnTo>
                        <a:pt x="540" y="261"/>
                      </a:lnTo>
                      <a:lnTo>
                        <a:pt x="507" y="225"/>
                      </a:lnTo>
                      <a:lnTo>
                        <a:pt x="480" y="183"/>
                      </a:lnTo>
                      <a:close/>
                    </a:path>
                  </a:pathLst>
                </a:custGeom>
                <a:solidFill>
                  <a:srgbClr val="000000"/>
                </a:solidFill>
                <a:ln w="9525">
                  <a:noFill/>
                  <a:round/>
                  <a:headEnd/>
                  <a:tailEnd/>
                </a:ln>
              </p:spPr>
              <p:txBody>
                <a:bodyPr>
                  <a:prstTxWarp prst="textNoShape">
                    <a:avLst/>
                  </a:prstTxWarp>
                </a:bodyPr>
                <a:lstStyle/>
                <a:p>
                  <a:endParaRPr lang="en-US" dirty="0"/>
                </a:p>
              </p:txBody>
            </p:sp>
            <p:sp>
              <p:nvSpPr>
                <p:cNvPr id="29763" name="Freeform 45"/>
                <p:cNvSpPr>
                  <a:spLocks/>
                </p:cNvSpPr>
                <p:nvPr/>
              </p:nvSpPr>
              <p:spPr bwMode="auto">
                <a:xfrm>
                  <a:off x="2963" y="3196"/>
                  <a:ext cx="460" cy="891"/>
                </a:xfrm>
                <a:custGeom>
                  <a:avLst/>
                  <a:gdLst>
                    <a:gd name="T0" fmla="*/ 57 w 460"/>
                    <a:gd name="T1" fmla="*/ 0 h 891"/>
                    <a:gd name="T2" fmla="*/ 3 w 460"/>
                    <a:gd name="T3" fmla="*/ 2 h 891"/>
                    <a:gd name="T4" fmla="*/ 0 w 460"/>
                    <a:gd name="T5" fmla="*/ 44 h 891"/>
                    <a:gd name="T6" fmla="*/ 18 w 460"/>
                    <a:gd name="T7" fmla="*/ 89 h 891"/>
                    <a:gd name="T8" fmla="*/ 63 w 460"/>
                    <a:gd name="T9" fmla="*/ 143 h 891"/>
                    <a:gd name="T10" fmla="*/ 108 w 460"/>
                    <a:gd name="T11" fmla="*/ 200 h 891"/>
                    <a:gd name="T12" fmla="*/ 155 w 460"/>
                    <a:gd name="T13" fmla="*/ 325 h 891"/>
                    <a:gd name="T14" fmla="*/ 170 w 460"/>
                    <a:gd name="T15" fmla="*/ 412 h 891"/>
                    <a:gd name="T16" fmla="*/ 164 w 460"/>
                    <a:gd name="T17" fmla="*/ 493 h 891"/>
                    <a:gd name="T18" fmla="*/ 137 w 460"/>
                    <a:gd name="T19" fmla="*/ 600 h 891"/>
                    <a:gd name="T20" fmla="*/ 108 w 460"/>
                    <a:gd name="T21" fmla="*/ 693 h 891"/>
                    <a:gd name="T22" fmla="*/ 81 w 460"/>
                    <a:gd name="T23" fmla="*/ 789 h 891"/>
                    <a:gd name="T24" fmla="*/ 63 w 460"/>
                    <a:gd name="T25" fmla="*/ 834 h 891"/>
                    <a:gd name="T26" fmla="*/ 54 w 460"/>
                    <a:gd name="T27" fmla="*/ 879 h 891"/>
                    <a:gd name="T28" fmla="*/ 75 w 460"/>
                    <a:gd name="T29" fmla="*/ 891 h 891"/>
                    <a:gd name="T30" fmla="*/ 128 w 460"/>
                    <a:gd name="T31" fmla="*/ 873 h 891"/>
                    <a:gd name="T32" fmla="*/ 227 w 460"/>
                    <a:gd name="T33" fmla="*/ 855 h 891"/>
                    <a:gd name="T34" fmla="*/ 317 w 460"/>
                    <a:gd name="T35" fmla="*/ 864 h 891"/>
                    <a:gd name="T36" fmla="*/ 406 w 460"/>
                    <a:gd name="T37" fmla="*/ 891 h 891"/>
                    <a:gd name="T38" fmla="*/ 424 w 460"/>
                    <a:gd name="T39" fmla="*/ 888 h 891"/>
                    <a:gd name="T40" fmla="*/ 460 w 460"/>
                    <a:gd name="T41" fmla="*/ 834 h 891"/>
                    <a:gd name="T42" fmla="*/ 460 w 460"/>
                    <a:gd name="T43" fmla="*/ 810 h 891"/>
                    <a:gd name="T44" fmla="*/ 385 w 460"/>
                    <a:gd name="T45" fmla="*/ 798 h 891"/>
                    <a:gd name="T46" fmla="*/ 290 w 460"/>
                    <a:gd name="T47" fmla="*/ 798 h 891"/>
                    <a:gd name="T48" fmla="*/ 200 w 460"/>
                    <a:gd name="T49" fmla="*/ 816 h 891"/>
                    <a:gd name="T50" fmla="*/ 116 w 460"/>
                    <a:gd name="T51" fmla="*/ 843 h 891"/>
                    <a:gd name="T52" fmla="*/ 108 w 460"/>
                    <a:gd name="T53" fmla="*/ 828 h 891"/>
                    <a:gd name="T54" fmla="*/ 125 w 460"/>
                    <a:gd name="T55" fmla="*/ 789 h 891"/>
                    <a:gd name="T56" fmla="*/ 173 w 460"/>
                    <a:gd name="T57" fmla="*/ 675 h 891"/>
                    <a:gd name="T58" fmla="*/ 206 w 460"/>
                    <a:gd name="T59" fmla="*/ 559 h 891"/>
                    <a:gd name="T60" fmla="*/ 224 w 460"/>
                    <a:gd name="T61" fmla="*/ 457 h 891"/>
                    <a:gd name="T62" fmla="*/ 224 w 460"/>
                    <a:gd name="T63" fmla="*/ 403 h 891"/>
                    <a:gd name="T64" fmla="*/ 215 w 460"/>
                    <a:gd name="T65" fmla="*/ 322 h 891"/>
                    <a:gd name="T66" fmla="*/ 191 w 460"/>
                    <a:gd name="T67" fmla="*/ 245 h 891"/>
                    <a:gd name="T68" fmla="*/ 170 w 460"/>
                    <a:gd name="T69" fmla="*/ 191 h 891"/>
                    <a:gd name="T70" fmla="*/ 137 w 460"/>
                    <a:gd name="T71" fmla="*/ 119 h 891"/>
                    <a:gd name="T72" fmla="*/ 102 w 460"/>
                    <a:gd name="T73" fmla="*/ 35 h 891"/>
                    <a:gd name="T74" fmla="*/ 57 w 460"/>
                    <a:gd name="T75" fmla="*/ 0 h 89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60"/>
                    <a:gd name="T115" fmla="*/ 0 h 891"/>
                    <a:gd name="T116" fmla="*/ 460 w 460"/>
                    <a:gd name="T117" fmla="*/ 891 h 89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60" h="891">
                      <a:moveTo>
                        <a:pt x="57" y="0"/>
                      </a:moveTo>
                      <a:lnTo>
                        <a:pt x="3" y="2"/>
                      </a:lnTo>
                      <a:lnTo>
                        <a:pt x="0" y="44"/>
                      </a:lnTo>
                      <a:lnTo>
                        <a:pt x="18" y="89"/>
                      </a:lnTo>
                      <a:lnTo>
                        <a:pt x="63" y="143"/>
                      </a:lnTo>
                      <a:lnTo>
                        <a:pt x="108" y="200"/>
                      </a:lnTo>
                      <a:lnTo>
                        <a:pt x="155" y="325"/>
                      </a:lnTo>
                      <a:lnTo>
                        <a:pt x="170" y="412"/>
                      </a:lnTo>
                      <a:lnTo>
                        <a:pt x="164" y="493"/>
                      </a:lnTo>
                      <a:lnTo>
                        <a:pt x="137" y="600"/>
                      </a:lnTo>
                      <a:lnTo>
                        <a:pt x="108" y="693"/>
                      </a:lnTo>
                      <a:lnTo>
                        <a:pt x="81" y="789"/>
                      </a:lnTo>
                      <a:lnTo>
                        <a:pt x="63" y="834"/>
                      </a:lnTo>
                      <a:lnTo>
                        <a:pt x="54" y="879"/>
                      </a:lnTo>
                      <a:lnTo>
                        <a:pt x="75" y="891"/>
                      </a:lnTo>
                      <a:lnTo>
                        <a:pt x="128" y="873"/>
                      </a:lnTo>
                      <a:lnTo>
                        <a:pt x="227" y="855"/>
                      </a:lnTo>
                      <a:lnTo>
                        <a:pt x="317" y="864"/>
                      </a:lnTo>
                      <a:lnTo>
                        <a:pt x="406" y="891"/>
                      </a:lnTo>
                      <a:lnTo>
                        <a:pt x="424" y="888"/>
                      </a:lnTo>
                      <a:lnTo>
                        <a:pt x="460" y="834"/>
                      </a:lnTo>
                      <a:lnTo>
                        <a:pt x="460" y="810"/>
                      </a:lnTo>
                      <a:lnTo>
                        <a:pt x="385" y="798"/>
                      </a:lnTo>
                      <a:lnTo>
                        <a:pt x="290" y="798"/>
                      </a:lnTo>
                      <a:lnTo>
                        <a:pt x="200" y="816"/>
                      </a:lnTo>
                      <a:lnTo>
                        <a:pt x="116" y="843"/>
                      </a:lnTo>
                      <a:lnTo>
                        <a:pt x="108" y="828"/>
                      </a:lnTo>
                      <a:lnTo>
                        <a:pt x="125" y="789"/>
                      </a:lnTo>
                      <a:lnTo>
                        <a:pt x="173" y="675"/>
                      </a:lnTo>
                      <a:lnTo>
                        <a:pt x="206" y="559"/>
                      </a:lnTo>
                      <a:lnTo>
                        <a:pt x="224" y="457"/>
                      </a:lnTo>
                      <a:lnTo>
                        <a:pt x="224" y="403"/>
                      </a:lnTo>
                      <a:lnTo>
                        <a:pt x="215" y="322"/>
                      </a:lnTo>
                      <a:lnTo>
                        <a:pt x="191" y="245"/>
                      </a:lnTo>
                      <a:lnTo>
                        <a:pt x="170" y="191"/>
                      </a:lnTo>
                      <a:lnTo>
                        <a:pt x="137" y="119"/>
                      </a:lnTo>
                      <a:lnTo>
                        <a:pt x="102" y="35"/>
                      </a:lnTo>
                      <a:lnTo>
                        <a:pt x="57" y="0"/>
                      </a:lnTo>
                      <a:close/>
                    </a:path>
                  </a:pathLst>
                </a:custGeom>
                <a:solidFill>
                  <a:srgbClr val="000000"/>
                </a:solidFill>
                <a:ln w="9525">
                  <a:noFill/>
                  <a:round/>
                  <a:headEnd/>
                  <a:tailEnd/>
                </a:ln>
              </p:spPr>
              <p:txBody>
                <a:bodyPr>
                  <a:prstTxWarp prst="textNoShape">
                    <a:avLst/>
                  </a:prstTxWarp>
                </a:bodyPr>
                <a:lstStyle/>
                <a:p>
                  <a:endParaRPr lang="en-US" dirty="0"/>
                </a:p>
              </p:txBody>
            </p:sp>
          </p:grpSp>
          <p:sp>
            <p:nvSpPr>
              <p:cNvPr id="29757" name="AutoShape 46"/>
              <p:cNvSpPr>
                <a:spLocks noChangeArrowheads="1"/>
              </p:cNvSpPr>
              <p:nvPr/>
            </p:nvSpPr>
            <p:spPr bwMode="auto">
              <a:xfrm>
                <a:off x="3360" y="2304"/>
                <a:ext cx="432" cy="240"/>
              </a:xfrm>
              <a:prstGeom prst="cloudCallout">
                <a:avLst>
                  <a:gd name="adj1" fmla="val -43750"/>
                  <a:gd name="adj2" fmla="val 70000"/>
                </a:avLst>
              </a:prstGeom>
              <a:solidFill>
                <a:srgbClr val="89FFE0"/>
              </a:solidFill>
              <a:ln w="9525">
                <a:solidFill>
                  <a:schemeClr val="tx1"/>
                </a:solidFill>
                <a:round/>
                <a:headEnd/>
                <a:tailEnd/>
              </a:ln>
            </p:spPr>
            <p:txBody>
              <a:bodyPr wrap="none" anchor="ctr">
                <a:prstTxWarp prst="textNoShape">
                  <a:avLst/>
                </a:prstTxWarp>
              </a:bodyPr>
              <a:lstStyle/>
              <a:p>
                <a:r>
                  <a:rPr lang="en-GB" sz="1600" b="1" dirty="0">
                    <a:latin typeface="Century Gothic" pitchFamily="-1" charset="0"/>
                  </a:rPr>
                  <a:t>?!?!</a:t>
                </a:r>
              </a:p>
            </p:txBody>
          </p:sp>
        </p:grpSp>
      </p:grpSp>
      <p:grpSp>
        <p:nvGrpSpPr>
          <p:cNvPr id="12" name="Group 87"/>
          <p:cNvGrpSpPr>
            <a:grpSpLocks/>
          </p:cNvGrpSpPr>
          <p:nvPr/>
        </p:nvGrpSpPr>
        <p:grpSpPr bwMode="auto">
          <a:xfrm>
            <a:off x="290513" y="4397375"/>
            <a:ext cx="3973512" cy="919163"/>
            <a:chOff x="314643" y="4398147"/>
            <a:chExt cx="4305300" cy="919162"/>
          </a:xfrm>
        </p:grpSpPr>
        <p:sp>
          <p:nvSpPr>
            <p:cNvPr id="29752" name="Text Box 9"/>
            <p:cNvSpPr txBox="1">
              <a:spLocks noChangeArrowheads="1"/>
            </p:cNvSpPr>
            <p:nvPr/>
          </p:nvSpPr>
          <p:spPr bwMode="auto">
            <a:xfrm>
              <a:off x="314643" y="4462278"/>
              <a:ext cx="4305300" cy="338768"/>
            </a:xfrm>
            <a:prstGeom prst="rect">
              <a:avLst/>
            </a:prstGeom>
            <a:noFill/>
            <a:ln w="9525">
              <a:noFill/>
              <a:miter lim="800000"/>
              <a:headEnd/>
              <a:tailEnd/>
            </a:ln>
          </p:spPr>
          <p:txBody>
            <a:bodyPr>
              <a:prstTxWarp prst="textNoShape">
                <a:avLst/>
              </a:prstTxWarp>
              <a:spAutoFit/>
            </a:bodyPr>
            <a:lstStyle/>
            <a:p>
              <a:r>
                <a:rPr lang="en-GB" sz="1600" b="1" dirty="0">
                  <a:solidFill>
                    <a:srgbClr val="660066"/>
                  </a:solidFill>
                  <a:latin typeface="Century Gothic" pitchFamily="-1" charset="0"/>
                </a:rPr>
                <a:t>Acts, then (maybe) reflects </a:t>
              </a:r>
            </a:p>
          </p:txBody>
        </p:sp>
        <p:grpSp>
          <p:nvGrpSpPr>
            <p:cNvPr id="29753" name="Group 47"/>
            <p:cNvGrpSpPr>
              <a:grpSpLocks/>
            </p:cNvGrpSpPr>
            <p:nvPr/>
          </p:nvGrpSpPr>
          <p:grpSpPr bwMode="auto">
            <a:xfrm>
              <a:off x="2486978" y="4398147"/>
              <a:ext cx="1892300" cy="919162"/>
              <a:chOff x="624" y="3356"/>
              <a:chExt cx="825" cy="772"/>
            </a:xfrm>
          </p:grpSpPr>
          <p:graphicFrame>
            <p:nvGraphicFramePr>
              <p:cNvPr id="29700" name="Object 5"/>
              <p:cNvGraphicFramePr>
                <a:graphicFrameLocks noChangeAspect="1"/>
              </p:cNvGraphicFramePr>
              <p:nvPr/>
            </p:nvGraphicFramePr>
            <p:xfrm>
              <a:off x="624" y="3788"/>
              <a:ext cx="816" cy="340"/>
            </p:xfrm>
            <a:graphic>
              <a:graphicData uri="http://schemas.openxmlformats.org/presentationml/2006/ole">
                <mc:AlternateContent xmlns:mc="http://schemas.openxmlformats.org/markup-compatibility/2006">
                  <mc:Choice xmlns:v="urn:schemas-microsoft-com:vml" Requires="v">
                    <p:oleObj name="Clip" r:id="rId5" imgW="2362200" imgH="1985963" progId="">
                      <p:embed/>
                    </p:oleObj>
                  </mc:Choice>
                  <mc:Fallback>
                    <p:oleObj name="Clip" r:id="rId5" imgW="2362200" imgH="1985963" progId="">
                      <p:embed/>
                      <p:pic>
                        <p:nvPicPr>
                          <p:cNvPr id="0" name="Picture 17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4" y="3788"/>
                            <a:ext cx="816" cy="3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701" name="Object 6"/>
              <p:cNvGraphicFramePr>
                <a:graphicFrameLocks noChangeAspect="1"/>
              </p:cNvGraphicFramePr>
              <p:nvPr/>
            </p:nvGraphicFramePr>
            <p:xfrm>
              <a:off x="1104" y="3356"/>
              <a:ext cx="345" cy="491"/>
            </p:xfrm>
            <a:graphic>
              <a:graphicData uri="http://schemas.openxmlformats.org/presentationml/2006/ole">
                <mc:AlternateContent xmlns:mc="http://schemas.openxmlformats.org/markup-compatibility/2006">
                  <mc:Choice xmlns:v="urn:schemas-microsoft-com:vml" Requires="v">
                    <p:oleObj name="Clip" r:id="rId7" imgW="1857375" imgH="3995738" progId="">
                      <p:embed/>
                    </p:oleObj>
                  </mc:Choice>
                  <mc:Fallback>
                    <p:oleObj name="Clip" r:id="rId7" imgW="1857375" imgH="3995738" progId="">
                      <p:embed/>
                      <p:pic>
                        <p:nvPicPr>
                          <p:cNvPr id="0" name="Picture 17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04" y="3356"/>
                            <a:ext cx="345" cy="4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grpSp>
        <p:nvGrpSpPr>
          <p:cNvPr id="14" name="Group 91"/>
          <p:cNvGrpSpPr>
            <a:grpSpLocks/>
          </p:cNvGrpSpPr>
          <p:nvPr/>
        </p:nvGrpSpPr>
        <p:grpSpPr bwMode="auto">
          <a:xfrm>
            <a:off x="4598988" y="4343400"/>
            <a:ext cx="4084637" cy="855663"/>
            <a:chOff x="4982201" y="4462023"/>
            <a:chExt cx="4425197" cy="855559"/>
          </a:xfrm>
        </p:grpSpPr>
        <p:sp>
          <p:nvSpPr>
            <p:cNvPr id="29750" name="Text Box 10"/>
            <p:cNvSpPr txBox="1">
              <a:spLocks noChangeArrowheads="1"/>
            </p:cNvSpPr>
            <p:nvPr/>
          </p:nvSpPr>
          <p:spPr bwMode="auto">
            <a:xfrm>
              <a:off x="5861650" y="4462023"/>
              <a:ext cx="3545748" cy="338350"/>
            </a:xfrm>
            <a:prstGeom prst="rect">
              <a:avLst/>
            </a:prstGeom>
            <a:noFill/>
            <a:ln w="9525">
              <a:noFill/>
              <a:miter lim="800000"/>
              <a:headEnd/>
              <a:tailEnd/>
            </a:ln>
          </p:spPr>
          <p:txBody>
            <a:bodyPr>
              <a:prstTxWarp prst="textNoShape">
                <a:avLst/>
              </a:prstTxWarp>
              <a:spAutoFit/>
            </a:bodyPr>
            <a:lstStyle/>
            <a:p>
              <a:r>
                <a:rPr lang="en-GB" sz="1600" b="1" dirty="0">
                  <a:solidFill>
                    <a:srgbClr val="660066"/>
                  </a:solidFill>
                  <a:latin typeface="Century Gothic" pitchFamily="-1" charset="0"/>
                </a:rPr>
                <a:t>Reflects, then (maybe) acts </a:t>
              </a:r>
            </a:p>
          </p:txBody>
        </p:sp>
        <p:grpSp>
          <p:nvGrpSpPr>
            <p:cNvPr id="29751" name="Group 50"/>
            <p:cNvGrpSpPr>
              <a:grpSpLocks/>
            </p:cNvGrpSpPr>
            <p:nvPr/>
          </p:nvGrpSpPr>
          <p:grpSpPr bwMode="auto">
            <a:xfrm>
              <a:off x="4982201" y="4538913"/>
              <a:ext cx="2950655" cy="778669"/>
              <a:chOff x="2739" y="3562"/>
              <a:chExt cx="1287" cy="654"/>
            </a:xfrm>
          </p:grpSpPr>
          <p:graphicFrame>
            <p:nvGraphicFramePr>
              <p:cNvPr id="29698" name="Object 3"/>
              <p:cNvGraphicFramePr>
                <a:graphicFrameLocks noChangeAspect="1"/>
              </p:cNvGraphicFramePr>
              <p:nvPr/>
            </p:nvGraphicFramePr>
            <p:xfrm>
              <a:off x="3210" y="3846"/>
              <a:ext cx="816" cy="340"/>
            </p:xfrm>
            <a:graphic>
              <a:graphicData uri="http://schemas.openxmlformats.org/presentationml/2006/ole">
                <mc:AlternateContent xmlns:mc="http://schemas.openxmlformats.org/markup-compatibility/2006">
                  <mc:Choice xmlns:v="urn:schemas-microsoft-com:vml" Requires="v">
                    <p:oleObj name="Clip" r:id="rId9" imgW="2362200" imgH="1985963" progId="">
                      <p:embed/>
                    </p:oleObj>
                  </mc:Choice>
                  <mc:Fallback>
                    <p:oleObj name="Clip" r:id="rId9" imgW="2362200" imgH="1985963" progId="">
                      <p:embed/>
                      <p:pic>
                        <p:nvPicPr>
                          <p:cNvPr id="0" name="Picture 18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10" y="3846"/>
                            <a:ext cx="816" cy="3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699" name="Object 4"/>
              <p:cNvGraphicFramePr>
                <a:graphicFrameLocks noChangeAspect="1"/>
              </p:cNvGraphicFramePr>
              <p:nvPr/>
            </p:nvGraphicFramePr>
            <p:xfrm>
              <a:off x="2739" y="3562"/>
              <a:ext cx="460" cy="654"/>
            </p:xfrm>
            <a:graphic>
              <a:graphicData uri="http://schemas.openxmlformats.org/presentationml/2006/ole">
                <mc:AlternateContent xmlns:mc="http://schemas.openxmlformats.org/markup-compatibility/2006">
                  <mc:Choice xmlns:v="urn:schemas-microsoft-com:vml" Requires="v">
                    <p:oleObj name="Clip" r:id="rId10" imgW="1857375" imgH="3995738" progId="">
                      <p:embed/>
                    </p:oleObj>
                  </mc:Choice>
                  <mc:Fallback>
                    <p:oleObj name="Clip" r:id="rId10" imgW="1857375" imgH="3995738" progId="">
                      <p:embed/>
                      <p:pic>
                        <p:nvPicPr>
                          <p:cNvPr id="0" name="Picture 18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39" y="3562"/>
                            <a:ext cx="460" cy="6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grpSp>
        <p:nvGrpSpPr>
          <p:cNvPr id="16" name="Group 88"/>
          <p:cNvGrpSpPr>
            <a:grpSpLocks/>
          </p:cNvGrpSpPr>
          <p:nvPr/>
        </p:nvGrpSpPr>
        <p:grpSpPr bwMode="auto">
          <a:xfrm>
            <a:off x="0" y="5291138"/>
            <a:ext cx="4691063" cy="1185862"/>
            <a:chOff x="0" y="5291817"/>
            <a:chExt cx="5081452" cy="1185354"/>
          </a:xfrm>
        </p:grpSpPr>
        <p:sp>
          <p:nvSpPr>
            <p:cNvPr id="29726" name="Text Box 11"/>
            <p:cNvSpPr txBox="1">
              <a:spLocks noChangeArrowheads="1"/>
            </p:cNvSpPr>
            <p:nvPr/>
          </p:nvSpPr>
          <p:spPr bwMode="auto">
            <a:xfrm>
              <a:off x="0" y="6138763"/>
              <a:ext cx="5081452" cy="338408"/>
            </a:xfrm>
            <a:prstGeom prst="rect">
              <a:avLst/>
            </a:prstGeom>
            <a:solidFill>
              <a:srgbClr val="FFFFFF"/>
            </a:solidFill>
            <a:ln w="9525">
              <a:noFill/>
              <a:miter lim="800000"/>
              <a:headEnd/>
              <a:tailEnd/>
            </a:ln>
          </p:spPr>
          <p:txBody>
            <a:bodyPr>
              <a:prstTxWarp prst="textNoShape">
                <a:avLst/>
              </a:prstTxWarp>
              <a:spAutoFit/>
            </a:bodyPr>
            <a:lstStyle/>
            <a:p>
              <a:r>
                <a:rPr lang="en-GB" sz="1600" b="1" dirty="0">
                  <a:solidFill>
                    <a:srgbClr val="660066"/>
                  </a:solidFill>
                  <a:latin typeface="Century Gothic" pitchFamily="-1" charset="0"/>
                </a:rPr>
                <a:t>Is often friendly, talkative, easy to know </a:t>
              </a:r>
            </a:p>
          </p:txBody>
        </p:sp>
        <p:grpSp>
          <p:nvGrpSpPr>
            <p:cNvPr id="29727" name="Group 53"/>
            <p:cNvGrpSpPr>
              <a:grpSpLocks/>
            </p:cNvGrpSpPr>
            <p:nvPr/>
          </p:nvGrpSpPr>
          <p:grpSpPr bwMode="auto">
            <a:xfrm>
              <a:off x="223252" y="5291817"/>
              <a:ext cx="4216985" cy="862926"/>
              <a:chOff x="269" y="4370"/>
              <a:chExt cx="1555" cy="724"/>
            </a:xfrm>
          </p:grpSpPr>
          <p:sp>
            <p:nvSpPr>
              <p:cNvPr id="29728" name="AutoShape 54"/>
              <p:cNvSpPr>
                <a:spLocks noChangeArrowheads="1"/>
              </p:cNvSpPr>
              <p:nvPr/>
            </p:nvSpPr>
            <p:spPr bwMode="auto">
              <a:xfrm>
                <a:off x="269" y="4376"/>
                <a:ext cx="1040" cy="650"/>
              </a:xfrm>
              <a:prstGeom prst="wedgeRoundRectCallout">
                <a:avLst>
                  <a:gd name="adj1" fmla="val 59208"/>
                  <a:gd name="adj2" fmla="val 3750"/>
                  <a:gd name="adj3" fmla="val 16667"/>
                </a:avLst>
              </a:prstGeom>
              <a:solidFill>
                <a:srgbClr val="89FFE0"/>
              </a:solidFill>
              <a:ln w="9525">
                <a:solidFill>
                  <a:schemeClr val="tx1"/>
                </a:solidFill>
                <a:miter lim="800000"/>
                <a:headEnd/>
                <a:tailEnd/>
              </a:ln>
            </p:spPr>
            <p:txBody>
              <a:bodyPr wrap="none" anchor="ctr">
                <a:prstTxWarp prst="textNoShape">
                  <a:avLst/>
                </a:prstTxWarp>
              </a:bodyPr>
              <a:lstStyle/>
              <a:p>
                <a:endParaRPr lang="en-GB" sz="2400" dirty="0">
                  <a:latin typeface="Times New Roman" pitchFamily="-1" charset="0"/>
                </a:endParaRPr>
              </a:p>
            </p:txBody>
          </p:sp>
          <p:grpSp>
            <p:nvGrpSpPr>
              <p:cNvPr id="29729" name="Group 55"/>
              <p:cNvGrpSpPr>
                <a:grpSpLocks/>
              </p:cNvGrpSpPr>
              <p:nvPr/>
            </p:nvGrpSpPr>
            <p:grpSpPr bwMode="auto">
              <a:xfrm>
                <a:off x="326" y="4370"/>
                <a:ext cx="1498" cy="724"/>
                <a:chOff x="326" y="4370"/>
                <a:chExt cx="1498" cy="724"/>
              </a:xfrm>
            </p:grpSpPr>
            <p:grpSp>
              <p:nvGrpSpPr>
                <p:cNvPr id="29730" name="Group 56"/>
                <p:cNvGrpSpPr>
                  <a:grpSpLocks/>
                </p:cNvGrpSpPr>
                <p:nvPr/>
              </p:nvGrpSpPr>
              <p:grpSpPr bwMode="auto">
                <a:xfrm>
                  <a:off x="1365" y="4464"/>
                  <a:ext cx="459" cy="630"/>
                  <a:chOff x="873" y="4368"/>
                  <a:chExt cx="594" cy="726"/>
                </a:xfrm>
              </p:grpSpPr>
              <p:grpSp>
                <p:nvGrpSpPr>
                  <p:cNvPr id="29732" name="Group 57"/>
                  <p:cNvGrpSpPr>
                    <a:grpSpLocks/>
                  </p:cNvGrpSpPr>
                  <p:nvPr/>
                </p:nvGrpSpPr>
                <p:grpSpPr bwMode="auto">
                  <a:xfrm>
                    <a:off x="1057" y="4368"/>
                    <a:ext cx="410" cy="569"/>
                    <a:chOff x="1057" y="4368"/>
                    <a:chExt cx="410" cy="569"/>
                  </a:xfrm>
                </p:grpSpPr>
                <p:sp>
                  <p:nvSpPr>
                    <p:cNvPr id="29745" name="Freeform 58"/>
                    <p:cNvSpPr>
                      <a:spLocks/>
                    </p:cNvSpPr>
                    <p:nvPr/>
                  </p:nvSpPr>
                  <p:spPr bwMode="auto">
                    <a:xfrm>
                      <a:off x="1057" y="4368"/>
                      <a:ext cx="410" cy="569"/>
                    </a:xfrm>
                    <a:custGeom>
                      <a:avLst/>
                      <a:gdLst>
                        <a:gd name="T0" fmla="*/ 0 w 1232"/>
                        <a:gd name="T1" fmla="*/ 0 h 1707"/>
                        <a:gd name="T2" fmla="*/ 0 w 1232"/>
                        <a:gd name="T3" fmla="*/ 0 h 1707"/>
                        <a:gd name="T4" fmla="*/ 0 w 1232"/>
                        <a:gd name="T5" fmla="*/ 0 h 1707"/>
                        <a:gd name="T6" fmla="*/ 0 w 1232"/>
                        <a:gd name="T7" fmla="*/ 0 h 1707"/>
                        <a:gd name="T8" fmla="*/ 0 w 1232"/>
                        <a:gd name="T9" fmla="*/ 0 h 1707"/>
                        <a:gd name="T10" fmla="*/ 0 w 1232"/>
                        <a:gd name="T11" fmla="*/ 0 h 1707"/>
                        <a:gd name="T12" fmla="*/ 0 w 1232"/>
                        <a:gd name="T13" fmla="*/ 0 h 1707"/>
                        <a:gd name="T14" fmla="*/ 0 w 1232"/>
                        <a:gd name="T15" fmla="*/ 0 h 1707"/>
                        <a:gd name="T16" fmla="*/ 0 w 1232"/>
                        <a:gd name="T17" fmla="*/ 0 h 1707"/>
                        <a:gd name="T18" fmla="*/ 0 w 1232"/>
                        <a:gd name="T19" fmla="*/ 0 h 1707"/>
                        <a:gd name="T20" fmla="*/ 0 w 1232"/>
                        <a:gd name="T21" fmla="*/ 0 h 1707"/>
                        <a:gd name="T22" fmla="*/ 0 w 1232"/>
                        <a:gd name="T23" fmla="*/ 0 h 1707"/>
                        <a:gd name="T24" fmla="*/ 0 w 1232"/>
                        <a:gd name="T25" fmla="*/ 0 h 1707"/>
                        <a:gd name="T26" fmla="*/ 0 w 1232"/>
                        <a:gd name="T27" fmla="*/ 0 h 1707"/>
                        <a:gd name="T28" fmla="*/ 0 w 1232"/>
                        <a:gd name="T29" fmla="*/ 0 h 1707"/>
                        <a:gd name="T30" fmla="*/ 0 w 1232"/>
                        <a:gd name="T31" fmla="*/ 0 h 1707"/>
                        <a:gd name="T32" fmla="*/ 0 w 1232"/>
                        <a:gd name="T33" fmla="*/ 0 h 1707"/>
                        <a:gd name="T34" fmla="*/ 0 w 1232"/>
                        <a:gd name="T35" fmla="*/ 0 h 1707"/>
                        <a:gd name="T36" fmla="*/ 0 w 1232"/>
                        <a:gd name="T37" fmla="*/ 0 h 1707"/>
                        <a:gd name="T38" fmla="*/ 0 w 1232"/>
                        <a:gd name="T39" fmla="*/ 0 h 1707"/>
                        <a:gd name="T40" fmla="*/ 0 w 1232"/>
                        <a:gd name="T41" fmla="*/ 0 h 1707"/>
                        <a:gd name="T42" fmla="*/ 0 w 1232"/>
                        <a:gd name="T43" fmla="*/ 0 h 1707"/>
                        <a:gd name="T44" fmla="*/ 0 w 1232"/>
                        <a:gd name="T45" fmla="*/ 0 h 1707"/>
                        <a:gd name="T46" fmla="*/ 0 w 1232"/>
                        <a:gd name="T47" fmla="*/ 0 h 1707"/>
                        <a:gd name="T48" fmla="*/ 0 w 1232"/>
                        <a:gd name="T49" fmla="*/ 0 h 1707"/>
                        <a:gd name="T50" fmla="*/ 0 w 1232"/>
                        <a:gd name="T51" fmla="*/ 0 h 1707"/>
                        <a:gd name="T52" fmla="*/ 0 w 1232"/>
                        <a:gd name="T53" fmla="*/ 0 h 1707"/>
                        <a:gd name="T54" fmla="*/ 0 w 1232"/>
                        <a:gd name="T55" fmla="*/ 0 h 1707"/>
                        <a:gd name="T56" fmla="*/ 0 w 1232"/>
                        <a:gd name="T57" fmla="*/ 0 h 1707"/>
                        <a:gd name="T58" fmla="*/ 0 w 1232"/>
                        <a:gd name="T59" fmla="*/ 0 h 1707"/>
                        <a:gd name="T60" fmla="*/ 0 w 1232"/>
                        <a:gd name="T61" fmla="*/ 0 h 1707"/>
                        <a:gd name="T62" fmla="*/ 0 w 1232"/>
                        <a:gd name="T63" fmla="*/ 0 h 1707"/>
                        <a:gd name="T64" fmla="*/ 0 w 1232"/>
                        <a:gd name="T65" fmla="*/ 0 h 1707"/>
                        <a:gd name="T66" fmla="*/ 0 w 1232"/>
                        <a:gd name="T67" fmla="*/ 0 h 1707"/>
                        <a:gd name="T68" fmla="*/ 0 w 1232"/>
                        <a:gd name="T69" fmla="*/ 0 h 1707"/>
                        <a:gd name="T70" fmla="*/ 0 w 1232"/>
                        <a:gd name="T71" fmla="*/ 0 h 1707"/>
                        <a:gd name="T72" fmla="*/ 0 w 1232"/>
                        <a:gd name="T73" fmla="*/ 0 h 1707"/>
                        <a:gd name="T74" fmla="*/ 0 w 1232"/>
                        <a:gd name="T75" fmla="*/ 0 h 1707"/>
                        <a:gd name="T76" fmla="*/ 0 w 1232"/>
                        <a:gd name="T77" fmla="*/ 0 h 1707"/>
                        <a:gd name="T78" fmla="*/ 0 w 1232"/>
                        <a:gd name="T79" fmla="*/ 0 h 1707"/>
                        <a:gd name="T80" fmla="*/ 0 w 1232"/>
                        <a:gd name="T81" fmla="*/ 0 h 1707"/>
                        <a:gd name="T82" fmla="*/ 0 w 1232"/>
                        <a:gd name="T83" fmla="*/ 0 h 1707"/>
                        <a:gd name="T84" fmla="*/ 0 w 1232"/>
                        <a:gd name="T85" fmla="*/ 0 h 1707"/>
                        <a:gd name="T86" fmla="*/ 0 w 1232"/>
                        <a:gd name="T87" fmla="*/ 0 h 1707"/>
                        <a:gd name="T88" fmla="*/ 0 w 1232"/>
                        <a:gd name="T89" fmla="*/ 0 h 1707"/>
                        <a:gd name="T90" fmla="*/ 0 w 1232"/>
                        <a:gd name="T91" fmla="*/ 0 h 1707"/>
                        <a:gd name="T92" fmla="*/ 0 w 1232"/>
                        <a:gd name="T93" fmla="*/ 0 h 1707"/>
                        <a:gd name="T94" fmla="*/ 0 w 1232"/>
                        <a:gd name="T95" fmla="*/ 0 h 1707"/>
                        <a:gd name="T96" fmla="*/ 0 w 1232"/>
                        <a:gd name="T97" fmla="*/ 0 h 1707"/>
                        <a:gd name="T98" fmla="*/ 0 w 1232"/>
                        <a:gd name="T99" fmla="*/ 0 h 1707"/>
                        <a:gd name="T100" fmla="*/ 0 w 1232"/>
                        <a:gd name="T101" fmla="*/ 0 h 1707"/>
                        <a:gd name="T102" fmla="*/ 0 w 1232"/>
                        <a:gd name="T103" fmla="*/ 0 h 1707"/>
                        <a:gd name="T104" fmla="*/ 0 w 1232"/>
                        <a:gd name="T105" fmla="*/ 0 h 1707"/>
                        <a:gd name="T106" fmla="*/ 0 w 1232"/>
                        <a:gd name="T107" fmla="*/ 0 h 1707"/>
                        <a:gd name="T108" fmla="*/ 0 w 1232"/>
                        <a:gd name="T109" fmla="*/ 0 h 170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232"/>
                        <a:gd name="T166" fmla="*/ 0 h 1707"/>
                        <a:gd name="T167" fmla="*/ 1232 w 1232"/>
                        <a:gd name="T168" fmla="*/ 1707 h 170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232" h="1707">
                          <a:moveTo>
                            <a:pt x="922" y="1037"/>
                          </a:moveTo>
                          <a:lnTo>
                            <a:pt x="928" y="911"/>
                          </a:lnTo>
                          <a:lnTo>
                            <a:pt x="882" y="739"/>
                          </a:lnTo>
                          <a:lnTo>
                            <a:pt x="799" y="574"/>
                          </a:lnTo>
                          <a:lnTo>
                            <a:pt x="684" y="459"/>
                          </a:lnTo>
                          <a:lnTo>
                            <a:pt x="585" y="388"/>
                          </a:lnTo>
                          <a:lnTo>
                            <a:pt x="508" y="380"/>
                          </a:lnTo>
                          <a:lnTo>
                            <a:pt x="455" y="400"/>
                          </a:lnTo>
                          <a:lnTo>
                            <a:pt x="419" y="431"/>
                          </a:lnTo>
                          <a:lnTo>
                            <a:pt x="381" y="325"/>
                          </a:lnTo>
                          <a:lnTo>
                            <a:pt x="326" y="257"/>
                          </a:lnTo>
                          <a:lnTo>
                            <a:pt x="218" y="180"/>
                          </a:lnTo>
                          <a:lnTo>
                            <a:pt x="172" y="154"/>
                          </a:lnTo>
                          <a:lnTo>
                            <a:pt x="146" y="180"/>
                          </a:lnTo>
                          <a:lnTo>
                            <a:pt x="207" y="234"/>
                          </a:lnTo>
                          <a:lnTo>
                            <a:pt x="295" y="286"/>
                          </a:lnTo>
                          <a:lnTo>
                            <a:pt x="344" y="363"/>
                          </a:lnTo>
                          <a:lnTo>
                            <a:pt x="370" y="457"/>
                          </a:lnTo>
                          <a:lnTo>
                            <a:pt x="376" y="548"/>
                          </a:lnTo>
                          <a:lnTo>
                            <a:pt x="350" y="605"/>
                          </a:lnTo>
                          <a:lnTo>
                            <a:pt x="281" y="631"/>
                          </a:lnTo>
                          <a:lnTo>
                            <a:pt x="223" y="609"/>
                          </a:lnTo>
                          <a:lnTo>
                            <a:pt x="152" y="534"/>
                          </a:lnTo>
                          <a:lnTo>
                            <a:pt x="83" y="431"/>
                          </a:lnTo>
                          <a:lnTo>
                            <a:pt x="49" y="305"/>
                          </a:lnTo>
                          <a:lnTo>
                            <a:pt x="55" y="240"/>
                          </a:lnTo>
                          <a:lnTo>
                            <a:pt x="57" y="177"/>
                          </a:lnTo>
                          <a:lnTo>
                            <a:pt x="172" y="103"/>
                          </a:lnTo>
                          <a:lnTo>
                            <a:pt x="330" y="55"/>
                          </a:lnTo>
                          <a:lnTo>
                            <a:pt x="419" y="49"/>
                          </a:lnTo>
                          <a:lnTo>
                            <a:pt x="538" y="69"/>
                          </a:lnTo>
                          <a:lnTo>
                            <a:pt x="690" y="171"/>
                          </a:lnTo>
                          <a:lnTo>
                            <a:pt x="925" y="380"/>
                          </a:lnTo>
                          <a:lnTo>
                            <a:pt x="1019" y="514"/>
                          </a:lnTo>
                          <a:lnTo>
                            <a:pt x="1082" y="682"/>
                          </a:lnTo>
                          <a:lnTo>
                            <a:pt x="1149" y="905"/>
                          </a:lnTo>
                          <a:lnTo>
                            <a:pt x="1175" y="1088"/>
                          </a:lnTo>
                          <a:lnTo>
                            <a:pt x="1163" y="1271"/>
                          </a:lnTo>
                          <a:lnTo>
                            <a:pt x="1134" y="1405"/>
                          </a:lnTo>
                          <a:lnTo>
                            <a:pt x="1096" y="1490"/>
                          </a:lnTo>
                          <a:lnTo>
                            <a:pt x="1003" y="1565"/>
                          </a:lnTo>
                          <a:lnTo>
                            <a:pt x="934" y="1613"/>
                          </a:lnTo>
                          <a:lnTo>
                            <a:pt x="833" y="1644"/>
                          </a:lnTo>
                          <a:lnTo>
                            <a:pt x="762" y="1638"/>
                          </a:lnTo>
                          <a:lnTo>
                            <a:pt x="688" y="1575"/>
                          </a:lnTo>
                          <a:lnTo>
                            <a:pt x="627" y="1488"/>
                          </a:lnTo>
                          <a:lnTo>
                            <a:pt x="570" y="1378"/>
                          </a:lnTo>
                          <a:lnTo>
                            <a:pt x="559" y="1267"/>
                          </a:lnTo>
                          <a:lnTo>
                            <a:pt x="562" y="1222"/>
                          </a:lnTo>
                          <a:lnTo>
                            <a:pt x="587" y="1185"/>
                          </a:lnTo>
                          <a:lnTo>
                            <a:pt x="670" y="1139"/>
                          </a:lnTo>
                          <a:lnTo>
                            <a:pt x="724" y="1119"/>
                          </a:lnTo>
                          <a:lnTo>
                            <a:pt x="779" y="1116"/>
                          </a:lnTo>
                          <a:lnTo>
                            <a:pt x="851" y="1167"/>
                          </a:lnTo>
                          <a:lnTo>
                            <a:pt x="910" y="1216"/>
                          </a:lnTo>
                          <a:lnTo>
                            <a:pt x="997" y="1313"/>
                          </a:lnTo>
                          <a:lnTo>
                            <a:pt x="1003" y="1287"/>
                          </a:lnTo>
                          <a:lnTo>
                            <a:pt x="940" y="1190"/>
                          </a:lnTo>
                          <a:lnTo>
                            <a:pt x="859" y="1084"/>
                          </a:lnTo>
                          <a:lnTo>
                            <a:pt x="750" y="1059"/>
                          </a:lnTo>
                          <a:lnTo>
                            <a:pt x="665" y="1088"/>
                          </a:lnTo>
                          <a:lnTo>
                            <a:pt x="553" y="1165"/>
                          </a:lnTo>
                          <a:lnTo>
                            <a:pt x="510" y="1224"/>
                          </a:lnTo>
                          <a:lnTo>
                            <a:pt x="514" y="1305"/>
                          </a:lnTo>
                          <a:lnTo>
                            <a:pt x="518" y="1387"/>
                          </a:lnTo>
                          <a:lnTo>
                            <a:pt x="556" y="1459"/>
                          </a:lnTo>
                          <a:lnTo>
                            <a:pt x="625" y="1559"/>
                          </a:lnTo>
                          <a:lnTo>
                            <a:pt x="684" y="1638"/>
                          </a:lnTo>
                          <a:lnTo>
                            <a:pt x="771" y="1693"/>
                          </a:lnTo>
                          <a:lnTo>
                            <a:pt x="837" y="1707"/>
                          </a:lnTo>
                          <a:lnTo>
                            <a:pt x="908" y="1687"/>
                          </a:lnTo>
                          <a:lnTo>
                            <a:pt x="1009" y="1628"/>
                          </a:lnTo>
                          <a:lnTo>
                            <a:pt x="1106" y="1545"/>
                          </a:lnTo>
                          <a:lnTo>
                            <a:pt x="1165" y="1478"/>
                          </a:lnTo>
                          <a:lnTo>
                            <a:pt x="1181" y="1399"/>
                          </a:lnTo>
                          <a:lnTo>
                            <a:pt x="1209" y="1265"/>
                          </a:lnTo>
                          <a:lnTo>
                            <a:pt x="1232" y="1157"/>
                          </a:lnTo>
                          <a:lnTo>
                            <a:pt x="1200" y="974"/>
                          </a:lnTo>
                          <a:lnTo>
                            <a:pt x="1157" y="759"/>
                          </a:lnTo>
                          <a:lnTo>
                            <a:pt x="1092" y="560"/>
                          </a:lnTo>
                          <a:lnTo>
                            <a:pt x="999" y="394"/>
                          </a:lnTo>
                          <a:lnTo>
                            <a:pt x="896" y="276"/>
                          </a:lnTo>
                          <a:lnTo>
                            <a:pt x="765" y="157"/>
                          </a:lnTo>
                          <a:lnTo>
                            <a:pt x="613" y="61"/>
                          </a:lnTo>
                          <a:lnTo>
                            <a:pt x="522" y="14"/>
                          </a:lnTo>
                          <a:lnTo>
                            <a:pt x="395" y="0"/>
                          </a:lnTo>
                          <a:lnTo>
                            <a:pt x="295" y="23"/>
                          </a:lnTo>
                          <a:lnTo>
                            <a:pt x="132" y="77"/>
                          </a:lnTo>
                          <a:lnTo>
                            <a:pt x="41" y="138"/>
                          </a:lnTo>
                          <a:lnTo>
                            <a:pt x="0" y="180"/>
                          </a:lnTo>
                          <a:lnTo>
                            <a:pt x="15" y="240"/>
                          </a:lnTo>
                          <a:lnTo>
                            <a:pt x="17" y="339"/>
                          </a:lnTo>
                          <a:lnTo>
                            <a:pt x="43" y="408"/>
                          </a:lnTo>
                          <a:lnTo>
                            <a:pt x="89" y="511"/>
                          </a:lnTo>
                          <a:lnTo>
                            <a:pt x="166" y="605"/>
                          </a:lnTo>
                          <a:lnTo>
                            <a:pt x="233" y="651"/>
                          </a:lnTo>
                          <a:lnTo>
                            <a:pt x="304" y="651"/>
                          </a:lnTo>
                          <a:lnTo>
                            <a:pt x="376" y="631"/>
                          </a:lnTo>
                          <a:lnTo>
                            <a:pt x="407" y="597"/>
                          </a:lnTo>
                          <a:lnTo>
                            <a:pt x="410" y="546"/>
                          </a:lnTo>
                          <a:lnTo>
                            <a:pt x="413" y="505"/>
                          </a:lnTo>
                          <a:lnTo>
                            <a:pt x="490" y="465"/>
                          </a:lnTo>
                          <a:lnTo>
                            <a:pt x="562" y="442"/>
                          </a:lnTo>
                          <a:lnTo>
                            <a:pt x="621" y="451"/>
                          </a:lnTo>
                          <a:lnTo>
                            <a:pt x="714" y="536"/>
                          </a:lnTo>
                          <a:lnTo>
                            <a:pt x="785" y="617"/>
                          </a:lnTo>
                          <a:lnTo>
                            <a:pt x="839" y="722"/>
                          </a:lnTo>
                          <a:lnTo>
                            <a:pt x="876" y="820"/>
                          </a:lnTo>
                          <a:lnTo>
                            <a:pt x="890" y="919"/>
                          </a:lnTo>
                          <a:lnTo>
                            <a:pt x="882" y="1017"/>
                          </a:lnTo>
                          <a:lnTo>
                            <a:pt x="922" y="1037"/>
                          </a:lnTo>
                          <a:close/>
                        </a:path>
                      </a:pathLst>
                    </a:custGeom>
                    <a:solidFill>
                      <a:srgbClr val="000000"/>
                    </a:solidFill>
                    <a:ln w="9525">
                      <a:noFill/>
                      <a:round/>
                      <a:headEnd/>
                      <a:tailEnd/>
                    </a:ln>
                  </p:spPr>
                  <p:txBody>
                    <a:bodyPr>
                      <a:prstTxWarp prst="textNoShape">
                        <a:avLst/>
                      </a:prstTxWarp>
                    </a:bodyPr>
                    <a:lstStyle/>
                    <a:p>
                      <a:endParaRPr lang="en-US" dirty="0"/>
                    </a:p>
                  </p:txBody>
                </p:sp>
                <p:sp>
                  <p:nvSpPr>
                    <p:cNvPr id="29746" name="Freeform 59"/>
                    <p:cNvSpPr>
                      <a:spLocks/>
                    </p:cNvSpPr>
                    <p:nvPr/>
                  </p:nvSpPr>
                  <p:spPr bwMode="auto">
                    <a:xfrm>
                      <a:off x="1258" y="4769"/>
                      <a:ext cx="92" cy="133"/>
                    </a:xfrm>
                    <a:custGeom>
                      <a:avLst/>
                      <a:gdLst>
                        <a:gd name="T0" fmla="*/ 0 w 276"/>
                        <a:gd name="T1" fmla="*/ 0 h 398"/>
                        <a:gd name="T2" fmla="*/ 0 w 276"/>
                        <a:gd name="T3" fmla="*/ 0 h 398"/>
                        <a:gd name="T4" fmla="*/ 0 w 276"/>
                        <a:gd name="T5" fmla="*/ 0 h 398"/>
                        <a:gd name="T6" fmla="*/ 0 w 276"/>
                        <a:gd name="T7" fmla="*/ 0 h 398"/>
                        <a:gd name="T8" fmla="*/ 0 w 276"/>
                        <a:gd name="T9" fmla="*/ 0 h 398"/>
                        <a:gd name="T10" fmla="*/ 0 w 276"/>
                        <a:gd name="T11" fmla="*/ 0 h 398"/>
                        <a:gd name="T12" fmla="*/ 0 w 276"/>
                        <a:gd name="T13" fmla="*/ 0 h 398"/>
                        <a:gd name="T14" fmla="*/ 0 w 276"/>
                        <a:gd name="T15" fmla="*/ 0 h 398"/>
                        <a:gd name="T16" fmla="*/ 0 w 276"/>
                        <a:gd name="T17" fmla="*/ 0 h 398"/>
                        <a:gd name="T18" fmla="*/ 0 w 276"/>
                        <a:gd name="T19" fmla="*/ 0 h 398"/>
                        <a:gd name="T20" fmla="*/ 0 w 276"/>
                        <a:gd name="T21" fmla="*/ 0 h 398"/>
                        <a:gd name="T22" fmla="*/ 0 w 276"/>
                        <a:gd name="T23" fmla="*/ 0 h 398"/>
                        <a:gd name="T24" fmla="*/ 0 w 276"/>
                        <a:gd name="T25" fmla="*/ 0 h 398"/>
                        <a:gd name="T26" fmla="*/ 0 w 276"/>
                        <a:gd name="T27" fmla="*/ 0 h 398"/>
                        <a:gd name="T28" fmla="*/ 0 w 276"/>
                        <a:gd name="T29" fmla="*/ 0 h 39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6"/>
                        <a:gd name="T46" fmla="*/ 0 h 398"/>
                        <a:gd name="T47" fmla="*/ 276 w 276"/>
                        <a:gd name="T48" fmla="*/ 398 h 39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6" h="398">
                          <a:moveTo>
                            <a:pt x="91" y="14"/>
                          </a:moveTo>
                          <a:lnTo>
                            <a:pt x="41" y="0"/>
                          </a:lnTo>
                          <a:lnTo>
                            <a:pt x="0" y="24"/>
                          </a:lnTo>
                          <a:lnTo>
                            <a:pt x="35" y="56"/>
                          </a:lnTo>
                          <a:lnTo>
                            <a:pt x="99" y="82"/>
                          </a:lnTo>
                          <a:lnTo>
                            <a:pt x="158" y="142"/>
                          </a:lnTo>
                          <a:lnTo>
                            <a:pt x="214" y="238"/>
                          </a:lnTo>
                          <a:lnTo>
                            <a:pt x="232" y="346"/>
                          </a:lnTo>
                          <a:lnTo>
                            <a:pt x="222" y="398"/>
                          </a:lnTo>
                          <a:lnTo>
                            <a:pt x="270" y="393"/>
                          </a:lnTo>
                          <a:lnTo>
                            <a:pt x="276" y="317"/>
                          </a:lnTo>
                          <a:lnTo>
                            <a:pt x="244" y="200"/>
                          </a:lnTo>
                          <a:lnTo>
                            <a:pt x="188" y="104"/>
                          </a:lnTo>
                          <a:lnTo>
                            <a:pt x="117" y="52"/>
                          </a:lnTo>
                          <a:lnTo>
                            <a:pt x="91" y="14"/>
                          </a:lnTo>
                          <a:close/>
                        </a:path>
                      </a:pathLst>
                    </a:custGeom>
                    <a:solidFill>
                      <a:srgbClr val="000000"/>
                    </a:solidFill>
                    <a:ln w="9525">
                      <a:noFill/>
                      <a:round/>
                      <a:headEnd/>
                      <a:tailEnd/>
                    </a:ln>
                  </p:spPr>
                  <p:txBody>
                    <a:bodyPr>
                      <a:prstTxWarp prst="textNoShape">
                        <a:avLst/>
                      </a:prstTxWarp>
                    </a:bodyPr>
                    <a:lstStyle/>
                    <a:p>
                      <a:endParaRPr lang="en-US" dirty="0"/>
                    </a:p>
                  </p:txBody>
                </p:sp>
                <p:sp>
                  <p:nvSpPr>
                    <p:cNvPr id="29747" name="Freeform 60"/>
                    <p:cNvSpPr>
                      <a:spLocks/>
                    </p:cNvSpPr>
                    <p:nvPr/>
                  </p:nvSpPr>
                  <p:spPr bwMode="auto">
                    <a:xfrm>
                      <a:off x="1269" y="4824"/>
                      <a:ext cx="39" cy="46"/>
                    </a:xfrm>
                    <a:custGeom>
                      <a:avLst/>
                      <a:gdLst>
                        <a:gd name="T0" fmla="*/ 0 w 117"/>
                        <a:gd name="T1" fmla="*/ 0 h 136"/>
                        <a:gd name="T2" fmla="*/ 0 w 117"/>
                        <a:gd name="T3" fmla="*/ 0 h 136"/>
                        <a:gd name="T4" fmla="*/ 0 w 117"/>
                        <a:gd name="T5" fmla="*/ 0 h 136"/>
                        <a:gd name="T6" fmla="*/ 0 w 117"/>
                        <a:gd name="T7" fmla="*/ 0 h 136"/>
                        <a:gd name="T8" fmla="*/ 0 w 117"/>
                        <a:gd name="T9" fmla="*/ 0 h 136"/>
                        <a:gd name="T10" fmla="*/ 0 w 117"/>
                        <a:gd name="T11" fmla="*/ 0 h 136"/>
                        <a:gd name="T12" fmla="*/ 0 w 117"/>
                        <a:gd name="T13" fmla="*/ 0 h 136"/>
                        <a:gd name="T14" fmla="*/ 0 60000 65536"/>
                        <a:gd name="T15" fmla="*/ 0 60000 65536"/>
                        <a:gd name="T16" fmla="*/ 0 60000 65536"/>
                        <a:gd name="T17" fmla="*/ 0 60000 65536"/>
                        <a:gd name="T18" fmla="*/ 0 60000 65536"/>
                        <a:gd name="T19" fmla="*/ 0 60000 65536"/>
                        <a:gd name="T20" fmla="*/ 0 60000 65536"/>
                        <a:gd name="T21" fmla="*/ 0 w 117"/>
                        <a:gd name="T22" fmla="*/ 0 h 136"/>
                        <a:gd name="T23" fmla="*/ 117 w 117"/>
                        <a:gd name="T24" fmla="*/ 136 h 1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7" h="136">
                          <a:moveTo>
                            <a:pt x="117" y="109"/>
                          </a:moveTo>
                          <a:lnTo>
                            <a:pt x="83" y="37"/>
                          </a:lnTo>
                          <a:lnTo>
                            <a:pt x="36" y="0"/>
                          </a:lnTo>
                          <a:lnTo>
                            <a:pt x="0" y="4"/>
                          </a:lnTo>
                          <a:lnTo>
                            <a:pt x="27" y="58"/>
                          </a:lnTo>
                          <a:lnTo>
                            <a:pt x="86" y="136"/>
                          </a:lnTo>
                          <a:lnTo>
                            <a:pt x="117" y="109"/>
                          </a:lnTo>
                          <a:close/>
                        </a:path>
                      </a:pathLst>
                    </a:custGeom>
                    <a:solidFill>
                      <a:srgbClr val="000000"/>
                    </a:solidFill>
                    <a:ln w="9525">
                      <a:noFill/>
                      <a:round/>
                      <a:headEnd/>
                      <a:tailEnd/>
                    </a:ln>
                  </p:spPr>
                  <p:txBody>
                    <a:bodyPr>
                      <a:prstTxWarp prst="textNoShape">
                        <a:avLst/>
                      </a:prstTxWarp>
                    </a:bodyPr>
                    <a:lstStyle/>
                    <a:p>
                      <a:endParaRPr lang="en-US" dirty="0"/>
                    </a:p>
                  </p:txBody>
                </p:sp>
                <p:sp>
                  <p:nvSpPr>
                    <p:cNvPr id="29748" name="Freeform 61"/>
                    <p:cNvSpPr>
                      <a:spLocks/>
                    </p:cNvSpPr>
                    <p:nvPr/>
                  </p:nvSpPr>
                  <p:spPr bwMode="auto">
                    <a:xfrm>
                      <a:off x="1167" y="4421"/>
                      <a:ext cx="51" cy="96"/>
                    </a:xfrm>
                    <a:custGeom>
                      <a:avLst/>
                      <a:gdLst>
                        <a:gd name="T0" fmla="*/ 0 w 154"/>
                        <a:gd name="T1" fmla="*/ 0 h 288"/>
                        <a:gd name="T2" fmla="*/ 0 w 154"/>
                        <a:gd name="T3" fmla="*/ 0 h 288"/>
                        <a:gd name="T4" fmla="*/ 0 w 154"/>
                        <a:gd name="T5" fmla="*/ 0 h 288"/>
                        <a:gd name="T6" fmla="*/ 0 w 154"/>
                        <a:gd name="T7" fmla="*/ 0 h 288"/>
                        <a:gd name="T8" fmla="*/ 0 w 154"/>
                        <a:gd name="T9" fmla="*/ 0 h 288"/>
                        <a:gd name="T10" fmla="*/ 0 w 154"/>
                        <a:gd name="T11" fmla="*/ 0 h 288"/>
                        <a:gd name="T12" fmla="*/ 0 w 154"/>
                        <a:gd name="T13" fmla="*/ 0 h 288"/>
                        <a:gd name="T14" fmla="*/ 0 w 154"/>
                        <a:gd name="T15" fmla="*/ 0 h 288"/>
                        <a:gd name="T16" fmla="*/ 0 w 154"/>
                        <a:gd name="T17" fmla="*/ 0 h 2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4"/>
                        <a:gd name="T28" fmla="*/ 0 h 288"/>
                        <a:gd name="T29" fmla="*/ 154 w 154"/>
                        <a:gd name="T30" fmla="*/ 288 h 28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4" h="288">
                          <a:moveTo>
                            <a:pt x="154" y="247"/>
                          </a:moveTo>
                          <a:lnTo>
                            <a:pt x="121" y="121"/>
                          </a:lnTo>
                          <a:lnTo>
                            <a:pt x="48" y="30"/>
                          </a:lnTo>
                          <a:lnTo>
                            <a:pt x="0" y="0"/>
                          </a:lnTo>
                          <a:lnTo>
                            <a:pt x="21" y="30"/>
                          </a:lnTo>
                          <a:lnTo>
                            <a:pt x="90" y="103"/>
                          </a:lnTo>
                          <a:lnTo>
                            <a:pt x="115" y="179"/>
                          </a:lnTo>
                          <a:lnTo>
                            <a:pt x="127" y="288"/>
                          </a:lnTo>
                          <a:lnTo>
                            <a:pt x="154" y="247"/>
                          </a:lnTo>
                          <a:close/>
                        </a:path>
                      </a:pathLst>
                    </a:custGeom>
                    <a:solidFill>
                      <a:srgbClr val="000000"/>
                    </a:solidFill>
                    <a:ln w="9525">
                      <a:noFill/>
                      <a:round/>
                      <a:headEnd/>
                      <a:tailEnd/>
                    </a:ln>
                  </p:spPr>
                  <p:txBody>
                    <a:bodyPr>
                      <a:prstTxWarp prst="textNoShape">
                        <a:avLst/>
                      </a:prstTxWarp>
                    </a:bodyPr>
                    <a:lstStyle/>
                    <a:p>
                      <a:endParaRPr lang="en-US" dirty="0"/>
                    </a:p>
                  </p:txBody>
                </p:sp>
                <p:sp>
                  <p:nvSpPr>
                    <p:cNvPr id="29749" name="Freeform 62"/>
                    <p:cNvSpPr>
                      <a:spLocks/>
                    </p:cNvSpPr>
                    <p:nvPr/>
                  </p:nvSpPr>
                  <p:spPr bwMode="auto">
                    <a:xfrm>
                      <a:off x="1103" y="4470"/>
                      <a:ext cx="46" cy="58"/>
                    </a:xfrm>
                    <a:custGeom>
                      <a:avLst/>
                      <a:gdLst>
                        <a:gd name="T0" fmla="*/ 0 w 140"/>
                        <a:gd name="T1" fmla="*/ 0 h 174"/>
                        <a:gd name="T2" fmla="*/ 0 w 140"/>
                        <a:gd name="T3" fmla="*/ 0 h 174"/>
                        <a:gd name="T4" fmla="*/ 0 w 140"/>
                        <a:gd name="T5" fmla="*/ 0 h 174"/>
                        <a:gd name="T6" fmla="*/ 0 w 140"/>
                        <a:gd name="T7" fmla="*/ 0 h 174"/>
                        <a:gd name="T8" fmla="*/ 0 w 140"/>
                        <a:gd name="T9" fmla="*/ 0 h 174"/>
                        <a:gd name="T10" fmla="*/ 0 w 140"/>
                        <a:gd name="T11" fmla="*/ 0 h 174"/>
                        <a:gd name="T12" fmla="*/ 0 w 140"/>
                        <a:gd name="T13" fmla="*/ 0 h 174"/>
                        <a:gd name="T14" fmla="*/ 0 w 140"/>
                        <a:gd name="T15" fmla="*/ 0 h 174"/>
                        <a:gd name="T16" fmla="*/ 0 w 140"/>
                        <a:gd name="T17" fmla="*/ 0 h 174"/>
                        <a:gd name="T18" fmla="*/ 0 w 140"/>
                        <a:gd name="T19" fmla="*/ 0 h 174"/>
                        <a:gd name="T20" fmla="*/ 0 w 140"/>
                        <a:gd name="T21" fmla="*/ 0 h 17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0"/>
                        <a:gd name="T34" fmla="*/ 0 h 174"/>
                        <a:gd name="T35" fmla="*/ 140 w 140"/>
                        <a:gd name="T36" fmla="*/ 174 h 17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0" h="174">
                          <a:moveTo>
                            <a:pt x="118" y="174"/>
                          </a:moveTo>
                          <a:lnTo>
                            <a:pt x="140" y="169"/>
                          </a:lnTo>
                          <a:lnTo>
                            <a:pt x="130" y="133"/>
                          </a:lnTo>
                          <a:lnTo>
                            <a:pt x="130" y="106"/>
                          </a:lnTo>
                          <a:lnTo>
                            <a:pt x="91" y="49"/>
                          </a:lnTo>
                          <a:lnTo>
                            <a:pt x="48" y="10"/>
                          </a:lnTo>
                          <a:lnTo>
                            <a:pt x="15" y="0"/>
                          </a:lnTo>
                          <a:lnTo>
                            <a:pt x="0" y="21"/>
                          </a:lnTo>
                          <a:lnTo>
                            <a:pt x="33" y="75"/>
                          </a:lnTo>
                          <a:lnTo>
                            <a:pt x="79" y="145"/>
                          </a:lnTo>
                          <a:lnTo>
                            <a:pt x="118" y="174"/>
                          </a:lnTo>
                          <a:close/>
                        </a:path>
                      </a:pathLst>
                    </a:custGeom>
                    <a:solidFill>
                      <a:srgbClr val="000000"/>
                    </a:solidFill>
                    <a:ln w="9525">
                      <a:noFill/>
                      <a:round/>
                      <a:headEnd/>
                      <a:tailEnd/>
                    </a:ln>
                  </p:spPr>
                  <p:txBody>
                    <a:bodyPr>
                      <a:prstTxWarp prst="textNoShape">
                        <a:avLst/>
                      </a:prstTxWarp>
                    </a:bodyPr>
                    <a:lstStyle/>
                    <a:p>
                      <a:endParaRPr lang="en-US" dirty="0"/>
                    </a:p>
                  </p:txBody>
                </p:sp>
              </p:grpSp>
              <p:grpSp>
                <p:nvGrpSpPr>
                  <p:cNvPr id="29733" name="Group 63"/>
                  <p:cNvGrpSpPr>
                    <a:grpSpLocks/>
                  </p:cNvGrpSpPr>
                  <p:nvPr/>
                </p:nvGrpSpPr>
                <p:grpSpPr bwMode="auto">
                  <a:xfrm>
                    <a:off x="957" y="4464"/>
                    <a:ext cx="147" cy="185"/>
                    <a:chOff x="957" y="4464"/>
                    <a:chExt cx="147" cy="185"/>
                  </a:xfrm>
                </p:grpSpPr>
                <p:sp>
                  <p:nvSpPr>
                    <p:cNvPr id="29741" name="Freeform 64"/>
                    <p:cNvSpPr>
                      <a:spLocks/>
                    </p:cNvSpPr>
                    <p:nvPr/>
                  </p:nvSpPr>
                  <p:spPr bwMode="auto">
                    <a:xfrm>
                      <a:off x="957" y="4464"/>
                      <a:ext cx="89" cy="36"/>
                    </a:xfrm>
                    <a:custGeom>
                      <a:avLst/>
                      <a:gdLst>
                        <a:gd name="T0" fmla="*/ 0 w 265"/>
                        <a:gd name="T1" fmla="*/ 0 h 107"/>
                        <a:gd name="T2" fmla="*/ 0 w 265"/>
                        <a:gd name="T3" fmla="*/ 0 h 107"/>
                        <a:gd name="T4" fmla="*/ 0 w 265"/>
                        <a:gd name="T5" fmla="*/ 0 h 107"/>
                        <a:gd name="T6" fmla="*/ 0 w 265"/>
                        <a:gd name="T7" fmla="*/ 0 h 107"/>
                        <a:gd name="T8" fmla="*/ 0 w 265"/>
                        <a:gd name="T9" fmla="*/ 0 h 107"/>
                        <a:gd name="T10" fmla="*/ 0 w 265"/>
                        <a:gd name="T11" fmla="*/ 0 h 107"/>
                        <a:gd name="T12" fmla="*/ 0 60000 65536"/>
                        <a:gd name="T13" fmla="*/ 0 60000 65536"/>
                        <a:gd name="T14" fmla="*/ 0 60000 65536"/>
                        <a:gd name="T15" fmla="*/ 0 60000 65536"/>
                        <a:gd name="T16" fmla="*/ 0 60000 65536"/>
                        <a:gd name="T17" fmla="*/ 0 60000 65536"/>
                        <a:gd name="T18" fmla="*/ 0 w 265"/>
                        <a:gd name="T19" fmla="*/ 0 h 107"/>
                        <a:gd name="T20" fmla="*/ 265 w 265"/>
                        <a:gd name="T21" fmla="*/ 107 h 107"/>
                      </a:gdLst>
                      <a:ahLst/>
                      <a:cxnLst>
                        <a:cxn ang="T12">
                          <a:pos x="T0" y="T1"/>
                        </a:cxn>
                        <a:cxn ang="T13">
                          <a:pos x="T2" y="T3"/>
                        </a:cxn>
                        <a:cxn ang="T14">
                          <a:pos x="T4" y="T5"/>
                        </a:cxn>
                        <a:cxn ang="T15">
                          <a:pos x="T6" y="T7"/>
                        </a:cxn>
                        <a:cxn ang="T16">
                          <a:pos x="T8" y="T9"/>
                        </a:cxn>
                        <a:cxn ang="T17">
                          <a:pos x="T10" y="T11"/>
                        </a:cxn>
                      </a:cxnLst>
                      <a:rect l="T18" t="T19" r="T20" b="T21"/>
                      <a:pathLst>
                        <a:path w="265" h="107">
                          <a:moveTo>
                            <a:pt x="265" y="107"/>
                          </a:moveTo>
                          <a:lnTo>
                            <a:pt x="50" y="0"/>
                          </a:lnTo>
                          <a:lnTo>
                            <a:pt x="7" y="8"/>
                          </a:lnTo>
                          <a:lnTo>
                            <a:pt x="0" y="72"/>
                          </a:lnTo>
                          <a:lnTo>
                            <a:pt x="103" y="72"/>
                          </a:lnTo>
                          <a:lnTo>
                            <a:pt x="265" y="107"/>
                          </a:lnTo>
                          <a:close/>
                        </a:path>
                      </a:pathLst>
                    </a:custGeom>
                    <a:solidFill>
                      <a:srgbClr val="000000"/>
                    </a:solidFill>
                    <a:ln w="9525">
                      <a:noFill/>
                      <a:round/>
                      <a:headEnd/>
                      <a:tailEnd/>
                    </a:ln>
                  </p:spPr>
                  <p:txBody>
                    <a:bodyPr>
                      <a:prstTxWarp prst="textNoShape">
                        <a:avLst/>
                      </a:prstTxWarp>
                    </a:bodyPr>
                    <a:lstStyle/>
                    <a:p>
                      <a:endParaRPr lang="en-US" dirty="0"/>
                    </a:p>
                  </p:txBody>
                </p:sp>
                <p:sp>
                  <p:nvSpPr>
                    <p:cNvPr id="29742" name="Freeform 65"/>
                    <p:cNvSpPr>
                      <a:spLocks/>
                    </p:cNvSpPr>
                    <p:nvPr/>
                  </p:nvSpPr>
                  <p:spPr bwMode="auto">
                    <a:xfrm>
                      <a:off x="1011" y="4523"/>
                      <a:ext cx="48" cy="19"/>
                    </a:xfrm>
                    <a:custGeom>
                      <a:avLst/>
                      <a:gdLst>
                        <a:gd name="T0" fmla="*/ 0 w 144"/>
                        <a:gd name="T1" fmla="*/ 0 h 56"/>
                        <a:gd name="T2" fmla="*/ 0 w 144"/>
                        <a:gd name="T3" fmla="*/ 0 h 56"/>
                        <a:gd name="T4" fmla="*/ 0 w 144"/>
                        <a:gd name="T5" fmla="*/ 0 h 56"/>
                        <a:gd name="T6" fmla="*/ 0 w 144"/>
                        <a:gd name="T7" fmla="*/ 0 h 56"/>
                        <a:gd name="T8" fmla="*/ 0 w 144"/>
                        <a:gd name="T9" fmla="*/ 0 h 56"/>
                        <a:gd name="T10" fmla="*/ 0 60000 65536"/>
                        <a:gd name="T11" fmla="*/ 0 60000 65536"/>
                        <a:gd name="T12" fmla="*/ 0 60000 65536"/>
                        <a:gd name="T13" fmla="*/ 0 60000 65536"/>
                        <a:gd name="T14" fmla="*/ 0 60000 65536"/>
                        <a:gd name="T15" fmla="*/ 0 w 144"/>
                        <a:gd name="T16" fmla="*/ 0 h 56"/>
                        <a:gd name="T17" fmla="*/ 144 w 144"/>
                        <a:gd name="T18" fmla="*/ 56 h 56"/>
                      </a:gdLst>
                      <a:ahLst/>
                      <a:cxnLst>
                        <a:cxn ang="T10">
                          <a:pos x="T0" y="T1"/>
                        </a:cxn>
                        <a:cxn ang="T11">
                          <a:pos x="T2" y="T3"/>
                        </a:cxn>
                        <a:cxn ang="T12">
                          <a:pos x="T4" y="T5"/>
                        </a:cxn>
                        <a:cxn ang="T13">
                          <a:pos x="T6" y="T7"/>
                        </a:cxn>
                        <a:cxn ang="T14">
                          <a:pos x="T8" y="T9"/>
                        </a:cxn>
                      </a:cxnLst>
                      <a:rect l="T15" t="T16" r="T17" b="T18"/>
                      <a:pathLst>
                        <a:path w="144" h="56">
                          <a:moveTo>
                            <a:pt x="144" y="0"/>
                          </a:moveTo>
                          <a:lnTo>
                            <a:pt x="0" y="14"/>
                          </a:lnTo>
                          <a:lnTo>
                            <a:pt x="12" y="56"/>
                          </a:lnTo>
                          <a:lnTo>
                            <a:pt x="66" y="56"/>
                          </a:lnTo>
                          <a:lnTo>
                            <a:pt x="144" y="0"/>
                          </a:lnTo>
                          <a:close/>
                        </a:path>
                      </a:pathLst>
                    </a:custGeom>
                    <a:solidFill>
                      <a:srgbClr val="000000"/>
                    </a:solidFill>
                    <a:ln w="9525">
                      <a:noFill/>
                      <a:round/>
                      <a:headEnd/>
                      <a:tailEnd/>
                    </a:ln>
                  </p:spPr>
                  <p:txBody>
                    <a:bodyPr>
                      <a:prstTxWarp prst="textNoShape">
                        <a:avLst/>
                      </a:prstTxWarp>
                    </a:bodyPr>
                    <a:lstStyle/>
                    <a:p>
                      <a:endParaRPr lang="en-US" dirty="0"/>
                    </a:p>
                  </p:txBody>
                </p:sp>
                <p:sp>
                  <p:nvSpPr>
                    <p:cNvPr id="29743" name="Freeform 66"/>
                    <p:cNvSpPr>
                      <a:spLocks/>
                    </p:cNvSpPr>
                    <p:nvPr/>
                  </p:nvSpPr>
                  <p:spPr bwMode="auto">
                    <a:xfrm>
                      <a:off x="1052" y="4559"/>
                      <a:ext cx="26" cy="45"/>
                    </a:xfrm>
                    <a:custGeom>
                      <a:avLst/>
                      <a:gdLst>
                        <a:gd name="T0" fmla="*/ 0 w 77"/>
                        <a:gd name="T1" fmla="*/ 0 h 134"/>
                        <a:gd name="T2" fmla="*/ 0 w 77"/>
                        <a:gd name="T3" fmla="*/ 0 h 134"/>
                        <a:gd name="T4" fmla="*/ 0 w 77"/>
                        <a:gd name="T5" fmla="*/ 0 h 134"/>
                        <a:gd name="T6" fmla="*/ 0 w 77"/>
                        <a:gd name="T7" fmla="*/ 0 h 134"/>
                        <a:gd name="T8" fmla="*/ 0 w 77"/>
                        <a:gd name="T9" fmla="*/ 0 h 134"/>
                        <a:gd name="T10" fmla="*/ 0 60000 65536"/>
                        <a:gd name="T11" fmla="*/ 0 60000 65536"/>
                        <a:gd name="T12" fmla="*/ 0 60000 65536"/>
                        <a:gd name="T13" fmla="*/ 0 60000 65536"/>
                        <a:gd name="T14" fmla="*/ 0 60000 65536"/>
                        <a:gd name="T15" fmla="*/ 0 w 77"/>
                        <a:gd name="T16" fmla="*/ 0 h 134"/>
                        <a:gd name="T17" fmla="*/ 77 w 77"/>
                        <a:gd name="T18" fmla="*/ 134 h 134"/>
                      </a:gdLst>
                      <a:ahLst/>
                      <a:cxnLst>
                        <a:cxn ang="T10">
                          <a:pos x="T0" y="T1"/>
                        </a:cxn>
                        <a:cxn ang="T11">
                          <a:pos x="T2" y="T3"/>
                        </a:cxn>
                        <a:cxn ang="T12">
                          <a:pos x="T4" y="T5"/>
                        </a:cxn>
                        <a:cxn ang="T13">
                          <a:pos x="T6" y="T7"/>
                        </a:cxn>
                        <a:cxn ang="T14">
                          <a:pos x="T8" y="T9"/>
                        </a:cxn>
                      </a:cxnLst>
                      <a:rect l="T15" t="T16" r="T17" b="T18"/>
                      <a:pathLst>
                        <a:path w="77" h="134">
                          <a:moveTo>
                            <a:pt x="77" y="0"/>
                          </a:moveTo>
                          <a:lnTo>
                            <a:pt x="0" y="79"/>
                          </a:lnTo>
                          <a:lnTo>
                            <a:pt x="26" y="134"/>
                          </a:lnTo>
                          <a:lnTo>
                            <a:pt x="71" y="85"/>
                          </a:lnTo>
                          <a:lnTo>
                            <a:pt x="77" y="0"/>
                          </a:lnTo>
                          <a:close/>
                        </a:path>
                      </a:pathLst>
                    </a:custGeom>
                    <a:solidFill>
                      <a:srgbClr val="000000"/>
                    </a:solidFill>
                    <a:ln w="9525">
                      <a:noFill/>
                      <a:round/>
                      <a:headEnd/>
                      <a:tailEnd/>
                    </a:ln>
                  </p:spPr>
                  <p:txBody>
                    <a:bodyPr>
                      <a:prstTxWarp prst="textNoShape">
                        <a:avLst/>
                      </a:prstTxWarp>
                    </a:bodyPr>
                    <a:lstStyle/>
                    <a:p>
                      <a:endParaRPr lang="en-US" dirty="0"/>
                    </a:p>
                  </p:txBody>
                </p:sp>
                <p:sp>
                  <p:nvSpPr>
                    <p:cNvPr id="29744" name="Freeform 67"/>
                    <p:cNvSpPr>
                      <a:spLocks/>
                    </p:cNvSpPr>
                    <p:nvPr/>
                  </p:nvSpPr>
                  <p:spPr bwMode="auto">
                    <a:xfrm>
                      <a:off x="1071" y="4591"/>
                      <a:ext cx="33" cy="58"/>
                    </a:xfrm>
                    <a:custGeom>
                      <a:avLst/>
                      <a:gdLst>
                        <a:gd name="T0" fmla="*/ 0 w 100"/>
                        <a:gd name="T1" fmla="*/ 0 h 173"/>
                        <a:gd name="T2" fmla="*/ 0 w 100"/>
                        <a:gd name="T3" fmla="*/ 0 h 173"/>
                        <a:gd name="T4" fmla="*/ 0 w 100"/>
                        <a:gd name="T5" fmla="*/ 0 h 173"/>
                        <a:gd name="T6" fmla="*/ 0 w 100"/>
                        <a:gd name="T7" fmla="*/ 0 h 173"/>
                        <a:gd name="T8" fmla="*/ 0 w 100"/>
                        <a:gd name="T9" fmla="*/ 0 h 173"/>
                        <a:gd name="T10" fmla="*/ 0 60000 65536"/>
                        <a:gd name="T11" fmla="*/ 0 60000 65536"/>
                        <a:gd name="T12" fmla="*/ 0 60000 65536"/>
                        <a:gd name="T13" fmla="*/ 0 60000 65536"/>
                        <a:gd name="T14" fmla="*/ 0 60000 65536"/>
                        <a:gd name="T15" fmla="*/ 0 w 100"/>
                        <a:gd name="T16" fmla="*/ 0 h 173"/>
                        <a:gd name="T17" fmla="*/ 100 w 100"/>
                        <a:gd name="T18" fmla="*/ 173 h 173"/>
                      </a:gdLst>
                      <a:ahLst/>
                      <a:cxnLst>
                        <a:cxn ang="T10">
                          <a:pos x="T0" y="T1"/>
                        </a:cxn>
                        <a:cxn ang="T11">
                          <a:pos x="T2" y="T3"/>
                        </a:cxn>
                        <a:cxn ang="T12">
                          <a:pos x="T4" y="T5"/>
                        </a:cxn>
                        <a:cxn ang="T13">
                          <a:pos x="T6" y="T7"/>
                        </a:cxn>
                        <a:cxn ang="T14">
                          <a:pos x="T8" y="T9"/>
                        </a:cxn>
                      </a:cxnLst>
                      <a:rect l="T15" t="T16" r="T17" b="T18"/>
                      <a:pathLst>
                        <a:path w="100" h="173">
                          <a:moveTo>
                            <a:pt x="100" y="0"/>
                          </a:moveTo>
                          <a:lnTo>
                            <a:pt x="0" y="132"/>
                          </a:lnTo>
                          <a:lnTo>
                            <a:pt x="0" y="168"/>
                          </a:lnTo>
                          <a:lnTo>
                            <a:pt x="38" y="173"/>
                          </a:lnTo>
                          <a:lnTo>
                            <a:pt x="100" y="0"/>
                          </a:lnTo>
                          <a:close/>
                        </a:path>
                      </a:pathLst>
                    </a:custGeom>
                    <a:solidFill>
                      <a:srgbClr val="000000"/>
                    </a:solidFill>
                    <a:ln w="9525">
                      <a:noFill/>
                      <a:round/>
                      <a:headEnd/>
                      <a:tailEnd/>
                    </a:ln>
                  </p:spPr>
                  <p:txBody>
                    <a:bodyPr>
                      <a:prstTxWarp prst="textNoShape">
                        <a:avLst/>
                      </a:prstTxWarp>
                    </a:bodyPr>
                    <a:lstStyle/>
                    <a:p>
                      <a:endParaRPr lang="en-US" dirty="0"/>
                    </a:p>
                  </p:txBody>
                </p:sp>
              </p:grpSp>
              <p:grpSp>
                <p:nvGrpSpPr>
                  <p:cNvPr id="29734" name="Group 68"/>
                  <p:cNvGrpSpPr>
                    <a:grpSpLocks/>
                  </p:cNvGrpSpPr>
                  <p:nvPr/>
                </p:nvGrpSpPr>
                <p:grpSpPr bwMode="auto">
                  <a:xfrm>
                    <a:off x="873" y="4556"/>
                    <a:ext cx="514" cy="538"/>
                    <a:chOff x="873" y="4556"/>
                    <a:chExt cx="514" cy="538"/>
                  </a:xfrm>
                </p:grpSpPr>
                <p:sp>
                  <p:nvSpPr>
                    <p:cNvPr id="29735" name="Freeform 69"/>
                    <p:cNvSpPr>
                      <a:spLocks/>
                    </p:cNvSpPr>
                    <p:nvPr/>
                  </p:nvSpPr>
                  <p:spPr bwMode="auto">
                    <a:xfrm>
                      <a:off x="1011" y="4676"/>
                      <a:ext cx="143" cy="200"/>
                    </a:xfrm>
                    <a:custGeom>
                      <a:avLst/>
                      <a:gdLst>
                        <a:gd name="T0" fmla="*/ 0 w 429"/>
                        <a:gd name="T1" fmla="*/ 0 h 599"/>
                        <a:gd name="T2" fmla="*/ 0 w 429"/>
                        <a:gd name="T3" fmla="*/ 0 h 599"/>
                        <a:gd name="T4" fmla="*/ 0 w 429"/>
                        <a:gd name="T5" fmla="*/ 0 h 599"/>
                        <a:gd name="T6" fmla="*/ 0 w 429"/>
                        <a:gd name="T7" fmla="*/ 0 h 599"/>
                        <a:gd name="T8" fmla="*/ 0 w 429"/>
                        <a:gd name="T9" fmla="*/ 0 h 599"/>
                        <a:gd name="T10" fmla="*/ 0 w 429"/>
                        <a:gd name="T11" fmla="*/ 0 h 599"/>
                        <a:gd name="T12" fmla="*/ 0 w 429"/>
                        <a:gd name="T13" fmla="*/ 0 h 599"/>
                        <a:gd name="T14" fmla="*/ 0 w 429"/>
                        <a:gd name="T15" fmla="*/ 0 h 599"/>
                        <a:gd name="T16" fmla="*/ 0 w 429"/>
                        <a:gd name="T17" fmla="*/ 0 h 599"/>
                        <a:gd name="T18" fmla="*/ 0 w 429"/>
                        <a:gd name="T19" fmla="*/ 0 h 599"/>
                        <a:gd name="T20" fmla="*/ 0 w 429"/>
                        <a:gd name="T21" fmla="*/ 0 h 599"/>
                        <a:gd name="T22" fmla="*/ 0 w 429"/>
                        <a:gd name="T23" fmla="*/ 0 h 599"/>
                        <a:gd name="T24" fmla="*/ 0 w 429"/>
                        <a:gd name="T25" fmla="*/ 0 h 599"/>
                        <a:gd name="T26" fmla="*/ 0 w 429"/>
                        <a:gd name="T27" fmla="*/ 0 h 599"/>
                        <a:gd name="T28" fmla="*/ 0 w 429"/>
                        <a:gd name="T29" fmla="*/ 0 h 599"/>
                        <a:gd name="T30" fmla="*/ 0 w 429"/>
                        <a:gd name="T31" fmla="*/ 0 h 599"/>
                        <a:gd name="T32" fmla="*/ 0 w 429"/>
                        <a:gd name="T33" fmla="*/ 0 h 599"/>
                        <a:gd name="T34" fmla="*/ 0 w 429"/>
                        <a:gd name="T35" fmla="*/ 0 h 599"/>
                        <a:gd name="T36" fmla="*/ 0 w 429"/>
                        <a:gd name="T37" fmla="*/ 0 h 59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29"/>
                        <a:gd name="T58" fmla="*/ 0 h 599"/>
                        <a:gd name="T59" fmla="*/ 429 w 429"/>
                        <a:gd name="T60" fmla="*/ 599 h 59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29" h="599">
                          <a:moveTo>
                            <a:pt x="243" y="52"/>
                          </a:moveTo>
                          <a:lnTo>
                            <a:pt x="134" y="0"/>
                          </a:lnTo>
                          <a:lnTo>
                            <a:pt x="46" y="12"/>
                          </a:lnTo>
                          <a:lnTo>
                            <a:pt x="0" y="52"/>
                          </a:lnTo>
                          <a:lnTo>
                            <a:pt x="0" y="115"/>
                          </a:lnTo>
                          <a:lnTo>
                            <a:pt x="40" y="168"/>
                          </a:lnTo>
                          <a:lnTo>
                            <a:pt x="116" y="260"/>
                          </a:lnTo>
                          <a:lnTo>
                            <a:pt x="156" y="346"/>
                          </a:lnTo>
                          <a:lnTo>
                            <a:pt x="168" y="432"/>
                          </a:lnTo>
                          <a:lnTo>
                            <a:pt x="156" y="519"/>
                          </a:lnTo>
                          <a:lnTo>
                            <a:pt x="174" y="571"/>
                          </a:lnTo>
                          <a:lnTo>
                            <a:pt x="220" y="599"/>
                          </a:lnTo>
                          <a:lnTo>
                            <a:pt x="313" y="593"/>
                          </a:lnTo>
                          <a:lnTo>
                            <a:pt x="377" y="547"/>
                          </a:lnTo>
                          <a:lnTo>
                            <a:pt x="423" y="438"/>
                          </a:lnTo>
                          <a:lnTo>
                            <a:pt x="429" y="317"/>
                          </a:lnTo>
                          <a:lnTo>
                            <a:pt x="388" y="208"/>
                          </a:lnTo>
                          <a:lnTo>
                            <a:pt x="319" y="99"/>
                          </a:lnTo>
                          <a:lnTo>
                            <a:pt x="243" y="52"/>
                          </a:lnTo>
                          <a:close/>
                        </a:path>
                      </a:pathLst>
                    </a:custGeom>
                    <a:solidFill>
                      <a:srgbClr val="000000"/>
                    </a:solidFill>
                    <a:ln w="9525">
                      <a:noFill/>
                      <a:round/>
                      <a:headEnd/>
                      <a:tailEnd/>
                    </a:ln>
                  </p:spPr>
                  <p:txBody>
                    <a:bodyPr>
                      <a:prstTxWarp prst="textNoShape">
                        <a:avLst/>
                      </a:prstTxWarp>
                    </a:bodyPr>
                    <a:lstStyle/>
                    <a:p>
                      <a:endParaRPr lang="en-US" dirty="0"/>
                    </a:p>
                  </p:txBody>
                </p:sp>
                <p:sp>
                  <p:nvSpPr>
                    <p:cNvPr id="29736" name="Freeform 70"/>
                    <p:cNvSpPr>
                      <a:spLocks/>
                    </p:cNvSpPr>
                    <p:nvPr/>
                  </p:nvSpPr>
                  <p:spPr bwMode="auto">
                    <a:xfrm>
                      <a:off x="984" y="4833"/>
                      <a:ext cx="124" cy="261"/>
                    </a:xfrm>
                    <a:custGeom>
                      <a:avLst/>
                      <a:gdLst>
                        <a:gd name="T0" fmla="*/ 0 w 373"/>
                        <a:gd name="T1" fmla="*/ 0 h 782"/>
                        <a:gd name="T2" fmla="*/ 0 w 373"/>
                        <a:gd name="T3" fmla="*/ 0 h 782"/>
                        <a:gd name="T4" fmla="*/ 0 w 373"/>
                        <a:gd name="T5" fmla="*/ 0 h 782"/>
                        <a:gd name="T6" fmla="*/ 0 w 373"/>
                        <a:gd name="T7" fmla="*/ 0 h 782"/>
                        <a:gd name="T8" fmla="*/ 0 w 373"/>
                        <a:gd name="T9" fmla="*/ 0 h 782"/>
                        <a:gd name="T10" fmla="*/ 0 w 373"/>
                        <a:gd name="T11" fmla="*/ 0 h 782"/>
                        <a:gd name="T12" fmla="*/ 0 w 373"/>
                        <a:gd name="T13" fmla="*/ 0 h 782"/>
                        <a:gd name="T14" fmla="*/ 0 w 373"/>
                        <a:gd name="T15" fmla="*/ 0 h 782"/>
                        <a:gd name="T16" fmla="*/ 0 w 373"/>
                        <a:gd name="T17" fmla="*/ 0 h 782"/>
                        <a:gd name="T18" fmla="*/ 0 w 373"/>
                        <a:gd name="T19" fmla="*/ 0 h 782"/>
                        <a:gd name="T20" fmla="*/ 0 w 373"/>
                        <a:gd name="T21" fmla="*/ 0 h 782"/>
                        <a:gd name="T22" fmla="*/ 0 w 373"/>
                        <a:gd name="T23" fmla="*/ 0 h 782"/>
                        <a:gd name="T24" fmla="*/ 0 w 373"/>
                        <a:gd name="T25" fmla="*/ 0 h 782"/>
                        <a:gd name="T26" fmla="*/ 0 w 373"/>
                        <a:gd name="T27" fmla="*/ 0 h 782"/>
                        <a:gd name="T28" fmla="*/ 0 w 373"/>
                        <a:gd name="T29" fmla="*/ 0 h 782"/>
                        <a:gd name="T30" fmla="*/ 0 w 373"/>
                        <a:gd name="T31" fmla="*/ 0 h 782"/>
                        <a:gd name="T32" fmla="*/ 0 w 373"/>
                        <a:gd name="T33" fmla="*/ 0 h 782"/>
                        <a:gd name="T34" fmla="*/ 0 w 373"/>
                        <a:gd name="T35" fmla="*/ 0 h 782"/>
                        <a:gd name="T36" fmla="*/ 0 w 373"/>
                        <a:gd name="T37" fmla="*/ 0 h 782"/>
                        <a:gd name="T38" fmla="*/ 0 w 373"/>
                        <a:gd name="T39" fmla="*/ 0 h 782"/>
                        <a:gd name="T40" fmla="*/ 0 w 373"/>
                        <a:gd name="T41" fmla="*/ 0 h 782"/>
                        <a:gd name="T42" fmla="*/ 0 w 373"/>
                        <a:gd name="T43" fmla="*/ 0 h 782"/>
                        <a:gd name="T44" fmla="*/ 0 w 373"/>
                        <a:gd name="T45" fmla="*/ 0 h 782"/>
                        <a:gd name="T46" fmla="*/ 0 w 373"/>
                        <a:gd name="T47" fmla="*/ 0 h 782"/>
                        <a:gd name="T48" fmla="*/ 0 w 373"/>
                        <a:gd name="T49" fmla="*/ 0 h 782"/>
                        <a:gd name="T50" fmla="*/ 0 w 373"/>
                        <a:gd name="T51" fmla="*/ 0 h 782"/>
                        <a:gd name="T52" fmla="*/ 0 w 373"/>
                        <a:gd name="T53" fmla="*/ 0 h 782"/>
                        <a:gd name="T54" fmla="*/ 0 w 373"/>
                        <a:gd name="T55" fmla="*/ 0 h 782"/>
                        <a:gd name="T56" fmla="*/ 0 w 373"/>
                        <a:gd name="T57" fmla="*/ 0 h 782"/>
                        <a:gd name="T58" fmla="*/ 0 w 373"/>
                        <a:gd name="T59" fmla="*/ 0 h 78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73"/>
                        <a:gd name="T91" fmla="*/ 0 h 782"/>
                        <a:gd name="T92" fmla="*/ 373 w 373"/>
                        <a:gd name="T93" fmla="*/ 782 h 782"/>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73" h="782">
                          <a:moveTo>
                            <a:pt x="304" y="0"/>
                          </a:moveTo>
                          <a:lnTo>
                            <a:pt x="368" y="0"/>
                          </a:lnTo>
                          <a:lnTo>
                            <a:pt x="373" y="57"/>
                          </a:lnTo>
                          <a:lnTo>
                            <a:pt x="327" y="115"/>
                          </a:lnTo>
                          <a:lnTo>
                            <a:pt x="240" y="156"/>
                          </a:lnTo>
                          <a:lnTo>
                            <a:pt x="187" y="224"/>
                          </a:lnTo>
                          <a:lnTo>
                            <a:pt x="140" y="334"/>
                          </a:lnTo>
                          <a:lnTo>
                            <a:pt x="134" y="380"/>
                          </a:lnTo>
                          <a:lnTo>
                            <a:pt x="164" y="408"/>
                          </a:lnTo>
                          <a:lnTo>
                            <a:pt x="246" y="471"/>
                          </a:lnTo>
                          <a:lnTo>
                            <a:pt x="321" y="586"/>
                          </a:lnTo>
                          <a:lnTo>
                            <a:pt x="350" y="679"/>
                          </a:lnTo>
                          <a:lnTo>
                            <a:pt x="356" y="730"/>
                          </a:lnTo>
                          <a:lnTo>
                            <a:pt x="304" y="748"/>
                          </a:lnTo>
                          <a:lnTo>
                            <a:pt x="210" y="742"/>
                          </a:lnTo>
                          <a:lnTo>
                            <a:pt x="76" y="782"/>
                          </a:lnTo>
                          <a:lnTo>
                            <a:pt x="30" y="759"/>
                          </a:lnTo>
                          <a:lnTo>
                            <a:pt x="0" y="695"/>
                          </a:lnTo>
                          <a:lnTo>
                            <a:pt x="24" y="685"/>
                          </a:lnTo>
                          <a:lnTo>
                            <a:pt x="146" y="685"/>
                          </a:lnTo>
                          <a:lnTo>
                            <a:pt x="298" y="689"/>
                          </a:lnTo>
                          <a:lnTo>
                            <a:pt x="304" y="650"/>
                          </a:lnTo>
                          <a:lnTo>
                            <a:pt x="262" y="564"/>
                          </a:lnTo>
                          <a:lnTo>
                            <a:pt x="192" y="495"/>
                          </a:lnTo>
                          <a:lnTo>
                            <a:pt x="76" y="437"/>
                          </a:lnTo>
                          <a:lnTo>
                            <a:pt x="58" y="392"/>
                          </a:lnTo>
                          <a:lnTo>
                            <a:pt x="82" y="305"/>
                          </a:lnTo>
                          <a:lnTo>
                            <a:pt x="116" y="196"/>
                          </a:lnTo>
                          <a:lnTo>
                            <a:pt x="204" y="93"/>
                          </a:lnTo>
                          <a:lnTo>
                            <a:pt x="304" y="0"/>
                          </a:lnTo>
                          <a:close/>
                        </a:path>
                      </a:pathLst>
                    </a:custGeom>
                    <a:solidFill>
                      <a:srgbClr val="000000"/>
                    </a:solidFill>
                    <a:ln w="9525">
                      <a:noFill/>
                      <a:round/>
                      <a:headEnd/>
                      <a:tailEnd/>
                    </a:ln>
                  </p:spPr>
                  <p:txBody>
                    <a:bodyPr>
                      <a:prstTxWarp prst="textNoShape">
                        <a:avLst/>
                      </a:prstTxWarp>
                    </a:bodyPr>
                    <a:lstStyle/>
                    <a:p>
                      <a:endParaRPr lang="en-US" dirty="0"/>
                    </a:p>
                  </p:txBody>
                </p:sp>
                <p:sp>
                  <p:nvSpPr>
                    <p:cNvPr id="29737" name="Freeform 71"/>
                    <p:cNvSpPr>
                      <a:spLocks/>
                    </p:cNvSpPr>
                    <p:nvPr/>
                  </p:nvSpPr>
                  <p:spPr bwMode="auto">
                    <a:xfrm>
                      <a:off x="1103" y="4839"/>
                      <a:ext cx="191" cy="238"/>
                    </a:xfrm>
                    <a:custGeom>
                      <a:avLst/>
                      <a:gdLst>
                        <a:gd name="T0" fmla="*/ 0 w 573"/>
                        <a:gd name="T1" fmla="*/ 0 h 714"/>
                        <a:gd name="T2" fmla="*/ 0 w 573"/>
                        <a:gd name="T3" fmla="*/ 0 h 714"/>
                        <a:gd name="T4" fmla="*/ 0 w 573"/>
                        <a:gd name="T5" fmla="*/ 0 h 714"/>
                        <a:gd name="T6" fmla="*/ 0 w 573"/>
                        <a:gd name="T7" fmla="*/ 0 h 714"/>
                        <a:gd name="T8" fmla="*/ 0 w 573"/>
                        <a:gd name="T9" fmla="*/ 0 h 714"/>
                        <a:gd name="T10" fmla="*/ 0 w 573"/>
                        <a:gd name="T11" fmla="*/ 0 h 714"/>
                        <a:gd name="T12" fmla="*/ 0 w 573"/>
                        <a:gd name="T13" fmla="*/ 0 h 714"/>
                        <a:gd name="T14" fmla="*/ 0 w 573"/>
                        <a:gd name="T15" fmla="*/ 0 h 714"/>
                        <a:gd name="T16" fmla="*/ 0 w 573"/>
                        <a:gd name="T17" fmla="*/ 0 h 714"/>
                        <a:gd name="T18" fmla="*/ 0 w 573"/>
                        <a:gd name="T19" fmla="*/ 0 h 714"/>
                        <a:gd name="T20" fmla="*/ 0 w 573"/>
                        <a:gd name="T21" fmla="*/ 0 h 714"/>
                        <a:gd name="T22" fmla="*/ 0 w 573"/>
                        <a:gd name="T23" fmla="*/ 0 h 714"/>
                        <a:gd name="T24" fmla="*/ 0 w 573"/>
                        <a:gd name="T25" fmla="*/ 0 h 714"/>
                        <a:gd name="T26" fmla="*/ 0 w 573"/>
                        <a:gd name="T27" fmla="*/ 0 h 714"/>
                        <a:gd name="T28" fmla="*/ 0 w 573"/>
                        <a:gd name="T29" fmla="*/ 0 h 714"/>
                        <a:gd name="T30" fmla="*/ 0 w 573"/>
                        <a:gd name="T31" fmla="*/ 0 h 714"/>
                        <a:gd name="T32" fmla="*/ 0 w 573"/>
                        <a:gd name="T33" fmla="*/ 0 h 714"/>
                        <a:gd name="T34" fmla="*/ 0 w 573"/>
                        <a:gd name="T35" fmla="*/ 0 h 714"/>
                        <a:gd name="T36" fmla="*/ 0 w 573"/>
                        <a:gd name="T37" fmla="*/ 0 h 714"/>
                        <a:gd name="T38" fmla="*/ 0 w 573"/>
                        <a:gd name="T39" fmla="*/ 0 h 714"/>
                        <a:gd name="T40" fmla="*/ 0 w 573"/>
                        <a:gd name="T41" fmla="*/ 0 h 714"/>
                        <a:gd name="T42" fmla="*/ 0 w 573"/>
                        <a:gd name="T43" fmla="*/ 0 h 714"/>
                        <a:gd name="T44" fmla="*/ 0 w 573"/>
                        <a:gd name="T45" fmla="*/ 0 h 714"/>
                        <a:gd name="T46" fmla="*/ 0 w 573"/>
                        <a:gd name="T47" fmla="*/ 0 h 714"/>
                        <a:gd name="T48" fmla="*/ 0 w 573"/>
                        <a:gd name="T49" fmla="*/ 0 h 714"/>
                        <a:gd name="T50" fmla="*/ 0 w 573"/>
                        <a:gd name="T51" fmla="*/ 0 h 714"/>
                        <a:gd name="T52" fmla="*/ 0 w 573"/>
                        <a:gd name="T53" fmla="*/ 0 h 714"/>
                        <a:gd name="T54" fmla="*/ 0 w 573"/>
                        <a:gd name="T55" fmla="*/ 0 h 714"/>
                        <a:gd name="T56" fmla="*/ 0 w 573"/>
                        <a:gd name="T57" fmla="*/ 0 h 714"/>
                        <a:gd name="T58" fmla="*/ 0 w 573"/>
                        <a:gd name="T59" fmla="*/ 0 h 714"/>
                        <a:gd name="T60" fmla="*/ 0 w 573"/>
                        <a:gd name="T61" fmla="*/ 0 h 71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573"/>
                        <a:gd name="T94" fmla="*/ 0 h 714"/>
                        <a:gd name="T95" fmla="*/ 573 w 573"/>
                        <a:gd name="T96" fmla="*/ 714 h 714"/>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573" h="714">
                          <a:moveTo>
                            <a:pt x="173" y="34"/>
                          </a:moveTo>
                          <a:lnTo>
                            <a:pt x="58" y="0"/>
                          </a:lnTo>
                          <a:lnTo>
                            <a:pt x="6" y="22"/>
                          </a:lnTo>
                          <a:lnTo>
                            <a:pt x="0" y="69"/>
                          </a:lnTo>
                          <a:lnTo>
                            <a:pt x="18" y="98"/>
                          </a:lnTo>
                          <a:lnTo>
                            <a:pt x="110" y="98"/>
                          </a:lnTo>
                          <a:lnTo>
                            <a:pt x="197" y="127"/>
                          </a:lnTo>
                          <a:lnTo>
                            <a:pt x="283" y="230"/>
                          </a:lnTo>
                          <a:lnTo>
                            <a:pt x="312" y="323"/>
                          </a:lnTo>
                          <a:lnTo>
                            <a:pt x="255" y="391"/>
                          </a:lnTo>
                          <a:lnTo>
                            <a:pt x="219" y="496"/>
                          </a:lnTo>
                          <a:lnTo>
                            <a:pt x="197" y="605"/>
                          </a:lnTo>
                          <a:lnTo>
                            <a:pt x="209" y="674"/>
                          </a:lnTo>
                          <a:lnTo>
                            <a:pt x="266" y="674"/>
                          </a:lnTo>
                          <a:lnTo>
                            <a:pt x="336" y="656"/>
                          </a:lnTo>
                          <a:lnTo>
                            <a:pt x="446" y="680"/>
                          </a:lnTo>
                          <a:lnTo>
                            <a:pt x="492" y="714"/>
                          </a:lnTo>
                          <a:lnTo>
                            <a:pt x="520" y="708"/>
                          </a:lnTo>
                          <a:lnTo>
                            <a:pt x="573" y="627"/>
                          </a:lnTo>
                          <a:lnTo>
                            <a:pt x="544" y="611"/>
                          </a:lnTo>
                          <a:lnTo>
                            <a:pt x="394" y="587"/>
                          </a:lnTo>
                          <a:lnTo>
                            <a:pt x="261" y="616"/>
                          </a:lnTo>
                          <a:lnTo>
                            <a:pt x="249" y="599"/>
                          </a:lnTo>
                          <a:lnTo>
                            <a:pt x="255" y="524"/>
                          </a:lnTo>
                          <a:lnTo>
                            <a:pt x="295" y="426"/>
                          </a:lnTo>
                          <a:lnTo>
                            <a:pt x="358" y="357"/>
                          </a:lnTo>
                          <a:lnTo>
                            <a:pt x="382" y="323"/>
                          </a:lnTo>
                          <a:lnTo>
                            <a:pt x="370" y="270"/>
                          </a:lnTo>
                          <a:lnTo>
                            <a:pt x="318" y="173"/>
                          </a:lnTo>
                          <a:lnTo>
                            <a:pt x="255" y="92"/>
                          </a:lnTo>
                          <a:lnTo>
                            <a:pt x="173" y="34"/>
                          </a:lnTo>
                          <a:close/>
                        </a:path>
                      </a:pathLst>
                    </a:custGeom>
                    <a:solidFill>
                      <a:srgbClr val="000000"/>
                    </a:solidFill>
                    <a:ln w="9525">
                      <a:noFill/>
                      <a:round/>
                      <a:headEnd/>
                      <a:tailEnd/>
                    </a:ln>
                  </p:spPr>
                  <p:txBody>
                    <a:bodyPr>
                      <a:prstTxWarp prst="textNoShape">
                        <a:avLst/>
                      </a:prstTxWarp>
                    </a:bodyPr>
                    <a:lstStyle/>
                    <a:p>
                      <a:endParaRPr lang="en-US" dirty="0"/>
                    </a:p>
                  </p:txBody>
                </p:sp>
                <p:sp>
                  <p:nvSpPr>
                    <p:cNvPr id="29738" name="Freeform 72"/>
                    <p:cNvSpPr>
                      <a:spLocks/>
                    </p:cNvSpPr>
                    <p:nvPr/>
                  </p:nvSpPr>
                  <p:spPr bwMode="auto">
                    <a:xfrm>
                      <a:off x="1058" y="4557"/>
                      <a:ext cx="329" cy="155"/>
                    </a:xfrm>
                    <a:custGeom>
                      <a:avLst/>
                      <a:gdLst>
                        <a:gd name="T0" fmla="*/ 0 w 986"/>
                        <a:gd name="T1" fmla="*/ 0 h 463"/>
                        <a:gd name="T2" fmla="*/ 0 w 986"/>
                        <a:gd name="T3" fmla="*/ 0 h 463"/>
                        <a:gd name="T4" fmla="*/ 0 w 986"/>
                        <a:gd name="T5" fmla="*/ 0 h 463"/>
                        <a:gd name="T6" fmla="*/ 0 w 986"/>
                        <a:gd name="T7" fmla="*/ 0 h 463"/>
                        <a:gd name="T8" fmla="*/ 0 w 986"/>
                        <a:gd name="T9" fmla="*/ 0 h 463"/>
                        <a:gd name="T10" fmla="*/ 0 w 986"/>
                        <a:gd name="T11" fmla="*/ 0 h 463"/>
                        <a:gd name="T12" fmla="*/ 0 w 986"/>
                        <a:gd name="T13" fmla="*/ 0 h 463"/>
                        <a:gd name="T14" fmla="*/ 0 w 986"/>
                        <a:gd name="T15" fmla="*/ 0 h 463"/>
                        <a:gd name="T16" fmla="*/ 0 w 986"/>
                        <a:gd name="T17" fmla="*/ 0 h 463"/>
                        <a:gd name="T18" fmla="*/ 0 w 986"/>
                        <a:gd name="T19" fmla="*/ 0 h 463"/>
                        <a:gd name="T20" fmla="*/ 0 w 986"/>
                        <a:gd name="T21" fmla="*/ 0 h 463"/>
                        <a:gd name="T22" fmla="*/ 0 w 986"/>
                        <a:gd name="T23" fmla="*/ 0 h 463"/>
                        <a:gd name="T24" fmla="*/ 0 w 986"/>
                        <a:gd name="T25" fmla="*/ 0 h 463"/>
                        <a:gd name="T26" fmla="*/ 0 w 986"/>
                        <a:gd name="T27" fmla="*/ 0 h 463"/>
                        <a:gd name="T28" fmla="*/ 0 w 986"/>
                        <a:gd name="T29" fmla="*/ 0 h 463"/>
                        <a:gd name="T30" fmla="*/ 0 w 986"/>
                        <a:gd name="T31" fmla="*/ 0 h 463"/>
                        <a:gd name="T32" fmla="*/ 0 w 986"/>
                        <a:gd name="T33" fmla="*/ 0 h 463"/>
                        <a:gd name="T34" fmla="*/ 0 w 986"/>
                        <a:gd name="T35" fmla="*/ 0 h 463"/>
                        <a:gd name="T36" fmla="*/ 0 w 986"/>
                        <a:gd name="T37" fmla="*/ 0 h 463"/>
                        <a:gd name="T38" fmla="*/ 0 w 986"/>
                        <a:gd name="T39" fmla="*/ 0 h 463"/>
                        <a:gd name="T40" fmla="*/ 0 w 986"/>
                        <a:gd name="T41" fmla="*/ 0 h 463"/>
                        <a:gd name="T42" fmla="*/ 0 w 986"/>
                        <a:gd name="T43" fmla="*/ 0 h 463"/>
                        <a:gd name="T44" fmla="*/ 0 w 986"/>
                        <a:gd name="T45" fmla="*/ 0 h 463"/>
                        <a:gd name="T46" fmla="*/ 0 w 986"/>
                        <a:gd name="T47" fmla="*/ 0 h 463"/>
                        <a:gd name="T48" fmla="*/ 0 w 986"/>
                        <a:gd name="T49" fmla="*/ 0 h 463"/>
                        <a:gd name="T50" fmla="*/ 0 w 986"/>
                        <a:gd name="T51" fmla="*/ 0 h 463"/>
                        <a:gd name="T52" fmla="*/ 0 w 986"/>
                        <a:gd name="T53" fmla="*/ 0 h 46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986"/>
                        <a:gd name="T82" fmla="*/ 0 h 463"/>
                        <a:gd name="T83" fmla="*/ 986 w 986"/>
                        <a:gd name="T84" fmla="*/ 463 h 463"/>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986" h="463">
                          <a:moveTo>
                            <a:pt x="166" y="358"/>
                          </a:moveTo>
                          <a:lnTo>
                            <a:pt x="57" y="353"/>
                          </a:lnTo>
                          <a:lnTo>
                            <a:pt x="0" y="382"/>
                          </a:lnTo>
                          <a:lnTo>
                            <a:pt x="34" y="445"/>
                          </a:lnTo>
                          <a:lnTo>
                            <a:pt x="109" y="463"/>
                          </a:lnTo>
                          <a:lnTo>
                            <a:pt x="281" y="457"/>
                          </a:lnTo>
                          <a:lnTo>
                            <a:pt x="441" y="451"/>
                          </a:lnTo>
                          <a:lnTo>
                            <a:pt x="556" y="440"/>
                          </a:lnTo>
                          <a:lnTo>
                            <a:pt x="642" y="358"/>
                          </a:lnTo>
                          <a:lnTo>
                            <a:pt x="792" y="203"/>
                          </a:lnTo>
                          <a:lnTo>
                            <a:pt x="820" y="139"/>
                          </a:lnTo>
                          <a:lnTo>
                            <a:pt x="917" y="121"/>
                          </a:lnTo>
                          <a:lnTo>
                            <a:pt x="980" y="64"/>
                          </a:lnTo>
                          <a:lnTo>
                            <a:pt x="986" y="0"/>
                          </a:lnTo>
                          <a:lnTo>
                            <a:pt x="917" y="0"/>
                          </a:lnTo>
                          <a:lnTo>
                            <a:pt x="877" y="41"/>
                          </a:lnTo>
                          <a:lnTo>
                            <a:pt x="826" y="41"/>
                          </a:lnTo>
                          <a:lnTo>
                            <a:pt x="796" y="29"/>
                          </a:lnTo>
                          <a:lnTo>
                            <a:pt x="774" y="87"/>
                          </a:lnTo>
                          <a:lnTo>
                            <a:pt x="762" y="139"/>
                          </a:lnTo>
                          <a:lnTo>
                            <a:pt x="722" y="203"/>
                          </a:lnTo>
                          <a:lnTo>
                            <a:pt x="642" y="278"/>
                          </a:lnTo>
                          <a:lnTo>
                            <a:pt x="545" y="364"/>
                          </a:lnTo>
                          <a:lnTo>
                            <a:pt x="505" y="388"/>
                          </a:lnTo>
                          <a:lnTo>
                            <a:pt x="418" y="394"/>
                          </a:lnTo>
                          <a:lnTo>
                            <a:pt x="264" y="370"/>
                          </a:lnTo>
                          <a:lnTo>
                            <a:pt x="166" y="358"/>
                          </a:lnTo>
                          <a:close/>
                        </a:path>
                      </a:pathLst>
                    </a:custGeom>
                    <a:solidFill>
                      <a:srgbClr val="000000"/>
                    </a:solidFill>
                    <a:ln w="9525">
                      <a:noFill/>
                      <a:round/>
                      <a:headEnd/>
                      <a:tailEnd/>
                    </a:ln>
                  </p:spPr>
                  <p:txBody>
                    <a:bodyPr>
                      <a:prstTxWarp prst="textNoShape">
                        <a:avLst/>
                      </a:prstTxWarp>
                    </a:bodyPr>
                    <a:lstStyle/>
                    <a:p>
                      <a:endParaRPr lang="en-US" dirty="0"/>
                    </a:p>
                  </p:txBody>
                </p:sp>
                <p:sp>
                  <p:nvSpPr>
                    <p:cNvPr id="29739" name="Freeform 73"/>
                    <p:cNvSpPr>
                      <a:spLocks/>
                    </p:cNvSpPr>
                    <p:nvPr/>
                  </p:nvSpPr>
                  <p:spPr bwMode="auto">
                    <a:xfrm>
                      <a:off x="913" y="4556"/>
                      <a:ext cx="140" cy="123"/>
                    </a:xfrm>
                    <a:custGeom>
                      <a:avLst/>
                      <a:gdLst>
                        <a:gd name="T0" fmla="*/ 0 w 420"/>
                        <a:gd name="T1" fmla="*/ 0 h 367"/>
                        <a:gd name="T2" fmla="*/ 0 w 420"/>
                        <a:gd name="T3" fmla="*/ 0 h 367"/>
                        <a:gd name="T4" fmla="*/ 0 w 420"/>
                        <a:gd name="T5" fmla="*/ 0 h 367"/>
                        <a:gd name="T6" fmla="*/ 0 w 420"/>
                        <a:gd name="T7" fmla="*/ 0 h 367"/>
                        <a:gd name="T8" fmla="*/ 0 w 420"/>
                        <a:gd name="T9" fmla="*/ 0 h 367"/>
                        <a:gd name="T10" fmla="*/ 0 w 420"/>
                        <a:gd name="T11" fmla="*/ 0 h 367"/>
                        <a:gd name="T12" fmla="*/ 0 w 420"/>
                        <a:gd name="T13" fmla="*/ 0 h 367"/>
                        <a:gd name="T14" fmla="*/ 0 w 420"/>
                        <a:gd name="T15" fmla="*/ 0 h 367"/>
                        <a:gd name="T16" fmla="*/ 0 w 420"/>
                        <a:gd name="T17" fmla="*/ 0 h 367"/>
                        <a:gd name="T18" fmla="*/ 0 w 420"/>
                        <a:gd name="T19" fmla="*/ 0 h 367"/>
                        <a:gd name="T20" fmla="*/ 0 w 420"/>
                        <a:gd name="T21" fmla="*/ 0 h 367"/>
                        <a:gd name="T22" fmla="*/ 0 w 420"/>
                        <a:gd name="T23" fmla="*/ 0 h 367"/>
                        <a:gd name="T24" fmla="*/ 0 w 420"/>
                        <a:gd name="T25" fmla="*/ 0 h 367"/>
                        <a:gd name="T26" fmla="*/ 0 w 420"/>
                        <a:gd name="T27" fmla="*/ 0 h 367"/>
                        <a:gd name="T28" fmla="*/ 0 w 420"/>
                        <a:gd name="T29" fmla="*/ 0 h 367"/>
                        <a:gd name="T30" fmla="*/ 0 w 420"/>
                        <a:gd name="T31" fmla="*/ 0 h 367"/>
                        <a:gd name="T32" fmla="*/ 0 w 420"/>
                        <a:gd name="T33" fmla="*/ 0 h 367"/>
                        <a:gd name="T34" fmla="*/ 0 w 420"/>
                        <a:gd name="T35" fmla="*/ 0 h 367"/>
                        <a:gd name="T36" fmla="*/ 0 w 420"/>
                        <a:gd name="T37" fmla="*/ 0 h 367"/>
                        <a:gd name="T38" fmla="*/ 0 w 420"/>
                        <a:gd name="T39" fmla="*/ 0 h 367"/>
                        <a:gd name="T40" fmla="*/ 0 w 420"/>
                        <a:gd name="T41" fmla="*/ 0 h 367"/>
                        <a:gd name="T42" fmla="*/ 0 w 420"/>
                        <a:gd name="T43" fmla="*/ 0 h 367"/>
                        <a:gd name="T44" fmla="*/ 0 w 420"/>
                        <a:gd name="T45" fmla="*/ 0 h 367"/>
                        <a:gd name="T46" fmla="*/ 0 w 420"/>
                        <a:gd name="T47" fmla="*/ 0 h 367"/>
                        <a:gd name="T48" fmla="*/ 0 w 420"/>
                        <a:gd name="T49" fmla="*/ 0 h 367"/>
                        <a:gd name="T50" fmla="*/ 0 w 420"/>
                        <a:gd name="T51" fmla="*/ 0 h 367"/>
                        <a:gd name="T52" fmla="*/ 0 w 420"/>
                        <a:gd name="T53" fmla="*/ 0 h 367"/>
                        <a:gd name="T54" fmla="*/ 0 w 420"/>
                        <a:gd name="T55" fmla="*/ 0 h 367"/>
                        <a:gd name="T56" fmla="*/ 0 w 420"/>
                        <a:gd name="T57" fmla="*/ 0 h 367"/>
                        <a:gd name="T58" fmla="*/ 0 w 420"/>
                        <a:gd name="T59" fmla="*/ 0 h 367"/>
                        <a:gd name="T60" fmla="*/ 0 w 420"/>
                        <a:gd name="T61" fmla="*/ 0 h 367"/>
                        <a:gd name="T62" fmla="*/ 0 w 420"/>
                        <a:gd name="T63" fmla="*/ 0 h 367"/>
                        <a:gd name="T64" fmla="*/ 0 w 420"/>
                        <a:gd name="T65" fmla="*/ 0 h 36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20"/>
                        <a:gd name="T100" fmla="*/ 0 h 367"/>
                        <a:gd name="T101" fmla="*/ 420 w 420"/>
                        <a:gd name="T102" fmla="*/ 367 h 36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20" h="367">
                          <a:moveTo>
                            <a:pt x="251" y="63"/>
                          </a:moveTo>
                          <a:lnTo>
                            <a:pt x="209" y="44"/>
                          </a:lnTo>
                          <a:lnTo>
                            <a:pt x="159" y="39"/>
                          </a:lnTo>
                          <a:lnTo>
                            <a:pt x="107" y="48"/>
                          </a:lnTo>
                          <a:lnTo>
                            <a:pt x="53" y="71"/>
                          </a:lnTo>
                          <a:lnTo>
                            <a:pt x="18" y="93"/>
                          </a:lnTo>
                          <a:lnTo>
                            <a:pt x="3" y="125"/>
                          </a:lnTo>
                          <a:lnTo>
                            <a:pt x="0" y="179"/>
                          </a:lnTo>
                          <a:lnTo>
                            <a:pt x="23" y="237"/>
                          </a:lnTo>
                          <a:lnTo>
                            <a:pt x="48" y="274"/>
                          </a:lnTo>
                          <a:lnTo>
                            <a:pt x="85" y="313"/>
                          </a:lnTo>
                          <a:lnTo>
                            <a:pt x="117" y="339"/>
                          </a:lnTo>
                          <a:lnTo>
                            <a:pt x="178" y="364"/>
                          </a:lnTo>
                          <a:lnTo>
                            <a:pt x="234" y="367"/>
                          </a:lnTo>
                          <a:lnTo>
                            <a:pt x="282" y="361"/>
                          </a:lnTo>
                          <a:lnTo>
                            <a:pt x="337" y="346"/>
                          </a:lnTo>
                          <a:lnTo>
                            <a:pt x="369" y="327"/>
                          </a:lnTo>
                          <a:lnTo>
                            <a:pt x="385" y="307"/>
                          </a:lnTo>
                          <a:lnTo>
                            <a:pt x="396" y="274"/>
                          </a:lnTo>
                          <a:lnTo>
                            <a:pt x="399" y="243"/>
                          </a:lnTo>
                          <a:lnTo>
                            <a:pt x="386" y="193"/>
                          </a:lnTo>
                          <a:lnTo>
                            <a:pt x="358" y="143"/>
                          </a:lnTo>
                          <a:lnTo>
                            <a:pt x="320" y="106"/>
                          </a:lnTo>
                          <a:lnTo>
                            <a:pt x="378" y="59"/>
                          </a:lnTo>
                          <a:lnTo>
                            <a:pt x="409" y="40"/>
                          </a:lnTo>
                          <a:lnTo>
                            <a:pt x="420" y="27"/>
                          </a:lnTo>
                          <a:lnTo>
                            <a:pt x="415" y="7"/>
                          </a:lnTo>
                          <a:lnTo>
                            <a:pt x="397" y="0"/>
                          </a:lnTo>
                          <a:lnTo>
                            <a:pt x="380" y="4"/>
                          </a:lnTo>
                          <a:lnTo>
                            <a:pt x="359" y="26"/>
                          </a:lnTo>
                          <a:lnTo>
                            <a:pt x="333" y="55"/>
                          </a:lnTo>
                          <a:lnTo>
                            <a:pt x="292" y="87"/>
                          </a:lnTo>
                          <a:lnTo>
                            <a:pt x="251" y="63"/>
                          </a:lnTo>
                          <a:close/>
                        </a:path>
                      </a:pathLst>
                    </a:custGeom>
                    <a:solidFill>
                      <a:srgbClr val="000000"/>
                    </a:solidFill>
                    <a:ln w="9525">
                      <a:noFill/>
                      <a:round/>
                      <a:headEnd/>
                      <a:tailEnd/>
                    </a:ln>
                  </p:spPr>
                  <p:txBody>
                    <a:bodyPr>
                      <a:prstTxWarp prst="textNoShape">
                        <a:avLst/>
                      </a:prstTxWarp>
                    </a:bodyPr>
                    <a:lstStyle/>
                    <a:p>
                      <a:endParaRPr lang="en-US" dirty="0"/>
                    </a:p>
                  </p:txBody>
                </p:sp>
                <p:sp>
                  <p:nvSpPr>
                    <p:cNvPr id="29740" name="Freeform 74"/>
                    <p:cNvSpPr>
                      <a:spLocks/>
                    </p:cNvSpPr>
                    <p:nvPr/>
                  </p:nvSpPr>
                  <p:spPr bwMode="auto">
                    <a:xfrm>
                      <a:off x="873" y="4593"/>
                      <a:ext cx="161" cy="157"/>
                    </a:xfrm>
                    <a:custGeom>
                      <a:avLst/>
                      <a:gdLst>
                        <a:gd name="T0" fmla="*/ 0 w 484"/>
                        <a:gd name="T1" fmla="*/ 0 h 472"/>
                        <a:gd name="T2" fmla="*/ 0 w 484"/>
                        <a:gd name="T3" fmla="*/ 0 h 472"/>
                        <a:gd name="T4" fmla="*/ 0 w 484"/>
                        <a:gd name="T5" fmla="*/ 0 h 472"/>
                        <a:gd name="T6" fmla="*/ 0 w 484"/>
                        <a:gd name="T7" fmla="*/ 0 h 472"/>
                        <a:gd name="T8" fmla="*/ 0 w 484"/>
                        <a:gd name="T9" fmla="*/ 0 h 472"/>
                        <a:gd name="T10" fmla="*/ 0 w 484"/>
                        <a:gd name="T11" fmla="*/ 0 h 472"/>
                        <a:gd name="T12" fmla="*/ 0 w 484"/>
                        <a:gd name="T13" fmla="*/ 0 h 472"/>
                        <a:gd name="T14" fmla="*/ 0 w 484"/>
                        <a:gd name="T15" fmla="*/ 0 h 472"/>
                        <a:gd name="T16" fmla="*/ 0 w 484"/>
                        <a:gd name="T17" fmla="*/ 0 h 472"/>
                        <a:gd name="T18" fmla="*/ 0 w 484"/>
                        <a:gd name="T19" fmla="*/ 0 h 472"/>
                        <a:gd name="T20" fmla="*/ 0 w 484"/>
                        <a:gd name="T21" fmla="*/ 0 h 472"/>
                        <a:gd name="T22" fmla="*/ 0 w 484"/>
                        <a:gd name="T23" fmla="*/ 0 h 472"/>
                        <a:gd name="T24" fmla="*/ 0 w 484"/>
                        <a:gd name="T25" fmla="*/ 0 h 472"/>
                        <a:gd name="T26" fmla="*/ 0 w 484"/>
                        <a:gd name="T27" fmla="*/ 0 h 472"/>
                        <a:gd name="T28" fmla="*/ 0 w 484"/>
                        <a:gd name="T29" fmla="*/ 0 h 472"/>
                        <a:gd name="T30" fmla="*/ 0 w 484"/>
                        <a:gd name="T31" fmla="*/ 0 h 472"/>
                        <a:gd name="T32" fmla="*/ 0 w 484"/>
                        <a:gd name="T33" fmla="*/ 0 h 472"/>
                        <a:gd name="T34" fmla="*/ 0 w 484"/>
                        <a:gd name="T35" fmla="*/ 0 h 472"/>
                        <a:gd name="T36" fmla="*/ 0 w 484"/>
                        <a:gd name="T37" fmla="*/ 0 h 472"/>
                        <a:gd name="T38" fmla="*/ 0 w 484"/>
                        <a:gd name="T39" fmla="*/ 0 h 472"/>
                        <a:gd name="T40" fmla="*/ 0 w 484"/>
                        <a:gd name="T41" fmla="*/ 0 h 472"/>
                        <a:gd name="T42" fmla="*/ 0 w 484"/>
                        <a:gd name="T43" fmla="*/ 0 h 472"/>
                        <a:gd name="T44" fmla="*/ 0 w 484"/>
                        <a:gd name="T45" fmla="*/ 0 h 472"/>
                        <a:gd name="T46" fmla="*/ 0 w 484"/>
                        <a:gd name="T47" fmla="*/ 0 h 472"/>
                        <a:gd name="T48" fmla="*/ 0 w 484"/>
                        <a:gd name="T49" fmla="*/ 0 h 472"/>
                        <a:gd name="T50" fmla="*/ 0 w 484"/>
                        <a:gd name="T51" fmla="*/ 0 h 472"/>
                        <a:gd name="T52" fmla="*/ 0 w 484"/>
                        <a:gd name="T53" fmla="*/ 0 h 472"/>
                        <a:gd name="T54" fmla="*/ 0 w 484"/>
                        <a:gd name="T55" fmla="*/ 0 h 472"/>
                        <a:gd name="T56" fmla="*/ 0 w 484"/>
                        <a:gd name="T57" fmla="*/ 0 h 472"/>
                        <a:gd name="T58" fmla="*/ 0 w 484"/>
                        <a:gd name="T59" fmla="*/ 0 h 472"/>
                        <a:gd name="T60" fmla="*/ 0 w 484"/>
                        <a:gd name="T61" fmla="*/ 0 h 472"/>
                        <a:gd name="T62" fmla="*/ 0 w 484"/>
                        <a:gd name="T63" fmla="*/ 0 h 472"/>
                        <a:gd name="T64" fmla="*/ 0 w 484"/>
                        <a:gd name="T65" fmla="*/ 0 h 472"/>
                        <a:gd name="T66" fmla="*/ 0 w 484"/>
                        <a:gd name="T67" fmla="*/ 0 h 472"/>
                        <a:gd name="T68" fmla="*/ 0 w 484"/>
                        <a:gd name="T69" fmla="*/ 0 h 472"/>
                        <a:gd name="T70" fmla="*/ 0 w 484"/>
                        <a:gd name="T71" fmla="*/ 0 h 472"/>
                        <a:gd name="T72" fmla="*/ 0 w 484"/>
                        <a:gd name="T73" fmla="*/ 0 h 472"/>
                        <a:gd name="T74" fmla="*/ 0 w 484"/>
                        <a:gd name="T75" fmla="*/ 0 h 472"/>
                        <a:gd name="T76" fmla="*/ 0 w 484"/>
                        <a:gd name="T77" fmla="*/ 0 h 472"/>
                        <a:gd name="T78" fmla="*/ 0 w 484"/>
                        <a:gd name="T79" fmla="*/ 0 h 472"/>
                        <a:gd name="T80" fmla="*/ 0 w 484"/>
                        <a:gd name="T81" fmla="*/ 0 h 472"/>
                        <a:gd name="T82" fmla="*/ 0 w 484"/>
                        <a:gd name="T83" fmla="*/ 0 h 472"/>
                        <a:gd name="T84" fmla="*/ 0 w 484"/>
                        <a:gd name="T85" fmla="*/ 0 h 472"/>
                        <a:gd name="T86" fmla="*/ 0 w 484"/>
                        <a:gd name="T87" fmla="*/ 0 h 472"/>
                        <a:gd name="T88" fmla="*/ 0 w 484"/>
                        <a:gd name="T89" fmla="*/ 0 h 472"/>
                        <a:gd name="T90" fmla="*/ 0 w 484"/>
                        <a:gd name="T91" fmla="*/ 0 h 472"/>
                        <a:gd name="T92" fmla="*/ 0 w 484"/>
                        <a:gd name="T93" fmla="*/ 0 h 472"/>
                        <a:gd name="T94" fmla="*/ 0 w 484"/>
                        <a:gd name="T95" fmla="*/ 0 h 472"/>
                        <a:gd name="T96" fmla="*/ 0 w 484"/>
                        <a:gd name="T97" fmla="*/ 0 h 472"/>
                        <a:gd name="T98" fmla="*/ 0 w 484"/>
                        <a:gd name="T99" fmla="*/ 0 h 472"/>
                        <a:gd name="T100" fmla="*/ 0 w 484"/>
                        <a:gd name="T101" fmla="*/ 0 h 472"/>
                        <a:gd name="T102" fmla="*/ 0 w 484"/>
                        <a:gd name="T103" fmla="*/ 0 h 472"/>
                        <a:gd name="T104" fmla="*/ 0 w 484"/>
                        <a:gd name="T105" fmla="*/ 0 h 472"/>
                        <a:gd name="T106" fmla="*/ 0 w 484"/>
                        <a:gd name="T107" fmla="*/ 0 h 472"/>
                        <a:gd name="T108" fmla="*/ 0 w 484"/>
                        <a:gd name="T109" fmla="*/ 0 h 472"/>
                        <a:gd name="T110" fmla="*/ 0 w 484"/>
                        <a:gd name="T111" fmla="*/ 0 h 472"/>
                        <a:gd name="T112" fmla="*/ 0 w 484"/>
                        <a:gd name="T113" fmla="*/ 0 h 47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84"/>
                        <a:gd name="T172" fmla="*/ 0 h 472"/>
                        <a:gd name="T173" fmla="*/ 484 w 484"/>
                        <a:gd name="T174" fmla="*/ 472 h 47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84" h="472">
                          <a:moveTo>
                            <a:pt x="452" y="295"/>
                          </a:moveTo>
                          <a:lnTo>
                            <a:pt x="409" y="302"/>
                          </a:lnTo>
                          <a:lnTo>
                            <a:pt x="344" y="334"/>
                          </a:lnTo>
                          <a:lnTo>
                            <a:pt x="223" y="388"/>
                          </a:lnTo>
                          <a:lnTo>
                            <a:pt x="155" y="407"/>
                          </a:lnTo>
                          <a:lnTo>
                            <a:pt x="97" y="411"/>
                          </a:lnTo>
                          <a:lnTo>
                            <a:pt x="73" y="397"/>
                          </a:lnTo>
                          <a:lnTo>
                            <a:pt x="56" y="363"/>
                          </a:lnTo>
                          <a:lnTo>
                            <a:pt x="42" y="300"/>
                          </a:lnTo>
                          <a:lnTo>
                            <a:pt x="37" y="237"/>
                          </a:lnTo>
                          <a:lnTo>
                            <a:pt x="46" y="184"/>
                          </a:lnTo>
                          <a:lnTo>
                            <a:pt x="58" y="158"/>
                          </a:lnTo>
                          <a:lnTo>
                            <a:pt x="77" y="140"/>
                          </a:lnTo>
                          <a:lnTo>
                            <a:pt x="100" y="145"/>
                          </a:lnTo>
                          <a:lnTo>
                            <a:pt x="112" y="174"/>
                          </a:lnTo>
                          <a:lnTo>
                            <a:pt x="121" y="198"/>
                          </a:lnTo>
                          <a:lnTo>
                            <a:pt x="131" y="205"/>
                          </a:lnTo>
                          <a:lnTo>
                            <a:pt x="147" y="203"/>
                          </a:lnTo>
                          <a:lnTo>
                            <a:pt x="150" y="181"/>
                          </a:lnTo>
                          <a:lnTo>
                            <a:pt x="133" y="155"/>
                          </a:lnTo>
                          <a:lnTo>
                            <a:pt x="105" y="130"/>
                          </a:lnTo>
                          <a:lnTo>
                            <a:pt x="75" y="114"/>
                          </a:lnTo>
                          <a:lnTo>
                            <a:pt x="56" y="102"/>
                          </a:lnTo>
                          <a:lnTo>
                            <a:pt x="44" y="82"/>
                          </a:lnTo>
                          <a:lnTo>
                            <a:pt x="39" y="48"/>
                          </a:lnTo>
                          <a:lnTo>
                            <a:pt x="54" y="26"/>
                          </a:lnTo>
                          <a:lnTo>
                            <a:pt x="68" y="32"/>
                          </a:lnTo>
                          <a:lnTo>
                            <a:pt x="84" y="39"/>
                          </a:lnTo>
                          <a:lnTo>
                            <a:pt x="95" y="21"/>
                          </a:lnTo>
                          <a:lnTo>
                            <a:pt x="93" y="2"/>
                          </a:lnTo>
                          <a:lnTo>
                            <a:pt x="73" y="0"/>
                          </a:lnTo>
                          <a:lnTo>
                            <a:pt x="49" y="5"/>
                          </a:lnTo>
                          <a:lnTo>
                            <a:pt x="29" y="19"/>
                          </a:lnTo>
                          <a:lnTo>
                            <a:pt x="12" y="44"/>
                          </a:lnTo>
                          <a:lnTo>
                            <a:pt x="10" y="72"/>
                          </a:lnTo>
                          <a:lnTo>
                            <a:pt x="12" y="102"/>
                          </a:lnTo>
                          <a:lnTo>
                            <a:pt x="17" y="130"/>
                          </a:lnTo>
                          <a:lnTo>
                            <a:pt x="19" y="162"/>
                          </a:lnTo>
                          <a:lnTo>
                            <a:pt x="10" y="211"/>
                          </a:lnTo>
                          <a:lnTo>
                            <a:pt x="3" y="244"/>
                          </a:lnTo>
                          <a:lnTo>
                            <a:pt x="0" y="293"/>
                          </a:lnTo>
                          <a:lnTo>
                            <a:pt x="3" y="332"/>
                          </a:lnTo>
                          <a:lnTo>
                            <a:pt x="7" y="370"/>
                          </a:lnTo>
                          <a:lnTo>
                            <a:pt x="17" y="414"/>
                          </a:lnTo>
                          <a:lnTo>
                            <a:pt x="29" y="443"/>
                          </a:lnTo>
                          <a:lnTo>
                            <a:pt x="49" y="465"/>
                          </a:lnTo>
                          <a:lnTo>
                            <a:pt x="82" y="472"/>
                          </a:lnTo>
                          <a:lnTo>
                            <a:pt x="124" y="467"/>
                          </a:lnTo>
                          <a:lnTo>
                            <a:pt x="191" y="460"/>
                          </a:lnTo>
                          <a:lnTo>
                            <a:pt x="263" y="446"/>
                          </a:lnTo>
                          <a:lnTo>
                            <a:pt x="339" y="426"/>
                          </a:lnTo>
                          <a:lnTo>
                            <a:pt x="387" y="416"/>
                          </a:lnTo>
                          <a:lnTo>
                            <a:pt x="433" y="404"/>
                          </a:lnTo>
                          <a:lnTo>
                            <a:pt x="479" y="388"/>
                          </a:lnTo>
                          <a:lnTo>
                            <a:pt x="484" y="358"/>
                          </a:lnTo>
                          <a:lnTo>
                            <a:pt x="479" y="330"/>
                          </a:lnTo>
                          <a:lnTo>
                            <a:pt x="452" y="295"/>
                          </a:lnTo>
                          <a:close/>
                        </a:path>
                      </a:pathLst>
                    </a:custGeom>
                    <a:solidFill>
                      <a:srgbClr val="000000"/>
                    </a:solidFill>
                    <a:ln w="9525">
                      <a:noFill/>
                      <a:round/>
                      <a:headEnd/>
                      <a:tailEnd/>
                    </a:ln>
                  </p:spPr>
                  <p:txBody>
                    <a:bodyPr>
                      <a:prstTxWarp prst="textNoShape">
                        <a:avLst/>
                      </a:prstTxWarp>
                    </a:bodyPr>
                    <a:lstStyle/>
                    <a:p>
                      <a:endParaRPr lang="en-US" dirty="0"/>
                    </a:p>
                  </p:txBody>
                </p:sp>
              </p:grpSp>
            </p:grpSp>
            <p:sp>
              <p:nvSpPr>
                <p:cNvPr id="29731" name="Text Box 75"/>
                <p:cNvSpPr txBox="1">
                  <a:spLocks noChangeArrowheads="1"/>
                </p:cNvSpPr>
                <p:nvPr/>
              </p:nvSpPr>
              <p:spPr bwMode="auto">
                <a:xfrm>
                  <a:off x="326" y="4370"/>
                  <a:ext cx="888" cy="619"/>
                </a:xfrm>
                <a:prstGeom prst="rect">
                  <a:avLst/>
                </a:prstGeom>
                <a:noFill/>
                <a:ln w="9525">
                  <a:noFill/>
                  <a:miter lim="800000"/>
                  <a:headEnd/>
                  <a:tailEnd/>
                </a:ln>
              </p:spPr>
              <p:txBody>
                <a:bodyPr>
                  <a:prstTxWarp prst="textNoShape">
                    <a:avLst/>
                  </a:prstTxWarp>
                  <a:spAutoFit/>
                </a:bodyPr>
                <a:lstStyle/>
                <a:p>
                  <a:pPr algn="ctr"/>
                  <a:r>
                    <a:rPr lang="en-GB" sz="1400" b="1" dirty="0">
                      <a:solidFill>
                        <a:srgbClr val="660066"/>
                      </a:solidFill>
                      <a:latin typeface="Century Gothic" pitchFamily="-1" charset="0"/>
                    </a:rPr>
                    <a:t>…and I said you´ll never believe what I saw… let me tell you….</a:t>
                  </a:r>
                </a:p>
              </p:txBody>
            </p:sp>
          </p:grpSp>
        </p:grpSp>
      </p:grpSp>
      <p:grpSp>
        <p:nvGrpSpPr>
          <p:cNvPr id="23" name="Group 92"/>
          <p:cNvGrpSpPr>
            <a:grpSpLocks/>
          </p:cNvGrpSpPr>
          <p:nvPr/>
        </p:nvGrpSpPr>
        <p:grpSpPr bwMode="auto">
          <a:xfrm>
            <a:off x="4675188" y="5359401"/>
            <a:ext cx="4164012" cy="1117599"/>
            <a:chOff x="5065341" y="5359762"/>
            <a:chExt cx="4511675" cy="1117808"/>
          </a:xfrm>
        </p:grpSpPr>
        <p:sp>
          <p:nvSpPr>
            <p:cNvPr id="29715" name="Text Box 12"/>
            <p:cNvSpPr txBox="1">
              <a:spLocks noChangeArrowheads="1"/>
            </p:cNvSpPr>
            <p:nvPr/>
          </p:nvSpPr>
          <p:spPr bwMode="auto">
            <a:xfrm>
              <a:off x="5065341" y="6138954"/>
              <a:ext cx="4511675" cy="338616"/>
            </a:xfrm>
            <a:prstGeom prst="rect">
              <a:avLst/>
            </a:prstGeom>
            <a:noFill/>
            <a:ln w="9525">
              <a:noFill/>
              <a:miter lim="800000"/>
              <a:headEnd/>
              <a:tailEnd/>
            </a:ln>
          </p:spPr>
          <p:txBody>
            <a:bodyPr>
              <a:prstTxWarp prst="textNoShape">
                <a:avLst/>
              </a:prstTxWarp>
              <a:spAutoFit/>
            </a:bodyPr>
            <a:lstStyle/>
            <a:p>
              <a:r>
                <a:rPr lang="en-GB" sz="1600" b="1" dirty="0">
                  <a:solidFill>
                    <a:srgbClr val="660066"/>
                  </a:solidFill>
                  <a:latin typeface="Century Gothic" pitchFamily="-1" charset="0"/>
                </a:rPr>
                <a:t>Is often reserved, quiet, hard to know </a:t>
              </a:r>
            </a:p>
          </p:txBody>
        </p:sp>
        <p:grpSp>
          <p:nvGrpSpPr>
            <p:cNvPr id="29716" name="Group 76"/>
            <p:cNvGrpSpPr>
              <a:grpSpLocks/>
            </p:cNvGrpSpPr>
            <p:nvPr/>
          </p:nvGrpSpPr>
          <p:grpSpPr bwMode="auto">
            <a:xfrm>
              <a:off x="6288043" y="5359762"/>
              <a:ext cx="3005138" cy="846138"/>
              <a:chOff x="2582" y="4416"/>
              <a:chExt cx="1311" cy="710"/>
            </a:xfrm>
          </p:grpSpPr>
          <p:grpSp>
            <p:nvGrpSpPr>
              <p:cNvPr id="29717" name="Group 77"/>
              <p:cNvGrpSpPr>
                <a:grpSpLocks/>
              </p:cNvGrpSpPr>
              <p:nvPr/>
            </p:nvGrpSpPr>
            <p:grpSpPr bwMode="auto">
              <a:xfrm>
                <a:off x="3648" y="4512"/>
                <a:ext cx="245" cy="614"/>
                <a:chOff x="3408" y="4513"/>
                <a:chExt cx="245" cy="614"/>
              </a:xfrm>
            </p:grpSpPr>
            <p:sp>
              <p:nvSpPr>
                <p:cNvPr id="29720" name="Freeform 78"/>
                <p:cNvSpPr>
                  <a:spLocks/>
                </p:cNvSpPr>
                <p:nvPr/>
              </p:nvSpPr>
              <p:spPr bwMode="auto">
                <a:xfrm>
                  <a:off x="3470" y="4537"/>
                  <a:ext cx="144" cy="140"/>
                </a:xfrm>
                <a:custGeom>
                  <a:avLst/>
                  <a:gdLst>
                    <a:gd name="T0" fmla="*/ 0 w 574"/>
                    <a:gd name="T1" fmla="*/ 0 h 562"/>
                    <a:gd name="T2" fmla="*/ 0 w 574"/>
                    <a:gd name="T3" fmla="*/ 0 h 562"/>
                    <a:gd name="T4" fmla="*/ 0 w 574"/>
                    <a:gd name="T5" fmla="*/ 0 h 562"/>
                    <a:gd name="T6" fmla="*/ 0 w 574"/>
                    <a:gd name="T7" fmla="*/ 0 h 562"/>
                    <a:gd name="T8" fmla="*/ 0 w 574"/>
                    <a:gd name="T9" fmla="*/ 0 h 562"/>
                    <a:gd name="T10" fmla="*/ 0 w 574"/>
                    <a:gd name="T11" fmla="*/ 0 h 562"/>
                    <a:gd name="T12" fmla="*/ 0 w 574"/>
                    <a:gd name="T13" fmla="*/ 0 h 562"/>
                    <a:gd name="T14" fmla="*/ 0 w 574"/>
                    <a:gd name="T15" fmla="*/ 0 h 562"/>
                    <a:gd name="T16" fmla="*/ 0 w 574"/>
                    <a:gd name="T17" fmla="*/ 0 h 562"/>
                    <a:gd name="T18" fmla="*/ 0 w 574"/>
                    <a:gd name="T19" fmla="*/ 0 h 562"/>
                    <a:gd name="T20" fmla="*/ 0 w 574"/>
                    <a:gd name="T21" fmla="*/ 0 h 562"/>
                    <a:gd name="T22" fmla="*/ 0 w 574"/>
                    <a:gd name="T23" fmla="*/ 0 h 562"/>
                    <a:gd name="T24" fmla="*/ 0 w 574"/>
                    <a:gd name="T25" fmla="*/ 0 h 562"/>
                    <a:gd name="T26" fmla="*/ 0 w 574"/>
                    <a:gd name="T27" fmla="*/ 0 h 562"/>
                    <a:gd name="T28" fmla="*/ 0 w 574"/>
                    <a:gd name="T29" fmla="*/ 0 h 562"/>
                    <a:gd name="T30" fmla="*/ 0 w 574"/>
                    <a:gd name="T31" fmla="*/ 0 h 562"/>
                    <a:gd name="T32" fmla="*/ 0 w 574"/>
                    <a:gd name="T33" fmla="*/ 0 h 562"/>
                    <a:gd name="T34" fmla="*/ 0 w 574"/>
                    <a:gd name="T35" fmla="*/ 0 h 562"/>
                    <a:gd name="T36" fmla="*/ 0 w 574"/>
                    <a:gd name="T37" fmla="*/ 0 h 562"/>
                    <a:gd name="T38" fmla="*/ 0 w 574"/>
                    <a:gd name="T39" fmla="*/ 0 h 562"/>
                    <a:gd name="T40" fmla="*/ 0 w 574"/>
                    <a:gd name="T41" fmla="*/ 0 h 562"/>
                    <a:gd name="T42" fmla="*/ 0 w 574"/>
                    <a:gd name="T43" fmla="*/ 0 h 562"/>
                    <a:gd name="T44" fmla="*/ 0 w 574"/>
                    <a:gd name="T45" fmla="*/ 0 h 562"/>
                    <a:gd name="T46" fmla="*/ 0 w 574"/>
                    <a:gd name="T47" fmla="*/ 0 h 56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74"/>
                    <a:gd name="T73" fmla="*/ 0 h 562"/>
                    <a:gd name="T74" fmla="*/ 574 w 574"/>
                    <a:gd name="T75" fmla="*/ 562 h 56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74" h="562">
                      <a:moveTo>
                        <a:pt x="175" y="237"/>
                      </a:moveTo>
                      <a:lnTo>
                        <a:pt x="225" y="162"/>
                      </a:lnTo>
                      <a:lnTo>
                        <a:pt x="281" y="107"/>
                      </a:lnTo>
                      <a:lnTo>
                        <a:pt x="338" y="38"/>
                      </a:lnTo>
                      <a:lnTo>
                        <a:pt x="406" y="7"/>
                      </a:lnTo>
                      <a:lnTo>
                        <a:pt x="462" y="0"/>
                      </a:lnTo>
                      <a:lnTo>
                        <a:pt x="519" y="19"/>
                      </a:lnTo>
                      <a:lnTo>
                        <a:pt x="550" y="63"/>
                      </a:lnTo>
                      <a:lnTo>
                        <a:pt x="574" y="144"/>
                      </a:lnTo>
                      <a:lnTo>
                        <a:pt x="568" y="231"/>
                      </a:lnTo>
                      <a:lnTo>
                        <a:pt x="543" y="306"/>
                      </a:lnTo>
                      <a:lnTo>
                        <a:pt x="481" y="394"/>
                      </a:lnTo>
                      <a:lnTo>
                        <a:pt x="413" y="456"/>
                      </a:lnTo>
                      <a:lnTo>
                        <a:pt x="338" y="512"/>
                      </a:lnTo>
                      <a:lnTo>
                        <a:pt x="256" y="549"/>
                      </a:lnTo>
                      <a:lnTo>
                        <a:pt x="188" y="562"/>
                      </a:lnTo>
                      <a:lnTo>
                        <a:pt x="157" y="544"/>
                      </a:lnTo>
                      <a:lnTo>
                        <a:pt x="131" y="469"/>
                      </a:lnTo>
                      <a:lnTo>
                        <a:pt x="137" y="369"/>
                      </a:lnTo>
                      <a:lnTo>
                        <a:pt x="19" y="375"/>
                      </a:lnTo>
                      <a:lnTo>
                        <a:pt x="0" y="356"/>
                      </a:lnTo>
                      <a:lnTo>
                        <a:pt x="19" y="319"/>
                      </a:lnTo>
                      <a:lnTo>
                        <a:pt x="144" y="312"/>
                      </a:lnTo>
                      <a:lnTo>
                        <a:pt x="175" y="237"/>
                      </a:lnTo>
                      <a:close/>
                    </a:path>
                  </a:pathLst>
                </a:custGeom>
                <a:solidFill>
                  <a:srgbClr val="000000"/>
                </a:solidFill>
                <a:ln w="9525">
                  <a:noFill/>
                  <a:round/>
                  <a:headEnd/>
                  <a:tailEnd/>
                </a:ln>
              </p:spPr>
              <p:txBody>
                <a:bodyPr>
                  <a:prstTxWarp prst="textNoShape">
                    <a:avLst/>
                  </a:prstTxWarp>
                </a:bodyPr>
                <a:lstStyle/>
                <a:p>
                  <a:endParaRPr lang="en-US" dirty="0"/>
                </a:p>
              </p:txBody>
            </p:sp>
            <p:sp>
              <p:nvSpPr>
                <p:cNvPr id="29721" name="Freeform 79"/>
                <p:cNvSpPr>
                  <a:spLocks/>
                </p:cNvSpPr>
                <p:nvPr/>
              </p:nvSpPr>
              <p:spPr bwMode="auto">
                <a:xfrm>
                  <a:off x="3463" y="4685"/>
                  <a:ext cx="99" cy="206"/>
                </a:xfrm>
                <a:custGeom>
                  <a:avLst/>
                  <a:gdLst>
                    <a:gd name="T0" fmla="*/ 0 w 399"/>
                    <a:gd name="T1" fmla="*/ 0 h 826"/>
                    <a:gd name="T2" fmla="*/ 0 w 399"/>
                    <a:gd name="T3" fmla="*/ 0 h 826"/>
                    <a:gd name="T4" fmla="*/ 0 w 399"/>
                    <a:gd name="T5" fmla="*/ 0 h 826"/>
                    <a:gd name="T6" fmla="*/ 0 w 399"/>
                    <a:gd name="T7" fmla="*/ 0 h 826"/>
                    <a:gd name="T8" fmla="*/ 0 w 399"/>
                    <a:gd name="T9" fmla="*/ 0 h 826"/>
                    <a:gd name="T10" fmla="*/ 0 w 399"/>
                    <a:gd name="T11" fmla="*/ 0 h 826"/>
                    <a:gd name="T12" fmla="*/ 0 w 399"/>
                    <a:gd name="T13" fmla="*/ 0 h 826"/>
                    <a:gd name="T14" fmla="*/ 0 w 399"/>
                    <a:gd name="T15" fmla="*/ 0 h 826"/>
                    <a:gd name="T16" fmla="*/ 0 w 399"/>
                    <a:gd name="T17" fmla="*/ 0 h 826"/>
                    <a:gd name="T18" fmla="*/ 0 w 399"/>
                    <a:gd name="T19" fmla="*/ 0 h 826"/>
                    <a:gd name="T20" fmla="*/ 0 w 399"/>
                    <a:gd name="T21" fmla="*/ 0 h 826"/>
                    <a:gd name="T22" fmla="*/ 0 w 399"/>
                    <a:gd name="T23" fmla="*/ 0 h 826"/>
                    <a:gd name="T24" fmla="*/ 0 w 399"/>
                    <a:gd name="T25" fmla="*/ 0 h 826"/>
                    <a:gd name="T26" fmla="*/ 0 w 399"/>
                    <a:gd name="T27" fmla="*/ 0 h 826"/>
                    <a:gd name="T28" fmla="*/ 0 w 399"/>
                    <a:gd name="T29" fmla="*/ 0 h 826"/>
                    <a:gd name="T30" fmla="*/ 0 w 399"/>
                    <a:gd name="T31" fmla="*/ 0 h 826"/>
                    <a:gd name="T32" fmla="*/ 0 w 399"/>
                    <a:gd name="T33" fmla="*/ 0 h 826"/>
                    <a:gd name="T34" fmla="*/ 0 w 399"/>
                    <a:gd name="T35" fmla="*/ 0 h 826"/>
                    <a:gd name="T36" fmla="*/ 0 w 399"/>
                    <a:gd name="T37" fmla="*/ 0 h 826"/>
                    <a:gd name="T38" fmla="*/ 0 w 399"/>
                    <a:gd name="T39" fmla="*/ 0 h 826"/>
                    <a:gd name="T40" fmla="*/ 0 w 399"/>
                    <a:gd name="T41" fmla="*/ 0 h 826"/>
                    <a:gd name="T42" fmla="*/ 0 w 399"/>
                    <a:gd name="T43" fmla="*/ 0 h 826"/>
                    <a:gd name="T44" fmla="*/ 0 w 399"/>
                    <a:gd name="T45" fmla="*/ 0 h 826"/>
                    <a:gd name="T46" fmla="*/ 0 w 399"/>
                    <a:gd name="T47" fmla="*/ 0 h 826"/>
                    <a:gd name="T48" fmla="*/ 0 w 399"/>
                    <a:gd name="T49" fmla="*/ 0 h 826"/>
                    <a:gd name="T50" fmla="*/ 0 w 399"/>
                    <a:gd name="T51" fmla="*/ 0 h 826"/>
                    <a:gd name="T52" fmla="*/ 0 w 399"/>
                    <a:gd name="T53" fmla="*/ 0 h 82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399"/>
                    <a:gd name="T82" fmla="*/ 0 h 826"/>
                    <a:gd name="T83" fmla="*/ 399 w 399"/>
                    <a:gd name="T84" fmla="*/ 826 h 82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399" h="826">
                      <a:moveTo>
                        <a:pt x="113" y="70"/>
                      </a:moveTo>
                      <a:lnTo>
                        <a:pt x="168" y="20"/>
                      </a:lnTo>
                      <a:lnTo>
                        <a:pt x="255" y="0"/>
                      </a:lnTo>
                      <a:lnTo>
                        <a:pt x="330" y="13"/>
                      </a:lnTo>
                      <a:lnTo>
                        <a:pt x="386" y="63"/>
                      </a:lnTo>
                      <a:lnTo>
                        <a:pt x="399" y="101"/>
                      </a:lnTo>
                      <a:lnTo>
                        <a:pt x="399" y="150"/>
                      </a:lnTo>
                      <a:lnTo>
                        <a:pt x="374" y="194"/>
                      </a:lnTo>
                      <a:lnTo>
                        <a:pt x="330" y="269"/>
                      </a:lnTo>
                      <a:lnTo>
                        <a:pt x="312" y="357"/>
                      </a:lnTo>
                      <a:lnTo>
                        <a:pt x="306" y="431"/>
                      </a:lnTo>
                      <a:lnTo>
                        <a:pt x="324" y="513"/>
                      </a:lnTo>
                      <a:lnTo>
                        <a:pt x="374" y="588"/>
                      </a:lnTo>
                      <a:lnTo>
                        <a:pt x="392" y="663"/>
                      </a:lnTo>
                      <a:lnTo>
                        <a:pt x="386" y="731"/>
                      </a:lnTo>
                      <a:lnTo>
                        <a:pt x="349" y="788"/>
                      </a:lnTo>
                      <a:lnTo>
                        <a:pt x="299" y="819"/>
                      </a:lnTo>
                      <a:lnTo>
                        <a:pt x="237" y="826"/>
                      </a:lnTo>
                      <a:lnTo>
                        <a:pt x="162" y="826"/>
                      </a:lnTo>
                      <a:lnTo>
                        <a:pt x="106" y="793"/>
                      </a:lnTo>
                      <a:lnTo>
                        <a:pt x="50" y="700"/>
                      </a:lnTo>
                      <a:lnTo>
                        <a:pt x="13" y="619"/>
                      </a:lnTo>
                      <a:lnTo>
                        <a:pt x="0" y="494"/>
                      </a:lnTo>
                      <a:lnTo>
                        <a:pt x="13" y="382"/>
                      </a:lnTo>
                      <a:lnTo>
                        <a:pt x="38" y="263"/>
                      </a:lnTo>
                      <a:lnTo>
                        <a:pt x="75" y="144"/>
                      </a:lnTo>
                      <a:lnTo>
                        <a:pt x="113" y="70"/>
                      </a:lnTo>
                      <a:close/>
                    </a:path>
                  </a:pathLst>
                </a:custGeom>
                <a:solidFill>
                  <a:srgbClr val="000000"/>
                </a:solidFill>
                <a:ln w="9525">
                  <a:noFill/>
                  <a:round/>
                  <a:headEnd/>
                  <a:tailEnd/>
                </a:ln>
              </p:spPr>
              <p:txBody>
                <a:bodyPr>
                  <a:prstTxWarp prst="textNoShape">
                    <a:avLst/>
                  </a:prstTxWarp>
                </a:bodyPr>
                <a:lstStyle/>
                <a:p>
                  <a:endParaRPr lang="en-US" dirty="0"/>
                </a:p>
              </p:txBody>
            </p:sp>
            <p:sp>
              <p:nvSpPr>
                <p:cNvPr id="29722" name="Freeform 80"/>
                <p:cNvSpPr>
                  <a:spLocks/>
                </p:cNvSpPr>
                <p:nvPr/>
              </p:nvSpPr>
              <p:spPr bwMode="auto">
                <a:xfrm>
                  <a:off x="3542" y="4691"/>
                  <a:ext cx="111" cy="186"/>
                </a:xfrm>
                <a:custGeom>
                  <a:avLst/>
                  <a:gdLst>
                    <a:gd name="T0" fmla="*/ 0 w 443"/>
                    <a:gd name="T1" fmla="*/ 0 h 743"/>
                    <a:gd name="T2" fmla="*/ 0 w 443"/>
                    <a:gd name="T3" fmla="*/ 0 h 743"/>
                    <a:gd name="T4" fmla="*/ 0 w 443"/>
                    <a:gd name="T5" fmla="*/ 0 h 743"/>
                    <a:gd name="T6" fmla="*/ 0 w 443"/>
                    <a:gd name="T7" fmla="*/ 0 h 743"/>
                    <a:gd name="T8" fmla="*/ 0 w 443"/>
                    <a:gd name="T9" fmla="*/ 0 h 743"/>
                    <a:gd name="T10" fmla="*/ 0 w 443"/>
                    <a:gd name="T11" fmla="*/ 0 h 743"/>
                    <a:gd name="T12" fmla="*/ 0 w 443"/>
                    <a:gd name="T13" fmla="*/ 0 h 743"/>
                    <a:gd name="T14" fmla="*/ 0 w 443"/>
                    <a:gd name="T15" fmla="*/ 0 h 743"/>
                    <a:gd name="T16" fmla="*/ 0 w 443"/>
                    <a:gd name="T17" fmla="*/ 0 h 743"/>
                    <a:gd name="T18" fmla="*/ 0 w 443"/>
                    <a:gd name="T19" fmla="*/ 0 h 743"/>
                    <a:gd name="T20" fmla="*/ 0 w 443"/>
                    <a:gd name="T21" fmla="*/ 0 h 743"/>
                    <a:gd name="T22" fmla="*/ 0 w 443"/>
                    <a:gd name="T23" fmla="*/ 0 h 743"/>
                    <a:gd name="T24" fmla="*/ 0 w 443"/>
                    <a:gd name="T25" fmla="*/ 0 h 743"/>
                    <a:gd name="T26" fmla="*/ 0 w 443"/>
                    <a:gd name="T27" fmla="*/ 0 h 743"/>
                    <a:gd name="T28" fmla="*/ 0 w 443"/>
                    <a:gd name="T29" fmla="*/ 0 h 743"/>
                    <a:gd name="T30" fmla="*/ 0 w 443"/>
                    <a:gd name="T31" fmla="*/ 0 h 743"/>
                    <a:gd name="T32" fmla="*/ 0 w 443"/>
                    <a:gd name="T33" fmla="*/ 0 h 743"/>
                    <a:gd name="T34" fmla="*/ 0 w 443"/>
                    <a:gd name="T35" fmla="*/ 0 h 743"/>
                    <a:gd name="T36" fmla="*/ 0 w 443"/>
                    <a:gd name="T37" fmla="*/ 0 h 743"/>
                    <a:gd name="T38" fmla="*/ 0 w 443"/>
                    <a:gd name="T39" fmla="*/ 0 h 743"/>
                    <a:gd name="T40" fmla="*/ 0 w 443"/>
                    <a:gd name="T41" fmla="*/ 0 h 743"/>
                    <a:gd name="T42" fmla="*/ 0 w 443"/>
                    <a:gd name="T43" fmla="*/ 0 h 743"/>
                    <a:gd name="T44" fmla="*/ 0 w 443"/>
                    <a:gd name="T45" fmla="*/ 0 h 743"/>
                    <a:gd name="T46" fmla="*/ 0 w 443"/>
                    <a:gd name="T47" fmla="*/ 0 h 743"/>
                    <a:gd name="T48" fmla="*/ 0 w 443"/>
                    <a:gd name="T49" fmla="*/ 0 h 743"/>
                    <a:gd name="T50" fmla="*/ 0 w 443"/>
                    <a:gd name="T51" fmla="*/ 0 h 743"/>
                    <a:gd name="T52" fmla="*/ 0 w 443"/>
                    <a:gd name="T53" fmla="*/ 0 h 743"/>
                    <a:gd name="T54" fmla="*/ 0 w 443"/>
                    <a:gd name="T55" fmla="*/ 0 h 743"/>
                    <a:gd name="T56" fmla="*/ 0 w 443"/>
                    <a:gd name="T57" fmla="*/ 0 h 743"/>
                    <a:gd name="T58" fmla="*/ 0 w 443"/>
                    <a:gd name="T59" fmla="*/ 0 h 743"/>
                    <a:gd name="T60" fmla="*/ 0 w 443"/>
                    <a:gd name="T61" fmla="*/ 0 h 743"/>
                    <a:gd name="T62" fmla="*/ 0 w 443"/>
                    <a:gd name="T63" fmla="*/ 0 h 743"/>
                    <a:gd name="T64" fmla="*/ 0 w 443"/>
                    <a:gd name="T65" fmla="*/ 0 h 743"/>
                    <a:gd name="T66" fmla="*/ 0 w 443"/>
                    <a:gd name="T67" fmla="*/ 0 h 743"/>
                    <a:gd name="T68" fmla="*/ 0 w 443"/>
                    <a:gd name="T69" fmla="*/ 0 h 743"/>
                    <a:gd name="T70" fmla="*/ 0 w 443"/>
                    <a:gd name="T71" fmla="*/ 0 h 743"/>
                    <a:gd name="T72" fmla="*/ 0 w 443"/>
                    <a:gd name="T73" fmla="*/ 0 h 743"/>
                    <a:gd name="T74" fmla="*/ 0 w 443"/>
                    <a:gd name="T75" fmla="*/ 0 h 743"/>
                    <a:gd name="T76" fmla="*/ 0 w 443"/>
                    <a:gd name="T77" fmla="*/ 0 h 743"/>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43"/>
                    <a:gd name="T118" fmla="*/ 0 h 743"/>
                    <a:gd name="T119" fmla="*/ 443 w 443"/>
                    <a:gd name="T120" fmla="*/ 743 h 743"/>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43" h="743">
                      <a:moveTo>
                        <a:pt x="0" y="36"/>
                      </a:moveTo>
                      <a:lnTo>
                        <a:pt x="6" y="5"/>
                      </a:lnTo>
                      <a:lnTo>
                        <a:pt x="74" y="0"/>
                      </a:lnTo>
                      <a:lnTo>
                        <a:pt x="112" y="31"/>
                      </a:lnTo>
                      <a:lnTo>
                        <a:pt x="168" y="111"/>
                      </a:lnTo>
                      <a:lnTo>
                        <a:pt x="242" y="218"/>
                      </a:lnTo>
                      <a:lnTo>
                        <a:pt x="311" y="293"/>
                      </a:lnTo>
                      <a:lnTo>
                        <a:pt x="436" y="430"/>
                      </a:lnTo>
                      <a:lnTo>
                        <a:pt x="443" y="461"/>
                      </a:lnTo>
                      <a:lnTo>
                        <a:pt x="417" y="480"/>
                      </a:lnTo>
                      <a:lnTo>
                        <a:pt x="355" y="505"/>
                      </a:lnTo>
                      <a:lnTo>
                        <a:pt x="268" y="524"/>
                      </a:lnTo>
                      <a:lnTo>
                        <a:pt x="162" y="531"/>
                      </a:lnTo>
                      <a:lnTo>
                        <a:pt x="125" y="536"/>
                      </a:lnTo>
                      <a:lnTo>
                        <a:pt x="112" y="562"/>
                      </a:lnTo>
                      <a:lnTo>
                        <a:pt x="136" y="605"/>
                      </a:lnTo>
                      <a:lnTo>
                        <a:pt x="224" y="680"/>
                      </a:lnTo>
                      <a:lnTo>
                        <a:pt x="286" y="699"/>
                      </a:lnTo>
                      <a:lnTo>
                        <a:pt x="299" y="724"/>
                      </a:lnTo>
                      <a:lnTo>
                        <a:pt x="273" y="743"/>
                      </a:lnTo>
                      <a:lnTo>
                        <a:pt x="218" y="743"/>
                      </a:lnTo>
                      <a:lnTo>
                        <a:pt x="143" y="699"/>
                      </a:lnTo>
                      <a:lnTo>
                        <a:pt x="81" y="637"/>
                      </a:lnTo>
                      <a:lnTo>
                        <a:pt x="43" y="580"/>
                      </a:lnTo>
                      <a:lnTo>
                        <a:pt x="43" y="536"/>
                      </a:lnTo>
                      <a:lnTo>
                        <a:pt x="68" y="505"/>
                      </a:lnTo>
                      <a:lnTo>
                        <a:pt x="105" y="493"/>
                      </a:lnTo>
                      <a:lnTo>
                        <a:pt x="162" y="487"/>
                      </a:lnTo>
                      <a:lnTo>
                        <a:pt x="224" y="487"/>
                      </a:lnTo>
                      <a:lnTo>
                        <a:pt x="299" y="474"/>
                      </a:lnTo>
                      <a:lnTo>
                        <a:pt x="337" y="461"/>
                      </a:lnTo>
                      <a:lnTo>
                        <a:pt x="355" y="443"/>
                      </a:lnTo>
                      <a:lnTo>
                        <a:pt x="348" y="425"/>
                      </a:lnTo>
                      <a:lnTo>
                        <a:pt x="293" y="374"/>
                      </a:lnTo>
                      <a:lnTo>
                        <a:pt x="205" y="286"/>
                      </a:lnTo>
                      <a:lnTo>
                        <a:pt x="125" y="212"/>
                      </a:lnTo>
                      <a:lnTo>
                        <a:pt x="37" y="131"/>
                      </a:lnTo>
                      <a:lnTo>
                        <a:pt x="6" y="74"/>
                      </a:lnTo>
                      <a:lnTo>
                        <a:pt x="0" y="36"/>
                      </a:lnTo>
                      <a:close/>
                    </a:path>
                  </a:pathLst>
                </a:custGeom>
                <a:solidFill>
                  <a:srgbClr val="000000"/>
                </a:solidFill>
                <a:ln w="9525">
                  <a:noFill/>
                  <a:round/>
                  <a:headEnd/>
                  <a:tailEnd/>
                </a:ln>
              </p:spPr>
              <p:txBody>
                <a:bodyPr>
                  <a:prstTxWarp prst="textNoShape">
                    <a:avLst/>
                  </a:prstTxWarp>
                </a:bodyPr>
                <a:lstStyle/>
                <a:p>
                  <a:endParaRPr lang="en-US" dirty="0"/>
                </a:p>
              </p:txBody>
            </p:sp>
            <p:sp>
              <p:nvSpPr>
                <p:cNvPr id="29723" name="Freeform 81"/>
                <p:cNvSpPr>
                  <a:spLocks/>
                </p:cNvSpPr>
                <p:nvPr/>
              </p:nvSpPr>
              <p:spPr bwMode="auto">
                <a:xfrm>
                  <a:off x="3470" y="4847"/>
                  <a:ext cx="120" cy="280"/>
                </a:xfrm>
                <a:custGeom>
                  <a:avLst/>
                  <a:gdLst>
                    <a:gd name="T0" fmla="*/ 0 w 480"/>
                    <a:gd name="T1" fmla="*/ 0 h 1119"/>
                    <a:gd name="T2" fmla="*/ 0 w 480"/>
                    <a:gd name="T3" fmla="*/ 0 h 1119"/>
                    <a:gd name="T4" fmla="*/ 0 w 480"/>
                    <a:gd name="T5" fmla="*/ 0 h 1119"/>
                    <a:gd name="T6" fmla="*/ 0 w 480"/>
                    <a:gd name="T7" fmla="*/ 0 h 1119"/>
                    <a:gd name="T8" fmla="*/ 0 w 480"/>
                    <a:gd name="T9" fmla="*/ 0 h 1119"/>
                    <a:gd name="T10" fmla="*/ 0 w 480"/>
                    <a:gd name="T11" fmla="*/ 0 h 1119"/>
                    <a:gd name="T12" fmla="*/ 0 w 480"/>
                    <a:gd name="T13" fmla="*/ 0 h 1119"/>
                    <a:gd name="T14" fmla="*/ 0 w 480"/>
                    <a:gd name="T15" fmla="*/ 0 h 1119"/>
                    <a:gd name="T16" fmla="*/ 0 w 480"/>
                    <a:gd name="T17" fmla="*/ 0 h 1119"/>
                    <a:gd name="T18" fmla="*/ 0 w 480"/>
                    <a:gd name="T19" fmla="*/ 0 h 1119"/>
                    <a:gd name="T20" fmla="*/ 0 w 480"/>
                    <a:gd name="T21" fmla="*/ 0 h 1119"/>
                    <a:gd name="T22" fmla="*/ 0 w 480"/>
                    <a:gd name="T23" fmla="*/ 0 h 1119"/>
                    <a:gd name="T24" fmla="*/ 0 w 480"/>
                    <a:gd name="T25" fmla="*/ 0 h 1119"/>
                    <a:gd name="T26" fmla="*/ 0 w 480"/>
                    <a:gd name="T27" fmla="*/ 0 h 1119"/>
                    <a:gd name="T28" fmla="*/ 0 w 480"/>
                    <a:gd name="T29" fmla="*/ 0 h 1119"/>
                    <a:gd name="T30" fmla="*/ 0 w 480"/>
                    <a:gd name="T31" fmla="*/ 0 h 1119"/>
                    <a:gd name="T32" fmla="*/ 0 w 480"/>
                    <a:gd name="T33" fmla="*/ 0 h 1119"/>
                    <a:gd name="T34" fmla="*/ 0 w 480"/>
                    <a:gd name="T35" fmla="*/ 0 h 1119"/>
                    <a:gd name="T36" fmla="*/ 0 w 480"/>
                    <a:gd name="T37" fmla="*/ 0 h 1119"/>
                    <a:gd name="T38" fmla="*/ 0 w 480"/>
                    <a:gd name="T39" fmla="*/ 0 h 1119"/>
                    <a:gd name="T40" fmla="*/ 0 w 480"/>
                    <a:gd name="T41" fmla="*/ 0 h 1119"/>
                    <a:gd name="T42" fmla="*/ 0 w 480"/>
                    <a:gd name="T43" fmla="*/ 0 h 1119"/>
                    <a:gd name="T44" fmla="*/ 0 w 480"/>
                    <a:gd name="T45" fmla="*/ 0 h 1119"/>
                    <a:gd name="T46" fmla="*/ 0 w 480"/>
                    <a:gd name="T47" fmla="*/ 0 h 1119"/>
                    <a:gd name="T48" fmla="*/ 0 w 480"/>
                    <a:gd name="T49" fmla="*/ 0 h 1119"/>
                    <a:gd name="T50" fmla="*/ 0 w 480"/>
                    <a:gd name="T51" fmla="*/ 0 h 1119"/>
                    <a:gd name="T52" fmla="*/ 0 w 480"/>
                    <a:gd name="T53" fmla="*/ 0 h 1119"/>
                    <a:gd name="T54" fmla="*/ 0 w 480"/>
                    <a:gd name="T55" fmla="*/ 0 h 1119"/>
                    <a:gd name="T56" fmla="*/ 0 w 480"/>
                    <a:gd name="T57" fmla="*/ 0 h 1119"/>
                    <a:gd name="T58" fmla="*/ 0 w 480"/>
                    <a:gd name="T59" fmla="*/ 0 h 1119"/>
                    <a:gd name="T60" fmla="*/ 0 w 480"/>
                    <a:gd name="T61" fmla="*/ 0 h 1119"/>
                    <a:gd name="T62" fmla="*/ 0 w 480"/>
                    <a:gd name="T63" fmla="*/ 0 h 1119"/>
                    <a:gd name="T64" fmla="*/ 0 w 480"/>
                    <a:gd name="T65" fmla="*/ 0 h 1119"/>
                    <a:gd name="T66" fmla="*/ 0 w 480"/>
                    <a:gd name="T67" fmla="*/ 0 h 1119"/>
                    <a:gd name="T68" fmla="*/ 0 w 480"/>
                    <a:gd name="T69" fmla="*/ 0 h 1119"/>
                    <a:gd name="T70" fmla="*/ 0 w 480"/>
                    <a:gd name="T71" fmla="*/ 0 h 111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80"/>
                    <a:gd name="T109" fmla="*/ 0 h 1119"/>
                    <a:gd name="T110" fmla="*/ 480 w 480"/>
                    <a:gd name="T111" fmla="*/ 1119 h 111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80" h="1119">
                      <a:moveTo>
                        <a:pt x="237" y="0"/>
                      </a:moveTo>
                      <a:lnTo>
                        <a:pt x="306" y="13"/>
                      </a:lnTo>
                      <a:lnTo>
                        <a:pt x="337" y="63"/>
                      </a:lnTo>
                      <a:lnTo>
                        <a:pt x="330" y="181"/>
                      </a:lnTo>
                      <a:lnTo>
                        <a:pt x="318" y="306"/>
                      </a:lnTo>
                      <a:lnTo>
                        <a:pt x="318" y="437"/>
                      </a:lnTo>
                      <a:lnTo>
                        <a:pt x="381" y="594"/>
                      </a:lnTo>
                      <a:lnTo>
                        <a:pt x="430" y="706"/>
                      </a:lnTo>
                      <a:lnTo>
                        <a:pt x="455" y="819"/>
                      </a:lnTo>
                      <a:lnTo>
                        <a:pt x="449" y="918"/>
                      </a:lnTo>
                      <a:lnTo>
                        <a:pt x="449" y="956"/>
                      </a:lnTo>
                      <a:lnTo>
                        <a:pt x="474" y="994"/>
                      </a:lnTo>
                      <a:lnTo>
                        <a:pt x="480" y="1031"/>
                      </a:lnTo>
                      <a:lnTo>
                        <a:pt x="462" y="1049"/>
                      </a:lnTo>
                      <a:lnTo>
                        <a:pt x="412" y="1037"/>
                      </a:lnTo>
                      <a:lnTo>
                        <a:pt x="318" y="1025"/>
                      </a:lnTo>
                      <a:lnTo>
                        <a:pt x="206" y="1049"/>
                      </a:lnTo>
                      <a:lnTo>
                        <a:pt x="131" y="1093"/>
                      </a:lnTo>
                      <a:lnTo>
                        <a:pt x="94" y="1119"/>
                      </a:lnTo>
                      <a:lnTo>
                        <a:pt x="56" y="1119"/>
                      </a:lnTo>
                      <a:lnTo>
                        <a:pt x="0" y="1037"/>
                      </a:lnTo>
                      <a:lnTo>
                        <a:pt x="7" y="1025"/>
                      </a:lnTo>
                      <a:lnTo>
                        <a:pt x="119" y="987"/>
                      </a:lnTo>
                      <a:lnTo>
                        <a:pt x="250" y="969"/>
                      </a:lnTo>
                      <a:lnTo>
                        <a:pt x="343" y="962"/>
                      </a:lnTo>
                      <a:lnTo>
                        <a:pt x="399" y="962"/>
                      </a:lnTo>
                      <a:lnTo>
                        <a:pt x="412" y="925"/>
                      </a:lnTo>
                      <a:lnTo>
                        <a:pt x="393" y="819"/>
                      </a:lnTo>
                      <a:lnTo>
                        <a:pt x="349" y="706"/>
                      </a:lnTo>
                      <a:lnTo>
                        <a:pt x="281" y="563"/>
                      </a:lnTo>
                      <a:lnTo>
                        <a:pt x="224" y="437"/>
                      </a:lnTo>
                      <a:lnTo>
                        <a:pt x="200" y="325"/>
                      </a:lnTo>
                      <a:lnTo>
                        <a:pt x="193" y="200"/>
                      </a:lnTo>
                      <a:lnTo>
                        <a:pt x="193" y="81"/>
                      </a:lnTo>
                      <a:lnTo>
                        <a:pt x="219" y="32"/>
                      </a:lnTo>
                      <a:lnTo>
                        <a:pt x="237" y="0"/>
                      </a:lnTo>
                      <a:close/>
                    </a:path>
                  </a:pathLst>
                </a:custGeom>
                <a:solidFill>
                  <a:srgbClr val="000000"/>
                </a:solidFill>
                <a:ln w="9525">
                  <a:noFill/>
                  <a:round/>
                  <a:headEnd/>
                  <a:tailEnd/>
                </a:ln>
              </p:spPr>
              <p:txBody>
                <a:bodyPr>
                  <a:prstTxWarp prst="textNoShape">
                    <a:avLst/>
                  </a:prstTxWarp>
                </a:bodyPr>
                <a:lstStyle/>
                <a:p>
                  <a:endParaRPr lang="en-US" dirty="0"/>
                </a:p>
              </p:txBody>
            </p:sp>
            <p:sp>
              <p:nvSpPr>
                <p:cNvPr id="29724" name="Freeform 82"/>
                <p:cNvSpPr>
                  <a:spLocks/>
                </p:cNvSpPr>
                <p:nvPr/>
              </p:nvSpPr>
              <p:spPr bwMode="auto">
                <a:xfrm>
                  <a:off x="3411" y="4855"/>
                  <a:ext cx="100" cy="233"/>
                </a:xfrm>
                <a:custGeom>
                  <a:avLst/>
                  <a:gdLst>
                    <a:gd name="T0" fmla="*/ 0 w 398"/>
                    <a:gd name="T1" fmla="*/ 0 h 930"/>
                    <a:gd name="T2" fmla="*/ 0 w 398"/>
                    <a:gd name="T3" fmla="*/ 0 h 930"/>
                    <a:gd name="T4" fmla="*/ 0 w 398"/>
                    <a:gd name="T5" fmla="*/ 0 h 930"/>
                    <a:gd name="T6" fmla="*/ 0 w 398"/>
                    <a:gd name="T7" fmla="*/ 0 h 930"/>
                    <a:gd name="T8" fmla="*/ 0 w 398"/>
                    <a:gd name="T9" fmla="*/ 0 h 930"/>
                    <a:gd name="T10" fmla="*/ 0 w 398"/>
                    <a:gd name="T11" fmla="*/ 0 h 930"/>
                    <a:gd name="T12" fmla="*/ 0 w 398"/>
                    <a:gd name="T13" fmla="*/ 0 h 930"/>
                    <a:gd name="T14" fmla="*/ 0 w 398"/>
                    <a:gd name="T15" fmla="*/ 0 h 930"/>
                    <a:gd name="T16" fmla="*/ 0 w 398"/>
                    <a:gd name="T17" fmla="*/ 0 h 930"/>
                    <a:gd name="T18" fmla="*/ 0 w 398"/>
                    <a:gd name="T19" fmla="*/ 0 h 930"/>
                    <a:gd name="T20" fmla="*/ 0 w 398"/>
                    <a:gd name="T21" fmla="*/ 0 h 930"/>
                    <a:gd name="T22" fmla="*/ 0 w 398"/>
                    <a:gd name="T23" fmla="*/ 0 h 930"/>
                    <a:gd name="T24" fmla="*/ 0 w 398"/>
                    <a:gd name="T25" fmla="*/ 0 h 930"/>
                    <a:gd name="T26" fmla="*/ 0 w 398"/>
                    <a:gd name="T27" fmla="*/ 0 h 930"/>
                    <a:gd name="T28" fmla="*/ 0 w 398"/>
                    <a:gd name="T29" fmla="*/ 0 h 930"/>
                    <a:gd name="T30" fmla="*/ 0 w 398"/>
                    <a:gd name="T31" fmla="*/ 0 h 930"/>
                    <a:gd name="T32" fmla="*/ 0 w 398"/>
                    <a:gd name="T33" fmla="*/ 0 h 930"/>
                    <a:gd name="T34" fmla="*/ 0 w 398"/>
                    <a:gd name="T35" fmla="*/ 0 h 930"/>
                    <a:gd name="T36" fmla="*/ 0 w 398"/>
                    <a:gd name="T37" fmla="*/ 0 h 930"/>
                    <a:gd name="T38" fmla="*/ 0 w 398"/>
                    <a:gd name="T39" fmla="*/ 0 h 930"/>
                    <a:gd name="T40" fmla="*/ 0 w 398"/>
                    <a:gd name="T41" fmla="*/ 0 h 930"/>
                    <a:gd name="T42" fmla="*/ 0 w 398"/>
                    <a:gd name="T43" fmla="*/ 0 h 930"/>
                    <a:gd name="T44" fmla="*/ 0 w 398"/>
                    <a:gd name="T45" fmla="*/ 0 h 930"/>
                    <a:gd name="T46" fmla="*/ 0 w 398"/>
                    <a:gd name="T47" fmla="*/ 0 h 930"/>
                    <a:gd name="T48" fmla="*/ 0 w 398"/>
                    <a:gd name="T49" fmla="*/ 0 h 930"/>
                    <a:gd name="T50" fmla="*/ 0 w 398"/>
                    <a:gd name="T51" fmla="*/ 0 h 930"/>
                    <a:gd name="T52" fmla="*/ 0 w 398"/>
                    <a:gd name="T53" fmla="*/ 0 h 930"/>
                    <a:gd name="T54" fmla="*/ 0 w 398"/>
                    <a:gd name="T55" fmla="*/ 0 h 930"/>
                    <a:gd name="T56" fmla="*/ 0 w 398"/>
                    <a:gd name="T57" fmla="*/ 0 h 93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98"/>
                    <a:gd name="T88" fmla="*/ 0 h 930"/>
                    <a:gd name="T89" fmla="*/ 398 w 398"/>
                    <a:gd name="T90" fmla="*/ 930 h 93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98" h="930">
                      <a:moveTo>
                        <a:pt x="299" y="0"/>
                      </a:moveTo>
                      <a:lnTo>
                        <a:pt x="354" y="0"/>
                      </a:lnTo>
                      <a:lnTo>
                        <a:pt x="373" y="37"/>
                      </a:lnTo>
                      <a:lnTo>
                        <a:pt x="385" y="119"/>
                      </a:lnTo>
                      <a:lnTo>
                        <a:pt x="373" y="206"/>
                      </a:lnTo>
                      <a:lnTo>
                        <a:pt x="342" y="381"/>
                      </a:lnTo>
                      <a:lnTo>
                        <a:pt x="348" y="456"/>
                      </a:lnTo>
                      <a:lnTo>
                        <a:pt x="385" y="606"/>
                      </a:lnTo>
                      <a:lnTo>
                        <a:pt x="398" y="712"/>
                      </a:lnTo>
                      <a:lnTo>
                        <a:pt x="398" y="793"/>
                      </a:lnTo>
                      <a:lnTo>
                        <a:pt x="380" y="811"/>
                      </a:lnTo>
                      <a:lnTo>
                        <a:pt x="323" y="824"/>
                      </a:lnTo>
                      <a:lnTo>
                        <a:pt x="248" y="843"/>
                      </a:lnTo>
                      <a:lnTo>
                        <a:pt x="174" y="880"/>
                      </a:lnTo>
                      <a:lnTo>
                        <a:pt x="99" y="930"/>
                      </a:lnTo>
                      <a:lnTo>
                        <a:pt x="68" y="930"/>
                      </a:lnTo>
                      <a:lnTo>
                        <a:pt x="0" y="875"/>
                      </a:lnTo>
                      <a:lnTo>
                        <a:pt x="6" y="849"/>
                      </a:lnTo>
                      <a:lnTo>
                        <a:pt x="93" y="811"/>
                      </a:lnTo>
                      <a:lnTo>
                        <a:pt x="243" y="774"/>
                      </a:lnTo>
                      <a:lnTo>
                        <a:pt x="311" y="749"/>
                      </a:lnTo>
                      <a:lnTo>
                        <a:pt x="323" y="725"/>
                      </a:lnTo>
                      <a:lnTo>
                        <a:pt x="323" y="618"/>
                      </a:lnTo>
                      <a:lnTo>
                        <a:pt x="299" y="481"/>
                      </a:lnTo>
                      <a:lnTo>
                        <a:pt x="286" y="393"/>
                      </a:lnTo>
                      <a:lnTo>
                        <a:pt x="274" y="256"/>
                      </a:lnTo>
                      <a:lnTo>
                        <a:pt x="267" y="106"/>
                      </a:lnTo>
                      <a:lnTo>
                        <a:pt x="274" y="37"/>
                      </a:lnTo>
                      <a:lnTo>
                        <a:pt x="299" y="0"/>
                      </a:lnTo>
                      <a:close/>
                    </a:path>
                  </a:pathLst>
                </a:custGeom>
                <a:solidFill>
                  <a:srgbClr val="000000"/>
                </a:solidFill>
                <a:ln w="9525">
                  <a:noFill/>
                  <a:round/>
                  <a:headEnd/>
                  <a:tailEnd/>
                </a:ln>
              </p:spPr>
              <p:txBody>
                <a:bodyPr>
                  <a:prstTxWarp prst="textNoShape">
                    <a:avLst/>
                  </a:prstTxWarp>
                </a:bodyPr>
                <a:lstStyle/>
                <a:p>
                  <a:endParaRPr lang="en-US" dirty="0"/>
                </a:p>
              </p:txBody>
            </p:sp>
            <p:sp>
              <p:nvSpPr>
                <p:cNvPr id="29725" name="Freeform 83"/>
                <p:cNvSpPr>
                  <a:spLocks/>
                </p:cNvSpPr>
                <p:nvPr/>
              </p:nvSpPr>
              <p:spPr bwMode="auto">
                <a:xfrm>
                  <a:off x="3408" y="4513"/>
                  <a:ext cx="164" cy="207"/>
                </a:xfrm>
                <a:custGeom>
                  <a:avLst/>
                  <a:gdLst>
                    <a:gd name="T0" fmla="*/ 0 w 654"/>
                    <a:gd name="T1" fmla="*/ 0 h 830"/>
                    <a:gd name="T2" fmla="*/ 0 w 654"/>
                    <a:gd name="T3" fmla="*/ 0 h 830"/>
                    <a:gd name="T4" fmla="*/ 0 w 654"/>
                    <a:gd name="T5" fmla="*/ 0 h 830"/>
                    <a:gd name="T6" fmla="*/ 0 w 654"/>
                    <a:gd name="T7" fmla="*/ 0 h 830"/>
                    <a:gd name="T8" fmla="*/ 0 w 654"/>
                    <a:gd name="T9" fmla="*/ 0 h 830"/>
                    <a:gd name="T10" fmla="*/ 0 w 654"/>
                    <a:gd name="T11" fmla="*/ 0 h 830"/>
                    <a:gd name="T12" fmla="*/ 0 w 654"/>
                    <a:gd name="T13" fmla="*/ 0 h 830"/>
                    <a:gd name="T14" fmla="*/ 0 w 654"/>
                    <a:gd name="T15" fmla="*/ 0 h 830"/>
                    <a:gd name="T16" fmla="*/ 0 w 654"/>
                    <a:gd name="T17" fmla="*/ 0 h 830"/>
                    <a:gd name="T18" fmla="*/ 0 w 654"/>
                    <a:gd name="T19" fmla="*/ 0 h 830"/>
                    <a:gd name="T20" fmla="*/ 0 w 654"/>
                    <a:gd name="T21" fmla="*/ 0 h 830"/>
                    <a:gd name="T22" fmla="*/ 0 w 654"/>
                    <a:gd name="T23" fmla="*/ 0 h 830"/>
                    <a:gd name="T24" fmla="*/ 0 w 654"/>
                    <a:gd name="T25" fmla="*/ 0 h 830"/>
                    <a:gd name="T26" fmla="*/ 0 w 654"/>
                    <a:gd name="T27" fmla="*/ 0 h 830"/>
                    <a:gd name="T28" fmla="*/ 0 w 654"/>
                    <a:gd name="T29" fmla="*/ 0 h 830"/>
                    <a:gd name="T30" fmla="*/ 0 w 654"/>
                    <a:gd name="T31" fmla="*/ 0 h 830"/>
                    <a:gd name="T32" fmla="*/ 0 w 654"/>
                    <a:gd name="T33" fmla="*/ 0 h 830"/>
                    <a:gd name="T34" fmla="*/ 0 w 654"/>
                    <a:gd name="T35" fmla="*/ 0 h 830"/>
                    <a:gd name="T36" fmla="*/ 0 w 654"/>
                    <a:gd name="T37" fmla="*/ 0 h 830"/>
                    <a:gd name="T38" fmla="*/ 0 w 654"/>
                    <a:gd name="T39" fmla="*/ 0 h 830"/>
                    <a:gd name="T40" fmla="*/ 0 w 654"/>
                    <a:gd name="T41" fmla="*/ 0 h 830"/>
                    <a:gd name="T42" fmla="*/ 0 w 654"/>
                    <a:gd name="T43" fmla="*/ 0 h 830"/>
                    <a:gd name="T44" fmla="*/ 0 w 654"/>
                    <a:gd name="T45" fmla="*/ 0 h 830"/>
                    <a:gd name="T46" fmla="*/ 0 w 654"/>
                    <a:gd name="T47" fmla="*/ 0 h 830"/>
                    <a:gd name="T48" fmla="*/ 0 w 654"/>
                    <a:gd name="T49" fmla="*/ 0 h 830"/>
                    <a:gd name="T50" fmla="*/ 0 w 654"/>
                    <a:gd name="T51" fmla="*/ 0 h 830"/>
                    <a:gd name="T52" fmla="*/ 0 w 654"/>
                    <a:gd name="T53" fmla="*/ 0 h 830"/>
                    <a:gd name="T54" fmla="*/ 0 w 654"/>
                    <a:gd name="T55" fmla="*/ 0 h 830"/>
                    <a:gd name="T56" fmla="*/ 0 w 654"/>
                    <a:gd name="T57" fmla="*/ 0 h 830"/>
                    <a:gd name="T58" fmla="*/ 0 w 654"/>
                    <a:gd name="T59" fmla="*/ 0 h 830"/>
                    <a:gd name="T60" fmla="*/ 0 w 654"/>
                    <a:gd name="T61" fmla="*/ 0 h 830"/>
                    <a:gd name="T62" fmla="*/ 0 w 654"/>
                    <a:gd name="T63" fmla="*/ 0 h 830"/>
                    <a:gd name="T64" fmla="*/ 0 w 654"/>
                    <a:gd name="T65" fmla="*/ 0 h 830"/>
                    <a:gd name="T66" fmla="*/ 0 w 654"/>
                    <a:gd name="T67" fmla="*/ 0 h 830"/>
                    <a:gd name="T68" fmla="*/ 0 w 654"/>
                    <a:gd name="T69" fmla="*/ 0 h 83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54"/>
                    <a:gd name="T106" fmla="*/ 0 h 830"/>
                    <a:gd name="T107" fmla="*/ 654 w 654"/>
                    <a:gd name="T108" fmla="*/ 830 h 83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54" h="830">
                      <a:moveTo>
                        <a:pt x="348" y="830"/>
                      </a:moveTo>
                      <a:lnTo>
                        <a:pt x="379" y="792"/>
                      </a:lnTo>
                      <a:lnTo>
                        <a:pt x="367" y="736"/>
                      </a:lnTo>
                      <a:lnTo>
                        <a:pt x="343" y="661"/>
                      </a:lnTo>
                      <a:lnTo>
                        <a:pt x="248" y="574"/>
                      </a:lnTo>
                      <a:lnTo>
                        <a:pt x="155" y="493"/>
                      </a:lnTo>
                      <a:lnTo>
                        <a:pt x="111" y="405"/>
                      </a:lnTo>
                      <a:lnTo>
                        <a:pt x="93" y="268"/>
                      </a:lnTo>
                      <a:lnTo>
                        <a:pt x="199" y="230"/>
                      </a:lnTo>
                      <a:lnTo>
                        <a:pt x="367" y="212"/>
                      </a:lnTo>
                      <a:lnTo>
                        <a:pt x="436" y="219"/>
                      </a:lnTo>
                      <a:lnTo>
                        <a:pt x="454" y="237"/>
                      </a:lnTo>
                      <a:lnTo>
                        <a:pt x="485" y="206"/>
                      </a:lnTo>
                      <a:lnTo>
                        <a:pt x="473" y="175"/>
                      </a:lnTo>
                      <a:lnTo>
                        <a:pt x="491" y="119"/>
                      </a:lnTo>
                      <a:lnTo>
                        <a:pt x="542" y="69"/>
                      </a:lnTo>
                      <a:lnTo>
                        <a:pt x="579" y="56"/>
                      </a:lnTo>
                      <a:lnTo>
                        <a:pt x="628" y="87"/>
                      </a:lnTo>
                      <a:lnTo>
                        <a:pt x="654" y="56"/>
                      </a:lnTo>
                      <a:lnTo>
                        <a:pt x="610" y="0"/>
                      </a:lnTo>
                      <a:lnTo>
                        <a:pt x="553" y="0"/>
                      </a:lnTo>
                      <a:lnTo>
                        <a:pt x="485" y="31"/>
                      </a:lnTo>
                      <a:lnTo>
                        <a:pt x="442" y="113"/>
                      </a:lnTo>
                      <a:lnTo>
                        <a:pt x="385" y="150"/>
                      </a:lnTo>
                      <a:lnTo>
                        <a:pt x="299" y="162"/>
                      </a:lnTo>
                      <a:lnTo>
                        <a:pt x="142" y="181"/>
                      </a:lnTo>
                      <a:lnTo>
                        <a:pt x="18" y="219"/>
                      </a:lnTo>
                      <a:lnTo>
                        <a:pt x="0" y="250"/>
                      </a:lnTo>
                      <a:lnTo>
                        <a:pt x="12" y="349"/>
                      </a:lnTo>
                      <a:lnTo>
                        <a:pt x="56" y="487"/>
                      </a:lnTo>
                      <a:lnTo>
                        <a:pt x="118" y="599"/>
                      </a:lnTo>
                      <a:lnTo>
                        <a:pt x="180" y="699"/>
                      </a:lnTo>
                      <a:lnTo>
                        <a:pt x="237" y="768"/>
                      </a:lnTo>
                      <a:lnTo>
                        <a:pt x="292" y="817"/>
                      </a:lnTo>
                      <a:lnTo>
                        <a:pt x="348" y="830"/>
                      </a:lnTo>
                      <a:close/>
                    </a:path>
                  </a:pathLst>
                </a:custGeom>
                <a:solidFill>
                  <a:srgbClr val="000000"/>
                </a:solidFill>
                <a:ln w="9525">
                  <a:noFill/>
                  <a:round/>
                  <a:headEnd/>
                  <a:tailEnd/>
                </a:ln>
              </p:spPr>
              <p:txBody>
                <a:bodyPr>
                  <a:prstTxWarp prst="textNoShape">
                    <a:avLst/>
                  </a:prstTxWarp>
                </a:bodyPr>
                <a:lstStyle/>
                <a:p>
                  <a:endParaRPr lang="en-US" dirty="0"/>
                </a:p>
              </p:txBody>
            </p:sp>
          </p:grpSp>
          <p:sp>
            <p:nvSpPr>
              <p:cNvPr id="29718" name="AutoShape 84"/>
              <p:cNvSpPr>
                <a:spLocks noChangeArrowheads="1"/>
              </p:cNvSpPr>
              <p:nvPr/>
            </p:nvSpPr>
            <p:spPr bwMode="auto">
              <a:xfrm>
                <a:off x="2592" y="4416"/>
                <a:ext cx="672" cy="358"/>
              </a:xfrm>
              <a:prstGeom prst="wedgeRoundRectCallout">
                <a:avLst>
                  <a:gd name="adj1" fmla="val 98213"/>
                  <a:gd name="adj2" fmla="val 57500"/>
                  <a:gd name="adj3" fmla="val 16667"/>
                </a:avLst>
              </a:prstGeom>
              <a:solidFill>
                <a:srgbClr val="89FFE0"/>
              </a:solidFill>
              <a:ln w="9525">
                <a:solidFill>
                  <a:schemeClr val="tx1"/>
                </a:solidFill>
                <a:miter lim="800000"/>
                <a:headEnd/>
                <a:tailEnd/>
              </a:ln>
            </p:spPr>
            <p:txBody>
              <a:bodyPr wrap="none" anchor="ctr">
                <a:prstTxWarp prst="textNoShape">
                  <a:avLst/>
                </a:prstTxWarp>
              </a:bodyPr>
              <a:lstStyle/>
              <a:p>
                <a:endParaRPr lang="en-GB" sz="1600" b="1" dirty="0">
                  <a:latin typeface="Century Gothic" pitchFamily="-1" charset="0"/>
                </a:endParaRPr>
              </a:p>
            </p:txBody>
          </p:sp>
          <p:sp>
            <p:nvSpPr>
              <p:cNvPr id="29719" name="Text Box 85"/>
              <p:cNvSpPr txBox="1">
                <a:spLocks noChangeArrowheads="1"/>
              </p:cNvSpPr>
              <p:nvPr/>
            </p:nvSpPr>
            <p:spPr bwMode="auto">
              <a:xfrm>
                <a:off x="2582" y="4464"/>
                <a:ext cx="822" cy="284"/>
              </a:xfrm>
              <a:prstGeom prst="rect">
                <a:avLst/>
              </a:prstGeom>
              <a:noFill/>
              <a:ln w="9525">
                <a:noFill/>
                <a:miter lim="800000"/>
                <a:headEnd/>
                <a:tailEnd/>
              </a:ln>
            </p:spPr>
            <p:txBody>
              <a:bodyPr>
                <a:prstTxWarp prst="textNoShape">
                  <a:avLst/>
                </a:prstTxWarp>
                <a:spAutoFit/>
              </a:bodyPr>
              <a:lstStyle/>
              <a:p>
                <a:r>
                  <a:rPr lang="en-GB" sz="1600" b="1" dirty="0">
                    <a:solidFill>
                      <a:srgbClr val="660066"/>
                    </a:solidFill>
                    <a:latin typeface="Century Gothic" pitchFamily="-1" charset="0"/>
                  </a:rPr>
                  <a:t>..well alright ..</a:t>
                </a:r>
              </a:p>
            </p:txBody>
          </p:sp>
        </p:grpSp>
      </p:grpSp>
      <p:sp>
        <p:nvSpPr>
          <p:cNvPr id="29714" name="Espace réservé du numéro de diapositive 28"/>
          <p:cNvSpPr>
            <a:spLocks noGrp="1"/>
          </p:cNvSpPr>
          <p:nvPr>
            <p:ph type="sldNum" sz="quarter" idx="12"/>
          </p:nvPr>
        </p:nvSpPr>
        <p:spPr>
          <a:xfrm>
            <a:off x="8534400" y="6248400"/>
            <a:ext cx="381000" cy="476250"/>
          </a:xfrm>
          <a:noFill/>
        </p:spPr>
        <p:txBody>
          <a:bodyPr/>
          <a:lstStyle/>
          <a:p>
            <a:fld id="{BF7F31B7-63D9-E143-9A61-E96F07D609EA}" type="slidenum">
              <a:rPr lang="en-US"/>
              <a:pPr/>
              <a:t>41</a:t>
            </a:fld>
            <a:endParaRPr lang="en-US" dirty="0"/>
          </a:p>
        </p:txBody>
      </p:sp>
    </p:spTree>
    <p:extLst>
      <p:ext uri="{BB962C8B-B14F-4D97-AF65-F5344CB8AC3E}">
        <p14:creationId xmlns:p14="http://schemas.microsoft.com/office/powerpoint/2010/main" val="379867668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5127"/>
                                        </p:tgtEl>
                                        <p:attrNameLst>
                                          <p:attrName>style.visibility</p:attrName>
                                        </p:attrNameLst>
                                      </p:cBhvr>
                                      <p:to>
                                        <p:strVal val="visible"/>
                                      </p:to>
                                    </p:set>
                                    <p:anim calcmode="lin" valueType="num">
                                      <p:cBhvr>
                                        <p:cTn id="7" dur="1000" fill="hold"/>
                                        <p:tgtEl>
                                          <p:spTgt spid="5127"/>
                                        </p:tgtEl>
                                        <p:attrNameLst>
                                          <p:attrName>ppt_w</p:attrName>
                                        </p:attrNameLst>
                                      </p:cBhvr>
                                      <p:tavLst>
                                        <p:tav tm="0">
                                          <p:val>
                                            <p:fltVal val="0"/>
                                          </p:val>
                                        </p:tav>
                                        <p:tav tm="100000">
                                          <p:val>
                                            <p:strVal val="#ppt_w"/>
                                          </p:val>
                                        </p:tav>
                                      </p:tavLst>
                                    </p:anim>
                                    <p:anim calcmode="lin" valueType="num">
                                      <p:cBhvr>
                                        <p:cTn id="8" dur="1000" fill="hold"/>
                                        <p:tgtEl>
                                          <p:spTgt spid="5127"/>
                                        </p:tgtEl>
                                        <p:attrNameLst>
                                          <p:attrName>ppt_h</p:attrName>
                                        </p:attrNameLst>
                                      </p:cBhvr>
                                      <p:tavLst>
                                        <p:tav tm="0">
                                          <p:val>
                                            <p:fltVal val="0"/>
                                          </p:val>
                                        </p:tav>
                                        <p:tav tm="100000">
                                          <p:val>
                                            <p:strVal val="#ppt_h"/>
                                          </p:val>
                                        </p:tav>
                                      </p:tavLst>
                                    </p:anim>
                                  </p:childTnLst>
                                </p:cTn>
                              </p:par>
                            </p:childTnLst>
                          </p:cTn>
                        </p:par>
                        <p:par>
                          <p:cTn id="9" fill="hold" nodeType="afterGroup">
                            <p:stCondLst>
                              <p:cond delay="1000"/>
                            </p:stCondLst>
                            <p:childTnLst>
                              <p:par>
                                <p:cTn id="10" presetID="22" presetClass="entr" presetSubtype="8" fill="hold" grpId="0" nodeType="afterEffect">
                                  <p:stCondLst>
                                    <p:cond delay="0"/>
                                  </p:stCondLst>
                                  <p:childTnLst>
                                    <p:set>
                                      <p:cBhvr>
                                        <p:cTn id="11" dur="1" fill="hold">
                                          <p:stCondLst>
                                            <p:cond delay="0"/>
                                          </p:stCondLst>
                                        </p:cTn>
                                        <p:tgtEl>
                                          <p:spTgt spid="5128"/>
                                        </p:tgtEl>
                                        <p:attrNameLst>
                                          <p:attrName>style.visibility</p:attrName>
                                        </p:attrNameLst>
                                      </p:cBhvr>
                                      <p:to>
                                        <p:strVal val="visible"/>
                                      </p:to>
                                    </p:set>
                                    <p:animEffect transition="in" filter="wipe(left)">
                                      <p:cBhvr>
                                        <p:cTn id="12" dur="1000"/>
                                        <p:tgtEl>
                                          <p:spTgt spid="512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5"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1000" fill="hold"/>
                                        <p:tgtEl>
                                          <p:spTgt spid="2"/>
                                        </p:tgtEl>
                                        <p:attrNameLst>
                                          <p:attrName>ppt_w</p:attrName>
                                        </p:attrNameLst>
                                      </p:cBhvr>
                                      <p:tavLst>
                                        <p:tav tm="0">
                                          <p:val>
                                            <p:strVal val="#ppt_w*0.70"/>
                                          </p:val>
                                        </p:tav>
                                        <p:tav tm="100000">
                                          <p:val>
                                            <p:strVal val="#ppt_w"/>
                                          </p:val>
                                        </p:tav>
                                      </p:tavLst>
                                    </p:anim>
                                    <p:anim calcmode="lin" valueType="num">
                                      <p:cBhvr>
                                        <p:cTn id="18" dur="1000" fill="hold"/>
                                        <p:tgtEl>
                                          <p:spTgt spid="2"/>
                                        </p:tgtEl>
                                        <p:attrNameLst>
                                          <p:attrName>ppt_h</p:attrName>
                                        </p:attrNameLst>
                                      </p:cBhvr>
                                      <p:tavLst>
                                        <p:tav tm="0">
                                          <p:val>
                                            <p:strVal val="#ppt_h"/>
                                          </p:val>
                                        </p:tav>
                                        <p:tav tm="100000">
                                          <p:val>
                                            <p:strVal val="#ppt_h"/>
                                          </p:val>
                                        </p:tav>
                                      </p:tavLst>
                                    </p:anim>
                                    <p:animEffect transition="in" filter="fade">
                                      <p:cBhvr>
                                        <p:cTn id="19" dur="1000"/>
                                        <p:tgtEl>
                                          <p:spTgt spid="2"/>
                                        </p:tgtEl>
                                      </p:cBhvr>
                                    </p:animEffect>
                                  </p:childTnLst>
                                </p:cTn>
                              </p:par>
                            </p:childTnLst>
                          </p:cTn>
                        </p:par>
                        <p:par>
                          <p:cTn id="20" fill="hold" nodeType="afterGroup">
                            <p:stCondLst>
                              <p:cond delay="1000"/>
                            </p:stCondLst>
                            <p:childTnLst>
                              <p:par>
                                <p:cTn id="21" presetID="16" presetClass="entr" presetSubtype="26"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barn(inHorizontal)">
                                      <p:cBhvr>
                                        <p:cTn id="23" dur="500"/>
                                        <p:tgtEl>
                                          <p:spTgt spid="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left)">
                                      <p:cBhvr>
                                        <p:cTn id="28" dur="1000"/>
                                        <p:tgtEl>
                                          <p:spTgt spid="8"/>
                                        </p:tgtEl>
                                      </p:cBhvr>
                                    </p:animEffect>
                                  </p:childTnLst>
                                </p:cTn>
                              </p:par>
                            </p:childTnLst>
                          </p:cTn>
                        </p:par>
                        <p:par>
                          <p:cTn id="29" fill="hold" nodeType="afterGroup">
                            <p:stCondLst>
                              <p:cond delay="1000"/>
                            </p:stCondLst>
                            <p:childTnLst>
                              <p:par>
                                <p:cTn id="30" presetID="22" presetClass="entr" presetSubtype="2" fill="hold" nodeType="after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right)">
                                      <p:cBhvr>
                                        <p:cTn id="32" dur="1000"/>
                                        <p:tgtEl>
                                          <p:spTgt spid="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left)">
                                      <p:cBhvr>
                                        <p:cTn id="37" dur="1000"/>
                                        <p:tgtEl>
                                          <p:spTgt spid="12"/>
                                        </p:tgtEl>
                                      </p:cBhvr>
                                    </p:animEffect>
                                  </p:childTnLst>
                                </p:cTn>
                              </p:par>
                            </p:childTnLst>
                          </p:cTn>
                        </p:par>
                        <p:par>
                          <p:cTn id="38" fill="hold" nodeType="afterGroup">
                            <p:stCondLst>
                              <p:cond delay="1000"/>
                            </p:stCondLst>
                            <p:childTnLst>
                              <p:par>
                                <p:cTn id="39" presetID="22" presetClass="entr" presetSubtype="8" fill="hold" nodeType="after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wipe(left)">
                                      <p:cBhvr>
                                        <p:cTn id="41" dur="1000"/>
                                        <p:tgtEl>
                                          <p:spTgt spid="14"/>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1" fill="hold" nodeType="click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wipe(up)">
                                      <p:cBhvr>
                                        <p:cTn id="46" dur="1000"/>
                                        <p:tgtEl>
                                          <p:spTgt spid="16"/>
                                        </p:tgtEl>
                                      </p:cBhvr>
                                    </p:animEffect>
                                  </p:childTnLst>
                                </p:cTn>
                              </p:par>
                            </p:childTnLst>
                          </p:cTn>
                        </p:par>
                        <p:par>
                          <p:cTn id="47" fill="hold" nodeType="afterGroup">
                            <p:stCondLst>
                              <p:cond delay="1000"/>
                            </p:stCondLst>
                            <p:childTnLst>
                              <p:par>
                                <p:cTn id="48" presetID="22" presetClass="entr" presetSubtype="1" fill="hold" nodeType="after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wipe(up)">
                                      <p:cBhvr>
                                        <p:cTn id="50"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7" grpId="0"/>
      <p:bldP spid="512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Line 3"/>
          <p:cNvSpPr>
            <a:spLocks noChangeShapeType="1"/>
          </p:cNvSpPr>
          <p:nvPr/>
        </p:nvSpPr>
        <p:spPr bwMode="auto">
          <a:xfrm>
            <a:off x="4271963" y="1069975"/>
            <a:ext cx="0" cy="5486400"/>
          </a:xfrm>
          <a:prstGeom prst="line">
            <a:avLst/>
          </a:prstGeom>
          <a:noFill/>
          <a:ln w="9525">
            <a:solidFill>
              <a:srgbClr val="003300"/>
            </a:solidFill>
            <a:prstDash val="sysDot"/>
            <a:round/>
            <a:headEnd/>
            <a:tailEnd/>
          </a:ln>
        </p:spPr>
        <p:txBody>
          <a:bodyPr wrap="none" anchor="ctr">
            <a:prstTxWarp prst="textNoShape">
              <a:avLst/>
            </a:prstTxWarp>
          </a:bodyPr>
          <a:lstStyle/>
          <a:p>
            <a:endParaRPr lang="en-US" dirty="0"/>
          </a:p>
        </p:txBody>
      </p:sp>
      <p:grpSp>
        <p:nvGrpSpPr>
          <p:cNvPr id="2" name="Group 113"/>
          <p:cNvGrpSpPr>
            <a:grpSpLocks/>
          </p:cNvGrpSpPr>
          <p:nvPr/>
        </p:nvGrpSpPr>
        <p:grpSpPr bwMode="auto">
          <a:xfrm>
            <a:off x="0" y="2743200"/>
            <a:ext cx="4400550" cy="979488"/>
            <a:chOff x="0" y="2743291"/>
            <a:chExt cx="4767943" cy="979623"/>
          </a:xfrm>
        </p:grpSpPr>
        <p:sp>
          <p:nvSpPr>
            <p:cNvPr id="31858" name="Text Box 9"/>
            <p:cNvSpPr txBox="1">
              <a:spLocks noChangeArrowheads="1"/>
            </p:cNvSpPr>
            <p:nvPr/>
          </p:nvSpPr>
          <p:spPr bwMode="auto">
            <a:xfrm>
              <a:off x="2576663" y="2768730"/>
              <a:ext cx="2191280" cy="584482"/>
            </a:xfrm>
            <a:prstGeom prst="rect">
              <a:avLst/>
            </a:prstGeom>
            <a:noFill/>
            <a:ln w="9525">
              <a:noFill/>
              <a:miter lim="800000"/>
              <a:headEnd/>
              <a:tailEnd/>
            </a:ln>
          </p:spPr>
          <p:txBody>
            <a:bodyPr>
              <a:prstTxWarp prst="textNoShape">
                <a:avLst/>
              </a:prstTxWarp>
              <a:spAutoFit/>
            </a:bodyPr>
            <a:lstStyle/>
            <a:p>
              <a:r>
                <a:rPr lang="en-GB" sz="1600" b="1" dirty="0">
                  <a:solidFill>
                    <a:srgbClr val="660066"/>
                  </a:solidFill>
                  <a:latin typeface="Century Gothic" pitchFamily="-1" charset="0"/>
                </a:rPr>
                <a:t>Needs </a:t>
              </a:r>
              <a:br>
                <a:rPr lang="en-GB" sz="1600" b="1" dirty="0">
                  <a:solidFill>
                    <a:srgbClr val="660066"/>
                  </a:solidFill>
                  <a:latin typeface="Century Gothic" pitchFamily="-1" charset="0"/>
                </a:rPr>
              </a:br>
              <a:r>
                <a:rPr lang="en-GB" sz="1600" b="1" dirty="0">
                  <a:solidFill>
                    <a:srgbClr val="660066"/>
                  </a:solidFill>
                  <a:latin typeface="Century Gothic" pitchFamily="-1" charset="0"/>
                </a:rPr>
                <a:t>relationships </a:t>
              </a:r>
            </a:p>
          </p:txBody>
        </p:sp>
        <p:graphicFrame>
          <p:nvGraphicFramePr>
            <p:cNvPr id="31747" name="Object 2"/>
            <p:cNvGraphicFramePr>
              <a:graphicFrameLocks noChangeAspect="1"/>
            </p:cNvGraphicFramePr>
            <p:nvPr/>
          </p:nvGraphicFramePr>
          <p:xfrm>
            <a:off x="0" y="2743291"/>
            <a:ext cx="2772266" cy="979623"/>
          </p:xfrm>
          <a:graphic>
            <a:graphicData uri="http://schemas.openxmlformats.org/presentationml/2006/ole">
              <mc:AlternateContent xmlns:mc="http://schemas.openxmlformats.org/markup-compatibility/2006">
                <mc:Choice xmlns:v="urn:schemas-microsoft-com:vml" Requires="v">
                  <p:oleObj name="Clip" r:id="rId3" imgW="3962400" imgH="2695575" progId="">
                    <p:embed/>
                  </p:oleObj>
                </mc:Choice>
                <mc:Fallback>
                  <p:oleObj name="Clip" r:id="rId3" imgW="3962400" imgH="2695575" progId="">
                    <p:embed/>
                    <p:pic>
                      <p:nvPicPr>
                        <p:cNvPr id="0" name="Picture 7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743291"/>
                          <a:ext cx="2772266" cy="9796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 name="Group 112"/>
          <p:cNvGrpSpPr>
            <a:grpSpLocks/>
          </p:cNvGrpSpPr>
          <p:nvPr/>
        </p:nvGrpSpPr>
        <p:grpSpPr bwMode="auto">
          <a:xfrm>
            <a:off x="234950" y="1647825"/>
            <a:ext cx="4022725" cy="973138"/>
            <a:chOff x="253456" y="1647643"/>
            <a:chExt cx="4357734" cy="972643"/>
          </a:xfrm>
        </p:grpSpPr>
        <p:sp>
          <p:nvSpPr>
            <p:cNvPr id="31857" name="Text Box 6"/>
            <p:cNvSpPr txBox="1">
              <a:spLocks noChangeArrowheads="1"/>
            </p:cNvSpPr>
            <p:nvPr/>
          </p:nvSpPr>
          <p:spPr bwMode="auto">
            <a:xfrm>
              <a:off x="1726884" y="1647643"/>
              <a:ext cx="2884306" cy="338382"/>
            </a:xfrm>
            <a:prstGeom prst="rect">
              <a:avLst/>
            </a:prstGeom>
            <a:noFill/>
            <a:ln w="9525">
              <a:noFill/>
              <a:miter lim="800000"/>
              <a:headEnd/>
              <a:tailEnd/>
            </a:ln>
          </p:spPr>
          <p:txBody>
            <a:bodyPr>
              <a:prstTxWarp prst="textNoShape">
                <a:avLst/>
              </a:prstTxWarp>
              <a:spAutoFit/>
            </a:bodyPr>
            <a:lstStyle/>
            <a:p>
              <a:r>
                <a:rPr lang="en-GB" sz="1600" b="1" dirty="0">
                  <a:solidFill>
                    <a:srgbClr val="660066"/>
                  </a:solidFill>
                  <a:latin typeface="Century Gothic" pitchFamily="-1" charset="0"/>
                </a:rPr>
                <a:t>Expresses emotions </a:t>
              </a:r>
            </a:p>
          </p:txBody>
        </p:sp>
        <p:graphicFrame>
          <p:nvGraphicFramePr>
            <p:cNvPr id="31746" name="Object 3"/>
            <p:cNvGraphicFramePr>
              <a:graphicFrameLocks noChangeAspect="1"/>
            </p:cNvGraphicFramePr>
            <p:nvPr/>
          </p:nvGraphicFramePr>
          <p:xfrm>
            <a:off x="253456" y="1694679"/>
            <a:ext cx="1353275" cy="925607"/>
          </p:xfrm>
          <a:graphic>
            <a:graphicData uri="http://schemas.openxmlformats.org/presentationml/2006/ole">
              <mc:AlternateContent xmlns:mc="http://schemas.openxmlformats.org/markup-compatibility/2006">
                <mc:Choice xmlns:v="urn:schemas-microsoft-com:vml" Requires="v">
                  <p:oleObj name="Clip" r:id="rId5" imgW="2980149" imgH="3934305" progId="">
                    <p:embed/>
                  </p:oleObj>
                </mc:Choice>
                <mc:Fallback>
                  <p:oleObj name="Clip" r:id="rId5" imgW="2980149" imgH="3934305" progId="">
                    <p:embed/>
                    <p:pic>
                      <p:nvPicPr>
                        <p:cNvPr id="0" name="Picture 7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3456" y="1694679"/>
                          <a:ext cx="1353275" cy="92560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 name="Group 116"/>
          <p:cNvGrpSpPr>
            <a:grpSpLocks/>
          </p:cNvGrpSpPr>
          <p:nvPr/>
        </p:nvGrpSpPr>
        <p:grpSpPr bwMode="auto">
          <a:xfrm>
            <a:off x="4446588" y="1635125"/>
            <a:ext cx="4351337" cy="1185863"/>
            <a:chOff x="4815930" y="1634581"/>
            <a:chExt cx="4714876" cy="1186997"/>
          </a:xfrm>
        </p:grpSpPr>
        <p:sp>
          <p:nvSpPr>
            <p:cNvPr id="31844" name="Text Box 7"/>
            <p:cNvSpPr txBox="1">
              <a:spLocks noChangeArrowheads="1"/>
            </p:cNvSpPr>
            <p:nvPr/>
          </p:nvSpPr>
          <p:spPr bwMode="auto">
            <a:xfrm>
              <a:off x="4815930" y="2013404"/>
              <a:ext cx="3283042" cy="338878"/>
            </a:xfrm>
            <a:prstGeom prst="rect">
              <a:avLst/>
            </a:prstGeom>
            <a:noFill/>
            <a:ln w="9525">
              <a:noFill/>
              <a:miter lim="800000"/>
              <a:headEnd/>
              <a:tailEnd/>
            </a:ln>
          </p:spPr>
          <p:txBody>
            <a:bodyPr>
              <a:prstTxWarp prst="textNoShape">
                <a:avLst/>
              </a:prstTxWarp>
              <a:spAutoFit/>
            </a:bodyPr>
            <a:lstStyle/>
            <a:p>
              <a:r>
                <a:rPr lang="en-GB" sz="1600" b="1" dirty="0">
                  <a:solidFill>
                    <a:srgbClr val="660066"/>
                  </a:solidFill>
                  <a:latin typeface="Century Gothic" pitchFamily="-1" charset="0"/>
                </a:rPr>
                <a:t>Bottles up emotions </a:t>
              </a:r>
            </a:p>
          </p:txBody>
        </p:sp>
        <p:grpSp>
          <p:nvGrpSpPr>
            <p:cNvPr id="31845" name="Group 19"/>
            <p:cNvGrpSpPr>
              <a:grpSpLocks/>
            </p:cNvGrpSpPr>
            <p:nvPr/>
          </p:nvGrpSpPr>
          <p:grpSpPr bwMode="auto">
            <a:xfrm>
              <a:off x="7863840" y="1634581"/>
              <a:ext cx="1666966" cy="1186997"/>
              <a:chOff x="3072" y="1296"/>
              <a:chExt cx="816" cy="760"/>
            </a:xfrm>
          </p:grpSpPr>
          <p:sp>
            <p:nvSpPr>
              <p:cNvPr id="31846" name="Freeform 20"/>
              <p:cNvSpPr>
                <a:spLocks/>
              </p:cNvSpPr>
              <p:nvPr/>
            </p:nvSpPr>
            <p:spPr bwMode="auto">
              <a:xfrm>
                <a:off x="3072" y="1296"/>
                <a:ext cx="816" cy="737"/>
              </a:xfrm>
              <a:custGeom>
                <a:avLst/>
                <a:gdLst>
                  <a:gd name="T0" fmla="*/ 1587049920 w 494"/>
                  <a:gd name="T1" fmla="*/ 0 h 1570"/>
                  <a:gd name="T2" fmla="*/ 1632843752 w 494"/>
                  <a:gd name="T3" fmla="*/ 0 h 1570"/>
                  <a:gd name="T4" fmla="*/ 1936543371 w 494"/>
                  <a:gd name="T5" fmla="*/ 0 h 1570"/>
                  <a:gd name="T6" fmla="*/ 2147483647 w 494"/>
                  <a:gd name="T7" fmla="*/ 0 h 1570"/>
                  <a:gd name="T8" fmla="*/ 2147483647 w 494"/>
                  <a:gd name="T9" fmla="*/ 0 h 1570"/>
                  <a:gd name="T10" fmla="*/ 2147483647 w 494"/>
                  <a:gd name="T11" fmla="*/ 0 h 1570"/>
                  <a:gd name="T12" fmla="*/ 2147483647 w 494"/>
                  <a:gd name="T13" fmla="*/ 0 h 1570"/>
                  <a:gd name="T14" fmla="*/ 2147483647 w 494"/>
                  <a:gd name="T15" fmla="*/ 0 h 1570"/>
                  <a:gd name="T16" fmla="*/ 2147483647 w 494"/>
                  <a:gd name="T17" fmla="*/ 0 h 1570"/>
                  <a:gd name="T18" fmla="*/ 2147483647 w 494"/>
                  <a:gd name="T19" fmla="*/ 0 h 1570"/>
                  <a:gd name="T20" fmla="*/ 2147483647 w 494"/>
                  <a:gd name="T21" fmla="*/ 0 h 1570"/>
                  <a:gd name="T22" fmla="*/ 2147483647 w 494"/>
                  <a:gd name="T23" fmla="*/ 0 h 1570"/>
                  <a:gd name="T24" fmla="*/ 2147483647 w 494"/>
                  <a:gd name="T25" fmla="*/ 0 h 1570"/>
                  <a:gd name="T26" fmla="*/ 2147483647 w 494"/>
                  <a:gd name="T27" fmla="*/ 0 h 1570"/>
                  <a:gd name="T28" fmla="*/ 2147483647 w 494"/>
                  <a:gd name="T29" fmla="*/ 0 h 1570"/>
                  <a:gd name="T30" fmla="*/ 2147483647 w 494"/>
                  <a:gd name="T31" fmla="*/ 0 h 1570"/>
                  <a:gd name="T32" fmla="*/ 2147483647 w 494"/>
                  <a:gd name="T33" fmla="*/ 0 h 1570"/>
                  <a:gd name="T34" fmla="*/ 2147483647 w 494"/>
                  <a:gd name="T35" fmla="*/ 0 h 1570"/>
                  <a:gd name="T36" fmla="*/ 2147483647 w 494"/>
                  <a:gd name="T37" fmla="*/ 0 h 1570"/>
                  <a:gd name="T38" fmla="*/ 2147483647 w 494"/>
                  <a:gd name="T39" fmla="*/ 0 h 1570"/>
                  <a:gd name="T40" fmla="*/ 2147483647 w 494"/>
                  <a:gd name="T41" fmla="*/ 0 h 1570"/>
                  <a:gd name="T42" fmla="*/ 2147483647 w 494"/>
                  <a:gd name="T43" fmla="*/ 0 h 1570"/>
                  <a:gd name="T44" fmla="*/ 2147483647 w 494"/>
                  <a:gd name="T45" fmla="*/ 0 h 1570"/>
                  <a:gd name="T46" fmla="*/ 2147483647 w 494"/>
                  <a:gd name="T47" fmla="*/ 0 h 1570"/>
                  <a:gd name="T48" fmla="*/ 2147483647 w 494"/>
                  <a:gd name="T49" fmla="*/ 0 h 1570"/>
                  <a:gd name="T50" fmla="*/ 2147483647 w 494"/>
                  <a:gd name="T51" fmla="*/ 0 h 1570"/>
                  <a:gd name="T52" fmla="*/ 2147483647 w 494"/>
                  <a:gd name="T53" fmla="*/ 0 h 1570"/>
                  <a:gd name="T54" fmla="*/ 2147483647 w 494"/>
                  <a:gd name="T55" fmla="*/ 0 h 1570"/>
                  <a:gd name="T56" fmla="*/ 2147483647 w 494"/>
                  <a:gd name="T57" fmla="*/ 0 h 1570"/>
                  <a:gd name="T58" fmla="*/ 2147483647 w 494"/>
                  <a:gd name="T59" fmla="*/ 0 h 1570"/>
                  <a:gd name="T60" fmla="*/ 2147483647 w 494"/>
                  <a:gd name="T61" fmla="*/ 0 h 1570"/>
                  <a:gd name="T62" fmla="*/ 2147483647 w 494"/>
                  <a:gd name="T63" fmla="*/ 0 h 1570"/>
                  <a:gd name="T64" fmla="*/ 2147483647 w 494"/>
                  <a:gd name="T65" fmla="*/ 0 h 1570"/>
                  <a:gd name="T66" fmla="*/ 2147483647 w 494"/>
                  <a:gd name="T67" fmla="*/ 0 h 1570"/>
                  <a:gd name="T68" fmla="*/ 2147483647 w 494"/>
                  <a:gd name="T69" fmla="*/ 0 h 1570"/>
                  <a:gd name="T70" fmla="*/ 2147483647 w 494"/>
                  <a:gd name="T71" fmla="*/ 0 h 1570"/>
                  <a:gd name="T72" fmla="*/ 2084857611 w 494"/>
                  <a:gd name="T73" fmla="*/ 0 h 1570"/>
                  <a:gd name="T74" fmla="*/ 1560160761 w 494"/>
                  <a:gd name="T75" fmla="*/ 0 h 1570"/>
                  <a:gd name="T76" fmla="*/ 1114042213 w 494"/>
                  <a:gd name="T77" fmla="*/ 0 h 1570"/>
                  <a:gd name="T78" fmla="*/ 742624829 w 494"/>
                  <a:gd name="T79" fmla="*/ 0 h 1570"/>
                  <a:gd name="T80" fmla="*/ 449579744 w 494"/>
                  <a:gd name="T81" fmla="*/ 0 h 1570"/>
                  <a:gd name="T82" fmla="*/ 234623522 w 494"/>
                  <a:gd name="T83" fmla="*/ 0 h 1570"/>
                  <a:gd name="T84" fmla="*/ 96664326 w 494"/>
                  <a:gd name="T85" fmla="*/ 0 h 1570"/>
                  <a:gd name="T86" fmla="*/ 9925327 w 494"/>
                  <a:gd name="T87" fmla="*/ 0 h 1570"/>
                  <a:gd name="T88" fmla="*/ 0 w 494"/>
                  <a:gd name="T89" fmla="*/ 0 h 1570"/>
                  <a:gd name="T90" fmla="*/ 44733675 w 494"/>
                  <a:gd name="T91" fmla="*/ 0 h 1570"/>
                  <a:gd name="T92" fmla="*/ 96664326 w 494"/>
                  <a:gd name="T93" fmla="*/ 0 h 1570"/>
                  <a:gd name="T94" fmla="*/ 244977404 w 494"/>
                  <a:gd name="T95" fmla="*/ 0 h 1570"/>
                  <a:gd name="T96" fmla="*/ 501733626 w 494"/>
                  <a:gd name="T97" fmla="*/ 0 h 1570"/>
                  <a:gd name="T98" fmla="*/ 896159294 w 494"/>
                  <a:gd name="T99" fmla="*/ 0 h 1570"/>
                  <a:gd name="T100" fmla="*/ 1262155755 w 494"/>
                  <a:gd name="T101" fmla="*/ 0 h 1570"/>
                  <a:gd name="T102" fmla="*/ 1464359295 w 494"/>
                  <a:gd name="T103" fmla="*/ 0 h 1570"/>
                  <a:gd name="T104" fmla="*/ 1587049920 w 494"/>
                  <a:gd name="T105" fmla="*/ 0 h 1570"/>
                  <a:gd name="T106" fmla="*/ 1664343001 w 494"/>
                  <a:gd name="T107" fmla="*/ 0 h 1570"/>
                  <a:gd name="T108" fmla="*/ 1592909424 w 494"/>
                  <a:gd name="T109" fmla="*/ 0 h 1570"/>
                  <a:gd name="T110" fmla="*/ 1592909424 w 494"/>
                  <a:gd name="T111" fmla="*/ 0 h 157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494"/>
                  <a:gd name="T169" fmla="*/ 0 h 1570"/>
                  <a:gd name="T170" fmla="*/ 494 w 494"/>
                  <a:gd name="T171" fmla="*/ 1570 h 1570"/>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494" h="1570">
                    <a:moveTo>
                      <a:pt x="179" y="66"/>
                    </a:moveTo>
                    <a:lnTo>
                      <a:pt x="168" y="51"/>
                    </a:lnTo>
                    <a:lnTo>
                      <a:pt x="166" y="37"/>
                    </a:lnTo>
                    <a:lnTo>
                      <a:pt x="173" y="27"/>
                    </a:lnTo>
                    <a:lnTo>
                      <a:pt x="187" y="18"/>
                    </a:lnTo>
                    <a:lnTo>
                      <a:pt x="205" y="11"/>
                    </a:lnTo>
                    <a:lnTo>
                      <a:pt x="223" y="5"/>
                    </a:lnTo>
                    <a:lnTo>
                      <a:pt x="240" y="1"/>
                    </a:lnTo>
                    <a:lnTo>
                      <a:pt x="255" y="0"/>
                    </a:lnTo>
                    <a:lnTo>
                      <a:pt x="270" y="0"/>
                    </a:lnTo>
                    <a:lnTo>
                      <a:pt x="290" y="1"/>
                    </a:lnTo>
                    <a:lnTo>
                      <a:pt x="310" y="5"/>
                    </a:lnTo>
                    <a:lnTo>
                      <a:pt x="328" y="11"/>
                    </a:lnTo>
                    <a:lnTo>
                      <a:pt x="343" y="20"/>
                    </a:lnTo>
                    <a:lnTo>
                      <a:pt x="352" y="30"/>
                    </a:lnTo>
                    <a:lnTo>
                      <a:pt x="352" y="44"/>
                    </a:lnTo>
                    <a:lnTo>
                      <a:pt x="342" y="60"/>
                    </a:lnTo>
                    <a:lnTo>
                      <a:pt x="352" y="74"/>
                    </a:lnTo>
                    <a:lnTo>
                      <a:pt x="358" y="90"/>
                    </a:lnTo>
                    <a:lnTo>
                      <a:pt x="357" y="109"/>
                    </a:lnTo>
                    <a:lnTo>
                      <a:pt x="345" y="124"/>
                    </a:lnTo>
                    <a:lnTo>
                      <a:pt x="345" y="151"/>
                    </a:lnTo>
                    <a:lnTo>
                      <a:pt x="345" y="191"/>
                    </a:lnTo>
                    <a:lnTo>
                      <a:pt x="347" y="242"/>
                    </a:lnTo>
                    <a:lnTo>
                      <a:pt x="349" y="300"/>
                    </a:lnTo>
                    <a:lnTo>
                      <a:pt x="352" y="360"/>
                    </a:lnTo>
                    <a:lnTo>
                      <a:pt x="360" y="421"/>
                    </a:lnTo>
                    <a:lnTo>
                      <a:pt x="372" y="479"/>
                    </a:lnTo>
                    <a:lnTo>
                      <a:pt x="389" y="532"/>
                    </a:lnTo>
                    <a:lnTo>
                      <a:pt x="409" y="579"/>
                    </a:lnTo>
                    <a:lnTo>
                      <a:pt x="428" y="626"/>
                    </a:lnTo>
                    <a:lnTo>
                      <a:pt x="446" y="670"/>
                    </a:lnTo>
                    <a:lnTo>
                      <a:pt x="462" y="714"/>
                    </a:lnTo>
                    <a:lnTo>
                      <a:pt x="476" y="758"/>
                    </a:lnTo>
                    <a:lnTo>
                      <a:pt x="486" y="801"/>
                    </a:lnTo>
                    <a:lnTo>
                      <a:pt x="492" y="844"/>
                    </a:lnTo>
                    <a:lnTo>
                      <a:pt x="494" y="887"/>
                    </a:lnTo>
                    <a:lnTo>
                      <a:pt x="494" y="895"/>
                    </a:lnTo>
                    <a:lnTo>
                      <a:pt x="494" y="904"/>
                    </a:lnTo>
                    <a:lnTo>
                      <a:pt x="494" y="913"/>
                    </a:lnTo>
                    <a:lnTo>
                      <a:pt x="493" y="923"/>
                    </a:lnTo>
                    <a:lnTo>
                      <a:pt x="493" y="956"/>
                    </a:lnTo>
                    <a:lnTo>
                      <a:pt x="493" y="994"/>
                    </a:lnTo>
                    <a:lnTo>
                      <a:pt x="493" y="1034"/>
                    </a:lnTo>
                    <a:lnTo>
                      <a:pt x="492" y="1077"/>
                    </a:lnTo>
                    <a:lnTo>
                      <a:pt x="492" y="1086"/>
                    </a:lnTo>
                    <a:lnTo>
                      <a:pt x="492" y="1095"/>
                    </a:lnTo>
                    <a:lnTo>
                      <a:pt x="492" y="1103"/>
                    </a:lnTo>
                    <a:lnTo>
                      <a:pt x="492" y="1113"/>
                    </a:lnTo>
                    <a:lnTo>
                      <a:pt x="491" y="1184"/>
                    </a:lnTo>
                    <a:lnTo>
                      <a:pt x="491" y="1252"/>
                    </a:lnTo>
                    <a:lnTo>
                      <a:pt x="490" y="1312"/>
                    </a:lnTo>
                    <a:lnTo>
                      <a:pt x="488" y="1359"/>
                    </a:lnTo>
                    <a:lnTo>
                      <a:pt x="487" y="1369"/>
                    </a:lnTo>
                    <a:lnTo>
                      <a:pt x="487" y="1379"/>
                    </a:lnTo>
                    <a:lnTo>
                      <a:pt x="487" y="1386"/>
                    </a:lnTo>
                    <a:lnTo>
                      <a:pt x="486" y="1391"/>
                    </a:lnTo>
                    <a:lnTo>
                      <a:pt x="484" y="1409"/>
                    </a:lnTo>
                    <a:lnTo>
                      <a:pt x="480" y="1426"/>
                    </a:lnTo>
                    <a:lnTo>
                      <a:pt x="476" y="1443"/>
                    </a:lnTo>
                    <a:lnTo>
                      <a:pt x="470" y="1459"/>
                    </a:lnTo>
                    <a:lnTo>
                      <a:pt x="463" y="1474"/>
                    </a:lnTo>
                    <a:lnTo>
                      <a:pt x="454" y="1489"/>
                    </a:lnTo>
                    <a:lnTo>
                      <a:pt x="442" y="1503"/>
                    </a:lnTo>
                    <a:lnTo>
                      <a:pt x="430" y="1517"/>
                    </a:lnTo>
                    <a:lnTo>
                      <a:pt x="416" y="1528"/>
                    </a:lnTo>
                    <a:lnTo>
                      <a:pt x="398" y="1539"/>
                    </a:lnTo>
                    <a:lnTo>
                      <a:pt x="380" y="1548"/>
                    </a:lnTo>
                    <a:lnTo>
                      <a:pt x="359" y="1556"/>
                    </a:lnTo>
                    <a:lnTo>
                      <a:pt x="336" y="1562"/>
                    </a:lnTo>
                    <a:lnTo>
                      <a:pt x="311" y="1566"/>
                    </a:lnTo>
                    <a:lnTo>
                      <a:pt x="283" y="1569"/>
                    </a:lnTo>
                    <a:lnTo>
                      <a:pt x="252" y="1570"/>
                    </a:lnTo>
                    <a:lnTo>
                      <a:pt x="221" y="1569"/>
                    </a:lnTo>
                    <a:lnTo>
                      <a:pt x="192" y="1565"/>
                    </a:lnTo>
                    <a:lnTo>
                      <a:pt x="165" y="1561"/>
                    </a:lnTo>
                    <a:lnTo>
                      <a:pt x="140" y="1555"/>
                    </a:lnTo>
                    <a:lnTo>
                      <a:pt x="118" y="1547"/>
                    </a:lnTo>
                    <a:lnTo>
                      <a:pt x="97" y="1538"/>
                    </a:lnTo>
                    <a:lnTo>
                      <a:pt x="79" y="1527"/>
                    </a:lnTo>
                    <a:lnTo>
                      <a:pt x="63" y="1516"/>
                    </a:lnTo>
                    <a:lnTo>
                      <a:pt x="48" y="1503"/>
                    </a:lnTo>
                    <a:lnTo>
                      <a:pt x="36" y="1489"/>
                    </a:lnTo>
                    <a:lnTo>
                      <a:pt x="25" y="1473"/>
                    </a:lnTo>
                    <a:lnTo>
                      <a:pt x="16" y="1457"/>
                    </a:lnTo>
                    <a:lnTo>
                      <a:pt x="10" y="1440"/>
                    </a:lnTo>
                    <a:lnTo>
                      <a:pt x="5" y="1422"/>
                    </a:lnTo>
                    <a:lnTo>
                      <a:pt x="1" y="1403"/>
                    </a:lnTo>
                    <a:lnTo>
                      <a:pt x="0" y="1383"/>
                    </a:lnTo>
                    <a:lnTo>
                      <a:pt x="0" y="1283"/>
                    </a:lnTo>
                    <a:lnTo>
                      <a:pt x="1" y="1139"/>
                    </a:lnTo>
                    <a:lnTo>
                      <a:pt x="5" y="999"/>
                    </a:lnTo>
                    <a:lnTo>
                      <a:pt x="6" y="909"/>
                    </a:lnTo>
                    <a:lnTo>
                      <a:pt x="10" y="848"/>
                    </a:lnTo>
                    <a:lnTo>
                      <a:pt x="15" y="797"/>
                    </a:lnTo>
                    <a:lnTo>
                      <a:pt x="26" y="753"/>
                    </a:lnTo>
                    <a:lnTo>
                      <a:pt x="38" y="714"/>
                    </a:lnTo>
                    <a:lnTo>
                      <a:pt x="53" y="677"/>
                    </a:lnTo>
                    <a:lnTo>
                      <a:pt x="73" y="638"/>
                    </a:lnTo>
                    <a:lnTo>
                      <a:pt x="95" y="596"/>
                    </a:lnTo>
                    <a:lnTo>
                      <a:pt x="119" y="546"/>
                    </a:lnTo>
                    <a:lnTo>
                      <a:pt x="134" y="505"/>
                    </a:lnTo>
                    <a:lnTo>
                      <a:pt x="146" y="452"/>
                    </a:lnTo>
                    <a:lnTo>
                      <a:pt x="155" y="392"/>
                    </a:lnTo>
                    <a:lnTo>
                      <a:pt x="163" y="328"/>
                    </a:lnTo>
                    <a:lnTo>
                      <a:pt x="168" y="266"/>
                    </a:lnTo>
                    <a:lnTo>
                      <a:pt x="172" y="209"/>
                    </a:lnTo>
                    <a:lnTo>
                      <a:pt x="176" y="163"/>
                    </a:lnTo>
                    <a:lnTo>
                      <a:pt x="179" y="129"/>
                    </a:lnTo>
                    <a:lnTo>
                      <a:pt x="169" y="114"/>
                    </a:lnTo>
                    <a:lnTo>
                      <a:pt x="165" y="97"/>
                    </a:lnTo>
                    <a:lnTo>
                      <a:pt x="169" y="81"/>
                    </a:lnTo>
                    <a:lnTo>
                      <a:pt x="179" y="66"/>
                    </a:lnTo>
                    <a:close/>
                  </a:path>
                </a:pathLst>
              </a:custGeom>
              <a:solidFill>
                <a:srgbClr val="000000"/>
              </a:solidFill>
              <a:ln w="9525">
                <a:noFill/>
                <a:round/>
                <a:headEnd/>
                <a:tailEnd/>
              </a:ln>
            </p:spPr>
            <p:txBody>
              <a:bodyPr>
                <a:prstTxWarp prst="textNoShape">
                  <a:avLst/>
                </a:prstTxWarp>
              </a:bodyPr>
              <a:lstStyle/>
              <a:p>
                <a:endParaRPr lang="en-US" dirty="0"/>
              </a:p>
            </p:txBody>
          </p:sp>
          <p:sp>
            <p:nvSpPr>
              <p:cNvPr id="31847" name="Freeform 21"/>
              <p:cNvSpPr>
                <a:spLocks/>
              </p:cNvSpPr>
              <p:nvPr/>
            </p:nvSpPr>
            <p:spPr bwMode="auto">
              <a:xfrm>
                <a:off x="3155" y="1362"/>
                <a:ext cx="657" cy="648"/>
              </a:xfrm>
              <a:custGeom>
                <a:avLst/>
                <a:gdLst>
                  <a:gd name="T0" fmla="*/ 1736717270 w 398"/>
                  <a:gd name="T1" fmla="*/ 0 h 1383"/>
                  <a:gd name="T2" fmla="*/ 2015298459 w 398"/>
                  <a:gd name="T3" fmla="*/ 0 h 1383"/>
                  <a:gd name="T4" fmla="*/ 2147483647 w 398"/>
                  <a:gd name="T5" fmla="*/ 0 h 1383"/>
                  <a:gd name="T6" fmla="*/ 2147483647 w 398"/>
                  <a:gd name="T7" fmla="*/ 0 h 1383"/>
                  <a:gd name="T8" fmla="*/ 2147483647 w 398"/>
                  <a:gd name="T9" fmla="*/ 0 h 1383"/>
                  <a:gd name="T10" fmla="*/ 2147483647 w 398"/>
                  <a:gd name="T11" fmla="*/ 0 h 1383"/>
                  <a:gd name="T12" fmla="*/ 2147483647 w 398"/>
                  <a:gd name="T13" fmla="*/ 0 h 1383"/>
                  <a:gd name="T14" fmla="*/ 2147483647 w 398"/>
                  <a:gd name="T15" fmla="*/ 0 h 1383"/>
                  <a:gd name="T16" fmla="*/ 2147483647 w 398"/>
                  <a:gd name="T17" fmla="*/ 0 h 1383"/>
                  <a:gd name="T18" fmla="*/ 2147483647 w 398"/>
                  <a:gd name="T19" fmla="*/ 0 h 1383"/>
                  <a:gd name="T20" fmla="*/ 2147483647 w 398"/>
                  <a:gd name="T21" fmla="*/ 0 h 1383"/>
                  <a:gd name="T22" fmla="*/ 2147483647 w 398"/>
                  <a:gd name="T23" fmla="*/ 0 h 1383"/>
                  <a:gd name="T24" fmla="*/ 2147483647 w 398"/>
                  <a:gd name="T25" fmla="*/ 0 h 1383"/>
                  <a:gd name="T26" fmla="*/ 2147483647 w 398"/>
                  <a:gd name="T27" fmla="*/ 0 h 1383"/>
                  <a:gd name="T28" fmla="*/ 2147483647 w 398"/>
                  <a:gd name="T29" fmla="*/ 0 h 1383"/>
                  <a:gd name="T30" fmla="*/ 2147483647 w 398"/>
                  <a:gd name="T31" fmla="*/ 0 h 1383"/>
                  <a:gd name="T32" fmla="*/ 2147483647 w 398"/>
                  <a:gd name="T33" fmla="*/ 0 h 1383"/>
                  <a:gd name="T34" fmla="*/ 2147483647 w 398"/>
                  <a:gd name="T35" fmla="*/ 0 h 1383"/>
                  <a:gd name="T36" fmla="*/ 1891950414 w 398"/>
                  <a:gd name="T37" fmla="*/ 0 h 1383"/>
                  <a:gd name="T38" fmla="*/ 1367337999 w 398"/>
                  <a:gd name="T39" fmla="*/ 0 h 1383"/>
                  <a:gd name="T40" fmla="*/ 840235197 w 398"/>
                  <a:gd name="T41" fmla="*/ 0 h 1383"/>
                  <a:gd name="T42" fmla="*/ 655879366 w 398"/>
                  <a:gd name="T43" fmla="*/ 0 h 1383"/>
                  <a:gd name="T44" fmla="*/ 1092827563 w 398"/>
                  <a:gd name="T45" fmla="*/ 0 h 1383"/>
                  <a:gd name="T46" fmla="*/ 1516801948 w 398"/>
                  <a:gd name="T47" fmla="*/ 0 h 1383"/>
                  <a:gd name="T48" fmla="*/ 1919159910 w 398"/>
                  <a:gd name="T49" fmla="*/ 0 h 1383"/>
                  <a:gd name="T50" fmla="*/ 2147483647 w 398"/>
                  <a:gd name="T51" fmla="*/ 0 h 1383"/>
                  <a:gd name="T52" fmla="*/ 2147483647 w 398"/>
                  <a:gd name="T53" fmla="*/ 0 h 1383"/>
                  <a:gd name="T54" fmla="*/ 2147483647 w 398"/>
                  <a:gd name="T55" fmla="*/ 0 h 1383"/>
                  <a:gd name="T56" fmla="*/ 2147483647 w 398"/>
                  <a:gd name="T57" fmla="*/ 0 h 1383"/>
                  <a:gd name="T58" fmla="*/ 2147483647 w 398"/>
                  <a:gd name="T59" fmla="*/ 0 h 1383"/>
                  <a:gd name="T60" fmla="*/ 2147483647 w 398"/>
                  <a:gd name="T61" fmla="*/ 0 h 1383"/>
                  <a:gd name="T62" fmla="*/ 2147483647 w 398"/>
                  <a:gd name="T63" fmla="*/ 0 h 1383"/>
                  <a:gd name="T64" fmla="*/ 2147483647 w 398"/>
                  <a:gd name="T65" fmla="*/ 0 h 1383"/>
                  <a:gd name="T66" fmla="*/ 2147483647 w 398"/>
                  <a:gd name="T67" fmla="*/ 0 h 1383"/>
                  <a:gd name="T68" fmla="*/ 1746536039 w 398"/>
                  <a:gd name="T69" fmla="*/ 0 h 1383"/>
                  <a:gd name="T70" fmla="*/ 1193513845 w 398"/>
                  <a:gd name="T71" fmla="*/ 0 h 1383"/>
                  <a:gd name="T72" fmla="*/ 514655773 w 398"/>
                  <a:gd name="T73" fmla="*/ 0 h 1383"/>
                  <a:gd name="T74" fmla="*/ 0 w 398"/>
                  <a:gd name="T75" fmla="*/ 0 h 1383"/>
                  <a:gd name="T76" fmla="*/ 94082501 w 398"/>
                  <a:gd name="T77" fmla="*/ 0 h 1383"/>
                  <a:gd name="T78" fmla="*/ 129814897 w 398"/>
                  <a:gd name="T79" fmla="*/ 0 h 1383"/>
                  <a:gd name="T80" fmla="*/ 369431531 w 398"/>
                  <a:gd name="T81" fmla="*/ 0 h 1383"/>
                  <a:gd name="T82" fmla="*/ 996740800 w 398"/>
                  <a:gd name="T83" fmla="*/ 0 h 1383"/>
                  <a:gd name="T84" fmla="*/ 1444118299 w 398"/>
                  <a:gd name="T85" fmla="*/ 0 h 1383"/>
                  <a:gd name="T86" fmla="*/ 1579616627 w 398"/>
                  <a:gd name="T87" fmla="*/ 0 h 138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98"/>
                  <a:gd name="T133" fmla="*/ 0 h 1383"/>
                  <a:gd name="T134" fmla="*/ 398 w 398"/>
                  <a:gd name="T135" fmla="*/ 1383 h 1383"/>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98" h="1383">
                    <a:moveTo>
                      <a:pt x="171" y="3"/>
                    </a:moveTo>
                    <a:lnTo>
                      <a:pt x="179" y="3"/>
                    </a:lnTo>
                    <a:lnTo>
                      <a:pt x="188" y="4"/>
                    </a:lnTo>
                    <a:lnTo>
                      <a:pt x="198" y="4"/>
                    </a:lnTo>
                    <a:lnTo>
                      <a:pt x="209" y="3"/>
                    </a:lnTo>
                    <a:lnTo>
                      <a:pt x="218" y="3"/>
                    </a:lnTo>
                    <a:lnTo>
                      <a:pt x="228" y="2"/>
                    </a:lnTo>
                    <a:lnTo>
                      <a:pt x="238" y="1"/>
                    </a:lnTo>
                    <a:lnTo>
                      <a:pt x="246" y="0"/>
                    </a:lnTo>
                    <a:lnTo>
                      <a:pt x="246" y="30"/>
                    </a:lnTo>
                    <a:lnTo>
                      <a:pt x="246" y="79"/>
                    </a:lnTo>
                    <a:lnTo>
                      <a:pt x="247" y="141"/>
                    </a:lnTo>
                    <a:lnTo>
                      <a:pt x="250" y="213"/>
                    </a:lnTo>
                    <a:lnTo>
                      <a:pt x="258" y="289"/>
                    </a:lnTo>
                    <a:lnTo>
                      <a:pt x="271" y="366"/>
                    </a:lnTo>
                    <a:lnTo>
                      <a:pt x="291" y="438"/>
                    </a:lnTo>
                    <a:lnTo>
                      <a:pt x="317" y="503"/>
                    </a:lnTo>
                    <a:lnTo>
                      <a:pt x="332" y="532"/>
                    </a:lnTo>
                    <a:lnTo>
                      <a:pt x="347" y="562"/>
                    </a:lnTo>
                    <a:lnTo>
                      <a:pt x="360" y="591"/>
                    </a:lnTo>
                    <a:lnTo>
                      <a:pt x="372" y="623"/>
                    </a:lnTo>
                    <a:lnTo>
                      <a:pt x="382" y="654"/>
                    </a:lnTo>
                    <a:lnTo>
                      <a:pt x="389" y="687"/>
                    </a:lnTo>
                    <a:lnTo>
                      <a:pt x="393" y="723"/>
                    </a:lnTo>
                    <a:lnTo>
                      <a:pt x="396" y="760"/>
                    </a:lnTo>
                    <a:lnTo>
                      <a:pt x="396" y="769"/>
                    </a:lnTo>
                    <a:lnTo>
                      <a:pt x="397" y="781"/>
                    </a:lnTo>
                    <a:lnTo>
                      <a:pt x="397" y="795"/>
                    </a:lnTo>
                    <a:lnTo>
                      <a:pt x="397" y="810"/>
                    </a:lnTo>
                    <a:lnTo>
                      <a:pt x="397" y="829"/>
                    </a:lnTo>
                    <a:lnTo>
                      <a:pt x="397" y="848"/>
                    </a:lnTo>
                    <a:lnTo>
                      <a:pt x="397" y="869"/>
                    </a:lnTo>
                    <a:lnTo>
                      <a:pt x="398" y="892"/>
                    </a:lnTo>
                    <a:lnTo>
                      <a:pt x="398" y="905"/>
                    </a:lnTo>
                    <a:lnTo>
                      <a:pt x="398" y="917"/>
                    </a:lnTo>
                    <a:lnTo>
                      <a:pt x="398" y="931"/>
                    </a:lnTo>
                    <a:lnTo>
                      <a:pt x="398" y="944"/>
                    </a:lnTo>
                    <a:lnTo>
                      <a:pt x="398" y="1000"/>
                    </a:lnTo>
                    <a:lnTo>
                      <a:pt x="396" y="1058"/>
                    </a:lnTo>
                    <a:lnTo>
                      <a:pt x="393" y="1115"/>
                    </a:lnTo>
                    <a:lnTo>
                      <a:pt x="390" y="1171"/>
                    </a:lnTo>
                    <a:lnTo>
                      <a:pt x="387" y="1206"/>
                    </a:lnTo>
                    <a:lnTo>
                      <a:pt x="383" y="1239"/>
                    </a:lnTo>
                    <a:lnTo>
                      <a:pt x="378" y="1269"/>
                    </a:lnTo>
                    <a:lnTo>
                      <a:pt x="373" y="1295"/>
                    </a:lnTo>
                    <a:lnTo>
                      <a:pt x="367" y="1318"/>
                    </a:lnTo>
                    <a:lnTo>
                      <a:pt x="359" y="1335"/>
                    </a:lnTo>
                    <a:lnTo>
                      <a:pt x="350" y="1349"/>
                    </a:lnTo>
                    <a:lnTo>
                      <a:pt x="340" y="1356"/>
                    </a:lnTo>
                    <a:lnTo>
                      <a:pt x="327" y="1362"/>
                    </a:lnTo>
                    <a:lnTo>
                      <a:pt x="312" y="1366"/>
                    </a:lnTo>
                    <a:lnTo>
                      <a:pt x="295" y="1371"/>
                    </a:lnTo>
                    <a:lnTo>
                      <a:pt x="279" y="1376"/>
                    </a:lnTo>
                    <a:lnTo>
                      <a:pt x="261" y="1378"/>
                    </a:lnTo>
                    <a:lnTo>
                      <a:pt x="243" y="1380"/>
                    </a:lnTo>
                    <a:lnTo>
                      <a:pt x="224" y="1383"/>
                    </a:lnTo>
                    <a:lnTo>
                      <a:pt x="205" y="1383"/>
                    </a:lnTo>
                    <a:lnTo>
                      <a:pt x="186" y="1383"/>
                    </a:lnTo>
                    <a:lnTo>
                      <a:pt x="166" y="1381"/>
                    </a:lnTo>
                    <a:lnTo>
                      <a:pt x="148" y="1378"/>
                    </a:lnTo>
                    <a:lnTo>
                      <a:pt x="128" y="1374"/>
                    </a:lnTo>
                    <a:lnTo>
                      <a:pt x="110" y="1370"/>
                    </a:lnTo>
                    <a:lnTo>
                      <a:pt x="91" y="1363"/>
                    </a:lnTo>
                    <a:lnTo>
                      <a:pt x="73" y="1355"/>
                    </a:lnTo>
                    <a:lnTo>
                      <a:pt x="55" y="1346"/>
                    </a:lnTo>
                    <a:lnTo>
                      <a:pt x="71" y="1333"/>
                    </a:lnTo>
                    <a:lnTo>
                      <a:pt x="86" y="1323"/>
                    </a:lnTo>
                    <a:lnTo>
                      <a:pt x="103" y="1315"/>
                    </a:lnTo>
                    <a:lnTo>
                      <a:pt x="118" y="1308"/>
                    </a:lnTo>
                    <a:lnTo>
                      <a:pt x="134" y="1302"/>
                    </a:lnTo>
                    <a:lnTo>
                      <a:pt x="149" y="1298"/>
                    </a:lnTo>
                    <a:lnTo>
                      <a:pt x="164" y="1295"/>
                    </a:lnTo>
                    <a:lnTo>
                      <a:pt x="179" y="1294"/>
                    </a:lnTo>
                    <a:lnTo>
                      <a:pt x="194" y="1294"/>
                    </a:lnTo>
                    <a:lnTo>
                      <a:pt x="208" y="1295"/>
                    </a:lnTo>
                    <a:lnTo>
                      <a:pt x="222" y="1296"/>
                    </a:lnTo>
                    <a:lnTo>
                      <a:pt x="235" y="1298"/>
                    </a:lnTo>
                    <a:lnTo>
                      <a:pt x="249" y="1302"/>
                    </a:lnTo>
                    <a:lnTo>
                      <a:pt x="262" y="1307"/>
                    </a:lnTo>
                    <a:lnTo>
                      <a:pt x="275" y="1311"/>
                    </a:lnTo>
                    <a:lnTo>
                      <a:pt x="287" y="1316"/>
                    </a:lnTo>
                    <a:lnTo>
                      <a:pt x="292" y="1318"/>
                    </a:lnTo>
                    <a:lnTo>
                      <a:pt x="298" y="1320"/>
                    </a:lnTo>
                    <a:lnTo>
                      <a:pt x="305" y="1324"/>
                    </a:lnTo>
                    <a:lnTo>
                      <a:pt x="312" y="1326"/>
                    </a:lnTo>
                    <a:lnTo>
                      <a:pt x="318" y="1327"/>
                    </a:lnTo>
                    <a:lnTo>
                      <a:pt x="325" y="1327"/>
                    </a:lnTo>
                    <a:lnTo>
                      <a:pt x="331" y="1326"/>
                    </a:lnTo>
                    <a:lnTo>
                      <a:pt x="335" y="1322"/>
                    </a:lnTo>
                    <a:lnTo>
                      <a:pt x="336" y="1318"/>
                    </a:lnTo>
                    <a:lnTo>
                      <a:pt x="333" y="1312"/>
                    </a:lnTo>
                    <a:lnTo>
                      <a:pt x="330" y="1307"/>
                    </a:lnTo>
                    <a:lnTo>
                      <a:pt x="325" y="1300"/>
                    </a:lnTo>
                    <a:lnTo>
                      <a:pt x="318" y="1293"/>
                    </a:lnTo>
                    <a:lnTo>
                      <a:pt x="310" y="1287"/>
                    </a:lnTo>
                    <a:lnTo>
                      <a:pt x="300" y="1281"/>
                    </a:lnTo>
                    <a:lnTo>
                      <a:pt x="288" y="1277"/>
                    </a:lnTo>
                    <a:lnTo>
                      <a:pt x="282" y="1274"/>
                    </a:lnTo>
                    <a:lnTo>
                      <a:pt x="272" y="1272"/>
                    </a:lnTo>
                    <a:lnTo>
                      <a:pt x="263" y="1269"/>
                    </a:lnTo>
                    <a:lnTo>
                      <a:pt x="250" y="1265"/>
                    </a:lnTo>
                    <a:lnTo>
                      <a:pt x="238" y="1263"/>
                    </a:lnTo>
                    <a:lnTo>
                      <a:pt x="223" y="1260"/>
                    </a:lnTo>
                    <a:lnTo>
                      <a:pt x="207" y="1258"/>
                    </a:lnTo>
                    <a:lnTo>
                      <a:pt x="189" y="1257"/>
                    </a:lnTo>
                    <a:lnTo>
                      <a:pt x="171" y="1257"/>
                    </a:lnTo>
                    <a:lnTo>
                      <a:pt x="150" y="1258"/>
                    </a:lnTo>
                    <a:lnTo>
                      <a:pt x="129" y="1260"/>
                    </a:lnTo>
                    <a:lnTo>
                      <a:pt x="106" y="1264"/>
                    </a:lnTo>
                    <a:lnTo>
                      <a:pt x="82" y="1270"/>
                    </a:lnTo>
                    <a:lnTo>
                      <a:pt x="56" y="1277"/>
                    </a:lnTo>
                    <a:lnTo>
                      <a:pt x="30" y="1286"/>
                    </a:lnTo>
                    <a:lnTo>
                      <a:pt x="2" y="1297"/>
                    </a:lnTo>
                    <a:lnTo>
                      <a:pt x="0" y="1209"/>
                    </a:lnTo>
                    <a:lnTo>
                      <a:pt x="2" y="1034"/>
                    </a:lnTo>
                    <a:lnTo>
                      <a:pt x="7" y="856"/>
                    </a:lnTo>
                    <a:lnTo>
                      <a:pt x="10" y="758"/>
                    </a:lnTo>
                    <a:lnTo>
                      <a:pt x="10" y="741"/>
                    </a:lnTo>
                    <a:lnTo>
                      <a:pt x="11" y="719"/>
                    </a:lnTo>
                    <a:lnTo>
                      <a:pt x="14" y="692"/>
                    </a:lnTo>
                    <a:lnTo>
                      <a:pt x="20" y="661"/>
                    </a:lnTo>
                    <a:lnTo>
                      <a:pt x="28" y="626"/>
                    </a:lnTo>
                    <a:lnTo>
                      <a:pt x="40" y="587"/>
                    </a:lnTo>
                    <a:lnTo>
                      <a:pt x="59" y="544"/>
                    </a:lnTo>
                    <a:lnTo>
                      <a:pt x="83" y="498"/>
                    </a:lnTo>
                    <a:lnTo>
                      <a:pt x="108" y="446"/>
                    </a:lnTo>
                    <a:lnTo>
                      <a:pt x="128" y="389"/>
                    </a:lnTo>
                    <a:lnTo>
                      <a:pt x="144" y="327"/>
                    </a:lnTo>
                    <a:lnTo>
                      <a:pt x="156" y="262"/>
                    </a:lnTo>
                    <a:lnTo>
                      <a:pt x="164" y="197"/>
                    </a:lnTo>
                    <a:lnTo>
                      <a:pt x="170" y="130"/>
                    </a:lnTo>
                    <a:lnTo>
                      <a:pt x="171" y="65"/>
                    </a:lnTo>
                    <a:lnTo>
                      <a:pt x="171" y="3"/>
                    </a:lnTo>
                    <a:close/>
                  </a:path>
                </a:pathLst>
              </a:custGeom>
              <a:solidFill>
                <a:srgbClr val="CCFFCC"/>
              </a:solidFill>
              <a:ln w="9525">
                <a:noFill/>
                <a:round/>
                <a:headEnd/>
                <a:tailEnd/>
              </a:ln>
            </p:spPr>
            <p:txBody>
              <a:bodyPr>
                <a:prstTxWarp prst="textNoShape">
                  <a:avLst/>
                </a:prstTxWarp>
              </a:bodyPr>
              <a:lstStyle/>
              <a:p>
                <a:endParaRPr lang="en-US" dirty="0"/>
              </a:p>
            </p:txBody>
          </p:sp>
          <p:sp>
            <p:nvSpPr>
              <p:cNvPr id="31848" name="Freeform 22"/>
              <p:cNvSpPr>
                <a:spLocks/>
              </p:cNvSpPr>
              <p:nvPr/>
            </p:nvSpPr>
            <p:spPr bwMode="auto">
              <a:xfrm>
                <a:off x="3422" y="1334"/>
                <a:ext cx="152" cy="16"/>
              </a:xfrm>
              <a:custGeom>
                <a:avLst/>
                <a:gdLst>
                  <a:gd name="T0" fmla="*/ 23199767 w 91"/>
                  <a:gd name="T1" fmla="*/ 0 h 32"/>
                  <a:gd name="T2" fmla="*/ 136319261 w 91"/>
                  <a:gd name="T3" fmla="*/ 1 h 32"/>
                  <a:gd name="T4" fmla="*/ 258232296 w 91"/>
                  <a:gd name="T5" fmla="*/ 1 h 32"/>
                  <a:gd name="T6" fmla="*/ 431332859 w 91"/>
                  <a:gd name="T7" fmla="*/ 1 h 32"/>
                  <a:gd name="T8" fmla="*/ 604604547 w 91"/>
                  <a:gd name="T9" fmla="*/ 1 h 32"/>
                  <a:gd name="T10" fmla="*/ 769246735 w 91"/>
                  <a:gd name="T11" fmla="*/ 1 h 32"/>
                  <a:gd name="T12" fmla="*/ 943497722 w 91"/>
                  <a:gd name="T13" fmla="*/ 1 h 32"/>
                  <a:gd name="T14" fmla="*/ 1082438353 w 91"/>
                  <a:gd name="T15" fmla="*/ 1 h 32"/>
                  <a:gd name="T16" fmla="*/ 1203419135 w 91"/>
                  <a:gd name="T17" fmla="*/ 0 h 32"/>
                  <a:gd name="T18" fmla="*/ 1226618060 w 91"/>
                  <a:gd name="T19" fmla="*/ 1 h 32"/>
                  <a:gd name="T20" fmla="*/ 1226618060 w 91"/>
                  <a:gd name="T21" fmla="*/ 1 h 32"/>
                  <a:gd name="T22" fmla="*/ 1226618060 w 91"/>
                  <a:gd name="T23" fmla="*/ 1 h 32"/>
                  <a:gd name="T24" fmla="*/ 1212196431 w 91"/>
                  <a:gd name="T25" fmla="*/ 1 h 32"/>
                  <a:gd name="T26" fmla="*/ 1108482334 w 91"/>
                  <a:gd name="T27" fmla="*/ 1 h 32"/>
                  <a:gd name="T28" fmla="*/ 966627586 w 91"/>
                  <a:gd name="T29" fmla="*/ 1 h 32"/>
                  <a:gd name="T30" fmla="*/ 841586229 w 91"/>
                  <a:gd name="T31" fmla="*/ 1 h 32"/>
                  <a:gd name="T32" fmla="*/ 676946530 w 91"/>
                  <a:gd name="T33" fmla="*/ 1 h 32"/>
                  <a:gd name="T34" fmla="*/ 505679767 w 91"/>
                  <a:gd name="T35" fmla="*/ 1 h 32"/>
                  <a:gd name="T36" fmla="*/ 346461502 w 91"/>
                  <a:gd name="T37" fmla="*/ 1 h 32"/>
                  <a:gd name="T38" fmla="*/ 181247275 w 91"/>
                  <a:gd name="T39" fmla="*/ 1 h 32"/>
                  <a:gd name="T40" fmla="*/ 38751259 w 91"/>
                  <a:gd name="T41" fmla="*/ 1 h 32"/>
                  <a:gd name="T42" fmla="*/ 13889341 w 91"/>
                  <a:gd name="T43" fmla="*/ 1 h 32"/>
                  <a:gd name="T44" fmla="*/ 0 w 91"/>
                  <a:gd name="T45" fmla="*/ 1 h 32"/>
                  <a:gd name="T46" fmla="*/ 0 w 91"/>
                  <a:gd name="T47" fmla="*/ 1 h 32"/>
                  <a:gd name="T48" fmla="*/ 23199767 w 91"/>
                  <a:gd name="T49" fmla="*/ 0 h 3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91"/>
                  <a:gd name="T76" fmla="*/ 0 h 32"/>
                  <a:gd name="T77" fmla="*/ 91 w 91"/>
                  <a:gd name="T78" fmla="*/ 32 h 3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91" h="32">
                    <a:moveTo>
                      <a:pt x="2" y="0"/>
                    </a:moveTo>
                    <a:lnTo>
                      <a:pt x="10" y="1"/>
                    </a:lnTo>
                    <a:lnTo>
                      <a:pt x="19" y="2"/>
                    </a:lnTo>
                    <a:lnTo>
                      <a:pt x="32" y="3"/>
                    </a:lnTo>
                    <a:lnTo>
                      <a:pt x="45" y="3"/>
                    </a:lnTo>
                    <a:lnTo>
                      <a:pt x="57" y="3"/>
                    </a:lnTo>
                    <a:lnTo>
                      <a:pt x="70" y="3"/>
                    </a:lnTo>
                    <a:lnTo>
                      <a:pt x="80" y="2"/>
                    </a:lnTo>
                    <a:lnTo>
                      <a:pt x="89" y="0"/>
                    </a:lnTo>
                    <a:lnTo>
                      <a:pt x="91" y="6"/>
                    </a:lnTo>
                    <a:lnTo>
                      <a:pt x="91" y="14"/>
                    </a:lnTo>
                    <a:lnTo>
                      <a:pt x="91" y="21"/>
                    </a:lnTo>
                    <a:lnTo>
                      <a:pt x="90" y="28"/>
                    </a:lnTo>
                    <a:lnTo>
                      <a:pt x="82" y="29"/>
                    </a:lnTo>
                    <a:lnTo>
                      <a:pt x="72" y="31"/>
                    </a:lnTo>
                    <a:lnTo>
                      <a:pt x="62" y="32"/>
                    </a:lnTo>
                    <a:lnTo>
                      <a:pt x="50" y="32"/>
                    </a:lnTo>
                    <a:lnTo>
                      <a:pt x="38" y="32"/>
                    </a:lnTo>
                    <a:lnTo>
                      <a:pt x="26" y="32"/>
                    </a:lnTo>
                    <a:lnTo>
                      <a:pt x="14" y="31"/>
                    </a:lnTo>
                    <a:lnTo>
                      <a:pt x="3" y="29"/>
                    </a:lnTo>
                    <a:lnTo>
                      <a:pt x="1" y="23"/>
                    </a:lnTo>
                    <a:lnTo>
                      <a:pt x="0" y="16"/>
                    </a:lnTo>
                    <a:lnTo>
                      <a:pt x="0" y="8"/>
                    </a:lnTo>
                    <a:lnTo>
                      <a:pt x="2" y="0"/>
                    </a:lnTo>
                    <a:close/>
                  </a:path>
                </a:pathLst>
              </a:custGeom>
              <a:solidFill>
                <a:srgbClr val="33D819"/>
              </a:solidFill>
              <a:ln w="9525">
                <a:noFill/>
                <a:round/>
                <a:headEnd/>
                <a:tailEnd/>
              </a:ln>
            </p:spPr>
            <p:txBody>
              <a:bodyPr>
                <a:prstTxWarp prst="textNoShape">
                  <a:avLst/>
                </a:prstTxWarp>
              </a:bodyPr>
              <a:lstStyle/>
              <a:p>
                <a:endParaRPr lang="en-US" dirty="0"/>
              </a:p>
            </p:txBody>
          </p:sp>
          <p:sp>
            <p:nvSpPr>
              <p:cNvPr id="31849" name="Freeform 23"/>
              <p:cNvSpPr>
                <a:spLocks/>
              </p:cNvSpPr>
              <p:nvPr/>
            </p:nvSpPr>
            <p:spPr bwMode="auto">
              <a:xfrm>
                <a:off x="3432" y="1309"/>
                <a:ext cx="139" cy="11"/>
              </a:xfrm>
              <a:custGeom>
                <a:avLst/>
                <a:gdLst>
                  <a:gd name="T0" fmla="*/ 0 w 84"/>
                  <a:gd name="T1" fmla="*/ 0 h 24"/>
                  <a:gd name="T2" fmla="*/ 48096004 w 84"/>
                  <a:gd name="T3" fmla="*/ 0 h 24"/>
                  <a:gd name="T4" fmla="*/ 150345705 w 84"/>
                  <a:gd name="T5" fmla="*/ 0 h 24"/>
                  <a:gd name="T6" fmla="*/ 289082932 w 84"/>
                  <a:gd name="T7" fmla="*/ 0 h 24"/>
                  <a:gd name="T8" fmla="*/ 441334149 w 84"/>
                  <a:gd name="T9" fmla="*/ 0 h 24"/>
                  <a:gd name="T10" fmla="*/ 579584863 w 84"/>
                  <a:gd name="T11" fmla="*/ 0 h 24"/>
                  <a:gd name="T12" fmla="*/ 708016536 w 84"/>
                  <a:gd name="T13" fmla="*/ 0 h 24"/>
                  <a:gd name="T14" fmla="*/ 795704605 w 84"/>
                  <a:gd name="T15" fmla="*/ 0 h 24"/>
                  <a:gd name="T16" fmla="*/ 839688601 w 84"/>
                  <a:gd name="T17" fmla="*/ 0 h 24"/>
                  <a:gd name="T18" fmla="*/ 764731212 w 84"/>
                  <a:gd name="T19" fmla="*/ 0 h 24"/>
                  <a:gd name="T20" fmla="*/ 670053364 w 84"/>
                  <a:gd name="T21" fmla="*/ 0 h 24"/>
                  <a:gd name="T22" fmla="*/ 561829509 w 84"/>
                  <a:gd name="T23" fmla="*/ 0 h 24"/>
                  <a:gd name="T24" fmla="*/ 427866365 w 84"/>
                  <a:gd name="T25" fmla="*/ 0 h 24"/>
                  <a:gd name="T26" fmla="*/ 302579699 w 84"/>
                  <a:gd name="T27" fmla="*/ 0 h 24"/>
                  <a:gd name="T28" fmla="*/ 185315641 w 84"/>
                  <a:gd name="T29" fmla="*/ 0 h 24"/>
                  <a:gd name="T30" fmla="*/ 90856428 w 84"/>
                  <a:gd name="T31" fmla="*/ 0 h 24"/>
                  <a:gd name="T32" fmla="*/ 0 w 84"/>
                  <a:gd name="T33" fmla="*/ 0 h 2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4"/>
                  <a:gd name="T52" fmla="*/ 0 h 24"/>
                  <a:gd name="T53" fmla="*/ 84 w 84"/>
                  <a:gd name="T54" fmla="*/ 24 h 2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4" h="24">
                    <a:moveTo>
                      <a:pt x="0" y="15"/>
                    </a:moveTo>
                    <a:lnTo>
                      <a:pt x="5" y="9"/>
                    </a:lnTo>
                    <a:lnTo>
                      <a:pt x="15" y="3"/>
                    </a:lnTo>
                    <a:lnTo>
                      <a:pt x="29" y="1"/>
                    </a:lnTo>
                    <a:lnTo>
                      <a:pt x="44" y="0"/>
                    </a:lnTo>
                    <a:lnTo>
                      <a:pt x="58" y="0"/>
                    </a:lnTo>
                    <a:lnTo>
                      <a:pt x="71" y="3"/>
                    </a:lnTo>
                    <a:lnTo>
                      <a:pt x="80" y="9"/>
                    </a:lnTo>
                    <a:lnTo>
                      <a:pt x="84" y="17"/>
                    </a:lnTo>
                    <a:lnTo>
                      <a:pt x="77" y="21"/>
                    </a:lnTo>
                    <a:lnTo>
                      <a:pt x="67" y="23"/>
                    </a:lnTo>
                    <a:lnTo>
                      <a:pt x="56" y="24"/>
                    </a:lnTo>
                    <a:lnTo>
                      <a:pt x="43" y="24"/>
                    </a:lnTo>
                    <a:lnTo>
                      <a:pt x="30" y="24"/>
                    </a:lnTo>
                    <a:lnTo>
                      <a:pt x="19" y="22"/>
                    </a:lnTo>
                    <a:lnTo>
                      <a:pt x="9" y="20"/>
                    </a:lnTo>
                    <a:lnTo>
                      <a:pt x="0" y="15"/>
                    </a:lnTo>
                    <a:close/>
                  </a:path>
                </a:pathLst>
              </a:custGeom>
              <a:solidFill>
                <a:srgbClr val="33D819"/>
              </a:solidFill>
              <a:ln w="9525">
                <a:noFill/>
                <a:round/>
                <a:headEnd/>
                <a:tailEnd/>
              </a:ln>
            </p:spPr>
            <p:txBody>
              <a:bodyPr>
                <a:prstTxWarp prst="textNoShape">
                  <a:avLst/>
                </a:prstTxWarp>
              </a:bodyPr>
              <a:lstStyle/>
              <a:p>
                <a:endParaRPr lang="en-US" dirty="0"/>
              </a:p>
            </p:txBody>
          </p:sp>
          <p:grpSp>
            <p:nvGrpSpPr>
              <p:cNvPr id="31850" name="Group 24"/>
              <p:cNvGrpSpPr>
                <a:grpSpLocks/>
              </p:cNvGrpSpPr>
              <p:nvPr/>
            </p:nvGrpSpPr>
            <p:grpSpPr bwMode="auto">
              <a:xfrm>
                <a:off x="3264" y="1488"/>
                <a:ext cx="448" cy="568"/>
                <a:chOff x="2144" y="2074"/>
                <a:chExt cx="666" cy="1470"/>
              </a:xfrm>
            </p:grpSpPr>
            <p:sp>
              <p:nvSpPr>
                <p:cNvPr id="31851" name="Freeform 25"/>
                <p:cNvSpPr>
                  <a:spLocks/>
                </p:cNvSpPr>
                <p:nvPr/>
              </p:nvSpPr>
              <p:spPr bwMode="auto">
                <a:xfrm>
                  <a:off x="2298" y="2074"/>
                  <a:ext cx="254" cy="353"/>
                </a:xfrm>
                <a:custGeom>
                  <a:avLst/>
                  <a:gdLst>
                    <a:gd name="T0" fmla="*/ 42 w 254"/>
                    <a:gd name="T1" fmla="*/ 215 h 353"/>
                    <a:gd name="T2" fmla="*/ 37 w 254"/>
                    <a:gd name="T3" fmla="*/ 168 h 353"/>
                    <a:gd name="T4" fmla="*/ 41 w 254"/>
                    <a:gd name="T5" fmla="*/ 123 h 353"/>
                    <a:gd name="T6" fmla="*/ 39 w 254"/>
                    <a:gd name="T7" fmla="*/ 74 h 353"/>
                    <a:gd name="T8" fmla="*/ 61 w 254"/>
                    <a:gd name="T9" fmla="*/ 36 h 353"/>
                    <a:gd name="T10" fmla="*/ 86 w 254"/>
                    <a:gd name="T11" fmla="*/ 13 h 353"/>
                    <a:gd name="T12" fmla="*/ 119 w 254"/>
                    <a:gd name="T13" fmla="*/ 0 h 353"/>
                    <a:gd name="T14" fmla="*/ 153 w 254"/>
                    <a:gd name="T15" fmla="*/ 7 h 353"/>
                    <a:gd name="T16" fmla="*/ 199 w 254"/>
                    <a:gd name="T17" fmla="*/ 35 h 353"/>
                    <a:gd name="T18" fmla="*/ 232 w 254"/>
                    <a:gd name="T19" fmla="*/ 73 h 353"/>
                    <a:gd name="T20" fmla="*/ 251 w 254"/>
                    <a:gd name="T21" fmla="*/ 115 h 353"/>
                    <a:gd name="T22" fmla="*/ 254 w 254"/>
                    <a:gd name="T23" fmla="*/ 174 h 353"/>
                    <a:gd name="T24" fmla="*/ 248 w 254"/>
                    <a:gd name="T25" fmla="*/ 224 h 353"/>
                    <a:gd name="T26" fmla="*/ 235 w 254"/>
                    <a:gd name="T27" fmla="*/ 276 h 353"/>
                    <a:gd name="T28" fmla="*/ 211 w 254"/>
                    <a:gd name="T29" fmla="*/ 320 h 353"/>
                    <a:gd name="T30" fmla="*/ 182 w 254"/>
                    <a:gd name="T31" fmla="*/ 349 h 353"/>
                    <a:gd name="T32" fmla="*/ 159 w 254"/>
                    <a:gd name="T33" fmla="*/ 353 h 353"/>
                    <a:gd name="T34" fmla="*/ 116 w 254"/>
                    <a:gd name="T35" fmla="*/ 331 h 353"/>
                    <a:gd name="T36" fmla="*/ 79 w 254"/>
                    <a:gd name="T37" fmla="*/ 285 h 353"/>
                    <a:gd name="T38" fmla="*/ 22 w 254"/>
                    <a:gd name="T39" fmla="*/ 331 h 353"/>
                    <a:gd name="T40" fmla="*/ 6 w 254"/>
                    <a:gd name="T41" fmla="*/ 328 h 353"/>
                    <a:gd name="T42" fmla="*/ 0 w 254"/>
                    <a:gd name="T43" fmla="*/ 305 h 353"/>
                    <a:gd name="T44" fmla="*/ 59 w 254"/>
                    <a:gd name="T45" fmla="*/ 260 h 353"/>
                    <a:gd name="T46" fmla="*/ 42 w 254"/>
                    <a:gd name="T47" fmla="*/ 215 h 35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54"/>
                    <a:gd name="T73" fmla="*/ 0 h 353"/>
                    <a:gd name="T74" fmla="*/ 254 w 254"/>
                    <a:gd name="T75" fmla="*/ 353 h 35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54" h="353">
                      <a:moveTo>
                        <a:pt x="42" y="215"/>
                      </a:moveTo>
                      <a:lnTo>
                        <a:pt x="37" y="168"/>
                      </a:lnTo>
                      <a:lnTo>
                        <a:pt x="41" y="123"/>
                      </a:lnTo>
                      <a:lnTo>
                        <a:pt x="39" y="74"/>
                      </a:lnTo>
                      <a:lnTo>
                        <a:pt x="61" y="36"/>
                      </a:lnTo>
                      <a:lnTo>
                        <a:pt x="86" y="13"/>
                      </a:lnTo>
                      <a:lnTo>
                        <a:pt x="119" y="0"/>
                      </a:lnTo>
                      <a:lnTo>
                        <a:pt x="153" y="7"/>
                      </a:lnTo>
                      <a:lnTo>
                        <a:pt x="199" y="35"/>
                      </a:lnTo>
                      <a:lnTo>
                        <a:pt x="232" y="73"/>
                      </a:lnTo>
                      <a:lnTo>
                        <a:pt x="251" y="115"/>
                      </a:lnTo>
                      <a:lnTo>
                        <a:pt x="254" y="174"/>
                      </a:lnTo>
                      <a:lnTo>
                        <a:pt x="248" y="224"/>
                      </a:lnTo>
                      <a:lnTo>
                        <a:pt x="235" y="276"/>
                      </a:lnTo>
                      <a:lnTo>
                        <a:pt x="211" y="320"/>
                      </a:lnTo>
                      <a:lnTo>
                        <a:pt x="182" y="349"/>
                      </a:lnTo>
                      <a:lnTo>
                        <a:pt x="159" y="353"/>
                      </a:lnTo>
                      <a:lnTo>
                        <a:pt x="116" y="331"/>
                      </a:lnTo>
                      <a:lnTo>
                        <a:pt x="79" y="285"/>
                      </a:lnTo>
                      <a:lnTo>
                        <a:pt x="22" y="331"/>
                      </a:lnTo>
                      <a:lnTo>
                        <a:pt x="6" y="328"/>
                      </a:lnTo>
                      <a:lnTo>
                        <a:pt x="0" y="305"/>
                      </a:lnTo>
                      <a:lnTo>
                        <a:pt x="59" y="260"/>
                      </a:lnTo>
                      <a:lnTo>
                        <a:pt x="42" y="215"/>
                      </a:lnTo>
                      <a:close/>
                    </a:path>
                  </a:pathLst>
                </a:custGeom>
                <a:solidFill>
                  <a:srgbClr val="000000"/>
                </a:solidFill>
                <a:ln w="9525">
                  <a:noFill/>
                  <a:round/>
                  <a:headEnd/>
                  <a:tailEnd/>
                </a:ln>
              </p:spPr>
              <p:txBody>
                <a:bodyPr>
                  <a:prstTxWarp prst="textNoShape">
                    <a:avLst/>
                  </a:prstTxWarp>
                </a:bodyPr>
                <a:lstStyle/>
                <a:p>
                  <a:endParaRPr lang="en-US" dirty="0"/>
                </a:p>
              </p:txBody>
            </p:sp>
            <p:sp>
              <p:nvSpPr>
                <p:cNvPr id="31852" name="Freeform 26"/>
                <p:cNvSpPr>
                  <a:spLocks/>
                </p:cNvSpPr>
                <p:nvPr/>
              </p:nvSpPr>
              <p:spPr bwMode="auto">
                <a:xfrm>
                  <a:off x="2332" y="2446"/>
                  <a:ext cx="253" cy="517"/>
                </a:xfrm>
                <a:custGeom>
                  <a:avLst/>
                  <a:gdLst>
                    <a:gd name="T0" fmla="*/ 71 w 253"/>
                    <a:gd name="T1" fmla="*/ 44 h 517"/>
                    <a:gd name="T2" fmla="*/ 107 w 253"/>
                    <a:gd name="T3" fmla="*/ 12 h 517"/>
                    <a:gd name="T4" fmla="*/ 161 w 253"/>
                    <a:gd name="T5" fmla="*/ 0 h 517"/>
                    <a:gd name="T6" fmla="*/ 210 w 253"/>
                    <a:gd name="T7" fmla="*/ 9 h 517"/>
                    <a:gd name="T8" fmla="*/ 245 w 253"/>
                    <a:gd name="T9" fmla="*/ 39 h 517"/>
                    <a:gd name="T10" fmla="*/ 253 w 253"/>
                    <a:gd name="T11" fmla="*/ 63 h 517"/>
                    <a:gd name="T12" fmla="*/ 253 w 253"/>
                    <a:gd name="T13" fmla="*/ 94 h 517"/>
                    <a:gd name="T14" fmla="*/ 237 w 253"/>
                    <a:gd name="T15" fmla="*/ 122 h 517"/>
                    <a:gd name="T16" fmla="*/ 210 w 253"/>
                    <a:gd name="T17" fmla="*/ 169 h 517"/>
                    <a:gd name="T18" fmla="*/ 197 w 253"/>
                    <a:gd name="T19" fmla="*/ 224 h 517"/>
                    <a:gd name="T20" fmla="*/ 194 w 253"/>
                    <a:gd name="T21" fmla="*/ 270 h 517"/>
                    <a:gd name="T22" fmla="*/ 205 w 253"/>
                    <a:gd name="T23" fmla="*/ 322 h 517"/>
                    <a:gd name="T24" fmla="*/ 237 w 253"/>
                    <a:gd name="T25" fmla="*/ 369 h 517"/>
                    <a:gd name="T26" fmla="*/ 250 w 253"/>
                    <a:gd name="T27" fmla="*/ 416 h 517"/>
                    <a:gd name="T28" fmla="*/ 245 w 253"/>
                    <a:gd name="T29" fmla="*/ 458 h 517"/>
                    <a:gd name="T30" fmla="*/ 221 w 253"/>
                    <a:gd name="T31" fmla="*/ 493 h 517"/>
                    <a:gd name="T32" fmla="*/ 190 w 253"/>
                    <a:gd name="T33" fmla="*/ 514 h 517"/>
                    <a:gd name="T34" fmla="*/ 150 w 253"/>
                    <a:gd name="T35" fmla="*/ 517 h 517"/>
                    <a:gd name="T36" fmla="*/ 102 w 253"/>
                    <a:gd name="T37" fmla="*/ 517 h 517"/>
                    <a:gd name="T38" fmla="*/ 68 w 253"/>
                    <a:gd name="T39" fmla="*/ 498 h 517"/>
                    <a:gd name="T40" fmla="*/ 32 w 253"/>
                    <a:gd name="T41" fmla="*/ 439 h 517"/>
                    <a:gd name="T42" fmla="*/ 8 w 253"/>
                    <a:gd name="T43" fmla="*/ 388 h 517"/>
                    <a:gd name="T44" fmla="*/ 0 w 253"/>
                    <a:gd name="T45" fmla="*/ 310 h 517"/>
                    <a:gd name="T46" fmla="*/ 8 w 253"/>
                    <a:gd name="T47" fmla="*/ 240 h 517"/>
                    <a:gd name="T48" fmla="*/ 24 w 253"/>
                    <a:gd name="T49" fmla="*/ 164 h 517"/>
                    <a:gd name="T50" fmla="*/ 48 w 253"/>
                    <a:gd name="T51" fmla="*/ 91 h 517"/>
                    <a:gd name="T52" fmla="*/ 71 w 253"/>
                    <a:gd name="T53" fmla="*/ 44 h 51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53"/>
                    <a:gd name="T82" fmla="*/ 0 h 517"/>
                    <a:gd name="T83" fmla="*/ 253 w 253"/>
                    <a:gd name="T84" fmla="*/ 517 h 517"/>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53" h="517">
                      <a:moveTo>
                        <a:pt x="71" y="44"/>
                      </a:moveTo>
                      <a:lnTo>
                        <a:pt x="107" y="12"/>
                      </a:lnTo>
                      <a:lnTo>
                        <a:pt x="161" y="0"/>
                      </a:lnTo>
                      <a:lnTo>
                        <a:pt x="210" y="9"/>
                      </a:lnTo>
                      <a:lnTo>
                        <a:pt x="245" y="39"/>
                      </a:lnTo>
                      <a:lnTo>
                        <a:pt x="253" y="63"/>
                      </a:lnTo>
                      <a:lnTo>
                        <a:pt x="253" y="94"/>
                      </a:lnTo>
                      <a:lnTo>
                        <a:pt x="237" y="122"/>
                      </a:lnTo>
                      <a:lnTo>
                        <a:pt x="210" y="169"/>
                      </a:lnTo>
                      <a:lnTo>
                        <a:pt x="197" y="224"/>
                      </a:lnTo>
                      <a:lnTo>
                        <a:pt x="194" y="270"/>
                      </a:lnTo>
                      <a:lnTo>
                        <a:pt x="205" y="322"/>
                      </a:lnTo>
                      <a:lnTo>
                        <a:pt x="237" y="369"/>
                      </a:lnTo>
                      <a:lnTo>
                        <a:pt x="250" y="416"/>
                      </a:lnTo>
                      <a:lnTo>
                        <a:pt x="245" y="458"/>
                      </a:lnTo>
                      <a:lnTo>
                        <a:pt x="221" y="493"/>
                      </a:lnTo>
                      <a:lnTo>
                        <a:pt x="190" y="514"/>
                      </a:lnTo>
                      <a:lnTo>
                        <a:pt x="150" y="517"/>
                      </a:lnTo>
                      <a:lnTo>
                        <a:pt x="102" y="517"/>
                      </a:lnTo>
                      <a:lnTo>
                        <a:pt x="68" y="498"/>
                      </a:lnTo>
                      <a:lnTo>
                        <a:pt x="32" y="439"/>
                      </a:lnTo>
                      <a:lnTo>
                        <a:pt x="8" y="388"/>
                      </a:lnTo>
                      <a:lnTo>
                        <a:pt x="0" y="310"/>
                      </a:lnTo>
                      <a:lnTo>
                        <a:pt x="8" y="240"/>
                      </a:lnTo>
                      <a:lnTo>
                        <a:pt x="24" y="164"/>
                      </a:lnTo>
                      <a:lnTo>
                        <a:pt x="48" y="91"/>
                      </a:lnTo>
                      <a:lnTo>
                        <a:pt x="71" y="44"/>
                      </a:lnTo>
                      <a:close/>
                    </a:path>
                  </a:pathLst>
                </a:custGeom>
                <a:solidFill>
                  <a:srgbClr val="000000"/>
                </a:solidFill>
                <a:ln w="9525">
                  <a:noFill/>
                  <a:round/>
                  <a:headEnd/>
                  <a:tailEnd/>
                </a:ln>
              </p:spPr>
              <p:txBody>
                <a:bodyPr>
                  <a:prstTxWarp prst="textNoShape">
                    <a:avLst/>
                  </a:prstTxWarp>
                </a:bodyPr>
                <a:lstStyle/>
                <a:p>
                  <a:endParaRPr lang="en-US" dirty="0"/>
                </a:p>
              </p:txBody>
            </p:sp>
            <p:sp>
              <p:nvSpPr>
                <p:cNvPr id="31853" name="Freeform 27"/>
                <p:cNvSpPr>
                  <a:spLocks/>
                </p:cNvSpPr>
                <p:nvPr/>
              </p:nvSpPr>
              <p:spPr bwMode="auto">
                <a:xfrm>
                  <a:off x="2527" y="2464"/>
                  <a:ext cx="283" cy="464"/>
                </a:xfrm>
                <a:custGeom>
                  <a:avLst/>
                  <a:gdLst>
                    <a:gd name="T0" fmla="*/ 0 w 283"/>
                    <a:gd name="T1" fmla="*/ 24 h 464"/>
                    <a:gd name="T2" fmla="*/ 4 w 283"/>
                    <a:gd name="T3" fmla="*/ 3 h 464"/>
                    <a:gd name="T4" fmla="*/ 48 w 283"/>
                    <a:gd name="T5" fmla="*/ 0 h 464"/>
                    <a:gd name="T6" fmla="*/ 72 w 283"/>
                    <a:gd name="T7" fmla="*/ 19 h 464"/>
                    <a:gd name="T8" fmla="*/ 108 w 283"/>
                    <a:gd name="T9" fmla="*/ 71 h 464"/>
                    <a:gd name="T10" fmla="*/ 155 w 283"/>
                    <a:gd name="T11" fmla="*/ 136 h 464"/>
                    <a:gd name="T12" fmla="*/ 199 w 283"/>
                    <a:gd name="T13" fmla="*/ 183 h 464"/>
                    <a:gd name="T14" fmla="*/ 280 w 283"/>
                    <a:gd name="T15" fmla="*/ 270 h 464"/>
                    <a:gd name="T16" fmla="*/ 283 w 283"/>
                    <a:gd name="T17" fmla="*/ 289 h 464"/>
                    <a:gd name="T18" fmla="*/ 267 w 283"/>
                    <a:gd name="T19" fmla="*/ 301 h 464"/>
                    <a:gd name="T20" fmla="*/ 227 w 283"/>
                    <a:gd name="T21" fmla="*/ 317 h 464"/>
                    <a:gd name="T22" fmla="*/ 171 w 283"/>
                    <a:gd name="T23" fmla="*/ 328 h 464"/>
                    <a:gd name="T24" fmla="*/ 104 w 283"/>
                    <a:gd name="T25" fmla="*/ 331 h 464"/>
                    <a:gd name="T26" fmla="*/ 80 w 283"/>
                    <a:gd name="T27" fmla="*/ 336 h 464"/>
                    <a:gd name="T28" fmla="*/ 72 w 283"/>
                    <a:gd name="T29" fmla="*/ 352 h 464"/>
                    <a:gd name="T30" fmla="*/ 88 w 283"/>
                    <a:gd name="T31" fmla="*/ 378 h 464"/>
                    <a:gd name="T32" fmla="*/ 144 w 283"/>
                    <a:gd name="T33" fmla="*/ 425 h 464"/>
                    <a:gd name="T34" fmla="*/ 183 w 283"/>
                    <a:gd name="T35" fmla="*/ 437 h 464"/>
                    <a:gd name="T36" fmla="*/ 191 w 283"/>
                    <a:gd name="T37" fmla="*/ 453 h 464"/>
                    <a:gd name="T38" fmla="*/ 175 w 283"/>
                    <a:gd name="T39" fmla="*/ 464 h 464"/>
                    <a:gd name="T40" fmla="*/ 140 w 283"/>
                    <a:gd name="T41" fmla="*/ 464 h 464"/>
                    <a:gd name="T42" fmla="*/ 92 w 283"/>
                    <a:gd name="T43" fmla="*/ 437 h 464"/>
                    <a:gd name="T44" fmla="*/ 52 w 283"/>
                    <a:gd name="T45" fmla="*/ 398 h 464"/>
                    <a:gd name="T46" fmla="*/ 28 w 283"/>
                    <a:gd name="T47" fmla="*/ 363 h 464"/>
                    <a:gd name="T48" fmla="*/ 28 w 283"/>
                    <a:gd name="T49" fmla="*/ 336 h 464"/>
                    <a:gd name="T50" fmla="*/ 44 w 283"/>
                    <a:gd name="T51" fmla="*/ 317 h 464"/>
                    <a:gd name="T52" fmla="*/ 68 w 283"/>
                    <a:gd name="T53" fmla="*/ 309 h 464"/>
                    <a:gd name="T54" fmla="*/ 104 w 283"/>
                    <a:gd name="T55" fmla="*/ 304 h 464"/>
                    <a:gd name="T56" fmla="*/ 144 w 283"/>
                    <a:gd name="T57" fmla="*/ 304 h 464"/>
                    <a:gd name="T58" fmla="*/ 191 w 283"/>
                    <a:gd name="T59" fmla="*/ 297 h 464"/>
                    <a:gd name="T60" fmla="*/ 215 w 283"/>
                    <a:gd name="T61" fmla="*/ 289 h 464"/>
                    <a:gd name="T62" fmla="*/ 227 w 283"/>
                    <a:gd name="T63" fmla="*/ 277 h 464"/>
                    <a:gd name="T64" fmla="*/ 223 w 283"/>
                    <a:gd name="T65" fmla="*/ 265 h 464"/>
                    <a:gd name="T66" fmla="*/ 187 w 283"/>
                    <a:gd name="T67" fmla="*/ 234 h 464"/>
                    <a:gd name="T68" fmla="*/ 132 w 283"/>
                    <a:gd name="T69" fmla="*/ 179 h 464"/>
                    <a:gd name="T70" fmla="*/ 80 w 283"/>
                    <a:gd name="T71" fmla="*/ 133 h 464"/>
                    <a:gd name="T72" fmla="*/ 24 w 283"/>
                    <a:gd name="T73" fmla="*/ 81 h 464"/>
                    <a:gd name="T74" fmla="*/ 4 w 283"/>
                    <a:gd name="T75" fmla="*/ 47 h 464"/>
                    <a:gd name="T76" fmla="*/ 0 w 283"/>
                    <a:gd name="T77" fmla="*/ 24 h 46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83"/>
                    <a:gd name="T118" fmla="*/ 0 h 464"/>
                    <a:gd name="T119" fmla="*/ 283 w 283"/>
                    <a:gd name="T120" fmla="*/ 464 h 464"/>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83" h="464">
                      <a:moveTo>
                        <a:pt x="0" y="24"/>
                      </a:moveTo>
                      <a:lnTo>
                        <a:pt x="4" y="3"/>
                      </a:lnTo>
                      <a:lnTo>
                        <a:pt x="48" y="0"/>
                      </a:lnTo>
                      <a:lnTo>
                        <a:pt x="72" y="19"/>
                      </a:lnTo>
                      <a:lnTo>
                        <a:pt x="108" y="71"/>
                      </a:lnTo>
                      <a:lnTo>
                        <a:pt x="155" y="136"/>
                      </a:lnTo>
                      <a:lnTo>
                        <a:pt x="199" y="183"/>
                      </a:lnTo>
                      <a:lnTo>
                        <a:pt x="280" y="270"/>
                      </a:lnTo>
                      <a:lnTo>
                        <a:pt x="283" y="289"/>
                      </a:lnTo>
                      <a:lnTo>
                        <a:pt x="267" y="301"/>
                      </a:lnTo>
                      <a:lnTo>
                        <a:pt x="227" y="317"/>
                      </a:lnTo>
                      <a:lnTo>
                        <a:pt x="171" y="328"/>
                      </a:lnTo>
                      <a:lnTo>
                        <a:pt x="104" y="331"/>
                      </a:lnTo>
                      <a:lnTo>
                        <a:pt x="80" y="336"/>
                      </a:lnTo>
                      <a:lnTo>
                        <a:pt x="72" y="352"/>
                      </a:lnTo>
                      <a:lnTo>
                        <a:pt x="88" y="378"/>
                      </a:lnTo>
                      <a:lnTo>
                        <a:pt x="144" y="425"/>
                      </a:lnTo>
                      <a:lnTo>
                        <a:pt x="183" y="437"/>
                      </a:lnTo>
                      <a:lnTo>
                        <a:pt x="191" y="453"/>
                      </a:lnTo>
                      <a:lnTo>
                        <a:pt x="175" y="464"/>
                      </a:lnTo>
                      <a:lnTo>
                        <a:pt x="140" y="464"/>
                      </a:lnTo>
                      <a:lnTo>
                        <a:pt x="92" y="437"/>
                      </a:lnTo>
                      <a:lnTo>
                        <a:pt x="52" y="398"/>
                      </a:lnTo>
                      <a:lnTo>
                        <a:pt x="28" y="363"/>
                      </a:lnTo>
                      <a:lnTo>
                        <a:pt x="28" y="336"/>
                      </a:lnTo>
                      <a:lnTo>
                        <a:pt x="44" y="317"/>
                      </a:lnTo>
                      <a:lnTo>
                        <a:pt x="68" y="309"/>
                      </a:lnTo>
                      <a:lnTo>
                        <a:pt x="104" y="304"/>
                      </a:lnTo>
                      <a:lnTo>
                        <a:pt x="144" y="304"/>
                      </a:lnTo>
                      <a:lnTo>
                        <a:pt x="191" y="297"/>
                      </a:lnTo>
                      <a:lnTo>
                        <a:pt x="215" y="289"/>
                      </a:lnTo>
                      <a:lnTo>
                        <a:pt x="227" y="277"/>
                      </a:lnTo>
                      <a:lnTo>
                        <a:pt x="223" y="265"/>
                      </a:lnTo>
                      <a:lnTo>
                        <a:pt x="187" y="234"/>
                      </a:lnTo>
                      <a:lnTo>
                        <a:pt x="132" y="179"/>
                      </a:lnTo>
                      <a:lnTo>
                        <a:pt x="80" y="133"/>
                      </a:lnTo>
                      <a:lnTo>
                        <a:pt x="24" y="81"/>
                      </a:lnTo>
                      <a:lnTo>
                        <a:pt x="4" y="47"/>
                      </a:lnTo>
                      <a:lnTo>
                        <a:pt x="0" y="24"/>
                      </a:lnTo>
                      <a:close/>
                    </a:path>
                  </a:pathLst>
                </a:custGeom>
                <a:solidFill>
                  <a:srgbClr val="000000"/>
                </a:solidFill>
                <a:ln w="9525">
                  <a:noFill/>
                  <a:round/>
                  <a:headEnd/>
                  <a:tailEnd/>
                </a:ln>
              </p:spPr>
              <p:txBody>
                <a:bodyPr>
                  <a:prstTxWarp prst="textNoShape">
                    <a:avLst/>
                  </a:prstTxWarp>
                </a:bodyPr>
                <a:lstStyle/>
                <a:p>
                  <a:endParaRPr lang="en-US" dirty="0"/>
                </a:p>
              </p:txBody>
            </p:sp>
            <p:sp>
              <p:nvSpPr>
                <p:cNvPr id="31854" name="Freeform 28"/>
                <p:cNvSpPr>
                  <a:spLocks/>
                </p:cNvSpPr>
                <p:nvPr/>
              </p:nvSpPr>
              <p:spPr bwMode="auto">
                <a:xfrm>
                  <a:off x="2351" y="2848"/>
                  <a:ext cx="305" cy="696"/>
                </a:xfrm>
                <a:custGeom>
                  <a:avLst/>
                  <a:gdLst>
                    <a:gd name="T0" fmla="*/ 150 w 305"/>
                    <a:gd name="T1" fmla="*/ 0 h 696"/>
                    <a:gd name="T2" fmla="*/ 194 w 305"/>
                    <a:gd name="T3" fmla="*/ 8 h 696"/>
                    <a:gd name="T4" fmla="*/ 214 w 305"/>
                    <a:gd name="T5" fmla="*/ 38 h 696"/>
                    <a:gd name="T6" fmla="*/ 209 w 305"/>
                    <a:gd name="T7" fmla="*/ 113 h 696"/>
                    <a:gd name="T8" fmla="*/ 202 w 305"/>
                    <a:gd name="T9" fmla="*/ 190 h 696"/>
                    <a:gd name="T10" fmla="*/ 202 w 305"/>
                    <a:gd name="T11" fmla="*/ 273 h 696"/>
                    <a:gd name="T12" fmla="*/ 241 w 305"/>
                    <a:gd name="T13" fmla="*/ 369 h 696"/>
                    <a:gd name="T14" fmla="*/ 273 w 305"/>
                    <a:gd name="T15" fmla="*/ 440 h 696"/>
                    <a:gd name="T16" fmla="*/ 289 w 305"/>
                    <a:gd name="T17" fmla="*/ 509 h 696"/>
                    <a:gd name="T18" fmla="*/ 286 w 305"/>
                    <a:gd name="T19" fmla="*/ 571 h 696"/>
                    <a:gd name="T20" fmla="*/ 286 w 305"/>
                    <a:gd name="T21" fmla="*/ 594 h 696"/>
                    <a:gd name="T22" fmla="*/ 302 w 305"/>
                    <a:gd name="T23" fmla="*/ 618 h 696"/>
                    <a:gd name="T24" fmla="*/ 305 w 305"/>
                    <a:gd name="T25" fmla="*/ 641 h 696"/>
                    <a:gd name="T26" fmla="*/ 294 w 305"/>
                    <a:gd name="T27" fmla="*/ 652 h 696"/>
                    <a:gd name="T28" fmla="*/ 262 w 305"/>
                    <a:gd name="T29" fmla="*/ 645 h 696"/>
                    <a:gd name="T30" fmla="*/ 202 w 305"/>
                    <a:gd name="T31" fmla="*/ 637 h 696"/>
                    <a:gd name="T32" fmla="*/ 130 w 305"/>
                    <a:gd name="T33" fmla="*/ 652 h 696"/>
                    <a:gd name="T34" fmla="*/ 82 w 305"/>
                    <a:gd name="T35" fmla="*/ 680 h 696"/>
                    <a:gd name="T36" fmla="*/ 59 w 305"/>
                    <a:gd name="T37" fmla="*/ 696 h 696"/>
                    <a:gd name="T38" fmla="*/ 35 w 305"/>
                    <a:gd name="T39" fmla="*/ 696 h 696"/>
                    <a:gd name="T40" fmla="*/ 0 w 305"/>
                    <a:gd name="T41" fmla="*/ 645 h 696"/>
                    <a:gd name="T42" fmla="*/ 3 w 305"/>
                    <a:gd name="T43" fmla="*/ 637 h 696"/>
                    <a:gd name="T44" fmla="*/ 74 w 305"/>
                    <a:gd name="T45" fmla="*/ 613 h 696"/>
                    <a:gd name="T46" fmla="*/ 158 w 305"/>
                    <a:gd name="T47" fmla="*/ 602 h 696"/>
                    <a:gd name="T48" fmla="*/ 217 w 305"/>
                    <a:gd name="T49" fmla="*/ 598 h 696"/>
                    <a:gd name="T50" fmla="*/ 254 w 305"/>
                    <a:gd name="T51" fmla="*/ 598 h 696"/>
                    <a:gd name="T52" fmla="*/ 262 w 305"/>
                    <a:gd name="T53" fmla="*/ 574 h 696"/>
                    <a:gd name="T54" fmla="*/ 249 w 305"/>
                    <a:gd name="T55" fmla="*/ 509 h 696"/>
                    <a:gd name="T56" fmla="*/ 222 w 305"/>
                    <a:gd name="T57" fmla="*/ 440 h 696"/>
                    <a:gd name="T58" fmla="*/ 178 w 305"/>
                    <a:gd name="T59" fmla="*/ 349 h 696"/>
                    <a:gd name="T60" fmla="*/ 142 w 305"/>
                    <a:gd name="T61" fmla="*/ 273 h 696"/>
                    <a:gd name="T62" fmla="*/ 126 w 305"/>
                    <a:gd name="T63" fmla="*/ 202 h 696"/>
                    <a:gd name="T64" fmla="*/ 122 w 305"/>
                    <a:gd name="T65" fmla="*/ 124 h 696"/>
                    <a:gd name="T66" fmla="*/ 122 w 305"/>
                    <a:gd name="T67" fmla="*/ 50 h 696"/>
                    <a:gd name="T68" fmla="*/ 138 w 305"/>
                    <a:gd name="T69" fmla="*/ 19 h 696"/>
                    <a:gd name="T70" fmla="*/ 150 w 305"/>
                    <a:gd name="T71" fmla="*/ 0 h 6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05"/>
                    <a:gd name="T109" fmla="*/ 0 h 696"/>
                    <a:gd name="T110" fmla="*/ 305 w 305"/>
                    <a:gd name="T111" fmla="*/ 696 h 69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05" h="696">
                      <a:moveTo>
                        <a:pt x="150" y="0"/>
                      </a:moveTo>
                      <a:lnTo>
                        <a:pt x="194" y="8"/>
                      </a:lnTo>
                      <a:lnTo>
                        <a:pt x="214" y="38"/>
                      </a:lnTo>
                      <a:lnTo>
                        <a:pt x="209" y="113"/>
                      </a:lnTo>
                      <a:lnTo>
                        <a:pt x="202" y="190"/>
                      </a:lnTo>
                      <a:lnTo>
                        <a:pt x="202" y="273"/>
                      </a:lnTo>
                      <a:lnTo>
                        <a:pt x="241" y="369"/>
                      </a:lnTo>
                      <a:lnTo>
                        <a:pt x="273" y="440"/>
                      </a:lnTo>
                      <a:lnTo>
                        <a:pt x="289" y="509"/>
                      </a:lnTo>
                      <a:lnTo>
                        <a:pt x="286" y="571"/>
                      </a:lnTo>
                      <a:lnTo>
                        <a:pt x="286" y="594"/>
                      </a:lnTo>
                      <a:lnTo>
                        <a:pt x="302" y="618"/>
                      </a:lnTo>
                      <a:lnTo>
                        <a:pt x="305" y="641"/>
                      </a:lnTo>
                      <a:lnTo>
                        <a:pt x="294" y="652"/>
                      </a:lnTo>
                      <a:lnTo>
                        <a:pt x="262" y="645"/>
                      </a:lnTo>
                      <a:lnTo>
                        <a:pt x="202" y="637"/>
                      </a:lnTo>
                      <a:lnTo>
                        <a:pt x="130" y="652"/>
                      </a:lnTo>
                      <a:lnTo>
                        <a:pt x="82" y="680"/>
                      </a:lnTo>
                      <a:lnTo>
                        <a:pt x="59" y="696"/>
                      </a:lnTo>
                      <a:lnTo>
                        <a:pt x="35" y="696"/>
                      </a:lnTo>
                      <a:lnTo>
                        <a:pt x="0" y="645"/>
                      </a:lnTo>
                      <a:lnTo>
                        <a:pt x="3" y="637"/>
                      </a:lnTo>
                      <a:lnTo>
                        <a:pt x="74" y="613"/>
                      </a:lnTo>
                      <a:lnTo>
                        <a:pt x="158" y="602"/>
                      </a:lnTo>
                      <a:lnTo>
                        <a:pt x="217" y="598"/>
                      </a:lnTo>
                      <a:lnTo>
                        <a:pt x="254" y="598"/>
                      </a:lnTo>
                      <a:lnTo>
                        <a:pt x="262" y="574"/>
                      </a:lnTo>
                      <a:lnTo>
                        <a:pt x="249" y="509"/>
                      </a:lnTo>
                      <a:lnTo>
                        <a:pt x="222" y="440"/>
                      </a:lnTo>
                      <a:lnTo>
                        <a:pt x="178" y="349"/>
                      </a:lnTo>
                      <a:lnTo>
                        <a:pt x="142" y="273"/>
                      </a:lnTo>
                      <a:lnTo>
                        <a:pt x="126" y="202"/>
                      </a:lnTo>
                      <a:lnTo>
                        <a:pt x="122" y="124"/>
                      </a:lnTo>
                      <a:lnTo>
                        <a:pt x="122" y="50"/>
                      </a:lnTo>
                      <a:lnTo>
                        <a:pt x="138" y="19"/>
                      </a:lnTo>
                      <a:lnTo>
                        <a:pt x="150" y="0"/>
                      </a:lnTo>
                      <a:close/>
                    </a:path>
                  </a:pathLst>
                </a:custGeom>
                <a:solidFill>
                  <a:srgbClr val="000000"/>
                </a:solidFill>
                <a:ln w="9525">
                  <a:noFill/>
                  <a:round/>
                  <a:headEnd/>
                  <a:tailEnd/>
                </a:ln>
              </p:spPr>
              <p:txBody>
                <a:bodyPr>
                  <a:prstTxWarp prst="textNoShape">
                    <a:avLst/>
                  </a:prstTxWarp>
                </a:bodyPr>
                <a:lstStyle/>
                <a:p>
                  <a:endParaRPr lang="en-US" dirty="0"/>
                </a:p>
              </p:txBody>
            </p:sp>
            <p:sp>
              <p:nvSpPr>
                <p:cNvPr id="31855" name="Freeform 29"/>
                <p:cNvSpPr>
                  <a:spLocks/>
                </p:cNvSpPr>
                <p:nvPr/>
              </p:nvSpPr>
              <p:spPr bwMode="auto">
                <a:xfrm>
                  <a:off x="2204" y="2865"/>
                  <a:ext cx="255" cy="582"/>
                </a:xfrm>
                <a:custGeom>
                  <a:avLst/>
                  <a:gdLst>
                    <a:gd name="T0" fmla="*/ 192 w 255"/>
                    <a:gd name="T1" fmla="*/ 0 h 582"/>
                    <a:gd name="T2" fmla="*/ 228 w 255"/>
                    <a:gd name="T3" fmla="*/ 0 h 582"/>
                    <a:gd name="T4" fmla="*/ 239 w 255"/>
                    <a:gd name="T5" fmla="*/ 25 h 582"/>
                    <a:gd name="T6" fmla="*/ 247 w 255"/>
                    <a:gd name="T7" fmla="*/ 75 h 582"/>
                    <a:gd name="T8" fmla="*/ 239 w 255"/>
                    <a:gd name="T9" fmla="*/ 130 h 582"/>
                    <a:gd name="T10" fmla="*/ 220 w 255"/>
                    <a:gd name="T11" fmla="*/ 240 h 582"/>
                    <a:gd name="T12" fmla="*/ 223 w 255"/>
                    <a:gd name="T13" fmla="*/ 285 h 582"/>
                    <a:gd name="T14" fmla="*/ 247 w 255"/>
                    <a:gd name="T15" fmla="*/ 379 h 582"/>
                    <a:gd name="T16" fmla="*/ 255 w 255"/>
                    <a:gd name="T17" fmla="*/ 445 h 582"/>
                    <a:gd name="T18" fmla="*/ 255 w 255"/>
                    <a:gd name="T19" fmla="*/ 497 h 582"/>
                    <a:gd name="T20" fmla="*/ 244 w 255"/>
                    <a:gd name="T21" fmla="*/ 508 h 582"/>
                    <a:gd name="T22" fmla="*/ 208 w 255"/>
                    <a:gd name="T23" fmla="*/ 516 h 582"/>
                    <a:gd name="T24" fmla="*/ 160 w 255"/>
                    <a:gd name="T25" fmla="*/ 528 h 582"/>
                    <a:gd name="T26" fmla="*/ 112 w 255"/>
                    <a:gd name="T27" fmla="*/ 552 h 582"/>
                    <a:gd name="T28" fmla="*/ 64 w 255"/>
                    <a:gd name="T29" fmla="*/ 582 h 582"/>
                    <a:gd name="T30" fmla="*/ 45 w 255"/>
                    <a:gd name="T31" fmla="*/ 582 h 582"/>
                    <a:gd name="T32" fmla="*/ 0 w 255"/>
                    <a:gd name="T33" fmla="*/ 547 h 582"/>
                    <a:gd name="T34" fmla="*/ 5 w 255"/>
                    <a:gd name="T35" fmla="*/ 532 h 582"/>
                    <a:gd name="T36" fmla="*/ 61 w 255"/>
                    <a:gd name="T37" fmla="*/ 508 h 582"/>
                    <a:gd name="T38" fmla="*/ 157 w 255"/>
                    <a:gd name="T39" fmla="*/ 484 h 582"/>
                    <a:gd name="T40" fmla="*/ 200 w 255"/>
                    <a:gd name="T41" fmla="*/ 469 h 582"/>
                    <a:gd name="T42" fmla="*/ 208 w 255"/>
                    <a:gd name="T43" fmla="*/ 453 h 582"/>
                    <a:gd name="T44" fmla="*/ 208 w 255"/>
                    <a:gd name="T45" fmla="*/ 387 h 582"/>
                    <a:gd name="T46" fmla="*/ 192 w 255"/>
                    <a:gd name="T47" fmla="*/ 301 h 582"/>
                    <a:gd name="T48" fmla="*/ 184 w 255"/>
                    <a:gd name="T49" fmla="*/ 248 h 582"/>
                    <a:gd name="T50" fmla="*/ 176 w 255"/>
                    <a:gd name="T51" fmla="*/ 161 h 582"/>
                    <a:gd name="T52" fmla="*/ 173 w 255"/>
                    <a:gd name="T53" fmla="*/ 67 h 582"/>
                    <a:gd name="T54" fmla="*/ 176 w 255"/>
                    <a:gd name="T55" fmla="*/ 25 h 582"/>
                    <a:gd name="T56" fmla="*/ 192 w 255"/>
                    <a:gd name="T57" fmla="*/ 0 h 58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55"/>
                    <a:gd name="T88" fmla="*/ 0 h 582"/>
                    <a:gd name="T89" fmla="*/ 255 w 255"/>
                    <a:gd name="T90" fmla="*/ 582 h 58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55" h="582">
                      <a:moveTo>
                        <a:pt x="192" y="0"/>
                      </a:moveTo>
                      <a:lnTo>
                        <a:pt x="228" y="0"/>
                      </a:lnTo>
                      <a:lnTo>
                        <a:pt x="239" y="25"/>
                      </a:lnTo>
                      <a:lnTo>
                        <a:pt x="247" y="75"/>
                      </a:lnTo>
                      <a:lnTo>
                        <a:pt x="239" y="130"/>
                      </a:lnTo>
                      <a:lnTo>
                        <a:pt x="220" y="240"/>
                      </a:lnTo>
                      <a:lnTo>
                        <a:pt x="223" y="285"/>
                      </a:lnTo>
                      <a:lnTo>
                        <a:pt x="247" y="379"/>
                      </a:lnTo>
                      <a:lnTo>
                        <a:pt x="255" y="445"/>
                      </a:lnTo>
                      <a:lnTo>
                        <a:pt x="255" y="497"/>
                      </a:lnTo>
                      <a:lnTo>
                        <a:pt x="244" y="508"/>
                      </a:lnTo>
                      <a:lnTo>
                        <a:pt x="208" y="516"/>
                      </a:lnTo>
                      <a:lnTo>
                        <a:pt x="160" y="528"/>
                      </a:lnTo>
                      <a:lnTo>
                        <a:pt x="112" y="552"/>
                      </a:lnTo>
                      <a:lnTo>
                        <a:pt x="64" y="582"/>
                      </a:lnTo>
                      <a:lnTo>
                        <a:pt x="45" y="582"/>
                      </a:lnTo>
                      <a:lnTo>
                        <a:pt x="0" y="547"/>
                      </a:lnTo>
                      <a:lnTo>
                        <a:pt x="5" y="532"/>
                      </a:lnTo>
                      <a:lnTo>
                        <a:pt x="61" y="508"/>
                      </a:lnTo>
                      <a:lnTo>
                        <a:pt x="157" y="484"/>
                      </a:lnTo>
                      <a:lnTo>
                        <a:pt x="200" y="469"/>
                      </a:lnTo>
                      <a:lnTo>
                        <a:pt x="208" y="453"/>
                      </a:lnTo>
                      <a:lnTo>
                        <a:pt x="208" y="387"/>
                      </a:lnTo>
                      <a:lnTo>
                        <a:pt x="192" y="301"/>
                      </a:lnTo>
                      <a:lnTo>
                        <a:pt x="184" y="248"/>
                      </a:lnTo>
                      <a:lnTo>
                        <a:pt x="176" y="161"/>
                      </a:lnTo>
                      <a:lnTo>
                        <a:pt x="173" y="67"/>
                      </a:lnTo>
                      <a:lnTo>
                        <a:pt x="176" y="25"/>
                      </a:lnTo>
                      <a:lnTo>
                        <a:pt x="192" y="0"/>
                      </a:lnTo>
                      <a:close/>
                    </a:path>
                  </a:pathLst>
                </a:custGeom>
                <a:solidFill>
                  <a:srgbClr val="000000"/>
                </a:solidFill>
                <a:ln w="9525">
                  <a:noFill/>
                  <a:round/>
                  <a:headEnd/>
                  <a:tailEnd/>
                </a:ln>
              </p:spPr>
              <p:txBody>
                <a:bodyPr>
                  <a:prstTxWarp prst="textNoShape">
                    <a:avLst/>
                  </a:prstTxWarp>
                </a:bodyPr>
                <a:lstStyle/>
                <a:p>
                  <a:endParaRPr lang="en-US" dirty="0"/>
                </a:p>
              </p:txBody>
            </p:sp>
            <p:sp>
              <p:nvSpPr>
                <p:cNvPr id="31856" name="Freeform 30"/>
                <p:cNvSpPr>
                  <a:spLocks/>
                </p:cNvSpPr>
                <p:nvPr/>
              </p:nvSpPr>
              <p:spPr bwMode="auto">
                <a:xfrm>
                  <a:off x="2144" y="2451"/>
                  <a:ext cx="320" cy="446"/>
                </a:xfrm>
                <a:custGeom>
                  <a:avLst/>
                  <a:gdLst>
                    <a:gd name="T0" fmla="*/ 320 w 320"/>
                    <a:gd name="T1" fmla="*/ 31 h 446"/>
                    <a:gd name="T2" fmla="*/ 320 w 320"/>
                    <a:gd name="T3" fmla="*/ 10 h 446"/>
                    <a:gd name="T4" fmla="*/ 276 w 320"/>
                    <a:gd name="T5" fmla="*/ 0 h 446"/>
                    <a:gd name="T6" fmla="*/ 251 w 320"/>
                    <a:gd name="T7" fmla="*/ 16 h 446"/>
                    <a:gd name="T8" fmla="*/ 207 w 320"/>
                    <a:gd name="T9" fmla="*/ 61 h 446"/>
                    <a:gd name="T10" fmla="*/ 150 w 320"/>
                    <a:gd name="T11" fmla="*/ 118 h 446"/>
                    <a:gd name="T12" fmla="*/ 98 w 320"/>
                    <a:gd name="T13" fmla="*/ 158 h 446"/>
                    <a:gd name="T14" fmla="*/ 5 w 320"/>
                    <a:gd name="T15" fmla="*/ 231 h 446"/>
                    <a:gd name="T16" fmla="*/ 0 w 320"/>
                    <a:gd name="T17" fmla="*/ 250 h 446"/>
                    <a:gd name="T18" fmla="*/ 12 w 320"/>
                    <a:gd name="T19" fmla="*/ 265 h 446"/>
                    <a:gd name="T20" fmla="*/ 49 w 320"/>
                    <a:gd name="T21" fmla="*/ 286 h 446"/>
                    <a:gd name="T22" fmla="*/ 102 w 320"/>
                    <a:gd name="T23" fmla="*/ 306 h 446"/>
                    <a:gd name="T24" fmla="*/ 169 w 320"/>
                    <a:gd name="T25" fmla="*/ 320 h 446"/>
                    <a:gd name="T26" fmla="*/ 192 w 320"/>
                    <a:gd name="T27" fmla="*/ 328 h 446"/>
                    <a:gd name="T28" fmla="*/ 197 w 320"/>
                    <a:gd name="T29" fmla="*/ 345 h 446"/>
                    <a:gd name="T30" fmla="*/ 178 w 320"/>
                    <a:gd name="T31" fmla="*/ 369 h 446"/>
                    <a:gd name="T32" fmla="*/ 115 w 320"/>
                    <a:gd name="T33" fmla="*/ 407 h 446"/>
                    <a:gd name="T34" fmla="*/ 73 w 320"/>
                    <a:gd name="T35" fmla="*/ 413 h 446"/>
                    <a:gd name="T36" fmla="*/ 64 w 320"/>
                    <a:gd name="T37" fmla="*/ 427 h 446"/>
                    <a:gd name="T38" fmla="*/ 76 w 320"/>
                    <a:gd name="T39" fmla="*/ 440 h 446"/>
                    <a:gd name="T40" fmla="*/ 113 w 320"/>
                    <a:gd name="T41" fmla="*/ 446 h 446"/>
                    <a:gd name="T42" fmla="*/ 164 w 320"/>
                    <a:gd name="T43" fmla="*/ 425 h 446"/>
                    <a:gd name="T44" fmla="*/ 211 w 320"/>
                    <a:gd name="T45" fmla="*/ 395 h 446"/>
                    <a:gd name="T46" fmla="*/ 239 w 320"/>
                    <a:gd name="T47" fmla="*/ 364 h 446"/>
                    <a:gd name="T48" fmla="*/ 244 w 320"/>
                    <a:gd name="T49" fmla="*/ 336 h 446"/>
                    <a:gd name="T50" fmla="*/ 230 w 320"/>
                    <a:gd name="T51" fmla="*/ 314 h 446"/>
                    <a:gd name="T52" fmla="*/ 208 w 320"/>
                    <a:gd name="T53" fmla="*/ 303 h 446"/>
                    <a:gd name="T54" fmla="*/ 173 w 320"/>
                    <a:gd name="T55" fmla="*/ 293 h 446"/>
                    <a:gd name="T56" fmla="*/ 134 w 320"/>
                    <a:gd name="T57" fmla="*/ 288 h 446"/>
                    <a:gd name="T58" fmla="*/ 89 w 320"/>
                    <a:gd name="T59" fmla="*/ 272 h 446"/>
                    <a:gd name="T60" fmla="*/ 66 w 320"/>
                    <a:gd name="T61" fmla="*/ 261 h 446"/>
                    <a:gd name="T62" fmla="*/ 56 w 320"/>
                    <a:gd name="T63" fmla="*/ 247 h 446"/>
                    <a:gd name="T64" fmla="*/ 62 w 320"/>
                    <a:gd name="T65" fmla="*/ 237 h 446"/>
                    <a:gd name="T66" fmla="*/ 103 w 320"/>
                    <a:gd name="T67" fmla="*/ 210 h 446"/>
                    <a:gd name="T68" fmla="*/ 166 w 320"/>
                    <a:gd name="T69" fmla="*/ 166 h 446"/>
                    <a:gd name="T70" fmla="*/ 224 w 320"/>
                    <a:gd name="T71" fmla="*/ 126 h 446"/>
                    <a:gd name="T72" fmla="*/ 286 w 320"/>
                    <a:gd name="T73" fmla="*/ 86 h 446"/>
                    <a:gd name="T74" fmla="*/ 313 w 320"/>
                    <a:gd name="T75" fmla="*/ 54 h 446"/>
                    <a:gd name="T76" fmla="*/ 320 w 320"/>
                    <a:gd name="T77" fmla="*/ 31 h 44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320"/>
                    <a:gd name="T118" fmla="*/ 0 h 446"/>
                    <a:gd name="T119" fmla="*/ 320 w 320"/>
                    <a:gd name="T120" fmla="*/ 446 h 44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320" h="446">
                      <a:moveTo>
                        <a:pt x="320" y="31"/>
                      </a:moveTo>
                      <a:lnTo>
                        <a:pt x="320" y="10"/>
                      </a:lnTo>
                      <a:lnTo>
                        <a:pt x="276" y="0"/>
                      </a:lnTo>
                      <a:lnTo>
                        <a:pt x="251" y="16"/>
                      </a:lnTo>
                      <a:lnTo>
                        <a:pt x="207" y="61"/>
                      </a:lnTo>
                      <a:lnTo>
                        <a:pt x="150" y="118"/>
                      </a:lnTo>
                      <a:lnTo>
                        <a:pt x="98" y="158"/>
                      </a:lnTo>
                      <a:lnTo>
                        <a:pt x="5" y="231"/>
                      </a:lnTo>
                      <a:lnTo>
                        <a:pt x="0" y="250"/>
                      </a:lnTo>
                      <a:lnTo>
                        <a:pt x="12" y="265"/>
                      </a:lnTo>
                      <a:lnTo>
                        <a:pt x="49" y="286"/>
                      </a:lnTo>
                      <a:lnTo>
                        <a:pt x="102" y="306"/>
                      </a:lnTo>
                      <a:lnTo>
                        <a:pt x="169" y="320"/>
                      </a:lnTo>
                      <a:lnTo>
                        <a:pt x="192" y="328"/>
                      </a:lnTo>
                      <a:lnTo>
                        <a:pt x="197" y="345"/>
                      </a:lnTo>
                      <a:lnTo>
                        <a:pt x="178" y="369"/>
                      </a:lnTo>
                      <a:lnTo>
                        <a:pt x="115" y="407"/>
                      </a:lnTo>
                      <a:lnTo>
                        <a:pt x="73" y="413"/>
                      </a:lnTo>
                      <a:lnTo>
                        <a:pt x="64" y="427"/>
                      </a:lnTo>
                      <a:lnTo>
                        <a:pt x="76" y="440"/>
                      </a:lnTo>
                      <a:lnTo>
                        <a:pt x="113" y="446"/>
                      </a:lnTo>
                      <a:lnTo>
                        <a:pt x="164" y="425"/>
                      </a:lnTo>
                      <a:lnTo>
                        <a:pt x="211" y="395"/>
                      </a:lnTo>
                      <a:lnTo>
                        <a:pt x="239" y="364"/>
                      </a:lnTo>
                      <a:lnTo>
                        <a:pt x="244" y="336"/>
                      </a:lnTo>
                      <a:lnTo>
                        <a:pt x="230" y="314"/>
                      </a:lnTo>
                      <a:lnTo>
                        <a:pt x="208" y="303"/>
                      </a:lnTo>
                      <a:lnTo>
                        <a:pt x="173" y="293"/>
                      </a:lnTo>
                      <a:lnTo>
                        <a:pt x="134" y="288"/>
                      </a:lnTo>
                      <a:lnTo>
                        <a:pt x="89" y="272"/>
                      </a:lnTo>
                      <a:lnTo>
                        <a:pt x="66" y="261"/>
                      </a:lnTo>
                      <a:lnTo>
                        <a:pt x="56" y="247"/>
                      </a:lnTo>
                      <a:lnTo>
                        <a:pt x="62" y="237"/>
                      </a:lnTo>
                      <a:lnTo>
                        <a:pt x="103" y="210"/>
                      </a:lnTo>
                      <a:lnTo>
                        <a:pt x="166" y="166"/>
                      </a:lnTo>
                      <a:lnTo>
                        <a:pt x="224" y="126"/>
                      </a:lnTo>
                      <a:lnTo>
                        <a:pt x="286" y="86"/>
                      </a:lnTo>
                      <a:lnTo>
                        <a:pt x="313" y="54"/>
                      </a:lnTo>
                      <a:lnTo>
                        <a:pt x="320" y="31"/>
                      </a:lnTo>
                      <a:close/>
                    </a:path>
                  </a:pathLst>
                </a:custGeom>
                <a:solidFill>
                  <a:srgbClr val="000000"/>
                </a:solidFill>
                <a:ln w="9525">
                  <a:noFill/>
                  <a:round/>
                  <a:headEnd/>
                  <a:tailEnd/>
                </a:ln>
              </p:spPr>
              <p:txBody>
                <a:bodyPr>
                  <a:prstTxWarp prst="textNoShape">
                    <a:avLst/>
                  </a:prstTxWarp>
                </a:bodyPr>
                <a:lstStyle/>
                <a:p>
                  <a:endParaRPr lang="en-US" dirty="0"/>
                </a:p>
              </p:txBody>
            </p:sp>
          </p:grpSp>
        </p:grpSp>
      </p:grpSp>
      <p:grpSp>
        <p:nvGrpSpPr>
          <p:cNvPr id="7" name="Group 117"/>
          <p:cNvGrpSpPr>
            <a:grpSpLocks/>
          </p:cNvGrpSpPr>
          <p:nvPr/>
        </p:nvGrpSpPr>
        <p:grpSpPr bwMode="auto">
          <a:xfrm>
            <a:off x="4443413" y="2874963"/>
            <a:ext cx="4422775" cy="1082675"/>
            <a:chOff x="4813277" y="2874327"/>
            <a:chExt cx="4790371" cy="1083719"/>
          </a:xfrm>
        </p:grpSpPr>
        <p:sp>
          <p:nvSpPr>
            <p:cNvPr id="31827" name="Text Box 10"/>
            <p:cNvSpPr txBox="1">
              <a:spLocks noChangeArrowheads="1"/>
            </p:cNvSpPr>
            <p:nvPr/>
          </p:nvSpPr>
          <p:spPr bwMode="auto">
            <a:xfrm>
              <a:off x="4813277" y="2874327"/>
              <a:ext cx="3324884" cy="338880"/>
            </a:xfrm>
            <a:prstGeom prst="rect">
              <a:avLst/>
            </a:prstGeom>
            <a:noFill/>
            <a:ln w="9525">
              <a:noFill/>
              <a:miter lim="800000"/>
              <a:headEnd/>
              <a:tailEnd/>
            </a:ln>
          </p:spPr>
          <p:txBody>
            <a:bodyPr>
              <a:prstTxWarp prst="textNoShape">
                <a:avLst/>
              </a:prstTxWarp>
              <a:spAutoFit/>
            </a:bodyPr>
            <a:lstStyle/>
            <a:p>
              <a:r>
                <a:rPr lang="en-GB" sz="1600" b="1" dirty="0">
                  <a:solidFill>
                    <a:srgbClr val="660066"/>
                  </a:solidFill>
                  <a:latin typeface="Century Gothic" pitchFamily="-1" charset="0"/>
                </a:rPr>
                <a:t>Needs privacy </a:t>
              </a:r>
            </a:p>
          </p:txBody>
        </p:sp>
        <p:grpSp>
          <p:nvGrpSpPr>
            <p:cNvPr id="31828" name="Group 110"/>
            <p:cNvGrpSpPr>
              <a:grpSpLocks/>
            </p:cNvGrpSpPr>
            <p:nvPr/>
          </p:nvGrpSpPr>
          <p:grpSpPr bwMode="auto">
            <a:xfrm>
              <a:off x="6531427" y="2962096"/>
              <a:ext cx="3072221" cy="995950"/>
              <a:chOff x="5930535" y="2726964"/>
              <a:chExt cx="3072221" cy="754063"/>
            </a:xfrm>
          </p:grpSpPr>
          <p:sp>
            <p:nvSpPr>
              <p:cNvPr id="31829" name="Freeform 31"/>
              <p:cNvSpPr>
                <a:spLocks/>
              </p:cNvSpPr>
              <p:nvPr/>
            </p:nvSpPr>
            <p:spPr bwMode="auto">
              <a:xfrm>
                <a:off x="5930535" y="2726964"/>
                <a:ext cx="3072221" cy="754063"/>
              </a:xfrm>
              <a:custGeom>
                <a:avLst/>
                <a:gdLst>
                  <a:gd name="T0" fmla="*/ 2147483647 w 1484"/>
                  <a:gd name="T1" fmla="*/ 0 h 1266"/>
                  <a:gd name="T2" fmla="*/ 2147483647 w 1484"/>
                  <a:gd name="T3" fmla="*/ 2147483647 h 1266"/>
                  <a:gd name="T4" fmla="*/ 2147483647 w 1484"/>
                  <a:gd name="T5" fmla="*/ 0 h 1266"/>
                  <a:gd name="T6" fmla="*/ 2147483647 w 1484"/>
                  <a:gd name="T7" fmla="*/ 2147483647 h 1266"/>
                  <a:gd name="T8" fmla="*/ 2147483647 w 1484"/>
                  <a:gd name="T9" fmla="*/ 2147483647 h 1266"/>
                  <a:gd name="T10" fmla="*/ 2147483647 w 1484"/>
                  <a:gd name="T11" fmla="*/ 2147483647 h 1266"/>
                  <a:gd name="T12" fmla="*/ 2147483647 w 1484"/>
                  <a:gd name="T13" fmla="*/ 2147483647 h 1266"/>
                  <a:gd name="T14" fmla="*/ 2147483647 w 1484"/>
                  <a:gd name="T15" fmla="*/ 2147483647 h 1266"/>
                  <a:gd name="T16" fmla="*/ 2147483647 w 1484"/>
                  <a:gd name="T17" fmla="*/ 2147483647 h 1266"/>
                  <a:gd name="T18" fmla="*/ 2147483647 w 1484"/>
                  <a:gd name="T19" fmla="*/ 2147483647 h 1266"/>
                  <a:gd name="T20" fmla="*/ 2147483647 w 1484"/>
                  <a:gd name="T21" fmla="*/ 2147483647 h 1266"/>
                  <a:gd name="T22" fmla="*/ 0 w 1484"/>
                  <a:gd name="T23" fmla="*/ 2147483647 h 1266"/>
                  <a:gd name="T24" fmla="*/ 2147483647 w 1484"/>
                  <a:gd name="T25" fmla="*/ 2147483647 h 1266"/>
                  <a:gd name="T26" fmla="*/ 2147483647 w 1484"/>
                  <a:gd name="T27" fmla="*/ 2147483647 h 1266"/>
                  <a:gd name="T28" fmla="*/ 2147483647 w 1484"/>
                  <a:gd name="T29" fmla="*/ 2147483647 h 1266"/>
                  <a:gd name="T30" fmla="*/ 2147483647 w 1484"/>
                  <a:gd name="T31" fmla="*/ 2147483647 h 1266"/>
                  <a:gd name="T32" fmla="*/ 2147483647 w 1484"/>
                  <a:gd name="T33" fmla="*/ 2147483647 h 1266"/>
                  <a:gd name="T34" fmla="*/ 2147483647 w 1484"/>
                  <a:gd name="T35" fmla="*/ 2147483647 h 1266"/>
                  <a:gd name="T36" fmla="*/ 2147483647 w 1484"/>
                  <a:gd name="T37" fmla="*/ 2147483647 h 1266"/>
                  <a:gd name="T38" fmla="*/ 2147483647 w 1484"/>
                  <a:gd name="T39" fmla="*/ 2147483647 h 1266"/>
                  <a:gd name="T40" fmla="*/ 2147483647 w 1484"/>
                  <a:gd name="T41" fmla="*/ 2147483647 h 1266"/>
                  <a:gd name="T42" fmla="*/ 2147483647 w 1484"/>
                  <a:gd name="T43" fmla="*/ 2147483647 h 1266"/>
                  <a:gd name="T44" fmla="*/ 2147483647 w 1484"/>
                  <a:gd name="T45" fmla="*/ 2147483647 h 1266"/>
                  <a:gd name="T46" fmla="*/ 2147483647 w 1484"/>
                  <a:gd name="T47" fmla="*/ 2147483647 h 1266"/>
                  <a:gd name="T48" fmla="*/ 2147483647 w 1484"/>
                  <a:gd name="T49" fmla="*/ 2147483647 h 1266"/>
                  <a:gd name="T50" fmla="*/ 2147483647 w 1484"/>
                  <a:gd name="T51" fmla="*/ 2147483647 h 1266"/>
                  <a:gd name="T52" fmla="*/ 2147483647 w 1484"/>
                  <a:gd name="T53" fmla="*/ 2147483647 h 1266"/>
                  <a:gd name="T54" fmla="*/ 2147483647 w 1484"/>
                  <a:gd name="T55" fmla="*/ 2147483647 h 1266"/>
                  <a:gd name="T56" fmla="*/ 2147483647 w 1484"/>
                  <a:gd name="T57" fmla="*/ 2147483647 h 1266"/>
                  <a:gd name="T58" fmla="*/ 2147483647 w 1484"/>
                  <a:gd name="T59" fmla="*/ 2147483647 h 1266"/>
                  <a:gd name="T60" fmla="*/ 2147483647 w 1484"/>
                  <a:gd name="T61" fmla="*/ 2147483647 h 1266"/>
                  <a:gd name="T62" fmla="*/ 2147483647 w 1484"/>
                  <a:gd name="T63" fmla="*/ 2147483647 h 1266"/>
                  <a:gd name="T64" fmla="*/ 2147483647 w 1484"/>
                  <a:gd name="T65" fmla="*/ 2147483647 h 1266"/>
                  <a:gd name="T66" fmla="*/ 2147483647 w 1484"/>
                  <a:gd name="T67" fmla="*/ 2147483647 h 1266"/>
                  <a:gd name="T68" fmla="*/ 2147483647 w 1484"/>
                  <a:gd name="T69" fmla="*/ 0 h 126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484"/>
                  <a:gd name="T106" fmla="*/ 0 h 1266"/>
                  <a:gd name="T107" fmla="*/ 1484 w 1484"/>
                  <a:gd name="T108" fmla="*/ 1266 h 126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484" h="1266">
                    <a:moveTo>
                      <a:pt x="1104" y="0"/>
                    </a:moveTo>
                    <a:lnTo>
                      <a:pt x="916" y="0"/>
                    </a:lnTo>
                    <a:lnTo>
                      <a:pt x="776" y="34"/>
                    </a:lnTo>
                    <a:lnTo>
                      <a:pt x="713" y="28"/>
                    </a:lnTo>
                    <a:lnTo>
                      <a:pt x="664" y="16"/>
                    </a:lnTo>
                    <a:lnTo>
                      <a:pt x="590" y="0"/>
                    </a:lnTo>
                    <a:lnTo>
                      <a:pt x="536" y="6"/>
                    </a:lnTo>
                    <a:lnTo>
                      <a:pt x="481" y="40"/>
                    </a:lnTo>
                    <a:lnTo>
                      <a:pt x="448" y="102"/>
                    </a:lnTo>
                    <a:lnTo>
                      <a:pt x="396" y="124"/>
                    </a:lnTo>
                    <a:lnTo>
                      <a:pt x="353" y="182"/>
                    </a:lnTo>
                    <a:lnTo>
                      <a:pt x="342" y="220"/>
                    </a:lnTo>
                    <a:lnTo>
                      <a:pt x="322" y="300"/>
                    </a:lnTo>
                    <a:lnTo>
                      <a:pt x="298" y="339"/>
                    </a:lnTo>
                    <a:lnTo>
                      <a:pt x="257" y="379"/>
                    </a:lnTo>
                    <a:lnTo>
                      <a:pt x="219" y="429"/>
                    </a:lnTo>
                    <a:lnTo>
                      <a:pt x="197" y="485"/>
                    </a:lnTo>
                    <a:lnTo>
                      <a:pt x="164" y="553"/>
                    </a:lnTo>
                    <a:lnTo>
                      <a:pt x="118" y="599"/>
                    </a:lnTo>
                    <a:lnTo>
                      <a:pt x="74" y="627"/>
                    </a:lnTo>
                    <a:lnTo>
                      <a:pt x="38" y="661"/>
                    </a:lnTo>
                    <a:lnTo>
                      <a:pt x="14" y="707"/>
                    </a:lnTo>
                    <a:lnTo>
                      <a:pt x="3" y="769"/>
                    </a:lnTo>
                    <a:lnTo>
                      <a:pt x="0" y="871"/>
                    </a:lnTo>
                    <a:lnTo>
                      <a:pt x="14" y="954"/>
                    </a:lnTo>
                    <a:lnTo>
                      <a:pt x="52" y="1016"/>
                    </a:lnTo>
                    <a:lnTo>
                      <a:pt x="109" y="1080"/>
                    </a:lnTo>
                    <a:lnTo>
                      <a:pt x="164" y="1108"/>
                    </a:lnTo>
                    <a:lnTo>
                      <a:pt x="213" y="1164"/>
                    </a:lnTo>
                    <a:lnTo>
                      <a:pt x="271" y="1198"/>
                    </a:lnTo>
                    <a:lnTo>
                      <a:pt x="342" y="1216"/>
                    </a:lnTo>
                    <a:lnTo>
                      <a:pt x="402" y="1226"/>
                    </a:lnTo>
                    <a:lnTo>
                      <a:pt x="476" y="1204"/>
                    </a:lnTo>
                    <a:lnTo>
                      <a:pt x="552" y="1198"/>
                    </a:lnTo>
                    <a:lnTo>
                      <a:pt x="637" y="1232"/>
                    </a:lnTo>
                    <a:lnTo>
                      <a:pt x="722" y="1244"/>
                    </a:lnTo>
                    <a:lnTo>
                      <a:pt x="820" y="1254"/>
                    </a:lnTo>
                    <a:lnTo>
                      <a:pt x="899" y="1226"/>
                    </a:lnTo>
                    <a:lnTo>
                      <a:pt x="987" y="1238"/>
                    </a:lnTo>
                    <a:lnTo>
                      <a:pt x="1066" y="1266"/>
                    </a:lnTo>
                    <a:lnTo>
                      <a:pt x="1137" y="1254"/>
                    </a:lnTo>
                    <a:lnTo>
                      <a:pt x="1203" y="1232"/>
                    </a:lnTo>
                    <a:lnTo>
                      <a:pt x="1268" y="1232"/>
                    </a:lnTo>
                    <a:lnTo>
                      <a:pt x="1331" y="1232"/>
                    </a:lnTo>
                    <a:lnTo>
                      <a:pt x="1369" y="1192"/>
                    </a:lnTo>
                    <a:lnTo>
                      <a:pt x="1386" y="1170"/>
                    </a:lnTo>
                    <a:lnTo>
                      <a:pt x="1429" y="1114"/>
                    </a:lnTo>
                    <a:lnTo>
                      <a:pt x="1473" y="1040"/>
                    </a:lnTo>
                    <a:lnTo>
                      <a:pt x="1484" y="978"/>
                    </a:lnTo>
                    <a:lnTo>
                      <a:pt x="1484" y="917"/>
                    </a:lnTo>
                    <a:lnTo>
                      <a:pt x="1479" y="849"/>
                    </a:lnTo>
                    <a:lnTo>
                      <a:pt x="1459" y="769"/>
                    </a:lnTo>
                    <a:lnTo>
                      <a:pt x="1448" y="695"/>
                    </a:lnTo>
                    <a:lnTo>
                      <a:pt x="1457" y="633"/>
                    </a:lnTo>
                    <a:lnTo>
                      <a:pt x="1468" y="577"/>
                    </a:lnTo>
                    <a:lnTo>
                      <a:pt x="1468" y="515"/>
                    </a:lnTo>
                    <a:lnTo>
                      <a:pt x="1462" y="435"/>
                    </a:lnTo>
                    <a:lnTo>
                      <a:pt x="1446" y="367"/>
                    </a:lnTo>
                    <a:lnTo>
                      <a:pt x="1443" y="306"/>
                    </a:lnTo>
                    <a:lnTo>
                      <a:pt x="1446" y="238"/>
                    </a:lnTo>
                    <a:lnTo>
                      <a:pt x="1443" y="192"/>
                    </a:lnTo>
                    <a:lnTo>
                      <a:pt x="1435" y="148"/>
                    </a:lnTo>
                    <a:lnTo>
                      <a:pt x="1413" y="102"/>
                    </a:lnTo>
                    <a:lnTo>
                      <a:pt x="1375" y="68"/>
                    </a:lnTo>
                    <a:lnTo>
                      <a:pt x="1320" y="40"/>
                    </a:lnTo>
                    <a:lnTo>
                      <a:pt x="1260" y="16"/>
                    </a:lnTo>
                    <a:lnTo>
                      <a:pt x="1197" y="34"/>
                    </a:lnTo>
                    <a:lnTo>
                      <a:pt x="1162" y="28"/>
                    </a:lnTo>
                    <a:lnTo>
                      <a:pt x="1134" y="12"/>
                    </a:lnTo>
                    <a:lnTo>
                      <a:pt x="1104" y="0"/>
                    </a:lnTo>
                    <a:close/>
                  </a:path>
                </a:pathLst>
              </a:custGeom>
              <a:solidFill>
                <a:srgbClr val="99CCFF"/>
              </a:solidFill>
              <a:ln w="9525">
                <a:noFill/>
                <a:round/>
                <a:headEnd/>
                <a:tailEnd/>
              </a:ln>
            </p:spPr>
            <p:txBody>
              <a:bodyPr>
                <a:prstTxWarp prst="textNoShape">
                  <a:avLst/>
                </a:prstTxWarp>
              </a:bodyPr>
              <a:lstStyle/>
              <a:p>
                <a:endParaRPr lang="en-US" dirty="0"/>
              </a:p>
            </p:txBody>
          </p:sp>
          <p:sp>
            <p:nvSpPr>
              <p:cNvPr id="31830" name="Freeform 32"/>
              <p:cNvSpPr>
                <a:spLocks/>
              </p:cNvSpPr>
              <p:nvPr/>
            </p:nvSpPr>
            <p:spPr bwMode="auto">
              <a:xfrm>
                <a:off x="7810500" y="2881313"/>
                <a:ext cx="341313" cy="188912"/>
              </a:xfrm>
              <a:custGeom>
                <a:avLst/>
                <a:gdLst>
                  <a:gd name="T0" fmla="*/ 2147483647 w 148"/>
                  <a:gd name="T1" fmla="*/ 2147483647 h 315"/>
                  <a:gd name="T2" fmla="*/ 2147483647 w 148"/>
                  <a:gd name="T3" fmla="*/ 2147483647 h 315"/>
                  <a:gd name="T4" fmla="*/ 2147483647 w 148"/>
                  <a:gd name="T5" fmla="*/ 2147483647 h 315"/>
                  <a:gd name="T6" fmla="*/ 2147483647 w 148"/>
                  <a:gd name="T7" fmla="*/ 2147483647 h 315"/>
                  <a:gd name="T8" fmla="*/ 2147483647 w 148"/>
                  <a:gd name="T9" fmla="*/ 2147483647 h 315"/>
                  <a:gd name="T10" fmla="*/ 2147483647 w 148"/>
                  <a:gd name="T11" fmla="*/ 2147483647 h 315"/>
                  <a:gd name="T12" fmla="*/ 2147483647 w 148"/>
                  <a:gd name="T13" fmla="*/ 2147483647 h 315"/>
                  <a:gd name="T14" fmla="*/ 2147483647 w 148"/>
                  <a:gd name="T15" fmla="*/ 2147483647 h 315"/>
                  <a:gd name="T16" fmla="*/ 2147483647 w 148"/>
                  <a:gd name="T17" fmla="*/ 2147483647 h 315"/>
                  <a:gd name="T18" fmla="*/ 2147483647 w 148"/>
                  <a:gd name="T19" fmla="*/ 2147483647 h 315"/>
                  <a:gd name="T20" fmla="*/ 2147483647 w 148"/>
                  <a:gd name="T21" fmla="*/ 2147483647 h 315"/>
                  <a:gd name="T22" fmla="*/ 2147483647 w 148"/>
                  <a:gd name="T23" fmla="*/ 2147483647 h 315"/>
                  <a:gd name="T24" fmla="*/ 2147483647 w 148"/>
                  <a:gd name="T25" fmla="*/ 2147483647 h 315"/>
                  <a:gd name="T26" fmla="*/ 2147483647 w 148"/>
                  <a:gd name="T27" fmla="*/ 2147483647 h 315"/>
                  <a:gd name="T28" fmla="*/ 2147483647 w 148"/>
                  <a:gd name="T29" fmla="*/ 2147483647 h 315"/>
                  <a:gd name="T30" fmla="*/ 2147483647 w 148"/>
                  <a:gd name="T31" fmla="*/ 2147483647 h 315"/>
                  <a:gd name="T32" fmla="*/ 2147483647 w 148"/>
                  <a:gd name="T33" fmla="*/ 2147483647 h 315"/>
                  <a:gd name="T34" fmla="*/ 2147483647 w 148"/>
                  <a:gd name="T35" fmla="*/ 2147483647 h 315"/>
                  <a:gd name="T36" fmla="*/ 2147483647 w 148"/>
                  <a:gd name="T37" fmla="*/ 2147483647 h 315"/>
                  <a:gd name="T38" fmla="*/ 0 w 148"/>
                  <a:gd name="T39" fmla="*/ 2147483647 h 315"/>
                  <a:gd name="T40" fmla="*/ 2147483647 w 148"/>
                  <a:gd name="T41" fmla="*/ 2147483647 h 315"/>
                  <a:gd name="T42" fmla="*/ 2147483647 w 148"/>
                  <a:gd name="T43" fmla="*/ 2147483647 h 315"/>
                  <a:gd name="T44" fmla="*/ 2147483647 w 148"/>
                  <a:gd name="T45" fmla="*/ 2147483647 h 315"/>
                  <a:gd name="T46" fmla="*/ 2147483647 w 148"/>
                  <a:gd name="T47" fmla="*/ 2147483647 h 315"/>
                  <a:gd name="T48" fmla="*/ 2147483647 w 148"/>
                  <a:gd name="T49" fmla="*/ 2147483647 h 315"/>
                  <a:gd name="T50" fmla="*/ 2147483647 w 148"/>
                  <a:gd name="T51" fmla="*/ 2147483647 h 315"/>
                  <a:gd name="T52" fmla="*/ 2147483647 w 148"/>
                  <a:gd name="T53" fmla="*/ 2147483647 h 315"/>
                  <a:gd name="T54" fmla="*/ 2147483647 w 148"/>
                  <a:gd name="T55" fmla="*/ 2147483647 h 315"/>
                  <a:gd name="T56" fmla="*/ 2147483647 w 148"/>
                  <a:gd name="T57" fmla="*/ 2147483647 h 315"/>
                  <a:gd name="T58" fmla="*/ 2147483647 w 148"/>
                  <a:gd name="T59" fmla="*/ 2147483647 h 315"/>
                  <a:gd name="T60" fmla="*/ 2147483647 w 148"/>
                  <a:gd name="T61" fmla="*/ 0 h 315"/>
                  <a:gd name="T62" fmla="*/ 2147483647 w 148"/>
                  <a:gd name="T63" fmla="*/ 2147483647 h 315"/>
                  <a:gd name="T64" fmla="*/ 2147483647 w 148"/>
                  <a:gd name="T65" fmla="*/ 2147483647 h 315"/>
                  <a:gd name="T66" fmla="*/ 2147483647 w 148"/>
                  <a:gd name="T67" fmla="*/ 2147483647 h 315"/>
                  <a:gd name="T68" fmla="*/ 2147483647 w 148"/>
                  <a:gd name="T69" fmla="*/ 2147483647 h 315"/>
                  <a:gd name="T70" fmla="*/ 2147483647 w 148"/>
                  <a:gd name="T71" fmla="*/ 2147483647 h 31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48"/>
                  <a:gd name="T109" fmla="*/ 0 h 315"/>
                  <a:gd name="T110" fmla="*/ 148 w 148"/>
                  <a:gd name="T111" fmla="*/ 315 h 31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48" h="315">
                    <a:moveTo>
                      <a:pt x="71" y="101"/>
                    </a:moveTo>
                    <a:lnTo>
                      <a:pt x="89" y="85"/>
                    </a:lnTo>
                    <a:lnTo>
                      <a:pt x="103" y="85"/>
                    </a:lnTo>
                    <a:lnTo>
                      <a:pt x="120" y="89"/>
                    </a:lnTo>
                    <a:lnTo>
                      <a:pt x="136" y="105"/>
                    </a:lnTo>
                    <a:lnTo>
                      <a:pt x="146" y="129"/>
                    </a:lnTo>
                    <a:lnTo>
                      <a:pt x="148" y="157"/>
                    </a:lnTo>
                    <a:lnTo>
                      <a:pt x="145" y="189"/>
                    </a:lnTo>
                    <a:lnTo>
                      <a:pt x="137" y="219"/>
                    </a:lnTo>
                    <a:lnTo>
                      <a:pt x="126" y="243"/>
                    </a:lnTo>
                    <a:lnTo>
                      <a:pt x="112" y="267"/>
                    </a:lnTo>
                    <a:lnTo>
                      <a:pt x="98" y="285"/>
                    </a:lnTo>
                    <a:lnTo>
                      <a:pt x="81" y="299"/>
                    </a:lnTo>
                    <a:lnTo>
                      <a:pt x="66" y="309"/>
                    </a:lnTo>
                    <a:lnTo>
                      <a:pt x="49" y="315"/>
                    </a:lnTo>
                    <a:lnTo>
                      <a:pt x="34" y="315"/>
                    </a:lnTo>
                    <a:lnTo>
                      <a:pt x="17" y="307"/>
                    </a:lnTo>
                    <a:lnTo>
                      <a:pt x="9" y="293"/>
                    </a:lnTo>
                    <a:lnTo>
                      <a:pt x="3" y="273"/>
                    </a:lnTo>
                    <a:lnTo>
                      <a:pt x="0" y="251"/>
                    </a:lnTo>
                    <a:lnTo>
                      <a:pt x="5" y="215"/>
                    </a:lnTo>
                    <a:lnTo>
                      <a:pt x="13" y="179"/>
                    </a:lnTo>
                    <a:lnTo>
                      <a:pt x="23" y="151"/>
                    </a:lnTo>
                    <a:lnTo>
                      <a:pt x="35" y="131"/>
                    </a:lnTo>
                    <a:lnTo>
                      <a:pt x="51" y="115"/>
                    </a:lnTo>
                    <a:lnTo>
                      <a:pt x="55" y="95"/>
                    </a:lnTo>
                    <a:lnTo>
                      <a:pt x="55" y="64"/>
                    </a:lnTo>
                    <a:lnTo>
                      <a:pt x="52" y="40"/>
                    </a:lnTo>
                    <a:lnTo>
                      <a:pt x="51" y="20"/>
                    </a:lnTo>
                    <a:lnTo>
                      <a:pt x="55" y="8"/>
                    </a:lnTo>
                    <a:lnTo>
                      <a:pt x="66" y="0"/>
                    </a:lnTo>
                    <a:lnTo>
                      <a:pt x="72" y="6"/>
                    </a:lnTo>
                    <a:lnTo>
                      <a:pt x="74" y="24"/>
                    </a:lnTo>
                    <a:lnTo>
                      <a:pt x="71" y="56"/>
                    </a:lnTo>
                    <a:lnTo>
                      <a:pt x="67" y="81"/>
                    </a:lnTo>
                    <a:lnTo>
                      <a:pt x="71" y="101"/>
                    </a:lnTo>
                    <a:close/>
                  </a:path>
                </a:pathLst>
              </a:custGeom>
              <a:solidFill>
                <a:srgbClr val="000000"/>
              </a:solidFill>
              <a:ln w="9525">
                <a:noFill/>
                <a:round/>
                <a:headEnd/>
                <a:tailEnd/>
              </a:ln>
            </p:spPr>
            <p:txBody>
              <a:bodyPr>
                <a:prstTxWarp prst="textNoShape">
                  <a:avLst/>
                </a:prstTxWarp>
              </a:bodyPr>
              <a:lstStyle/>
              <a:p>
                <a:endParaRPr lang="en-US" dirty="0"/>
              </a:p>
            </p:txBody>
          </p:sp>
          <p:sp>
            <p:nvSpPr>
              <p:cNvPr id="31831" name="Freeform 33"/>
              <p:cNvSpPr>
                <a:spLocks/>
              </p:cNvSpPr>
              <p:nvPr/>
            </p:nvSpPr>
            <p:spPr bwMode="auto">
              <a:xfrm>
                <a:off x="7350125" y="2940050"/>
                <a:ext cx="520700" cy="114300"/>
              </a:xfrm>
              <a:custGeom>
                <a:avLst/>
                <a:gdLst>
                  <a:gd name="T0" fmla="*/ 2147483647 w 227"/>
                  <a:gd name="T1" fmla="*/ 2147483647 h 192"/>
                  <a:gd name="T2" fmla="*/ 2147483647 w 227"/>
                  <a:gd name="T3" fmla="*/ 2147483647 h 192"/>
                  <a:gd name="T4" fmla="*/ 2147483647 w 227"/>
                  <a:gd name="T5" fmla="*/ 2147483647 h 192"/>
                  <a:gd name="T6" fmla="*/ 2147483647 w 227"/>
                  <a:gd name="T7" fmla="*/ 2147483647 h 192"/>
                  <a:gd name="T8" fmla="*/ 2147483647 w 227"/>
                  <a:gd name="T9" fmla="*/ 2147483647 h 192"/>
                  <a:gd name="T10" fmla="*/ 2147483647 w 227"/>
                  <a:gd name="T11" fmla="*/ 2147483647 h 192"/>
                  <a:gd name="T12" fmla="*/ 2147483647 w 227"/>
                  <a:gd name="T13" fmla="*/ 2147483647 h 192"/>
                  <a:gd name="T14" fmla="*/ 2147483647 w 227"/>
                  <a:gd name="T15" fmla="*/ 2147483647 h 192"/>
                  <a:gd name="T16" fmla="*/ 2147483647 w 227"/>
                  <a:gd name="T17" fmla="*/ 2147483647 h 192"/>
                  <a:gd name="T18" fmla="*/ 2147483647 w 227"/>
                  <a:gd name="T19" fmla="*/ 2147483647 h 192"/>
                  <a:gd name="T20" fmla="*/ 2147483647 w 227"/>
                  <a:gd name="T21" fmla="*/ 2147483647 h 192"/>
                  <a:gd name="T22" fmla="*/ 2147483647 w 227"/>
                  <a:gd name="T23" fmla="*/ 2147483647 h 192"/>
                  <a:gd name="T24" fmla="*/ 2147483647 w 227"/>
                  <a:gd name="T25" fmla="*/ 2147483647 h 192"/>
                  <a:gd name="T26" fmla="*/ 0 w 227"/>
                  <a:gd name="T27" fmla="*/ 2147483647 h 192"/>
                  <a:gd name="T28" fmla="*/ 2147483647 w 227"/>
                  <a:gd name="T29" fmla="*/ 2147483647 h 192"/>
                  <a:gd name="T30" fmla="*/ 2147483647 w 227"/>
                  <a:gd name="T31" fmla="*/ 0 h 192"/>
                  <a:gd name="T32" fmla="*/ 2147483647 w 227"/>
                  <a:gd name="T33" fmla="*/ 2147483647 h 192"/>
                  <a:gd name="T34" fmla="*/ 2147483647 w 227"/>
                  <a:gd name="T35" fmla="*/ 2147483647 h 192"/>
                  <a:gd name="T36" fmla="*/ 2147483647 w 227"/>
                  <a:gd name="T37" fmla="*/ 2147483647 h 192"/>
                  <a:gd name="T38" fmla="*/ 2147483647 w 227"/>
                  <a:gd name="T39" fmla="*/ 2147483647 h 192"/>
                  <a:gd name="T40" fmla="*/ 2147483647 w 227"/>
                  <a:gd name="T41" fmla="*/ 2147483647 h 192"/>
                  <a:gd name="T42" fmla="*/ 2147483647 w 227"/>
                  <a:gd name="T43" fmla="*/ 2147483647 h 192"/>
                  <a:gd name="T44" fmla="*/ 2147483647 w 227"/>
                  <a:gd name="T45" fmla="*/ 2147483647 h 192"/>
                  <a:gd name="T46" fmla="*/ 2147483647 w 227"/>
                  <a:gd name="T47" fmla="*/ 2147483647 h 192"/>
                  <a:gd name="T48" fmla="*/ 2147483647 w 227"/>
                  <a:gd name="T49" fmla="*/ 2147483647 h 192"/>
                  <a:gd name="T50" fmla="*/ 2147483647 w 227"/>
                  <a:gd name="T51" fmla="*/ 2147483647 h 192"/>
                  <a:gd name="T52" fmla="*/ 2147483647 w 227"/>
                  <a:gd name="T53" fmla="*/ 2147483647 h 192"/>
                  <a:gd name="T54" fmla="*/ 2147483647 w 227"/>
                  <a:gd name="T55" fmla="*/ 2147483647 h 192"/>
                  <a:gd name="T56" fmla="*/ 2147483647 w 227"/>
                  <a:gd name="T57" fmla="*/ 2147483647 h 192"/>
                  <a:gd name="T58" fmla="*/ 2147483647 w 227"/>
                  <a:gd name="T59" fmla="*/ 2147483647 h 192"/>
                  <a:gd name="T60" fmla="*/ 2147483647 w 227"/>
                  <a:gd name="T61" fmla="*/ 2147483647 h 19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27"/>
                  <a:gd name="T94" fmla="*/ 0 h 192"/>
                  <a:gd name="T95" fmla="*/ 227 w 227"/>
                  <a:gd name="T96" fmla="*/ 192 h 19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27" h="192">
                    <a:moveTo>
                      <a:pt x="55" y="58"/>
                    </a:moveTo>
                    <a:lnTo>
                      <a:pt x="81" y="80"/>
                    </a:lnTo>
                    <a:lnTo>
                      <a:pt x="118" y="116"/>
                    </a:lnTo>
                    <a:lnTo>
                      <a:pt x="140" y="154"/>
                    </a:lnTo>
                    <a:lnTo>
                      <a:pt x="143" y="172"/>
                    </a:lnTo>
                    <a:lnTo>
                      <a:pt x="140" y="184"/>
                    </a:lnTo>
                    <a:lnTo>
                      <a:pt x="127" y="192"/>
                    </a:lnTo>
                    <a:lnTo>
                      <a:pt x="110" y="180"/>
                    </a:lnTo>
                    <a:lnTo>
                      <a:pt x="98" y="168"/>
                    </a:lnTo>
                    <a:lnTo>
                      <a:pt x="70" y="130"/>
                    </a:lnTo>
                    <a:lnTo>
                      <a:pt x="48" y="108"/>
                    </a:lnTo>
                    <a:lnTo>
                      <a:pt x="26" y="80"/>
                    </a:lnTo>
                    <a:lnTo>
                      <a:pt x="3" y="50"/>
                    </a:lnTo>
                    <a:lnTo>
                      <a:pt x="0" y="30"/>
                    </a:lnTo>
                    <a:lnTo>
                      <a:pt x="8" y="6"/>
                    </a:lnTo>
                    <a:lnTo>
                      <a:pt x="17" y="0"/>
                    </a:lnTo>
                    <a:lnTo>
                      <a:pt x="39" y="6"/>
                    </a:lnTo>
                    <a:lnTo>
                      <a:pt x="84" y="14"/>
                    </a:lnTo>
                    <a:lnTo>
                      <a:pt x="135" y="16"/>
                    </a:lnTo>
                    <a:lnTo>
                      <a:pt x="173" y="16"/>
                    </a:lnTo>
                    <a:lnTo>
                      <a:pt x="220" y="8"/>
                    </a:lnTo>
                    <a:lnTo>
                      <a:pt x="227" y="12"/>
                    </a:lnTo>
                    <a:lnTo>
                      <a:pt x="224" y="26"/>
                    </a:lnTo>
                    <a:lnTo>
                      <a:pt x="205" y="48"/>
                    </a:lnTo>
                    <a:lnTo>
                      <a:pt x="184" y="52"/>
                    </a:lnTo>
                    <a:lnTo>
                      <a:pt x="144" y="56"/>
                    </a:lnTo>
                    <a:lnTo>
                      <a:pt x="99" y="56"/>
                    </a:lnTo>
                    <a:lnTo>
                      <a:pt x="96" y="56"/>
                    </a:lnTo>
                    <a:lnTo>
                      <a:pt x="73" y="54"/>
                    </a:lnTo>
                    <a:lnTo>
                      <a:pt x="50" y="48"/>
                    </a:lnTo>
                    <a:lnTo>
                      <a:pt x="55" y="58"/>
                    </a:lnTo>
                    <a:close/>
                  </a:path>
                </a:pathLst>
              </a:custGeom>
              <a:solidFill>
                <a:srgbClr val="000000"/>
              </a:solidFill>
              <a:ln w="9525">
                <a:noFill/>
                <a:round/>
                <a:headEnd/>
                <a:tailEnd/>
              </a:ln>
            </p:spPr>
            <p:txBody>
              <a:bodyPr>
                <a:prstTxWarp prst="textNoShape">
                  <a:avLst/>
                </a:prstTxWarp>
              </a:bodyPr>
              <a:lstStyle/>
              <a:p>
                <a:endParaRPr lang="en-US" dirty="0"/>
              </a:p>
            </p:txBody>
          </p:sp>
          <p:sp>
            <p:nvSpPr>
              <p:cNvPr id="31832" name="Freeform 34"/>
              <p:cNvSpPr>
                <a:spLocks/>
              </p:cNvSpPr>
              <p:nvPr/>
            </p:nvSpPr>
            <p:spPr bwMode="auto">
              <a:xfrm>
                <a:off x="7872413" y="3001963"/>
                <a:ext cx="615950" cy="131762"/>
              </a:xfrm>
              <a:custGeom>
                <a:avLst/>
                <a:gdLst>
                  <a:gd name="T0" fmla="*/ 2147483647 w 268"/>
                  <a:gd name="T1" fmla="*/ 2147483647 h 224"/>
                  <a:gd name="T2" fmla="*/ 2147483647 w 268"/>
                  <a:gd name="T3" fmla="*/ 2147483647 h 224"/>
                  <a:gd name="T4" fmla="*/ 2147483647 w 268"/>
                  <a:gd name="T5" fmla="*/ 2147483647 h 224"/>
                  <a:gd name="T6" fmla="*/ 2147483647 w 268"/>
                  <a:gd name="T7" fmla="*/ 2147483647 h 224"/>
                  <a:gd name="T8" fmla="*/ 0 w 268"/>
                  <a:gd name="T9" fmla="*/ 2147483647 h 224"/>
                  <a:gd name="T10" fmla="*/ 2147483647 w 268"/>
                  <a:gd name="T11" fmla="*/ 2147483647 h 224"/>
                  <a:gd name="T12" fmla="*/ 2147483647 w 268"/>
                  <a:gd name="T13" fmla="*/ 2147483647 h 224"/>
                  <a:gd name="T14" fmla="*/ 2147483647 w 268"/>
                  <a:gd name="T15" fmla="*/ 2147483647 h 224"/>
                  <a:gd name="T16" fmla="*/ 2147483647 w 268"/>
                  <a:gd name="T17" fmla="*/ 2147483647 h 224"/>
                  <a:gd name="T18" fmla="*/ 2147483647 w 268"/>
                  <a:gd name="T19" fmla="*/ 2147483647 h 224"/>
                  <a:gd name="T20" fmla="*/ 2147483647 w 268"/>
                  <a:gd name="T21" fmla="*/ 2147483647 h 224"/>
                  <a:gd name="T22" fmla="*/ 2147483647 w 268"/>
                  <a:gd name="T23" fmla="*/ 2147483647 h 224"/>
                  <a:gd name="T24" fmla="*/ 2147483647 w 268"/>
                  <a:gd name="T25" fmla="*/ 2147483647 h 224"/>
                  <a:gd name="T26" fmla="*/ 2147483647 w 268"/>
                  <a:gd name="T27" fmla="*/ 2147483647 h 224"/>
                  <a:gd name="T28" fmla="*/ 2147483647 w 268"/>
                  <a:gd name="T29" fmla="*/ 2147483647 h 224"/>
                  <a:gd name="T30" fmla="*/ 2147483647 w 268"/>
                  <a:gd name="T31" fmla="*/ 2147483647 h 224"/>
                  <a:gd name="T32" fmla="*/ 2147483647 w 268"/>
                  <a:gd name="T33" fmla="*/ 2147483647 h 224"/>
                  <a:gd name="T34" fmla="*/ 2147483647 w 268"/>
                  <a:gd name="T35" fmla="*/ 2147483647 h 224"/>
                  <a:gd name="T36" fmla="*/ 2147483647 w 268"/>
                  <a:gd name="T37" fmla="*/ 2147483647 h 224"/>
                  <a:gd name="T38" fmla="*/ 2147483647 w 268"/>
                  <a:gd name="T39" fmla="*/ 2147483647 h 224"/>
                  <a:gd name="T40" fmla="*/ 2147483647 w 268"/>
                  <a:gd name="T41" fmla="*/ 2147483647 h 224"/>
                  <a:gd name="T42" fmla="*/ 2147483647 w 268"/>
                  <a:gd name="T43" fmla="*/ 0 h 224"/>
                  <a:gd name="T44" fmla="*/ 2147483647 w 268"/>
                  <a:gd name="T45" fmla="*/ 2147483647 h 224"/>
                  <a:gd name="T46" fmla="*/ 2147483647 w 268"/>
                  <a:gd name="T47" fmla="*/ 2147483647 h 224"/>
                  <a:gd name="T48" fmla="*/ 2147483647 w 268"/>
                  <a:gd name="T49" fmla="*/ 2147483647 h 224"/>
                  <a:gd name="T50" fmla="*/ 2147483647 w 268"/>
                  <a:gd name="T51" fmla="*/ 2147483647 h 224"/>
                  <a:gd name="T52" fmla="*/ 2147483647 w 268"/>
                  <a:gd name="T53" fmla="*/ 2147483647 h 224"/>
                  <a:gd name="T54" fmla="*/ 2147483647 w 268"/>
                  <a:gd name="T55" fmla="*/ 2147483647 h 224"/>
                  <a:gd name="T56" fmla="*/ 2147483647 w 268"/>
                  <a:gd name="T57" fmla="*/ 2147483647 h 224"/>
                  <a:gd name="T58" fmla="*/ 2147483647 w 268"/>
                  <a:gd name="T59" fmla="*/ 2147483647 h 224"/>
                  <a:gd name="T60" fmla="*/ 2147483647 w 268"/>
                  <a:gd name="T61" fmla="*/ 2147483647 h 224"/>
                  <a:gd name="T62" fmla="*/ 2147483647 w 268"/>
                  <a:gd name="T63" fmla="*/ 2147483647 h 224"/>
                  <a:gd name="T64" fmla="*/ 2147483647 w 268"/>
                  <a:gd name="T65" fmla="*/ 2147483647 h 224"/>
                  <a:gd name="T66" fmla="*/ 2147483647 w 268"/>
                  <a:gd name="T67" fmla="*/ 2147483647 h 22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68"/>
                  <a:gd name="T103" fmla="*/ 0 h 224"/>
                  <a:gd name="T104" fmla="*/ 268 w 268"/>
                  <a:gd name="T105" fmla="*/ 224 h 22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68" h="224">
                    <a:moveTo>
                      <a:pt x="75" y="136"/>
                    </a:moveTo>
                    <a:lnTo>
                      <a:pt x="38" y="138"/>
                    </a:lnTo>
                    <a:lnTo>
                      <a:pt x="8" y="154"/>
                    </a:lnTo>
                    <a:lnTo>
                      <a:pt x="2" y="168"/>
                    </a:lnTo>
                    <a:lnTo>
                      <a:pt x="0" y="190"/>
                    </a:lnTo>
                    <a:lnTo>
                      <a:pt x="2" y="206"/>
                    </a:lnTo>
                    <a:lnTo>
                      <a:pt x="9" y="222"/>
                    </a:lnTo>
                    <a:lnTo>
                      <a:pt x="27" y="224"/>
                    </a:lnTo>
                    <a:lnTo>
                      <a:pt x="61" y="210"/>
                    </a:lnTo>
                    <a:lnTo>
                      <a:pt x="101" y="184"/>
                    </a:lnTo>
                    <a:lnTo>
                      <a:pt x="149" y="168"/>
                    </a:lnTo>
                    <a:lnTo>
                      <a:pt x="198" y="166"/>
                    </a:lnTo>
                    <a:lnTo>
                      <a:pt x="201" y="168"/>
                    </a:lnTo>
                    <a:lnTo>
                      <a:pt x="248" y="174"/>
                    </a:lnTo>
                    <a:lnTo>
                      <a:pt x="258" y="170"/>
                    </a:lnTo>
                    <a:lnTo>
                      <a:pt x="266" y="152"/>
                    </a:lnTo>
                    <a:lnTo>
                      <a:pt x="268" y="128"/>
                    </a:lnTo>
                    <a:lnTo>
                      <a:pt x="263" y="110"/>
                    </a:lnTo>
                    <a:lnTo>
                      <a:pt x="245" y="86"/>
                    </a:lnTo>
                    <a:lnTo>
                      <a:pt x="217" y="52"/>
                    </a:lnTo>
                    <a:lnTo>
                      <a:pt x="177" y="22"/>
                    </a:lnTo>
                    <a:lnTo>
                      <a:pt x="138" y="0"/>
                    </a:lnTo>
                    <a:lnTo>
                      <a:pt x="130" y="8"/>
                    </a:lnTo>
                    <a:lnTo>
                      <a:pt x="130" y="28"/>
                    </a:lnTo>
                    <a:lnTo>
                      <a:pt x="139" y="46"/>
                    </a:lnTo>
                    <a:lnTo>
                      <a:pt x="153" y="64"/>
                    </a:lnTo>
                    <a:lnTo>
                      <a:pt x="180" y="76"/>
                    </a:lnTo>
                    <a:lnTo>
                      <a:pt x="208" y="98"/>
                    </a:lnTo>
                    <a:lnTo>
                      <a:pt x="220" y="114"/>
                    </a:lnTo>
                    <a:lnTo>
                      <a:pt x="193" y="114"/>
                    </a:lnTo>
                    <a:lnTo>
                      <a:pt x="154" y="116"/>
                    </a:lnTo>
                    <a:lnTo>
                      <a:pt x="120" y="128"/>
                    </a:lnTo>
                    <a:lnTo>
                      <a:pt x="93" y="132"/>
                    </a:lnTo>
                    <a:lnTo>
                      <a:pt x="75" y="136"/>
                    </a:lnTo>
                    <a:close/>
                  </a:path>
                </a:pathLst>
              </a:custGeom>
              <a:solidFill>
                <a:srgbClr val="000000"/>
              </a:solidFill>
              <a:ln w="9525">
                <a:noFill/>
                <a:round/>
                <a:headEnd/>
                <a:tailEnd/>
              </a:ln>
            </p:spPr>
            <p:txBody>
              <a:bodyPr>
                <a:prstTxWarp prst="textNoShape">
                  <a:avLst/>
                </a:prstTxWarp>
              </a:bodyPr>
              <a:lstStyle/>
              <a:p>
                <a:endParaRPr lang="en-US" dirty="0"/>
              </a:p>
            </p:txBody>
          </p:sp>
          <p:sp>
            <p:nvSpPr>
              <p:cNvPr id="31833" name="Freeform 35"/>
              <p:cNvSpPr>
                <a:spLocks/>
              </p:cNvSpPr>
              <p:nvPr/>
            </p:nvSpPr>
            <p:spPr bwMode="auto">
              <a:xfrm>
                <a:off x="7170738" y="3068638"/>
                <a:ext cx="644525" cy="109537"/>
              </a:xfrm>
              <a:custGeom>
                <a:avLst/>
                <a:gdLst>
                  <a:gd name="T0" fmla="*/ 2147483647 w 281"/>
                  <a:gd name="T1" fmla="*/ 2147483647 h 186"/>
                  <a:gd name="T2" fmla="*/ 2147483647 w 281"/>
                  <a:gd name="T3" fmla="*/ 2147483647 h 186"/>
                  <a:gd name="T4" fmla="*/ 2147483647 w 281"/>
                  <a:gd name="T5" fmla="*/ 2147483647 h 186"/>
                  <a:gd name="T6" fmla="*/ 2147483647 w 281"/>
                  <a:gd name="T7" fmla="*/ 2147483647 h 186"/>
                  <a:gd name="T8" fmla="*/ 2147483647 w 281"/>
                  <a:gd name="T9" fmla="*/ 2147483647 h 186"/>
                  <a:gd name="T10" fmla="*/ 2147483647 w 281"/>
                  <a:gd name="T11" fmla="*/ 2147483647 h 186"/>
                  <a:gd name="T12" fmla="*/ 2147483647 w 281"/>
                  <a:gd name="T13" fmla="*/ 2147483647 h 186"/>
                  <a:gd name="T14" fmla="*/ 2147483647 w 281"/>
                  <a:gd name="T15" fmla="*/ 2147483647 h 186"/>
                  <a:gd name="T16" fmla="*/ 2147483647 w 281"/>
                  <a:gd name="T17" fmla="*/ 2147483647 h 186"/>
                  <a:gd name="T18" fmla="*/ 2147483647 w 281"/>
                  <a:gd name="T19" fmla="*/ 0 h 186"/>
                  <a:gd name="T20" fmla="*/ 2147483647 w 281"/>
                  <a:gd name="T21" fmla="*/ 2147483647 h 186"/>
                  <a:gd name="T22" fmla="*/ 2147483647 w 281"/>
                  <a:gd name="T23" fmla="*/ 2147483647 h 186"/>
                  <a:gd name="T24" fmla="*/ 2147483647 w 281"/>
                  <a:gd name="T25" fmla="*/ 2147483647 h 186"/>
                  <a:gd name="T26" fmla="*/ 2147483647 w 281"/>
                  <a:gd name="T27" fmla="*/ 2147483647 h 186"/>
                  <a:gd name="T28" fmla="*/ 2147483647 w 281"/>
                  <a:gd name="T29" fmla="*/ 2147483647 h 186"/>
                  <a:gd name="T30" fmla="*/ 2147483647 w 281"/>
                  <a:gd name="T31" fmla="*/ 2147483647 h 186"/>
                  <a:gd name="T32" fmla="*/ 2147483647 w 281"/>
                  <a:gd name="T33" fmla="*/ 2147483647 h 186"/>
                  <a:gd name="T34" fmla="*/ 2147483647 w 281"/>
                  <a:gd name="T35" fmla="*/ 2147483647 h 186"/>
                  <a:gd name="T36" fmla="*/ 2147483647 w 281"/>
                  <a:gd name="T37" fmla="*/ 2147483647 h 186"/>
                  <a:gd name="T38" fmla="*/ 2147483647 w 281"/>
                  <a:gd name="T39" fmla="*/ 2147483647 h 186"/>
                  <a:gd name="T40" fmla="*/ 2147483647 w 281"/>
                  <a:gd name="T41" fmla="*/ 2147483647 h 186"/>
                  <a:gd name="T42" fmla="*/ 2147483647 w 281"/>
                  <a:gd name="T43" fmla="*/ 2147483647 h 186"/>
                  <a:gd name="T44" fmla="*/ 2147483647 w 281"/>
                  <a:gd name="T45" fmla="*/ 2147483647 h 186"/>
                  <a:gd name="T46" fmla="*/ 2147483647 w 281"/>
                  <a:gd name="T47" fmla="*/ 2147483647 h 186"/>
                  <a:gd name="T48" fmla="*/ 2147483647 w 281"/>
                  <a:gd name="T49" fmla="*/ 2147483647 h 186"/>
                  <a:gd name="T50" fmla="*/ 2147483647 w 281"/>
                  <a:gd name="T51" fmla="*/ 2147483647 h 186"/>
                  <a:gd name="T52" fmla="*/ 2147483647 w 281"/>
                  <a:gd name="T53" fmla="*/ 2147483647 h 186"/>
                  <a:gd name="T54" fmla="*/ 2147483647 w 281"/>
                  <a:gd name="T55" fmla="*/ 2147483647 h 186"/>
                  <a:gd name="T56" fmla="*/ 2147483647 w 281"/>
                  <a:gd name="T57" fmla="*/ 2147483647 h 186"/>
                  <a:gd name="T58" fmla="*/ 2147483647 w 281"/>
                  <a:gd name="T59" fmla="*/ 2147483647 h 186"/>
                  <a:gd name="T60" fmla="*/ 2147483647 w 281"/>
                  <a:gd name="T61" fmla="*/ 2147483647 h 186"/>
                  <a:gd name="T62" fmla="*/ 2147483647 w 281"/>
                  <a:gd name="T63" fmla="*/ 2147483647 h 186"/>
                  <a:gd name="T64" fmla="*/ 0 w 281"/>
                  <a:gd name="T65" fmla="*/ 2147483647 h 186"/>
                  <a:gd name="T66" fmla="*/ 0 w 281"/>
                  <a:gd name="T67" fmla="*/ 2147483647 h 186"/>
                  <a:gd name="T68" fmla="*/ 2147483647 w 281"/>
                  <a:gd name="T69" fmla="*/ 2147483647 h 18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81"/>
                  <a:gd name="T106" fmla="*/ 0 h 186"/>
                  <a:gd name="T107" fmla="*/ 281 w 281"/>
                  <a:gd name="T108" fmla="*/ 186 h 18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81" h="186">
                    <a:moveTo>
                      <a:pt x="4" y="152"/>
                    </a:moveTo>
                    <a:lnTo>
                      <a:pt x="18" y="114"/>
                    </a:lnTo>
                    <a:lnTo>
                      <a:pt x="36" y="86"/>
                    </a:lnTo>
                    <a:lnTo>
                      <a:pt x="57" y="64"/>
                    </a:lnTo>
                    <a:lnTo>
                      <a:pt x="82" y="42"/>
                    </a:lnTo>
                    <a:lnTo>
                      <a:pt x="108" y="26"/>
                    </a:lnTo>
                    <a:lnTo>
                      <a:pt x="134" y="12"/>
                    </a:lnTo>
                    <a:lnTo>
                      <a:pt x="164" y="6"/>
                    </a:lnTo>
                    <a:lnTo>
                      <a:pt x="201" y="2"/>
                    </a:lnTo>
                    <a:lnTo>
                      <a:pt x="235" y="0"/>
                    </a:lnTo>
                    <a:lnTo>
                      <a:pt x="254" y="6"/>
                    </a:lnTo>
                    <a:lnTo>
                      <a:pt x="267" y="12"/>
                    </a:lnTo>
                    <a:lnTo>
                      <a:pt x="275" y="24"/>
                    </a:lnTo>
                    <a:lnTo>
                      <a:pt x="280" y="36"/>
                    </a:lnTo>
                    <a:lnTo>
                      <a:pt x="281" y="62"/>
                    </a:lnTo>
                    <a:lnTo>
                      <a:pt x="279" y="92"/>
                    </a:lnTo>
                    <a:lnTo>
                      <a:pt x="273" y="114"/>
                    </a:lnTo>
                    <a:lnTo>
                      <a:pt x="262" y="136"/>
                    </a:lnTo>
                    <a:lnTo>
                      <a:pt x="251" y="152"/>
                    </a:lnTo>
                    <a:lnTo>
                      <a:pt x="235" y="168"/>
                    </a:lnTo>
                    <a:lnTo>
                      <a:pt x="213" y="172"/>
                    </a:lnTo>
                    <a:lnTo>
                      <a:pt x="190" y="180"/>
                    </a:lnTo>
                    <a:lnTo>
                      <a:pt x="170" y="182"/>
                    </a:lnTo>
                    <a:lnTo>
                      <a:pt x="150" y="178"/>
                    </a:lnTo>
                    <a:lnTo>
                      <a:pt x="129" y="168"/>
                    </a:lnTo>
                    <a:lnTo>
                      <a:pt x="104" y="186"/>
                    </a:lnTo>
                    <a:lnTo>
                      <a:pt x="77" y="182"/>
                    </a:lnTo>
                    <a:lnTo>
                      <a:pt x="57" y="166"/>
                    </a:lnTo>
                    <a:lnTo>
                      <a:pt x="47" y="164"/>
                    </a:lnTo>
                    <a:lnTo>
                      <a:pt x="30" y="178"/>
                    </a:lnTo>
                    <a:lnTo>
                      <a:pt x="13" y="186"/>
                    </a:lnTo>
                    <a:lnTo>
                      <a:pt x="2" y="180"/>
                    </a:lnTo>
                    <a:lnTo>
                      <a:pt x="0" y="174"/>
                    </a:lnTo>
                    <a:lnTo>
                      <a:pt x="0" y="176"/>
                    </a:lnTo>
                    <a:lnTo>
                      <a:pt x="4" y="152"/>
                    </a:lnTo>
                    <a:close/>
                  </a:path>
                </a:pathLst>
              </a:custGeom>
              <a:solidFill>
                <a:srgbClr val="000000"/>
              </a:solidFill>
              <a:ln w="9525">
                <a:noFill/>
                <a:round/>
                <a:headEnd/>
                <a:tailEnd/>
              </a:ln>
            </p:spPr>
            <p:txBody>
              <a:bodyPr>
                <a:prstTxWarp prst="textNoShape">
                  <a:avLst/>
                </a:prstTxWarp>
              </a:bodyPr>
              <a:lstStyle/>
              <a:p>
                <a:endParaRPr lang="en-US" dirty="0"/>
              </a:p>
            </p:txBody>
          </p:sp>
          <p:sp>
            <p:nvSpPr>
              <p:cNvPr id="31834" name="Freeform 36"/>
              <p:cNvSpPr>
                <a:spLocks/>
              </p:cNvSpPr>
              <p:nvPr/>
            </p:nvSpPr>
            <p:spPr bwMode="auto">
              <a:xfrm>
                <a:off x="6596063" y="3275013"/>
                <a:ext cx="138112" cy="115887"/>
              </a:xfrm>
              <a:custGeom>
                <a:avLst/>
                <a:gdLst>
                  <a:gd name="T0" fmla="*/ 2147483647 w 60"/>
                  <a:gd name="T1" fmla="*/ 2147483647 h 193"/>
                  <a:gd name="T2" fmla="*/ 2147483647 w 60"/>
                  <a:gd name="T3" fmla="*/ 2147483647 h 193"/>
                  <a:gd name="T4" fmla="*/ 2147483647 w 60"/>
                  <a:gd name="T5" fmla="*/ 2147483647 h 193"/>
                  <a:gd name="T6" fmla="*/ 0 w 60"/>
                  <a:gd name="T7" fmla="*/ 2147483647 h 193"/>
                  <a:gd name="T8" fmla="*/ 2147483647 w 60"/>
                  <a:gd name="T9" fmla="*/ 2147483647 h 193"/>
                  <a:gd name="T10" fmla="*/ 2147483647 w 60"/>
                  <a:gd name="T11" fmla="*/ 0 h 193"/>
                  <a:gd name="T12" fmla="*/ 2147483647 w 60"/>
                  <a:gd name="T13" fmla="*/ 0 h 193"/>
                  <a:gd name="T14" fmla="*/ 2147483647 w 60"/>
                  <a:gd name="T15" fmla="*/ 2147483647 h 193"/>
                  <a:gd name="T16" fmla="*/ 2147483647 w 60"/>
                  <a:gd name="T17" fmla="*/ 2147483647 h 193"/>
                  <a:gd name="T18" fmla="*/ 2147483647 w 60"/>
                  <a:gd name="T19" fmla="*/ 2147483647 h 193"/>
                  <a:gd name="T20" fmla="*/ 2147483647 w 60"/>
                  <a:gd name="T21" fmla="*/ 2147483647 h 193"/>
                  <a:gd name="T22" fmla="*/ 2147483647 w 60"/>
                  <a:gd name="T23" fmla="*/ 2147483647 h 193"/>
                  <a:gd name="T24" fmla="*/ 2147483647 w 60"/>
                  <a:gd name="T25" fmla="*/ 2147483647 h 193"/>
                  <a:gd name="T26" fmla="*/ 2147483647 w 60"/>
                  <a:gd name="T27" fmla="*/ 2147483647 h 193"/>
                  <a:gd name="T28" fmla="*/ 2147483647 w 60"/>
                  <a:gd name="T29" fmla="*/ 2147483647 h 19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0"/>
                  <a:gd name="T46" fmla="*/ 0 h 193"/>
                  <a:gd name="T47" fmla="*/ 60 w 60"/>
                  <a:gd name="T48" fmla="*/ 193 h 19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0" h="193">
                    <a:moveTo>
                      <a:pt x="14" y="185"/>
                    </a:moveTo>
                    <a:lnTo>
                      <a:pt x="10" y="127"/>
                    </a:lnTo>
                    <a:lnTo>
                      <a:pt x="2" y="57"/>
                    </a:lnTo>
                    <a:lnTo>
                      <a:pt x="0" y="34"/>
                    </a:lnTo>
                    <a:lnTo>
                      <a:pt x="9" y="18"/>
                    </a:lnTo>
                    <a:lnTo>
                      <a:pt x="36" y="0"/>
                    </a:lnTo>
                    <a:lnTo>
                      <a:pt x="55" y="0"/>
                    </a:lnTo>
                    <a:lnTo>
                      <a:pt x="60" y="20"/>
                    </a:lnTo>
                    <a:lnTo>
                      <a:pt x="55" y="63"/>
                    </a:lnTo>
                    <a:lnTo>
                      <a:pt x="51" y="121"/>
                    </a:lnTo>
                    <a:lnTo>
                      <a:pt x="52" y="127"/>
                    </a:lnTo>
                    <a:lnTo>
                      <a:pt x="49" y="173"/>
                    </a:lnTo>
                    <a:lnTo>
                      <a:pt x="51" y="191"/>
                    </a:lnTo>
                    <a:lnTo>
                      <a:pt x="14" y="193"/>
                    </a:lnTo>
                    <a:lnTo>
                      <a:pt x="14" y="185"/>
                    </a:lnTo>
                    <a:close/>
                  </a:path>
                </a:pathLst>
              </a:custGeom>
              <a:solidFill>
                <a:srgbClr val="000000"/>
              </a:solidFill>
              <a:ln w="9525">
                <a:noFill/>
                <a:round/>
                <a:headEnd/>
                <a:tailEnd/>
              </a:ln>
            </p:spPr>
            <p:txBody>
              <a:bodyPr>
                <a:prstTxWarp prst="textNoShape">
                  <a:avLst/>
                </a:prstTxWarp>
              </a:bodyPr>
              <a:lstStyle/>
              <a:p>
                <a:endParaRPr lang="en-US" dirty="0"/>
              </a:p>
            </p:txBody>
          </p:sp>
          <p:sp>
            <p:nvSpPr>
              <p:cNvPr id="31835" name="Freeform 37"/>
              <p:cNvSpPr>
                <a:spLocks/>
              </p:cNvSpPr>
              <p:nvPr/>
            </p:nvSpPr>
            <p:spPr bwMode="auto">
              <a:xfrm>
                <a:off x="6864350" y="3238500"/>
                <a:ext cx="269875" cy="79375"/>
              </a:xfrm>
              <a:custGeom>
                <a:avLst/>
                <a:gdLst>
                  <a:gd name="T0" fmla="*/ 2147483647 w 118"/>
                  <a:gd name="T1" fmla="*/ 2147483647 h 133"/>
                  <a:gd name="T2" fmla="*/ 2147483647 w 118"/>
                  <a:gd name="T3" fmla="*/ 2147483647 h 133"/>
                  <a:gd name="T4" fmla="*/ 2147483647 w 118"/>
                  <a:gd name="T5" fmla="*/ 2147483647 h 133"/>
                  <a:gd name="T6" fmla="*/ 2147483647 w 118"/>
                  <a:gd name="T7" fmla="*/ 2147483647 h 133"/>
                  <a:gd name="T8" fmla="*/ 2147483647 w 118"/>
                  <a:gd name="T9" fmla="*/ 2147483647 h 133"/>
                  <a:gd name="T10" fmla="*/ 2147483647 w 118"/>
                  <a:gd name="T11" fmla="*/ 2147483647 h 133"/>
                  <a:gd name="T12" fmla="*/ 2147483647 w 118"/>
                  <a:gd name="T13" fmla="*/ 0 h 133"/>
                  <a:gd name="T14" fmla="*/ 2147483647 w 118"/>
                  <a:gd name="T15" fmla="*/ 2147483647 h 133"/>
                  <a:gd name="T16" fmla="*/ 2147483647 w 118"/>
                  <a:gd name="T17" fmla="*/ 2147483647 h 133"/>
                  <a:gd name="T18" fmla="*/ 2147483647 w 118"/>
                  <a:gd name="T19" fmla="*/ 2147483647 h 133"/>
                  <a:gd name="T20" fmla="*/ 2147483647 w 118"/>
                  <a:gd name="T21" fmla="*/ 2147483647 h 133"/>
                  <a:gd name="T22" fmla="*/ 2147483647 w 118"/>
                  <a:gd name="T23" fmla="*/ 2147483647 h 133"/>
                  <a:gd name="T24" fmla="*/ 2147483647 w 118"/>
                  <a:gd name="T25" fmla="*/ 2147483647 h 133"/>
                  <a:gd name="T26" fmla="*/ 2147483647 w 118"/>
                  <a:gd name="T27" fmla="*/ 2147483647 h 133"/>
                  <a:gd name="T28" fmla="*/ 2147483647 w 118"/>
                  <a:gd name="T29" fmla="*/ 2147483647 h 133"/>
                  <a:gd name="T30" fmla="*/ 2147483647 w 118"/>
                  <a:gd name="T31" fmla="*/ 2147483647 h 133"/>
                  <a:gd name="T32" fmla="*/ 2147483647 w 118"/>
                  <a:gd name="T33" fmla="*/ 2147483647 h 133"/>
                  <a:gd name="T34" fmla="*/ 2147483647 w 118"/>
                  <a:gd name="T35" fmla="*/ 2147483647 h 133"/>
                  <a:gd name="T36" fmla="*/ 0 w 118"/>
                  <a:gd name="T37" fmla="*/ 2147483647 h 133"/>
                  <a:gd name="T38" fmla="*/ 2147483647 w 118"/>
                  <a:gd name="T39" fmla="*/ 2147483647 h 13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8"/>
                  <a:gd name="T61" fmla="*/ 0 h 133"/>
                  <a:gd name="T62" fmla="*/ 118 w 118"/>
                  <a:gd name="T63" fmla="*/ 133 h 13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8" h="133">
                    <a:moveTo>
                      <a:pt x="1" y="112"/>
                    </a:moveTo>
                    <a:lnTo>
                      <a:pt x="14" y="76"/>
                    </a:lnTo>
                    <a:lnTo>
                      <a:pt x="28" y="46"/>
                    </a:lnTo>
                    <a:lnTo>
                      <a:pt x="42" y="30"/>
                    </a:lnTo>
                    <a:lnTo>
                      <a:pt x="57" y="14"/>
                    </a:lnTo>
                    <a:lnTo>
                      <a:pt x="78" y="8"/>
                    </a:lnTo>
                    <a:lnTo>
                      <a:pt x="99" y="0"/>
                    </a:lnTo>
                    <a:lnTo>
                      <a:pt x="116" y="2"/>
                    </a:lnTo>
                    <a:lnTo>
                      <a:pt x="118" y="18"/>
                    </a:lnTo>
                    <a:lnTo>
                      <a:pt x="110" y="38"/>
                    </a:lnTo>
                    <a:lnTo>
                      <a:pt x="95" y="54"/>
                    </a:lnTo>
                    <a:lnTo>
                      <a:pt x="76" y="62"/>
                    </a:lnTo>
                    <a:lnTo>
                      <a:pt x="59" y="68"/>
                    </a:lnTo>
                    <a:lnTo>
                      <a:pt x="49" y="88"/>
                    </a:lnTo>
                    <a:lnTo>
                      <a:pt x="38" y="104"/>
                    </a:lnTo>
                    <a:lnTo>
                      <a:pt x="25" y="123"/>
                    </a:lnTo>
                    <a:lnTo>
                      <a:pt x="12" y="133"/>
                    </a:lnTo>
                    <a:lnTo>
                      <a:pt x="3" y="125"/>
                    </a:lnTo>
                    <a:lnTo>
                      <a:pt x="0" y="125"/>
                    </a:lnTo>
                    <a:lnTo>
                      <a:pt x="1" y="112"/>
                    </a:lnTo>
                    <a:close/>
                  </a:path>
                </a:pathLst>
              </a:custGeom>
              <a:solidFill>
                <a:srgbClr val="000000"/>
              </a:solidFill>
              <a:ln w="9525">
                <a:noFill/>
                <a:round/>
                <a:headEnd/>
                <a:tailEnd/>
              </a:ln>
            </p:spPr>
            <p:txBody>
              <a:bodyPr>
                <a:prstTxWarp prst="textNoShape">
                  <a:avLst/>
                </a:prstTxWarp>
              </a:bodyPr>
              <a:lstStyle/>
              <a:p>
                <a:endParaRPr lang="en-US" dirty="0"/>
              </a:p>
            </p:txBody>
          </p:sp>
          <p:sp>
            <p:nvSpPr>
              <p:cNvPr id="31836" name="Freeform 38"/>
              <p:cNvSpPr>
                <a:spLocks/>
              </p:cNvSpPr>
              <p:nvPr/>
            </p:nvSpPr>
            <p:spPr bwMode="auto">
              <a:xfrm>
                <a:off x="6407150" y="3184525"/>
                <a:ext cx="128588" cy="90488"/>
              </a:xfrm>
              <a:custGeom>
                <a:avLst/>
                <a:gdLst>
                  <a:gd name="T0" fmla="*/ 2147483647 w 56"/>
                  <a:gd name="T1" fmla="*/ 2147483647 h 152"/>
                  <a:gd name="T2" fmla="*/ 0 w 56"/>
                  <a:gd name="T3" fmla="*/ 2147483647 h 152"/>
                  <a:gd name="T4" fmla="*/ 2147483647 w 56"/>
                  <a:gd name="T5" fmla="*/ 2147483647 h 152"/>
                  <a:gd name="T6" fmla="*/ 2147483647 w 56"/>
                  <a:gd name="T7" fmla="*/ 2147483647 h 152"/>
                  <a:gd name="T8" fmla="*/ 2147483647 w 56"/>
                  <a:gd name="T9" fmla="*/ 2147483647 h 152"/>
                  <a:gd name="T10" fmla="*/ 2147483647 w 56"/>
                  <a:gd name="T11" fmla="*/ 0 h 152"/>
                  <a:gd name="T12" fmla="*/ 2147483647 w 56"/>
                  <a:gd name="T13" fmla="*/ 2147483647 h 152"/>
                  <a:gd name="T14" fmla="*/ 2147483647 w 56"/>
                  <a:gd name="T15" fmla="*/ 2147483647 h 152"/>
                  <a:gd name="T16" fmla="*/ 2147483647 w 56"/>
                  <a:gd name="T17" fmla="*/ 2147483647 h 152"/>
                  <a:gd name="T18" fmla="*/ 2147483647 w 56"/>
                  <a:gd name="T19" fmla="*/ 2147483647 h 152"/>
                  <a:gd name="T20" fmla="*/ 2147483647 w 56"/>
                  <a:gd name="T21" fmla="*/ 2147483647 h 152"/>
                  <a:gd name="T22" fmla="*/ 2147483647 w 56"/>
                  <a:gd name="T23" fmla="*/ 2147483647 h 152"/>
                  <a:gd name="T24" fmla="*/ 2147483647 w 56"/>
                  <a:gd name="T25" fmla="*/ 2147483647 h 152"/>
                  <a:gd name="T26" fmla="*/ 2147483647 w 56"/>
                  <a:gd name="T27" fmla="*/ 2147483647 h 152"/>
                  <a:gd name="T28" fmla="*/ 2147483647 w 56"/>
                  <a:gd name="T29" fmla="*/ 2147483647 h 15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6"/>
                  <a:gd name="T46" fmla="*/ 0 h 152"/>
                  <a:gd name="T47" fmla="*/ 56 w 56"/>
                  <a:gd name="T48" fmla="*/ 152 h 15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6" h="152">
                    <a:moveTo>
                      <a:pt x="2" y="124"/>
                    </a:moveTo>
                    <a:lnTo>
                      <a:pt x="0" y="74"/>
                    </a:lnTo>
                    <a:lnTo>
                      <a:pt x="2" y="44"/>
                    </a:lnTo>
                    <a:lnTo>
                      <a:pt x="9" y="24"/>
                    </a:lnTo>
                    <a:lnTo>
                      <a:pt x="24" y="8"/>
                    </a:lnTo>
                    <a:lnTo>
                      <a:pt x="40" y="0"/>
                    </a:lnTo>
                    <a:lnTo>
                      <a:pt x="52" y="8"/>
                    </a:lnTo>
                    <a:lnTo>
                      <a:pt x="56" y="24"/>
                    </a:lnTo>
                    <a:lnTo>
                      <a:pt x="48" y="54"/>
                    </a:lnTo>
                    <a:lnTo>
                      <a:pt x="43" y="88"/>
                    </a:lnTo>
                    <a:lnTo>
                      <a:pt x="41" y="120"/>
                    </a:lnTo>
                    <a:lnTo>
                      <a:pt x="41" y="144"/>
                    </a:lnTo>
                    <a:lnTo>
                      <a:pt x="29" y="152"/>
                    </a:lnTo>
                    <a:lnTo>
                      <a:pt x="13" y="140"/>
                    </a:lnTo>
                    <a:lnTo>
                      <a:pt x="2" y="124"/>
                    </a:lnTo>
                    <a:close/>
                  </a:path>
                </a:pathLst>
              </a:custGeom>
              <a:solidFill>
                <a:srgbClr val="000000"/>
              </a:solidFill>
              <a:ln w="9525">
                <a:noFill/>
                <a:round/>
                <a:headEnd/>
                <a:tailEnd/>
              </a:ln>
            </p:spPr>
            <p:txBody>
              <a:bodyPr>
                <a:prstTxWarp prst="textNoShape">
                  <a:avLst/>
                </a:prstTxWarp>
              </a:bodyPr>
              <a:lstStyle/>
              <a:p>
                <a:endParaRPr lang="en-US" dirty="0"/>
              </a:p>
            </p:txBody>
          </p:sp>
          <p:sp>
            <p:nvSpPr>
              <p:cNvPr id="31837" name="Freeform 39"/>
              <p:cNvSpPr>
                <a:spLocks/>
              </p:cNvSpPr>
              <p:nvPr/>
            </p:nvSpPr>
            <p:spPr bwMode="auto">
              <a:xfrm>
                <a:off x="6646863" y="3175000"/>
                <a:ext cx="384175" cy="58738"/>
              </a:xfrm>
              <a:custGeom>
                <a:avLst/>
                <a:gdLst>
                  <a:gd name="T0" fmla="*/ 2147483647 w 168"/>
                  <a:gd name="T1" fmla="*/ 2147483647 h 98"/>
                  <a:gd name="T2" fmla="*/ 2147483647 w 168"/>
                  <a:gd name="T3" fmla="*/ 2147483647 h 98"/>
                  <a:gd name="T4" fmla="*/ 2147483647 w 168"/>
                  <a:gd name="T5" fmla="*/ 2147483647 h 98"/>
                  <a:gd name="T6" fmla="*/ 2147483647 w 168"/>
                  <a:gd name="T7" fmla="*/ 2147483647 h 98"/>
                  <a:gd name="T8" fmla="*/ 2147483647 w 168"/>
                  <a:gd name="T9" fmla="*/ 0 h 98"/>
                  <a:gd name="T10" fmla="*/ 2147483647 w 168"/>
                  <a:gd name="T11" fmla="*/ 0 h 98"/>
                  <a:gd name="T12" fmla="*/ 2147483647 w 168"/>
                  <a:gd name="T13" fmla="*/ 2147483647 h 98"/>
                  <a:gd name="T14" fmla="*/ 2147483647 w 168"/>
                  <a:gd name="T15" fmla="*/ 2147483647 h 98"/>
                  <a:gd name="T16" fmla="*/ 2147483647 w 168"/>
                  <a:gd name="T17" fmla="*/ 2147483647 h 98"/>
                  <a:gd name="T18" fmla="*/ 2147483647 w 168"/>
                  <a:gd name="T19" fmla="*/ 2147483647 h 98"/>
                  <a:gd name="T20" fmla="*/ 2147483647 w 168"/>
                  <a:gd name="T21" fmla="*/ 2147483647 h 98"/>
                  <a:gd name="T22" fmla="*/ 2147483647 w 168"/>
                  <a:gd name="T23" fmla="*/ 2147483647 h 98"/>
                  <a:gd name="T24" fmla="*/ 2147483647 w 168"/>
                  <a:gd name="T25" fmla="*/ 2147483647 h 98"/>
                  <a:gd name="T26" fmla="*/ 2147483647 w 168"/>
                  <a:gd name="T27" fmla="*/ 2147483647 h 98"/>
                  <a:gd name="T28" fmla="*/ 2147483647 w 168"/>
                  <a:gd name="T29" fmla="*/ 2147483647 h 98"/>
                  <a:gd name="T30" fmla="*/ 2147483647 w 168"/>
                  <a:gd name="T31" fmla="*/ 2147483647 h 98"/>
                  <a:gd name="T32" fmla="*/ 2147483647 w 168"/>
                  <a:gd name="T33" fmla="*/ 2147483647 h 98"/>
                  <a:gd name="T34" fmla="*/ 2147483647 w 168"/>
                  <a:gd name="T35" fmla="*/ 2147483647 h 98"/>
                  <a:gd name="T36" fmla="*/ 0 w 168"/>
                  <a:gd name="T37" fmla="*/ 2147483647 h 98"/>
                  <a:gd name="T38" fmla="*/ 2147483647 w 168"/>
                  <a:gd name="T39" fmla="*/ 2147483647 h 9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68"/>
                  <a:gd name="T61" fmla="*/ 0 h 98"/>
                  <a:gd name="T62" fmla="*/ 168 w 168"/>
                  <a:gd name="T63" fmla="*/ 98 h 9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68" h="98">
                    <a:moveTo>
                      <a:pt x="9" y="68"/>
                    </a:moveTo>
                    <a:lnTo>
                      <a:pt x="24" y="40"/>
                    </a:lnTo>
                    <a:lnTo>
                      <a:pt x="44" y="18"/>
                    </a:lnTo>
                    <a:lnTo>
                      <a:pt x="63" y="4"/>
                    </a:lnTo>
                    <a:lnTo>
                      <a:pt x="85" y="0"/>
                    </a:lnTo>
                    <a:lnTo>
                      <a:pt x="113" y="0"/>
                    </a:lnTo>
                    <a:lnTo>
                      <a:pt x="137" y="8"/>
                    </a:lnTo>
                    <a:lnTo>
                      <a:pt x="163" y="26"/>
                    </a:lnTo>
                    <a:lnTo>
                      <a:pt x="168" y="38"/>
                    </a:lnTo>
                    <a:lnTo>
                      <a:pt x="152" y="52"/>
                    </a:lnTo>
                    <a:lnTo>
                      <a:pt x="127" y="62"/>
                    </a:lnTo>
                    <a:lnTo>
                      <a:pt x="103" y="50"/>
                    </a:lnTo>
                    <a:lnTo>
                      <a:pt x="84" y="48"/>
                    </a:lnTo>
                    <a:lnTo>
                      <a:pt x="67" y="54"/>
                    </a:lnTo>
                    <a:lnTo>
                      <a:pt x="49" y="74"/>
                    </a:lnTo>
                    <a:lnTo>
                      <a:pt x="35" y="96"/>
                    </a:lnTo>
                    <a:lnTo>
                      <a:pt x="12" y="98"/>
                    </a:lnTo>
                    <a:lnTo>
                      <a:pt x="6" y="96"/>
                    </a:lnTo>
                    <a:lnTo>
                      <a:pt x="0" y="92"/>
                    </a:lnTo>
                    <a:lnTo>
                      <a:pt x="9" y="68"/>
                    </a:lnTo>
                    <a:close/>
                  </a:path>
                </a:pathLst>
              </a:custGeom>
              <a:solidFill>
                <a:srgbClr val="000000"/>
              </a:solidFill>
              <a:ln w="9525">
                <a:noFill/>
                <a:round/>
                <a:headEnd/>
                <a:tailEnd/>
              </a:ln>
            </p:spPr>
            <p:txBody>
              <a:bodyPr>
                <a:prstTxWarp prst="textNoShape">
                  <a:avLst/>
                </a:prstTxWarp>
              </a:bodyPr>
              <a:lstStyle/>
              <a:p>
                <a:endParaRPr lang="en-US" dirty="0"/>
              </a:p>
            </p:txBody>
          </p:sp>
          <p:sp>
            <p:nvSpPr>
              <p:cNvPr id="31838" name="Freeform 40"/>
              <p:cNvSpPr>
                <a:spLocks/>
              </p:cNvSpPr>
              <p:nvPr/>
            </p:nvSpPr>
            <p:spPr bwMode="auto">
              <a:xfrm>
                <a:off x="6907213" y="2862263"/>
                <a:ext cx="639762" cy="42862"/>
              </a:xfrm>
              <a:custGeom>
                <a:avLst/>
                <a:gdLst>
                  <a:gd name="T0" fmla="*/ 2147483647 w 279"/>
                  <a:gd name="T1" fmla="*/ 2147483647 h 72"/>
                  <a:gd name="T2" fmla="*/ 2147483647 w 279"/>
                  <a:gd name="T3" fmla="*/ 2147483647 h 72"/>
                  <a:gd name="T4" fmla="*/ 2147483647 w 279"/>
                  <a:gd name="T5" fmla="*/ 2147483647 h 72"/>
                  <a:gd name="T6" fmla="*/ 2147483647 w 279"/>
                  <a:gd name="T7" fmla="*/ 2147483647 h 72"/>
                  <a:gd name="T8" fmla="*/ 2147483647 w 279"/>
                  <a:gd name="T9" fmla="*/ 2147483647 h 72"/>
                  <a:gd name="T10" fmla="*/ 2147483647 w 279"/>
                  <a:gd name="T11" fmla="*/ 2147483647 h 72"/>
                  <a:gd name="T12" fmla="*/ 2147483647 w 279"/>
                  <a:gd name="T13" fmla="*/ 2147483647 h 72"/>
                  <a:gd name="T14" fmla="*/ 2147483647 w 279"/>
                  <a:gd name="T15" fmla="*/ 2147483647 h 72"/>
                  <a:gd name="T16" fmla="*/ 2147483647 w 279"/>
                  <a:gd name="T17" fmla="*/ 2147483647 h 72"/>
                  <a:gd name="T18" fmla="*/ 2147483647 w 279"/>
                  <a:gd name="T19" fmla="*/ 2147483647 h 72"/>
                  <a:gd name="T20" fmla="*/ 2147483647 w 279"/>
                  <a:gd name="T21" fmla="*/ 2147483647 h 72"/>
                  <a:gd name="T22" fmla="*/ 2147483647 w 279"/>
                  <a:gd name="T23" fmla="*/ 2147483647 h 72"/>
                  <a:gd name="T24" fmla="*/ 2147483647 w 279"/>
                  <a:gd name="T25" fmla="*/ 2147483647 h 72"/>
                  <a:gd name="T26" fmla="*/ 2147483647 w 279"/>
                  <a:gd name="T27" fmla="*/ 2147483647 h 72"/>
                  <a:gd name="T28" fmla="*/ 2147483647 w 279"/>
                  <a:gd name="T29" fmla="*/ 2147483647 h 72"/>
                  <a:gd name="T30" fmla="*/ 2147483647 w 279"/>
                  <a:gd name="T31" fmla="*/ 2147483647 h 72"/>
                  <a:gd name="T32" fmla="*/ 2147483647 w 279"/>
                  <a:gd name="T33" fmla="*/ 2147483647 h 72"/>
                  <a:gd name="T34" fmla="*/ 2147483647 w 279"/>
                  <a:gd name="T35" fmla="*/ 2147483647 h 72"/>
                  <a:gd name="T36" fmla="*/ 2147483647 w 279"/>
                  <a:gd name="T37" fmla="*/ 2147483647 h 72"/>
                  <a:gd name="T38" fmla="*/ 2147483647 w 279"/>
                  <a:gd name="T39" fmla="*/ 2147483647 h 72"/>
                  <a:gd name="T40" fmla="*/ 2147483647 w 279"/>
                  <a:gd name="T41" fmla="*/ 2147483647 h 72"/>
                  <a:gd name="T42" fmla="*/ 0 w 279"/>
                  <a:gd name="T43" fmla="*/ 2147483647 h 72"/>
                  <a:gd name="T44" fmla="*/ 0 w 279"/>
                  <a:gd name="T45" fmla="*/ 2147483647 h 72"/>
                  <a:gd name="T46" fmla="*/ 2147483647 w 279"/>
                  <a:gd name="T47" fmla="*/ 0 h 72"/>
                  <a:gd name="T48" fmla="*/ 2147483647 w 279"/>
                  <a:gd name="T49" fmla="*/ 2147483647 h 72"/>
                  <a:gd name="T50" fmla="*/ 2147483647 w 279"/>
                  <a:gd name="T51" fmla="*/ 2147483647 h 72"/>
                  <a:gd name="T52" fmla="*/ 2147483647 w 279"/>
                  <a:gd name="T53" fmla="*/ 2147483647 h 72"/>
                  <a:gd name="T54" fmla="*/ 2147483647 w 279"/>
                  <a:gd name="T55" fmla="*/ 2147483647 h 72"/>
                  <a:gd name="T56" fmla="*/ 2147483647 w 279"/>
                  <a:gd name="T57" fmla="*/ 2147483647 h 72"/>
                  <a:gd name="T58" fmla="*/ 2147483647 w 279"/>
                  <a:gd name="T59" fmla="*/ 2147483647 h 72"/>
                  <a:gd name="T60" fmla="*/ 2147483647 w 279"/>
                  <a:gd name="T61" fmla="*/ 2147483647 h 72"/>
                  <a:gd name="T62" fmla="*/ 2147483647 w 279"/>
                  <a:gd name="T63" fmla="*/ 2147483647 h 72"/>
                  <a:gd name="T64" fmla="*/ 2147483647 w 279"/>
                  <a:gd name="T65" fmla="*/ 2147483647 h 72"/>
                  <a:gd name="T66" fmla="*/ 2147483647 w 279"/>
                  <a:gd name="T67" fmla="*/ 2147483647 h 72"/>
                  <a:gd name="T68" fmla="*/ 2147483647 w 279"/>
                  <a:gd name="T69" fmla="*/ 2147483647 h 7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79"/>
                  <a:gd name="T106" fmla="*/ 0 h 72"/>
                  <a:gd name="T107" fmla="*/ 279 w 279"/>
                  <a:gd name="T108" fmla="*/ 72 h 7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79" h="72">
                    <a:moveTo>
                      <a:pt x="178" y="4"/>
                    </a:moveTo>
                    <a:lnTo>
                      <a:pt x="198" y="30"/>
                    </a:lnTo>
                    <a:lnTo>
                      <a:pt x="221" y="34"/>
                    </a:lnTo>
                    <a:lnTo>
                      <a:pt x="240" y="26"/>
                    </a:lnTo>
                    <a:lnTo>
                      <a:pt x="255" y="12"/>
                    </a:lnTo>
                    <a:lnTo>
                      <a:pt x="266" y="8"/>
                    </a:lnTo>
                    <a:lnTo>
                      <a:pt x="279" y="18"/>
                    </a:lnTo>
                    <a:lnTo>
                      <a:pt x="276" y="46"/>
                    </a:lnTo>
                    <a:lnTo>
                      <a:pt x="257" y="56"/>
                    </a:lnTo>
                    <a:lnTo>
                      <a:pt x="232" y="64"/>
                    </a:lnTo>
                    <a:lnTo>
                      <a:pt x="212" y="68"/>
                    </a:lnTo>
                    <a:lnTo>
                      <a:pt x="193" y="56"/>
                    </a:lnTo>
                    <a:lnTo>
                      <a:pt x="174" y="46"/>
                    </a:lnTo>
                    <a:lnTo>
                      <a:pt x="155" y="56"/>
                    </a:lnTo>
                    <a:lnTo>
                      <a:pt x="138" y="72"/>
                    </a:lnTo>
                    <a:lnTo>
                      <a:pt x="114" y="68"/>
                    </a:lnTo>
                    <a:lnTo>
                      <a:pt x="93" y="50"/>
                    </a:lnTo>
                    <a:lnTo>
                      <a:pt x="85" y="38"/>
                    </a:lnTo>
                    <a:lnTo>
                      <a:pt x="65" y="56"/>
                    </a:lnTo>
                    <a:lnTo>
                      <a:pt x="40" y="60"/>
                    </a:lnTo>
                    <a:lnTo>
                      <a:pt x="19" y="56"/>
                    </a:lnTo>
                    <a:lnTo>
                      <a:pt x="0" y="34"/>
                    </a:lnTo>
                    <a:lnTo>
                      <a:pt x="0" y="16"/>
                    </a:lnTo>
                    <a:lnTo>
                      <a:pt x="6" y="0"/>
                    </a:lnTo>
                    <a:lnTo>
                      <a:pt x="19" y="16"/>
                    </a:lnTo>
                    <a:lnTo>
                      <a:pt x="42" y="26"/>
                    </a:lnTo>
                    <a:lnTo>
                      <a:pt x="57" y="34"/>
                    </a:lnTo>
                    <a:lnTo>
                      <a:pt x="76" y="18"/>
                    </a:lnTo>
                    <a:lnTo>
                      <a:pt x="87" y="4"/>
                    </a:lnTo>
                    <a:lnTo>
                      <a:pt x="99" y="12"/>
                    </a:lnTo>
                    <a:lnTo>
                      <a:pt x="114" y="30"/>
                    </a:lnTo>
                    <a:lnTo>
                      <a:pt x="131" y="38"/>
                    </a:lnTo>
                    <a:lnTo>
                      <a:pt x="151" y="30"/>
                    </a:lnTo>
                    <a:lnTo>
                      <a:pt x="165" y="12"/>
                    </a:lnTo>
                    <a:lnTo>
                      <a:pt x="178" y="4"/>
                    </a:lnTo>
                    <a:close/>
                  </a:path>
                </a:pathLst>
              </a:custGeom>
              <a:solidFill>
                <a:srgbClr val="3333FF"/>
              </a:solidFill>
              <a:ln w="9525">
                <a:noFill/>
                <a:round/>
                <a:headEnd/>
                <a:tailEnd/>
              </a:ln>
            </p:spPr>
            <p:txBody>
              <a:bodyPr>
                <a:prstTxWarp prst="textNoShape">
                  <a:avLst/>
                </a:prstTxWarp>
              </a:bodyPr>
              <a:lstStyle/>
              <a:p>
                <a:endParaRPr lang="en-US" dirty="0"/>
              </a:p>
            </p:txBody>
          </p:sp>
          <p:sp>
            <p:nvSpPr>
              <p:cNvPr id="31839" name="Freeform 41"/>
              <p:cNvSpPr>
                <a:spLocks/>
              </p:cNvSpPr>
              <p:nvPr/>
            </p:nvSpPr>
            <p:spPr bwMode="auto">
              <a:xfrm>
                <a:off x="8159750" y="2795588"/>
                <a:ext cx="641350" cy="42862"/>
              </a:xfrm>
              <a:custGeom>
                <a:avLst/>
                <a:gdLst>
                  <a:gd name="T0" fmla="*/ 2147483647 w 280"/>
                  <a:gd name="T1" fmla="*/ 2147483647 h 72"/>
                  <a:gd name="T2" fmla="*/ 2147483647 w 280"/>
                  <a:gd name="T3" fmla="*/ 2147483647 h 72"/>
                  <a:gd name="T4" fmla="*/ 2147483647 w 280"/>
                  <a:gd name="T5" fmla="*/ 2147483647 h 72"/>
                  <a:gd name="T6" fmla="*/ 2147483647 w 280"/>
                  <a:gd name="T7" fmla="*/ 2147483647 h 72"/>
                  <a:gd name="T8" fmla="*/ 2147483647 w 280"/>
                  <a:gd name="T9" fmla="*/ 2147483647 h 72"/>
                  <a:gd name="T10" fmla="*/ 2147483647 w 280"/>
                  <a:gd name="T11" fmla="*/ 2147483647 h 72"/>
                  <a:gd name="T12" fmla="*/ 2147483647 w 280"/>
                  <a:gd name="T13" fmla="*/ 2147483647 h 72"/>
                  <a:gd name="T14" fmla="*/ 2147483647 w 280"/>
                  <a:gd name="T15" fmla="*/ 2147483647 h 72"/>
                  <a:gd name="T16" fmla="*/ 2147483647 w 280"/>
                  <a:gd name="T17" fmla="*/ 2147483647 h 72"/>
                  <a:gd name="T18" fmla="*/ 2147483647 w 280"/>
                  <a:gd name="T19" fmla="*/ 2147483647 h 72"/>
                  <a:gd name="T20" fmla="*/ 2147483647 w 280"/>
                  <a:gd name="T21" fmla="*/ 2147483647 h 72"/>
                  <a:gd name="T22" fmla="*/ 2147483647 w 280"/>
                  <a:gd name="T23" fmla="*/ 2147483647 h 72"/>
                  <a:gd name="T24" fmla="*/ 2147483647 w 280"/>
                  <a:gd name="T25" fmla="*/ 2147483647 h 72"/>
                  <a:gd name="T26" fmla="*/ 2147483647 w 280"/>
                  <a:gd name="T27" fmla="*/ 2147483647 h 72"/>
                  <a:gd name="T28" fmla="*/ 2147483647 w 280"/>
                  <a:gd name="T29" fmla="*/ 2147483647 h 72"/>
                  <a:gd name="T30" fmla="*/ 2147483647 w 280"/>
                  <a:gd name="T31" fmla="*/ 2147483647 h 72"/>
                  <a:gd name="T32" fmla="*/ 2147483647 w 280"/>
                  <a:gd name="T33" fmla="*/ 2147483647 h 72"/>
                  <a:gd name="T34" fmla="*/ 2147483647 w 280"/>
                  <a:gd name="T35" fmla="*/ 2147483647 h 72"/>
                  <a:gd name="T36" fmla="*/ 2147483647 w 280"/>
                  <a:gd name="T37" fmla="*/ 2147483647 h 72"/>
                  <a:gd name="T38" fmla="*/ 2147483647 w 280"/>
                  <a:gd name="T39" fmla="*/ 2147483647 h 72"/>
                  <a:gd name="T40" fmla="*/ 2147483647 w 280"/>
                  <a:gd name="T41" fmla="*/ 2147483647 h 72"/>
                  <a:gd name="T42" fmla="*/ 0 w 280"/>
                  <a:gd name="T43" fmla="*/ 2147483647 h 72"/>
                  <a:gd name="T44" fmla="*/ 0 w 280"/>
                  <a:gd name="T45" fmla="*/ 2147483647 h 72"/>
                  <a:gd name="T46" fmla="*/ 2147483647 w 280"/>
                  <a:gd name="T47" fmla="*/ 0 h 72"/>
                  <a:gd name="T48" fmla="*/ 2147483647 w 280"/>
                  <a:gd name="T49" fmla="*/ 2147483647 h 72"/>
                  <a:gd name="T50" fmla="*/ 2147483647 w 280"/>
                  <a:gd name="T51" fmla="*/ 2147483647 h 72"/>
                  <a:gd name="T52" fmla="*/ 2147483647 w 280"/>
                  <a:gd name="T53" fmla="*/ 2147483647 h 72"/>
                  <a:gd name="T54" fmla="*/ 2147483647 w 280"/>
                  <a:gd name="T55" fmla="*/ 2147483647 h 72"/>
                  <a:gd name="T56" fmla="*/ 2147483647 w 280"/>
                  <a:gd name="T57" fmla="*/ 2147483647 h 72"/>
                  <a:gd name="T58" fmla="*/ 2147483647 w 280"/>
                  <a:gd name="T59" fmla="*/ 2147483647 h 72"/>
                  <a:gd name="T60" fmla="*/ 2147483647 w 280"/>
                  <a:gd name="T61" fmla="*/ 2147483647 h 72"/>
                  <a:gd name="T62" fmla="*/ 2147483647 w 280"/>
                  <a:gd name="T63" fmla="*/ 2147483647 h 72"/>
                  <a:gd name="T64" fmla="*/ 2147483647 w 280"/>
                  <a:gd name="T65" fmla="*/ 2147483647 h 72"/>
                  <a:gd name="T66" fmla="*/ 2147483647 w 280"/>
                  <a:gd name="T67" fmla="*/ 2147483647 h 72"/>
                  <a:gd name="T68" fmla="*/ 2147483647 w 280"/>
                  <a:gd name="T69" fmla="*/ 2147483647 h 7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80"/>
                  <a:gd name="T106" fmla="*/ 0 h 72"/>
                  <a:gd name="T107" fmla="*/ 280 w 280"/>
                  <a:gd name="T108" fmla="*/ 72 h 7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80" h="72">
                    <a:moveTo>
                      <a:pt x="178" y="4"/>
                    </a:moveTo>
                    <a:lnTo>
                      <a:pt x="199" y="30"/>
                    </a:lnTo>
                    <a:lnTo>
                      <a:pt x="221" y="34"/>
                    </a:lnTo>
                    <a:lnTo>
                      <a:pt x="240" y="26"/>
                    </a:lnTo>
                    <a:lnTo>
                      <a:pt x="255" y="12"/>
                    </a:lnTo>
                    <a:lnTo>
                      <a:pt x="267" y="8"/>
                    </a:lnTo>
                    <a:lnTo>
                      <a:pt x="280" y="18"/>
                    </a:lnTo>
                    <a:lnTo>
                      <a:pt x="276" y="46"/>
                    </a:lnTo>
                    <a:lnTo>
                      <a:pt x="257" y="56"/>
                    </a:lnTo>
                    <a:lnTo>
                      <a:pt x="233" y="64"/>
                    </a:lnTo>
                    <a:lnTo>
                      <a:pt x="212" y="68"/>
                    </a:lnTo>
                    <a:lnTo>
                      <a:pt x="193" y="56"/>
                    </a:lnTo>
                    <a:lnTo>
                      <a:pt x="174" y="46"/>
                    </a:lnTo>
                    <a:lnTo>
                      <a:pt x="155" y="56"/>
                    </a:lnTo>
                    <a:lnTo>
                      <a:pt x="138" y="72"/>
                    </a:lnTo>
                    <a:lnTo>
                      <a:pt x="114" y="68"/>
                    </a:lnTo>
                    <a:lnTo>
                      <a:pt x="93" y="50"/>
                    </a:lnTo>
                    <a:lnTo>
                      <a:pt x="85" y="38"/>
                    </a:lnTo>
                    <a:lnTo>
                      <a:pt x="64" y="56"/>
                    </a:lnTo>
                    <a:lnTo>
                      <a:pt x="40" y="60"/>
                    </a:lnTo>
                    <a:lnTo>
                      <a:pt x="19" y="56"/>
                    </a:lnTo>
                    <a:lnTo>
                      <a:pt x="0" y="34"/>
                    </a:lnTo>
                    <a:lnTo>
                      <a:pt x="0" y="16"/>
                    </a:lnTo>
                    <a:lnTo>
                      <a:pt x="6" y="0"/>
                    </a:lnTo>
                    <a:lnTo>
                      <a:pt x="19" y="16"/>
                    </a:lnTo>
                    <a:lnTo>
                      <a:pt x="42" y="26"/>
                    </a:lnTo>
                    <a:lnTo>
                      <a:pt x="57" y="34"/>
                    </a:lnTo>
                    <a:lnTo>
                      <a:pt x="76" y="18"/>
                    </a:lnTo>
                    <a:lnTo>
                      <a:pt x="87" y="4"/>
                    </a:lnTo>
                    <a:lnTo>
                      <a:pt x="98" y="12"/>
                    </a:lnTo>
                    <a:lnTo>
                      <a:pt x="114" y="30"/>
                    </a:lnTo>
                    <a:lnTo>
                      <a:pt x="131" y="38"/>
                    </a:lnTo>
                    <a:lnTo>
                      <a:pt x="151" y="30"/>
                    </a:lnTo>
                    <a:lnTo>
                      <a:pt x="165" y="12"/>
                    </a:lnTo>
                    <a:lnTo>
                      <a:pt x="178" y="4"/>
                    </a:lnTo>
                    <a:close/>
                  </a:path>
                </a:pathLst>
              </a:custGeom>
              <a:solidFill>
                <a:srgbClr val="3333FF"/>
              </a:solidFill>
              <a:ln w="9525">
                <a:noFill/>
                <a:round/>
                <a:headEnd/>
                <a:tailEnd/>
              </a:ln>
            </p:spPr>
            <p:txBody>
              <a:bodyPr>
                <a:prstTxWarp prst="textNoShape">
                  <a:avLst/>
                </a:prstTxWarp>
              </a:bodyPr>
              <a:lstStyle/>
              <a:p>
                <a:endParaRPr lang="en-US" dirty="0"/>
              </a:p>
            </p:txBody>
          </p:sp>
          <p:sp>
            <p:nvSpPr>
              <p:cNvPr id="31840" name="Freeform 42"/>
              <p:cNvSpPr>
                <a:spLocks/>
              </p:cNvSpPr>
              <p:nvPr/>
            </p:nvSpPr>
            <p:spPr bwMode="auto">
              <a:xfrm>
                <a:off x="7273925" y="3149600"/>
                <a:ext cx="642938" cy="44450"/>
              </a:xfrm>
              <a:custGeom>
                <a:avLst/>
                <a:gdLst>
                  <a:gd name="T0" fmla="*/ 2147483647 w 280"/>
                  <a:gd name="T1" fmla="*/ 2147483647 h 74"/>
                  <a:gd name="T2" fmla="*/ 2147483647 w 280"/>
                  <a:gd name="T3" fmla="*/ 2147483647 h 74"/>
                  <a:gd name="T4" fmla="*/ 2147483647 w 280"/>
                  <a:gd name="T5" fmla="*/ 2147483647 h 74"/>
                  <a:gd name="T6" fmla="*/ 2147483647 w 280"/>
                  <a:gd name="T7" fmla="*/ 2147483647 h 74"/>
                  <a:gd name="T8" fmla="*/ 2147483647 w 280"/>
                  <a:gd name="T9" fmla="*/ 2147483647 h 74"/>
                  <a:gd name="T10" fmla="*/ 2147483647 w 280"/>
                  <a:gd name="T11" fmla="*/ 2147483647 h 74"/>
                  <a:gd name="T12" fmla="*/ 2147483647 w 280"/>
                  <a:gd name="T13" fmla="*/ 2147483647 h 74"/>
                  <a:gd name="T14" fmla="*/ 2147483647 w 280"/>
                  <a:gd name="T15" fmla="*/ 2147483647 h 74"/>
                  <a:gd name="T16" fmla="*/ 2147483647 w 280"/>
                  <a:gd name="T17" fmla="*/ 2147483647 h 74"/>
                  <a:gd name="T18" fmla="*/ 2147483647 w 280"/>
                  <a:gd name="T19" fmla="*/ 2147483647 h 74"/>
                  <a:gd name="T20" fmla="*/ 2147483647 w 280"/>
                  <a:gd name="T21" fmla="*/ 2147483647 h 74"/>
                  <a:gd name="T22" fmla="*/ 2147483647 w 280"/>
                  <a:gd name="T23" fmla="*/ 2147483647 h 74"/>
                  <a:gd name="T24" fmla="*/ 2147483647 w 280"/>
                  <a:gd name="T25" fmla="*/ 2147483647 h 74"/>
                  <a:gd name="T26" fmla="*/ 2147483647 w 280"/>
                  <a:gd name="T27" fmla="*/ 2147483647 h 74"/>
                  <a:gd name="T28" fmla="*/ 2147483647 w 280"/>
                  <a:gd name="T29" fmla="*/ 2147483647 h 74"/>
                  <a:gd name="T30" fmla="*/ 2147483647 w 280"/>
                  <a:gd name="T31" fmla="*/ 2147483647 h 74"/>
                  <a:gd name="T32" fmla="*/ 2147483647 w 280"/>
                  <a:gd name="T33" fmla="*/ 2147483647 h 74"/>
                  <a:gd name="T34" fmla="*/ 2147483647 w 280"/>
                  <a:gd name="T35" fmla="*/ 2147483647 h 74"/>
                  <a:gd name="T36" fmla="*/ 2147483647 w 280"/>
                  <a:gd name="T37" fmla="*/ 2147483647 h 74"/>
                  <a:gd name="T38" fmla="*/ 2147483647 w 280"/>
                  <a:gd name="T39" fmla="*/ 2147483647 h 74"/>
                  <a:gd name="T40" fmla="*/ 2147483647 w 280"/>
                  <a:gd name="T41" fmla="*/ 2147483647 h 74"/>
                  <a:gd name="T42" fmla="*/ 0 w 280"/>
                  <a:gd name="T43" fmla="*/ 2147483647 h 74"/>
                  <a:gd name="T44" fmla="*/ 0 w 280"/>
                  <a:gd name="T45" fmla="*/ 2147483647 h 74"/>
                  <a:gd name="T46" fmla="*/ 2147483647 w 280"/>
                  <a:gd name="T47" fmla="*/ 0 h 74"/>
                  <a:gd name="T48" fmla="*/ 2147483647 w 280"/>
                  <a:gd name="T49" fmla="*/ 2147483647 h 74"/>
                  <a:gd name="T50" fmla="*/ 2147483647 w 280"/>
                  <a:gd name="T51" fmla="*/ 2147483647 h 74"/>
                  <a:gd name="T52" fmla="*/ 2147483647 w 280"/>
                  <a:gd name="T53" fmla="*/ 2147483647 h 74"/>
                  <a:gd name="T54" fmla="*/ 2147483647 w 280"/>
                  <a:gd name="T55" fmla="*/ 2147483647 h 74"/>
                  <a:gd name="T56" fmla="*/ 2147483647 w 280"/>
                  <a:gd name="T57" fmla="*/ 2147483647 h 74"/>
                  <a:gd name="T58" fmla="*/ 2147483647 w 280"/>
                  <a:gd name="T59" fmla="*/ 2147483647 h 74"/>
                  <a:gd name="T60" fmla="*/ 2147483647 w 280"/>
                  <a:gd name="T61" fmla="*/ 2147483647 h 74"/>
                  <a:gd name="T62" fmla="*/ 2147483647 w 280"/>
                  <a:gd name="T63" fmla="*/ 2147483647 h 74"/>
                  <a:gd name="T64" fmla="*/ 2147483647 w 280"/>
                  <a:gd name="T65" fmla="*/ 2147483647 h 74"/>
                  <a:gd name="T66" fmla="*/ 2147483647 w 280"/>
                  <a:gd name="T67" fmla="*/ 2147483647 h 74"/>
                  <a:gd name="T68" fmla="*/ 2147483647 w 280"/>
                  <a:gd name="T69" fmla="*/ 2147483647 h 7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80"/>
                  <a:gd name="T106" fmla="*/ 0 h 74"/>
                  <a:gd name="T107" fmla="*/ 280 w 280"/>
                  <a:gd name="T108" fmla="*/ 74 h 7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80" h="74">
                    <a:moveTo>
                      <a:pt x="178" y="2"/>
                    </a:moveTo>
                    <a:lnTo>
                      <a:pt x="198" y="30"/>
                    </a:lnTo>
                    <a:lnTo>
                      <a:pt x="221" y="34"/>
                    </a:lnTo>
                    <a:lnTo>
                      <a:pt x="240" y="26"/>
                    </a:lnTo>
                    <a:lnTo>
                      <a:pt x="255" y="10"/>
                    </a:lnTo>
                    <a:lnTo>
                      <a:pt x="266" y="6"/>
                    </a:lnTo>
                    <a:lnTo>
                      <a:pt x="280" y="18"/>
                    </a:lnTo>
                    <a:lnTo>
                      <a:pt x="276" y="46"/>
                    </a:lnTo>
                    <a:lnTo>
                      <a:pt x="257" y="58"/>
                    </a:lnTo>
                    <a:lnTo>
                      <a:pt x="232" y="66"/>
                    </a:lnTo>
                    <a:lnTo>
                      <a:pt x="212" y="70"/>
                    </a:lnTo>
                    <a:lnTo>
                      <a:pt x="193" y="58"/>
                    </a:lnTo>
                    <a:lnTo>
                      <a:pt x="174" y="46"/>
                    </a:lnTo>
                    <a:lnTo>
                      <a:pt x="155" y="58"/>
                    </a:lnTo>
                    <a:lnTo>
                      <a:pt x="138" y="74"/>
                    </a:lnTo>
                    <a:lnTo>
                      <a:pt x="114" y="70"/>
                    </a:lnTo>
                    <a:lnTo>
                      <a:pt x="93" y="50"/>
                    </a:lnTo>
                    <a:lnTo>
                      <a:pt x="85" y="38"/>
                    </a:lnTo>
                    <a:lnTo>
                      <a:pt x="65" y="58"/>
                    </a:lnTo>
                    <a:lnTo>
                      <a:pt x="40" y="62"/>
                    </a:lnTo>
                    <a:lnTo>
                      <a:pt x="19" y="58"/>
                    </a:lnTo>
                    <a:lnTo>
                      <a:pt x="0" y="34"/>
                    </a:lnTo>
                    <a:lnTo>
                      <a:pt x="0" y="14"/>
                    </a:lnTo>
                    <a:lnTo>
                      <a:pt x="6" y="0"/>
                    </a:lnTo>
                    <a:lnTo>
                      <a:pt x="19" y="14"/>
                    </a:lnTo>
                    <a:lnTo>
                      <a:pt x="42" y="26"/>
                    </a:lnTo>
                    <a:lnTo>
                      <a:pt x="57" y="34"/>
                    </a:lnTo>
                    <a:lnTo>
                      <a:pt x="76" y="18"/>
                    </a:lnTo>
                    <a:lnTo>
                      <a:pt x="87" y="2"/>
                    </a:lnTo>
                    <a:lnTo>
                      <a:pt x="99" y="10"/>
                    </a:lnTo>
                    <a:lnTo>
                      <a:pt x="114" y="30"/>
                    </a:lnTo>
                    <a:lnTo>
                      <a:pt x="131" y="38"/>
                    </a:lnTo>
                    <a:lnTo>
                      <a:pt x="151" y="30"/>
                    </a:lnTo>
                    <a:lnTo>
                      <a:pt x="165" y="10"/>
                    </a:lnTo>
                    <a:lnTo>
                      <a:pt x="178" y="2"/>
                    </a:lnTo>
                    <a:close/>
                  </a:path>
                </a:pathLst>
              </a:custGeom>
              <a:solidFill>
                <a:srgbClr val="3333FF"/>
              </a:solidFill>
              <a:ln w="9525">
                <a:noFill/>
                <a:round/>
                <a:headEnd/>
                <a:tailEnd/>
              </a:ln>
            </p:spPr>
            <p:txBody>
              <a:bodyPr>
                <a:prstTxWarp prst="textNoShape">
                  <a:avLst/>
                </a:prstTxWarp>
              </a:bodyPr>
              <a:lstStyle/>
              <a:p>
                <a:endParaRPr lang="en-US" dirty="0"/>
              </a:p>
            </p:txBody>
          </p:sp>
          <p:sp>
            <p:nvSpPr>
              <p:cNvPr id="31841" name="Freeform 43"/>
              <p:cNvSpPr>
                <a:spLocks/>
              </p:cNvSpPr>
              <p:nvPr/>
            </p:nvSpPr>
            <p:spPr bwMode="auto">
              <a:xfrm>
                <a:off x="6626225" y="3084513"/>
                <a:ext cx="639763" cy="39687"/>
              </a:xfrm>
              <a:custGeom>
                <a:avLst/>
                <a:gdLst>
                  <a:gd name="T0" fmla="*/ 2147483647 w 279"/>
                  <a:gd name="T1" fmla="*/ 2147483647 h 70"/>
                  <a:gd name="T2" fmla="*/ 2147483647 w 279"/>
                  <a:gd name="T3" fmla="*/ 2147483647 h 70"/>
                  <a:gd name="T4" fmla="*/ 2147483647 w 279"/>
                  <a:gd name="T5" fmla="*/ 2147483647 h 70"/>
                  <a:gd name="T6" fmla="*/ 2147483647 w 279"/>
                  <a:gd name="T7" fmla="*/ 2147483647 h 70"/>
                  <a:gd name="T8" fmla="*/ 2147483647 w 279"/>
                  <a:gd name="T9" fmla="*/ 2147483647 h 70"/>
                  <a:gd name="T10" fmla="*/ 2147483647 w 279"/>
                  <a:gd name="T11" fmla="*/ 2147483647 h 70"/>
                  <a:gd name="T12" fmla="*/ 2147483647 w 279"/>
                  <a:gd name="T13" fmla="*/ 2147483647 h 70"/>
                  <a:gd name="T14" fmla="*/ 2147483647 w 279"/>
                  <a:gd name="T15" fmla="*/ 2147483647 h 70"/>
                  <a:gd name="T16" fmla="*/ 2147483647 w 279"/>
                  <a:gd name="T17" fmla="*/ 2147483647 h 70"/>
                  <a:gd name="T18" fmla="*/ 2147483647 w 279"/>
                  <a:gd name="T19" fmla="*/ 2147483647 h 70"/>
                  <a:gd name="T20" fmla="*/ 2147483647 w 279"/>
                  <a:gd name="T21" fmla="*/ 2147483647 h 70"/>
                  <a:gd name="T22" fmla="*/ 2147483647 w 279"/>
                  <a:gd name="T23" fmla="*/ 2147483647 h 70"/>
                  <a:gd name="T24" fmla="*/ 2147483647 w 279"/>
                  <a:gd name="T25" fmla="*/ 2147483647 h 70"/>
                  <a:gd name="T26" fmla="*/ 2147483647 w 279"/>
                  <a:gd name="T27" fmla="*/ 2147483647 h 70"/>
                  <a:gd name="T28" fmla="*/ 2147483647 w 279"/>
                  <a:gd name="T29" fmla="*/ 2147483647 h 70"/>
                  <a:gd name="T30" fmla="*/ 2147483647 w 279"/>
                  <a:gd name="T31" fmla="*/ 2147483647 h 70"/>
                  <a:gd name="T32" fmla="*/ 2147483647 w 279"/>
                  <a:gd name="T33" fmla="*/ 2147483647 h 70"/>
                  <a:gd name="T34" fmla="*/ 2147483647 w 279"/>
                  <a:gd name="T35" fmla="*/ 2147483647 h 70"/>
                  <a:gd name="T36" fmla="*/ 2147483647 w 279"/>
                  <a:gd name="T37" fmla="*/ 2147483647 h 70"/>
                  <a:gd name="T38" fmla="*/ 2147483647 w 279"/>
                  <a:gd name="T39" fmla="*/ 2147483647 h 70"/>
                  <a:gd name="T40" fmla="*/ 2147483647 w 279"/>
                  <a:gd name="T41" fmla="*/ 2147483647 h 70"/>
                  <a:gd name="T42" fmla="*/ 0 w 279"/>
                  <a:gd name="T43" fmla="*/ 2147483647 h 70"/>
                  <a:gd name="T44" fmla="*/ 0 w 279"/>
                  <a:gd name="T45" fmla="*/ 2147483647 h 70"/>
                  <a:gd name="T46" fmla="*/ 2147483647 w 279"/>
                  <a:gd name="T47" fmla="*/ 0 h 70"/>
                  <a:gd name="T48" fmla="*/ 2147483647 w 279"/>
                  <a:gd name="T49" fmla="*/ 2147483647 h 70"/>
                  <a:gd name="T50" fmla="*/ 2147483647 w 279"/>
                  <a:gd name="T51" fmla="*/ 2147483647 h 70"/>
                  <a:gd name="T52" fmla="*/ 2147483647 w 279"/>
                  <a:gd name="T53" fmla="*/ 2147483647 h 70"/>
                  <a:gd name="T54" fmla="*/ 2147483647 w 279"/>
                  <a:gd name="T55" fmla="*/ 2147483647 h 70"/>
                  <a:gd name="T56" fmla="*/ 2147483647 w 279"/>
                  <a:gd name="T57" fmla="*/ 2147483647 h 70"/>
                  <a:gd name="T58" fmla="*/ 2147483647 w 279"/>
                  <a:gd name="T59" fmla="*/ 2147483647 h 70"/>
                  <a:gd name="T60" fmla="*/ 2147483647 w 279"/>
                  <a:gd name="T61" fmla="*/ 2147483647 h 70"/>
                  <a:gd name="T62" fmla="*/ 2147483647 w 279"/>
                  <a:gd name="T63" fmla="*/ 2147483647 h 70"/>
                  <a:gd name="T64" fmla="*/ 2147483647 w 279"/>
                  <a:gd name="T65" fmla="*/ 2147483647 h 70"/>
                  <a:gd name="T66" fmla="*/ 2147483647 w 279"/>
                  <a:gd name="T67" fmla="*/ 2147483647 h 70"/>
                  <a:gd name="T68" fmla="*/ 2147483647 w 279"/>
                  <a:gd name="T69" fmla="*/ 2147483647 h 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79"/>
                  <a:gd name="T106" fmla="*/ 0 h 70"/>
                  <a:gd name="T107" fmla="*/ 279 w 279"/>
                  <a:gd name="T108" fmla="*/ 70 h 7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79" h="70">
                    <a:moveTo>
                      <a:pt x="178" y="2"/>
                    </a:moveTo>
                    <a:lnTo>
                      <a:pt x="198" y="28"/>
                    </a:lnTo>
                    <a:lnTo>
                      <a:pt x="221" y="32"/>
                    </a:lnTo>
                    <a:lnTo>
                      <a:pt x="240" y="24"/>
                    </a:lnTo>
                    <a:lnTo>
                      <a:pt x="255" y="10"/>
                    </a:lnTo>
                    <a:lnTo>
                      <a:pt x="266" y="6"/>
                    </a:lnTo>
                    <a:lnTo>
                      <a:pt x="279" y="18"/>
                    </a:lnTo>
                    <a:lnTo>
                      <a:pt x="276" y="44"/>
                    </a:lnTo>
                    <a:lnTo>
                      <a:pt x="257" y="54"/>
                    </a:lnTo>
                    <a:lnTo>
                      <a:pt x="232" y="62"/>
                    </a:lnTo>
                    <a:lnTo>
                      <a:pt x="212" y="66"/>
                    </a:lnTo>
                    <a:lnTo>
                      <a:pt x="193" y="54"/>
                    </a:lnTo>
                    <a:lnTo>
                      <a:pt x="174" y="44"/>
                    </a:lnTo>
                    <a:lnTo>
                      <a:pt x="155" y="54"/>
                    </a:lnTo>
                    <a:lnTo>
                      <a:pt x="138" y="70"/>
                    </a:lnTo>
                    <a:lnTo>
                      <a:pt x="114" y="66"/>
                    </a:lnTo>
                    <a:lnTo>
                      <a:pt x="93" y="46"/>
                    </a:lnTo>
                    <a:lnTo>
                      <a:pt x="85" y="36"/>
                    </a:lnTo>
                    <a:lnTo>
                      <a:pt x="65" y="54"/>
                    </a:lnTo>
                    <a:lnTo>
                      <a:pt x="40" y="58"/>
                    </a:lnTo>
                    <a:lnTo>
                      <a:pt x="19" y="54"/>
                    </a:lnTo>
                    <a:lnTo>
                      <a:pt x="0" y="32"/>
                    </a:lnTo>
                    <a:lnTo>
                      <a:pt x="0" y="14"/>
                    </a:lnTo>
                    <a:lnTo>
                      <a:pt x="6" y="0"/>
                    </a:lnTo>
                    <a:lnTo>
                      <a:pt x="19" y="14"/>
                    </a:lnTo>
                    <a:lnTo>
                      <a:pt x="42" y="24"/>
                    </a:lnTo>
                    <a:lnTo>
                      <a:pt x="57" y="32"/>
                    </a:lnTo>
                    <a:lnTo>
                      <a:pt x="76" y="18"/>
                    </a:lnTo>
                    <a:lnTo>
                      <a:pt x="87" y="2"/>
                    </a:lnTo>
                    <a:lnTo>
                      <a:pt x="99" y="10"/>
                    </a:lnTo>
                    <a:lnTo>
                      <a:pt x="114" y="28"/>
                    </a:lnTo>
                    <a:lnTo>
                      <a:pt x="131" y="36"/>
                    </a:lnTo>
                    <a:lnTo>
                      <a:pt x="151" y="28"/>
                    </a:lnTo>
                    <a:lnTo>
                      <a:pt x="165" y="10"/>
                    </a:lnTo>
                    <a:lnTo>
                      <a:pt x="178" y="2"/>
                    </a:lnTo>
                    <a:close/>
                  </a:path>
                </a:pathLst>
              </a:custGeom>
              <a:solidFill>
                <a:srgbClr val="3333FF"/>
              </a:solidFill>
              <a:ln w="9525">
                <a:noFill/>
                <a:round/>
                <a:headEnd/>
                <a:tailEnd/>
              </a:ln>
            </p:spPr>
            <p:txBody>
              <a:bodyPr>
                <a:prstTxWarp prst="textNoShape">
                  <a:avLst/>
                </a:prstTxWarp>
              </a:bodyPr>
              <a:lstStyle/>
              <a:p>
                <a:endParaRPr lang="en-US" dirty="0"/>
              </a:p>
            </p:txBody>
          </p:sp>
          <p:sp>
            <p:nvSpPr>
              <p:cNvPr id="31842" name="Freeform 44"/>
              <p:cNvSpPr>
                <a:spLocks/>
              </p:cNvSpPr>
              <p:nvPr/>
            </p:nvSpPr>
            <p:spPr bwMode="auto">
              <a:xfrm>
                <a:off x="6551613" y="3360738"/>
                <a:ext cx="390525" cy="42862"/>
              </a:xfrm>
              <a:custGeom>
                <a:avLst/>
                <a:gdLst>
                  <a:gd name="T0" fmla="*/ 2147483647 w 170"/>
                  <a:gd name="T1" fmla="*/ 2147483647 h 72"/>
                  <a:gd name="T2" fmla="*/ 2147483647 w 170"/>
                  <a:gd name="T3" fmla="*/ 2147483647 h 72"/>
                  <a:gd name="T4" fmla="*/ 2147483647 w 170"/>
                  <a:gd name="T5" fmla="*/ 2147483647 h 72"/>
                  <a:gd name="T6" fmla="*/ 2147483647 w 170"/>
                  <a:gd name="T7" fmla="*/ 2147483647 h 72"/>
                  <a:gd name="T8" fmla="*/ 2147483647 w 170"/>
                  <a:gd name="T9" fmla="*/ 2147483647 h 72"/>
                  <a:gd name="T10" fmla="*/ 2147483647 w 170"/>
                  <a:gd name="T11" fmla="*/ 2147483647 h 72"/>
                  <a:gd name="T12" fmla="*/ 2147483647 w 170"/>
                  <a:gd name="T13" fmla="*/ 2147483647 h 72"/>
                  <a:gd name="T14" fmla="*/ 2147483647 w 170"/>
                  <a:gd name="T15" fmla="*/ 2147483647 h 72"/>
                  <a:gd name="T16" fmla="*/ 2147483647 w 170"/>
                  <a:gd name="T17" fmla="*/ 2147483647 h 72"/>
                  <a:gd name="T18" fmla="*/ 0 w 170"/>
                  <a:gd name="T19" fmla="*/ 2147483647 h 72"/>
                  <a:gd name="T20" fmla="*/ 0 w 170"/>
                  <a:gd name="T21" fmla="*/ 2147483647 h 72"/>
                  <a:gd name="T22" fmla="*/ 2147483647 w 170"/>
                  <a:gd name="T23" fmla="*/ 0 h 72"/>
                  <a:gd name="T24" fmla="*/ 2147483647 w 170"/>
                  <a:gd name="T25" fmla="*/ 2147483647 h 72"/>
                  <a:gd name="T26" fmla="*/ 2147483647 w 170"/>
                  <a:gd name="T27" fmla="*/ 2147483647 h 72"/>
                  <a:gd name="T28" fmla="*/ 2147483647 w 170"/>
                  <a:gd name="T29" fmla="*/ 2147483647 h 72"/>
                  <a:gd name="T30" fmla="*/ 2147483647 w 170"/>
                  <a:gd name="T31" fmla="*/ 2147483647 h 72"/>
                  <a:gd name="T32" fmla="*/ 2147483647 w 170"/>
                  <a:gd name="T33" fmla="*/ 2147483647 h 72"/>
                  <a:gd name="T34" fmla="*/ 2147483647 w 170"/>
                  <a:gd name="T35" fmla="*/ 2147483647 h 72"/>
                  <a:gd name="T36" fmla="*/ 2147483647 w 170"/>
                  <a:gd name="T37" fmla="*/ 2147483647 h 72"/>
                  <a:gd name="T38" fmla="*/ 2147483647 w 170"/>
                  <a:gd name="T39" fmla="*/ 2147483647 h 72"/>
                  <a:gd name="T40" fmla="*/ 2147483647 w 170"/>
                  <a:gd name="T41" fmla="*/ 2147483647 h 72"/>
                  <a:gd name="T42" fmla="*/ 2147483647 w 170"/>
                  <a:gd name="T43" fmla="*/ 2147483647 h 72"/>
                  <a:gd name="T44" fmla="*/ 2147483647 w 170"/>
                  <a:gd name="T45" fmla="*/ 2147483647 h 7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70"/>
                  <a:gd name="T70" fmla="*/ 0 h 72"/>
                  <a:gd name="T71" fmla="*/ 170 w 170"/>
                  <a:gd name="T72" fmla="*/ 72 h 7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70" h="72">
                    <a:moveTo>
                      <a:pt x="170" y="40"/>
                    </a:moveTo>
                    <a:lnTo>
                      <a:pt x="155" y="56"/>
                    </a:lnTo>
                    <a:lnTo>
                      <a:pt x="138" y="72"/>
                    </a:lnTo>
                    <a:lnTo>
                      <a:pt x="113" y="68"/>
                    </a:lnTo>
                    <a:lnTo>
                      <a:pt x="93" y="50"/>
                    </a:lnTo>
                    <a:lnTo>
                      <a:pt x="85" y="38"/>
                    </a:lnTo>
                    <a:lnTo>
                      <a:pt x="64" y="56"/>
                    </a:lnTo>
                    <a:lnTo>
                      <a:pt x="40" y="60"/>
                    </a:lnTo>
                    <a:lnTo>
                      <a:pt x="19" y="56"/>
                    </a:lnTo>
                    <a:lnTo>
                      <a:pt x="0" y="34"/>
                    </a:lnTo>
                    <a:lnTo>
                      <a:pt x="0" y="16"/>
                    </a:lnTo>
                    <a:lnTo>
                      <a:pt x="6" y="0"/>
                    </a:lnTo>
                    <a:lnTo>
                      <a:pt x="19" y="16"/>
                    </a:lnTo>
                    <a:lnTo>
                      <a:pt x="42" y="26"/>
                    </a:lnTo>
                    <a:lnTo>
                      <a:pt x="57" y="34"/>
                    </a:lnTo>
                    <a:lnTo>
                      <a:pt x="76" y="18"/>
                    </a:lnTo>
                    <a:lnTo>
                      <a:pt x="87" y="4"/>
                    </a:lnTo>
                    <a:lnTo>
                      <a:pt x="98" y="12"/>
                    </a:lnTo>
                    <a:lnTo>
                      <a:pt x="113" y="30"/>
                    </a:lnTo>
                    <a:lnTo>
                      <a:pt x="130" y="38"/>
                    </a:lnTo>
                    <a:lnTo>
                      <a:pt x="151" y="30"/>
                    </a:lnTo>
                    <a:lnTo>
                      <a:pt x="164" y="12"/>
                    </a:lnTo>
                    <a:lnTo>
                      <a:pt x="170" y="40"/>
                    </a:lnTo>
                    <a:close/>
                  </a:path>
                </a:pathLst>
              </a:custGeom>
              <a:solidFill>
                <a:srgbClr val="3333FF"/>
              </a:solidFill>
              <a:ln w="9525">
                <a:noFill/>
                <a:round/>
                <a:headEnd/>
                <a:tailEnd/>
              </a:ln>
            </p:spPr>
            <p:txBody>
              <a:bodyPr>
                <a:prstTxWarp prst="textNoShape">
                  <a:avLst/>
                </a:prstTxWarp>
              </a:bodyPr>
              <a:lstStyle/>
              <a:p>
                <a:endParaRPr lang="en-US" dirty="0"/>
              </a:p>
            </p:txBody>
          </p:sp>
          <p:sp>
            <p:nvSpPr>
              <p:cNvPr id="31843" name="Freeform 45"/>
              <p:cNvSpPr>
                <a:spLocks/>
              </p:cNvSpPr>
              <p:nvPr/>
            </p:nvSpPr>
            <p:spPr bwMode="auto">
              <a:xfrm>
                <a:off x="6159500" y="3249613"/>
                <a:ext cx="468313" cy="41275"/>
              </a:xfrm>
              <a:custGeom>
                <a:avLst/>
                <a:gdLst>
                  <a:gd name="T0" fmla="*/ 2147483647 w 204"/>
                  <a:gd name="T1" fmla="*/ 0 h 68"/>
                  <a:gd name="T2" fmla="*/ 2147483647 w 204"/>
                  <a:gd name="T3" fmla="*/ 2147483647 h 68"/>
                  <a:gd name="T4" fmla="*/ 2147483647 w 204"/>
                  <a:gd name="T5" fmla="*/ 2147483647 h 68"/>
                  <a:gd name="T6" fmla="*/ 2147483647 w 204"/>
                  <a:gd name="T7" fmla="*/ 2147483647 h 68"/>
                  <a:gd name="T8" fmla="*/ 2147483647 w 204"/>
                  <a:gd name="T9" fmla="*/ 2147483647 h 68"/>
                  <a:gd name="T10" fmla="*/ 2147483647 w 204"/>
                  <a:gd name="T11" fmla="*/ 2147483647 h 68"/>
                  <a:gd name="T12" fmla="*/ 2147483647 w 204"/>
                  <a:gd name="T13" fmla="*/ 2147483647 h 68"/>
                  <a:gd name="T14" fmla="*/ 2147483647 w 204"/>
                  <a:gd name="T15" fmla="*/ 2147483647 h 68"/>
                  <a:gd name="T16" fmla="*/ 2147483647 w 204"/>
                  <a:gd name="T17" fmla="*/ 2147483647 h 68"/>
                  <a:gd name="T18" fmla="*/ 2147483647 w 204"/>
                  <a:gd name="T19" fmla="*/ 2147483647 h 68"/>
                  <a:gd name="T20" fmla="*/ 2147483647 w 204"/>
                  <a:gd name="T21" fmla="*/ 2147483647 h 68"/>
                  <a:gd name="T22" fmla="*/ 2147483647 w 204"/>
                  <a:gd name="T23" fmla="*/ 2147483647 h 68"/>
                  <a:gd name="T24" fmla="*/ 2147483647 w 204"/>
                  <a:gd name="T25" fmla="*/ 2147483647 h 68"/>
                  <a:gd name="T26" fmla="*/ 2147483647 w 204"/>
                  <a:gd name="T27" fmla="*/ 2147483647 h 68"/>
                  <a:gd name="T28" fmla="*/ 2147483647 w 204"/>
                  <a:gd name="T29" fmla="*/ 2147483647 h 68"/>
                  <a:gd name="T30" fmla="*/ 2147483647 w 204"/>
                  <a:gd name="T31" fmla="*/ 2147483647 h 68"/>
                  <a:gd name="T32" fmla="*/ 2147483647 w 204"/>
                  <a:gd name="T33" fmla="*/ 2147483647 h 68"/>
                  <a:gd name="T34" fmla="*/ 2147483647 w 204"/>
                  <a:gd name="T35" fmla="*/ 2147483647 h 68"/>
                  <a:gd name="T36" fmla="*/ 0 w 204"/>
                  <a:gd name="T37" fmla="*/ 2147483647 h 68"/>
                  <a:gd name="T38" fmla="*/ 2147483647 w 204"/>
                  <a:gd name="T39" fmla="*/ 0 h 68"/>
                  <a:gd name="T40" fmla="*/ 2147483647 w 204"/>
                  <a:gd name="T41" fmla="*/ 2147483647 h 68"/>
                  <a:gd name="T42" fmla="*/ 2147483647 w 204"/>
                  <a:gd name="T43" fmla="*/ 2147483647 h 68"/>
                  <a:gd name="T44" fmla="*/ 2147483647 w 204"/>
                  <a:gd name="T45" fmla="*/ 2147483647 h 68"/>
                  <a:gd name="T46" fmla="*/ 2147483647 w 204"/>
                  <a:gd name="T47" fmla="*/ 2147483647 h 68"/>
                  <a:gd name="T48" fmla="*/ 2147483647 w 204"/>
                  <a:gd name="T49" fmla="*/ 2147483647 h 68"/>
                  <a:gd name="T50" fmla="*/ 2147483647 w 204"/>
                  <a:gd name="T51" fmla="*/ 0 h 6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04"/>
                  <a:gd name="T79" fmla="*/ 0 h 68"/>
                  <a:gd name="T80" fmla="*/ 204 w 204"/>
                  <a:gd name="T81" fmla="*/ 68 h 6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04" h="68">
                    <a:moveTo>
                      <a:pt x="102" y="0"/>
                    </a:moveTo>
                    <a:lnTo>
                      <a:pt x="123" y="26"/>
                    </a:lnTo>
                    <a:lnTo>
                      <a:pt x="145" y="30"/>
                    </a:lnTo>
                    <a:lnTo>
                      <a:pt x="164" y="22"/>
                    </a:lnTo>
                    <a:lnTo>
                      <a:pt x="179" y="8"/>
                    </a:lnTo>
                    <a:lnTo>
                      <a:pt x="191" y="4"/>
                    </a:lnTo>
                    <a:lnTo>
                      <a:pt x="204" y="16"/>
                    </a:lnTo>
                    <a:lnTo>
                      <a:pt x="200" y="42"/>
                    </a:lnTo>
                    <a:lnTo>
                      <a:pt x="181" y="52"/>
                    </a:lnTo>
                    <a:lnTo>
                      <a:pt x="157" y="60"/>
                    </a:lnTo>
                    <a:lnTo>
                      <a:pt x="136" y="64"/>
                    </a:lnTo>
                    <a:lnTo>
                      <a:pt x="117" y="52"/>
                    </a:lnTo>
                    <a:lnTo>
                      <a:pt x="98" y="42"/>
                    </a:lnTo>
                    <a:lnTo>
                      <a:pt x="79" y="52"/>
                    </a:lnTo>
                    <a:lnTo>
                      <a:pt x="62" y="68"/>
                    </a:lnTo>
                    <a:lnTo>
                      <a:pt x="38" y="64"/>
                    </a:lnTo>
                    <a:lnTo>
                      <a:pt x="17" y="46"/>
                    </a:lnTo>
                    <a:lnTo>
                      <a:pt x="9" y="34"/>
                    </a:lnTo>
                    <a:lnTo>
                      <a:pt x="0" y="16"/>
                    </a:lnTo>
                    <a:lnTo>
                      <a:pt x="11" y="0"/>
                    </a:lnTo>
                    <a:lnTo>
                      <a:pt x="23" y="8"/>
                    </a:lnTo>
                    <a:lnTo>
                      <a:pt x="38" y="26"/>
                    </a:lnTo>
                    <a:lnTo>
                      <a:pt x="55" y="34"/>
                    </a:lnTo>
                    <a:lnTo>
                      <a:pt x="76" y="26"/>
                    </a:lnTo>
                    <a:lnTo>
                      <a:pt x="89" y="8"/>
                    </a:lnTo>
                    <a:lnTo>
                      <a:pt x="102" y="0"/>
                    </a:lnTo>
                    <a:close/>
                  </a:path>
                </a:pathLst>
              </a:custGeom>
              <a:solidFill>
                <a:srgbClr val="3333FF"/>
              </a:solidFill>
              <a:ln w="9525">
                <a:noFill/>
                <a:round/>
                <a:headEnd/>
                <a:tailEnd/>
              </a:ln>
            </p:spPr>
            <p:txBody>
              <a:bodyPr>
                <a:prstTxWarp prst="textNoShape">
                  <a:avLst/>
                </a:prstTxWarp>
              </a:bodyPr>
              <a:lstStyle/>
              <a:p>
                <a:endParaRPr lang="en-US" dirty="0"/>
              </a:p>
            </p:txBody>
          </p:sp>
        </p:grpSp>
      </p:grpSp>
      <p:grpSp>
        <p:nvGrpSpPr>
          <p:cNvPr id="9" name="Group 114"/>
          <p:cNvGrpSpPr>
            <a:grpSpLocks/>
          </p:cNvGrpSpPr>
          <p:nvPr/>
        </p:nvGrpSpPr>
        <p:grpSpPr bwMode="auto">
          <a:xfrm>
            <a:off x="363538" y="3787775"/>
            <a:ext cx="3975100" cy="1357313"/>
            <a:chOff x="394471" y="3788320"/>
            <a:chExt cx="4305855" cy="1357786"/>
          </a:xfrm>
        </p:grpSpPr>
        <p:sp>
          <p:nvSpPr>
            <p:cNvPr id="31817" name="Text Box 12"/>
            <p:cNvSpPr txBox="1">
              <a:spLocks noChangeArrowheads="1"/>
            </p:cNvSpPr>
            <p:nvPr/>
          </p:nvSpPr>
          <p:spPr bwMode="auto">
            <a:xfrm>
              <a:off x="394471" y="4807597"/>
              <a:ext cx="4305855" cy="338509"/>
            </a:xfrm>
            <a:prstGeom prst="rect">
              <a:avLst/>
            </a:prstGeom>
            <a:noFill/>
            <a:ln w="9525">
              <a:noFill/>
              <a:miter lim="800000"/>
              <a:headEnd/>
              <a:tailEnd/>
            </a:ln>
          </p:spPr>
          <p:txBody>
            <a:bodyPr>
              <a:prstTxWarp prst="textNoShape">
                <a:avLst/>
              </a:prstTxWarp>
              <a:spAutoFit/>
            </a:bodyPr>
            <a:lstStyle/>
            <a:p>
              <a:r>
                <a:rPr lang="en-GB" sz="1600" b="1" dirty="0">
                  <a:solidFill>
                    <a:srgbClr val="660066"/>
                  </a:solidFill>
                  <a:latin typeface="Century Gothic" pitchFamily="-1" charset="0"/>
                </a:rPr>
                <a:t>Gives breadth to life </a:t>
              </a:r>
            </a:p>
          </p:txBody>
        </p:sp>
        <p:grpSp>
          <p:nvGrpSpPr>
            <p:cNvPr id="31818" name="Group 46"/>
            <p:cNvGrpSpPr>
              <a:grpSpLocks/>
            </p:cNvGrpSpPr>
            <p:nvPr/>
          </p:nvGrpSpPr>
          <p:grpSpPr bwMode="auto">
            <a:xfrm>
              <a:off x="909275" y="3788320"/>
              <a:ext cx="2971800" cy="1028700"/>
              <a:chOff x="432" y="3456"/>
              <a:chExt cx="1296" cy="864"/>
            </a:xfrm>
          </p:grpSpPr>
          <p:sp>
            <p:nvSpPr>
              <p:cNvPr id="31819" name="AutoShape 47"/>
              <p:cNvSpPr>
                <a:spLocks noChangeArrowheads="1"/>
              </p:cNvSpPr>
              <p:nvPr/>
            </p:nvSpPr>
            <p:spPr bwMode="auto">
              <a:xfrm>
                <a:off x="432" y="3456"/>
                <a:ext cx="1296" cy="864"/>
              </a:xfrm>
              <a:prstGeom prst="leftRightArrowCallout">
                <a:avLst>
                  <a:gd name="adj1" fmla="val 25000"/>
                  <a:gd name="adj2" fmla="val 25000"/>
                  <a:gd name="adj3" fmla="val 18750"/>
                  <a:gd name="adj4" fmla="val 50000"/>
                </a:avLst>
              </a:prstGeom>
              <a:solidFill>
                <a:srgbClr val="CCFFCC"/>
              </a:solidFill>
              <a:ln w="9525">
                <a:solidFill>
                  <a:schemeClr val="tx1"/>
                </a:solidFill>
                <a:miter lim="800000"/>
                <a:headEnd/>
                <a:tailEnd/>
              </a:ln>
            </p:spPr>
            <p:txBody>
              <a:bodyPr wrap="none" anchor="ctr">
                <a:prstTxWarp prst="textNoShape">
                  <a:avLst/>
                </a:prstTxWarp>
              </a:bodyPr>
              <a:lstStyle/>
              <a:p>
                <a:endParaRPr lang="en-US" sz="1600" b="1" dirty="0">
                  <a:latin typeface="Century Gothic" pitchFamily="-1" charset="0"/>
                </a:endParaRPr>
              </a:p>
            </p:txBody>
          </p:sp>
          <p:grpSp>
            <p:nvGrpSpPr>
              <p:cNvPr id="31820" name="Group 48"/>
              <p:cNvGrpSpPr>
                <a:grpSpLocks/>
              </p:cNvGrpSpPr>
              <p:nvPr/>
            </p:nvGrpSpPr>
            <p:grpSpPr bwMode="auto">
              <a:xfrm>
                <a:off x="912" y="3552"/>
                <a:ext cx="409" cy="704"/>
                <a:chOff x="1345" y="3331"/>
                <a:chExt cx="701" cy="1025"/>
              </a:xfrm>
            </p:grpSpPr>
            <p:sp>
              <p:nvSpPr>
                <p:cNvPr id="31821" name="Freeform 49"/>
                <p:cNvSpPr>
                  <a:spLocks/>
                </p:cNvSpPr>
                <p:nvPr/>
              </p:nvSpPr>
              <p:spPr bwMode="auto">
                <a:xfrm>
                  <a:off x="1492" y="3680"/>
                  <a:ext cx="257" cy="364"/>
                </a:xfrm>
                <a:custGeom>
                  <a:avLst/>
                  <a:gdLst>
                    <a:gd name="T0" fmla="*/ 109 w 257"/>
                    <a:gd name="T1" fmla="*/ 14 h 364"/>
                    <a:gd name="T2" fmla="*/ 123 w 257"/>
                    <a:gd name="T3" fmla="*/ 3 h 364"/>
                    <a:gd name="T4" fmla="*/ 141 w 257"/>
                    <a:gd name="T5" fmla="*/ 0 h 364"/>
                    <a:gd name="T6" fmla="*/ 164 w 257"/>
                    <a:gd name="T7" fmla="*/ 0 h 364"/>
                    <a:gd name="T8" fmla="*/ 189 w 257"/>
                    <a:gd name="T9" fmla="*/ 5 h 364"/>
                    <a:gd name="T10" fmla="*/ 207 w 257"/>
                    <a:gd name="T11" fmla="*/ 14 h 364"/>
                    <a:gd name="T12" fmla="*/ 221 w 257"/>
                    <a:gd name="T13" fmla="*/ 30 h 364"/>
                    <a:gd name="T14" fmla="*/ 234 w 257"/>
                    <a:gd name="T15" fmla="*/ 46 h 364"/>
                    <a:gd name="T16" fmla="*/ 248 w 257"/>
                    <a:gd name="T17" fmla="*/ 74 h 364"/>
                    <a:gd name="T18" fmla="*/ 257 w 257"/>
                    <a:gd name="T19" fmla="*/ 102 h 364"/>
                    <a:gd name="T20" fmla="*/ 257 w 257"/>
                    <a:gd name="T21" fmla="*/ 135 h 364"/>
                    <a:gd name="T22" fmla="*/ 254 w 257"/>
                    <a:gd name="T23" fmla="*/ 168 h 364"/>
                    <a:gd name="T24" fmla="*/ 248 w 257"/>
                    <a:gd name="T25" fmla="*/ 200 h 364"/>
                    <a:gd name="T26" fmla="*/ 239 w 257"/>
                    <a:gd name="T27" fmla="*/ 231 h 364"/>
                    <a:gd name="T28" fmla="*/ 226 w 257"/>
                    <a:gd name="T29" fmla="*/ 253 h 364"/>
                    <a:gd name="T30" fmla="*/ 208 w 257"/>
                    <a:gd name="T31" fmla="*/ 280 h 364"/>
                    <a:gd name="T32" fmla="*/ 189 w 257"/>
                    <a:gd name="T33" fmla="*/ 303 h 364"/>
                    <a:gd name="T34" fmla="*/ 169 w 257"/>
                    <a:gd name="T35" fmla="*/ 321 h 364"/>
                    <a:gd name="T36" fmla="*/ 151 w 257"/>
                    <a:gd name="T37" fmla="*/ 334 h 364"/>
                    <a:gd name="T38" fmla="*/ 117 w 257"/>
                    <a:gd name="T39" fmla="*/ 350 h 364"/>
                    <a:gd name="T40" fmla="*/ 84 w 257"/>
                    <a:gd name="T41" fmla="*/ 361 h 364"/>
                    <a:gd name="T42" fmla="*/ 58 w 257"/>
                    <a:gd name="T43" fmla="*/ 363 h 364"/>
                    <a:gd name="T44" fmla="*/ 55 w 257"/>
                    <a:gd name="T45" fmla="*/ 364 h 364"/>
                    <a:gd name="T46" fmla="*/ 35 w 257"/>
                    <a:gd name="T47" fmla="*/ 359 h 364"/>
                    <a:gd name="T48" fmla="*/ 19 w 257"/>
                    <a:gd name="T49" fmla="*/ 347 h 364"/>
                    <a:gd name="T50" fmla="*/ 5 w 257"/>
                    <a:gd name="T51" fmla="*/ 328 h 364"/>
                    <a:gd name="T52" fmla="*/ 0 w 257"/>
                    <a:gd name="T53" fmla="*/ 304 h 364"/>
                    <a:gd name="T54" fmla="*/ 3 w 257"/>
                    <a:gd name="T55" fmla="*/ 268 h 364"/>
                    <a:gd name="T56" fmla="*/ 14 w 257"/>
                    <a:gd name="T57" fmla="*/ 244 h 364"/>
                    <a:gd name="T58" fmla="*/ 35 w 257"/>
                    <a:gd name="T59" fmla="*/ 221 h 364"/>
                    <a:gd name="T60" fmla="*/ 59 w 257"/>
                    <a:gd name="T61" fmla="*/ 206 h 364"/>
                    <a:gd name="T62" fmla="*/ 75 w 257"/>
                    <a:gd name="T63" fmla="*/ 187 h 364"/>
                    <a:gd name="T64" fmla="*/ 85 w 257"/>
                    <a:gd name="T65" fmla="*/ 162 h 364"/>
                    <a:gd name="T66" fmla="*/ 89 w 257"/>
                    <a:gd name="T67" fmla="*/ 136 h 364"/>
                    <a:gd name="T68" fmla="*/ 87 w 257"/>
                    <a:gd name="T69" fmla="*/ 108 h 364"/>
                    <a:gd name="T70" fmla="*/ 84 w 257"/>
                    <a:gd name="T71" fmla="*/ 77 h 364"/>
                    <a:gd name="T72" fmla="*/ 85 w 257"/>
                    <a:gd name="T73" fmla="*/ 51 h 364"/>
                    <a:gd name="T74" fmla="*/ 85 w 257"/>
                    <a:gd name="T75" fmla="*/ 55 h 364"/>
                    <a:gd name="T76" fmla="*/ 96 w 257"/>
                    <a:gd name="T77" fmla="*/ 28 h 364"/>
                    <a:gd name="T78" fmla="*/ 109 w 257"/>
                    <a:gd name="T79" fmla="*/ 14 h 36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57"/>
                    <a:gd name="T121" fmla="*/ 0 h 364"/>
                    <a:gd name="T122" fmla="*/ 257 w 257"/>
                    <a:gd name="T123" fmla="*/ 364 h 36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57" h="364">
                      <a:moveTo>
                        <a:pt x="109" y="14"/>
                      </a:moveTo>
                      <a:lnTo>
                        <a:pt x="123" y="3"/>
                      </a:lnTo>
                      <a:lnTo>
                        <a:pt x="141" y="0"/>
                      </a:lnTo>
                      <a:lnTo>
                        <a:pt x="164" y="0"/>
                      </a:lnTo>
                      <a:lnTo>
                        <a:pt x="189" y="5"/>
                      </a:lnTo>
                      <a:lnTo>
                        <a:pt x="207" y="14"/>
                      </a:lnTo>
                      <a:lnTo>
                        <a:pt x="221" y="30"/>
                      </a:lnTo>
                      <a:lnTo>
                        <a:pt x="234" y="46"/>
                      </a:lnTo>
                      <a:lnTo>
                        <a:pt x="248" y="74"/>
                      </a:lnTo>
                      <a:lnTo>
                        <a:pt x="257" y="102"/>
                      </a:lnTo>
                      <a:lnTo>
                        <a:pt x="257" y="135"/>
                      </a:lnTo>
                      <a:lnTo>
                        <a:pt x="254" y="168"/>
                      </a:lnTo>
                      <a:lnTo>
                        <a:pt x="248" y="200"/>
                      </a:lnTo>
                      <a:lnTo>
                        <a:pt x="239" y="231"/>
                      </a:lnTo>
                      <a:lnTo>
                        <a:pt x="226" y="253"/>
                      </a:lnTo>
                      <a:lnTo>
                        <a:pt x="208" y="280"/>
                      </a:lnTo>
                      <a:lnTo>
                        <a:pt x="189" y="303"/>
                      </a:lnTo>
                      <a:lnTo>
                        <a:pt x="169" y="321"/>
                      </a:lnTo>
                      <a:lnTo>
                        <a:pt x="151" y="334"/>
                      </a:lnTo>
                      <a:lnTo>
                        <a:pt x="117" y="350"/>
                      </a:lnTo>
                      <a:lnTo>
                        <a:pt x="84" y="361"/>
                      </a:lnTo>
                      <a:lnTo>
                        <a:pt x="58" y="363"/>
                      </a:lnTo>
                      <a:lnTo>
                        <a:pt x="55" y="364"/>
                      </a:lnTo>
                      <a:lnTo>
                        <a:pt x="35" y="359"/>
                      </a:lnTo>
                      <a:lnTo>
                        <a:pt x="19" y="347"/>
                      </a:lnTo>
                      <a:lnTo>
                        <a:pt x="5" y="328"/>
                      </a:lnTo>
                      <a:lnTo>
                        <a:pt x="0" y="304"/>
                      </a:lnTo>
                      <a:lnTo>
                        <a:pt x="3" y="268"/>
                      </a:lnTo>
                      <a:lnTo>
                        <a:pt x="14" y="244"/>
                      </a:lnTo>
                      <a:lnTo>
                        <a:pt x="35" y="221"/>
                      </a:lnTo>
                      <a:lnTo>
                        <a:pt x="59" y="206"/>
                      </a:lnTo>
                      <a:lnTo>
                        <a:pt x="75" y="187"/>
                      </a:lnTo>
                      <a:lnTo>
                        <a:pt x="85" y="162"/>
                      </a:lnTo>
                      <a:lnTo>
                        <a:pt x="89" y="136"/>
                      </a:lnTo>
                      <a:lnTo>
                        <a:pt x="87" y="108"/>
                      </a:lnTo>
                      <a:lnTo>
                        <a:pt x="84" y="77"/>
                      </a:lnTo>
                      <a:lnTo>
                        <a:pt x="85" y="51"/>
                      </a:lnTo>
                      <a:lnTo>
                        <a:pt x="85" y="55"/>
                      </a:lnTo>
                      <a:lnTo>
                        <a:pt x="96" y="28"/>
                      </a:lnTo>
                      <a:lnTo>
                        <a:pt x="109" y="14"/>
                      </a:lnTo>
                      <a:close/>
                    </a:path>
                  </a:pathLst>
                </a:custGeom>
                <a:solidFill>
                  <a:srgbClr val="000000"/>
                </a:solidFill>
                <a:ln w="9525">
                  <a:noFill/>
                  <a:round/>
                  <a:headEnd/>
                  <a:tailEnd/>
                </a:ln>
              </p:spPr>
              <p:txBody>
                <a:bodyPr>
                  <a:prstTxWarp prst="textNoShape">
                    <a:avLst/>
                  </a:prstTxWarp>
                </a:bodyPr>
                <a:lstStyle/>
                <a:p>
                  <a:endParaRPr lang="en-US" dirty="0"/>
                </a:p>
              </p:txBody>
            </p:sp>
            <p:sp>
              <p:nvSpPr>
                <p:cNvPr id="31822" name="Freeform 50"/>
                <p:cNvSpPr>
                  <a:spLocks/>
                </p:cNvSpPr>
                <p:nvPr/>
              </p:nvSpPr>
              <p:spPr bwMode="auto">
                <a:xfrm>
                  <a:off x="1656" y="3686"/>
                  <a:ext cx="390" cy="194"/>
                </a:xfrm>
                <a:custGeom>
                  <a:avLst/>
                  <a:gdLst>
                    <a:gd name="T0" fmla="*/ 70 w 390"/>
                    <a:gd name="T1" fmla="*/ 18 h 194"/>
                    <a:gd name="T2" fmla="*/ 132 w 390"/>
                    <a:gd name="T3" fmla="*/ 59 h 194"/>
                    <a:gd name="T4" fmla="*/ 222 w 390"/>
                    <a:gd name="T5" fmla="*/ 83 h 194"/>
                    <a:gd name="T6" fmla="*/ 297 w 390"/>
                    <a:gd name="T7" fmla="*/ 84 h 194"/>
                    <a:gd name="T8" fmla="*/ 311 w 390"/>
                    <a:gd name="T9" fmla="*/ 80 h 194"/>
                    <a:gd name="T10" fmla="*/ 320 w 390"/>
                    <a:gd name="T11" fmla="*/ 73 h 194"/>
                    <a:gd name="T12" fmla="*/ 330 w 390"/>
                    <a:gd name="T13" fmla="*/ 63 h 194"/>
                    <a:gd name="T14" fmla="*/ 340 w 390"/>
                    <a:gd name="T15" fmla="*/ 54 h 194"/>
                    <a:gd name="T16" fmla="*/ 349 w 390"/>
                    <a:gd name="T17" fmla="*/ 46 h 194"/>
                    <a:gd name="T18" fmla="*/ 363 w 390"/>
                    <a:gd name="T19" fmla="*/ 39 h 194"/>
                    <a:gd name="T20" fmla="*/ 377 w 390"/>
                    <a:gd name="T21" fmla="*/ 40 h 194"/>
                    <a:gd name="T22" fmla="*/ 384 w 390"/>
                    <a:gd name="T23" fmla="*/ 52 h 194"/>
                    <a:gd name="T24" fmla="*/ 379 w 390"/>
                    <a:gd name="T25" fmla="*/ 63 h 194"/>
                    <a:gd name="T26" fmla="*/ 366 w 390"/>
                    <a:gd name="T27" fmla="*/ 71 h 194"/>
                    <a:gd name="T28" fmla="*/ 356 w 390"/>
                    <a:gd name="T29" fmla="*/ 75 h 194"/>
                    <a:gd name="T30" fmla="*/ 345 w 390"/>
                    <a:gd name="T31" fmla="*/ 82 h 194"/>
                    <a:gd name="T32" fmla="*/ 333 w 390"/>
                    <a:gd name="T33" fmla="*/ 90 h 194"/>
                    <a:gd name="T34" fmla="*/ 331 w 390"/>
                    <a:gd name="T35" fmla="*/ 100 h 194"/>
                    <a:gd name="T36" fmla="*/ 341 w 390"/>
                    <a:gd name="T37" fmla="*/ 104 h 194"/>
                    <a:gd name="T38" fmla="*/ 354 w 390"/>
                    <a:gd name="T39" fmla="*/ 102 h 194"/>
                    <a:gd name="T40" fmla="*/ 368 w 390"/>
                    <a:gd name="T41" fmla="*/ 100 h 194"/>
                    <a:gd name="T42" fmla="*/ 382 w 390"/>
                    <a:gd name="T43" fmla="*/ 105 h 194"/>
                    <a:gd name="T44" fmla="*/ 390 w 390"/>
                    <a:gd name="T45" fmla="*/ 115 h 194"/>
                    <a:gd name="T46" fmla="*/ 386 w 390"/>
                    <a:gd name="T47" fmla="*/ 129 h 194"/>
                    <a:gd name="T48" fmla="*/ 377 w 390"/>
                    <a:gd name="T49" fmla="*/ 138 h 194"/>
                    <a:gd name="T50" fmla="*/ 365 w 390"/>
                    <a:gd name="T51" fmla="*/ 139 h 194"/>
                    <a:gd name="T52" fmla="*/ 354 w 390"/>
                    <a:gd name="T53" fmla="*/ 135 h 194"/>
                    <a:gd name="T54" fmla="*/ 343 w 390"/>
                    <a:gd name="T55" fmla="*/ 127 h 194"/>
                    <a:gd name="T56" fmla="*/ 333 w 390"/>
                    <a:gd name="T57" fmla="*/ 120 h 194"/>
                    <a:gd name="T58" fmla="*/ 322 w 390"/>
                    <a:gd name="T59" fmla="*/ 122 h 194"/>
                    <a:gd name="T60" fmla="*/ 325 w 390"/>
                    <a:gd name="T61" fmla="*/ 133 h 194"/>
                    <a:gd name="T62" fmla="*/ 332 w 390"/>
                    <a:gd name="T63" fmla="*/ 145 h 194"/>
                    <a:gd name="T64" fmla="*/ 339 w 390"/>
                    <a:gd name="T65" fmla="*/ 160 h 194"/>
                    <a:gd name="T66" fmla="*/ 340 w 390"/>
                    <a:gd name="T67" fmla="*/ 176 h 194"/>
                    <a:gd name="T68" fmla="*/ 336 w 390"/>
                    <a:gd name="T69" fmla="*/ 188 h 194"/>
                    <a:gd name="T70" fmla="*/ 323 w 390"/>
                    <a:gd name="T71" fmla="*/ 194 h 194"/>
                    <a:gd name="T72" fmla="*/ 309 w 390"/>
                    <a:gd name="T73" fmla="*/ 190 h 194"/>
                    <a:gd name="T74" fmla="*/ 305 w 390"/>
                    <a:gd name="T75" fmla="*/ 174 h 194"/>
                    <a:gd name="T76" fmla="*/ 305 w 390"/>
                    <a:gd name="T77" fmla="*/ 163 h 194"/>
                    <a:gd name="T78" fmla="*/ 304 w 390"/>
                    <a:gd name="T79" fmla="*/ 150 h 194"/>
                    <a:gd name="T80" fmla="*/ 302 w 390"/>
                    <a:gd name="T81" fmla="*/ 135 h 194"/>
                    <a:gd name="T82" fmla="*/ 296 w 390"/>
                    <a:gd name="T83" fmla="*/ 123 h 194"/>
                    <a:gd name="T84" fmla="*/ 288 w 390"/>
                    <a:gd name="T85" fmla="*/ 115 h 194"/>
                    <a:gd name="T86" fmla="*/ 163 w 390"/>
                    <a:gd name="T87" fmla="*/ 97 h 194"/>
                    <a:gd name="T88" fmla="*/ 9 w 390"/>
                    <a:gd name="T89" fmla="*/ 43 h 194"/>
                    <a:gd name="T90" fmla="*/ 12 w 390"/>
                    <a:gd name="T91" fmla="*/ 0 h 19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390"/>
                    <a:gd name="T139" fmla="*/ 0 h 194"/>
                    <a:gd name="T140" fmla="*/ 390 w 390"/>
                    <a:gd name="T141" fmla="*/ 194 h 19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390" h="194">
                      <a:moveTo>
                        <a:pt x="12" y="0"/>
                      </a:moveTo>
                      <a:lnTo>
                        <a:pt x="41" y="2"/>
                      </a:lnTo>
                      <a:lnTo>
                        <a:pt x="70" y="18"/>
                      </a:lnTo>
                      <a:lnTo>
                        <a:pt x="94" y="38"/>
                      </a:lnTo>
                      <a:lnTo>
                        <a:pt x="97" y="40"/>
                      </a:lnTo>
                      <a:lnTo>
                        <a:pt x="132" y="59"/>
                      </a:lnTo>
                      <a:lnTo>
                        <a:pt x="157" y="71"/>
                      </a:lnTo>
                      <a:lnTo>
                        <a:pt x="189" y="80"/>
                      </a:lnTo>
                      <a:lnTo>
                        <a:pt x="222" y="83"/>
                      </a:lnTo>
                      <a:lnTo>
                        <a:pt x="266" y="86"/>
                      </a:lnTo>
                      <a:lnTo>
                        <a:pt x="293" y="84"/>
                      </a:lnTo>
                      <a:lnTo>
                        <a:pt x="297" y="84"/>
                      </a:lnTo>
                      <a:lnTo>
                        <a:pt x="302" y="84"/>
                      </a:lnTo>
                      <a:lnTo>
                        <a:pt x="305" y="82"/>
                      </a:lnTo>
                      <a:lnTo>
                        <a:pt x="311" y="80"/>
                      </a:lnTo>
                      <a:lnTo>
                        <a:pt x="313" y="77"/>
                      </a:lnTo>
                      <a:lnTo>
                        <a:pt x="316" y="75"/>
                      </a:lnTo>
                      <a:lnTo>
                        <a:pt x="320" y="73"/>
                      </a:lnTo>
                      <a:lnTo>
                        <a:pt x="323" y="70"/>
                      </a:lnTo>
                      <a:lnTo>
                        <a:pt x="327" y="66"/>
                      </a:lnTo>
                      <a:lnTo>
                        <a:pt x="330" y="63"/>
                      </a:lnTo>
                      <a:lnTo>
                        <a:pt x="333" y="61"/>
                      </a:lnTo>
                      <a:lnTo>
                        <a:pt x="336" y="57"/>
                      </a:lnTo>
                      <a:lnTo>
                        <a:pt x="340" y="54"/>
                      </a:lnTo>
                      <a:lnTo>
                        <a:pt x="342" y="50"/>
                      </a:lnTo>
                      <a:lnTo>
                        <a:pt x="345" y="47"/>
                      </a:lnTo>
                      <a:lnTo>
                        <a:pt x="349" y="46"/>
                      </a:lnTo>
                      <a:lnTo>
                        <a:pt x="354" y="43"/>
                      </a:lnTo>
                      <a:lnTo>
                        <a:pt x="358" y="40"/>
                      </a:lnTo>
                      <a:lnTo>
                        <a:pt x="363" y="39"/>
                      </a:lnTo>
                      <a:lnTo>
                        <a:pt x="367" y="38"/>
                      </a:lnTo>
                      <a:lnTo>
                        <a:pt x="373" y="39"/>
                      </a:lnTo>
                      <a:lnTo>
                        <a:pt x="377" y="40"/>
                      </a:lnTo>
                      <a:lnTo>
                        <a:pt x="379" y="43"/>
                      </a:lnTo>
                      <a:lnTo>
                        <a:pt x="382" y="47"/>
                      </a:lnTo>
                      <a:lnTo>
                        <a:pt x="384" y="52"/>
                      </a:lnTo>
                      <a:lnTo>
                        <a:pt x="384" y="56"/>
                      </a:lnTo>
                      <a:lnTo>
                        <a:pt x="382" y="59"/>
                      </a:lnTo>
                      <a:lnTo>
                        <a:pt x="379" y="63"/>
                      </a:lnTo>
                      <a:lnTo>
                        <a:pt x="374" y="66"/>
                      </a:lnTo>
                      <a:lnTo>
                        <a:pt x="370" y="70"/>
                      </a:lnTo>
                      <a:lnTo>
                        <a:pt x="366" y="71"/>
                      </a:lnTo>
                      <a:lnTo>
                        <a:pt x="363" y="72"/>
                      </a:lnTo>
                      <a:lnTo>
                        <a:pt x="359" y="74"/>
                      </a:lnTo>
                      <a:lnTo>
                        <a:pt x="356" y="75"/>
                      </a:lnTo>
                      <a:lnTo>
                        <a:pt x="352" y="79"/>
                      </a:lnTo>
                      <a:lnTo>
                        <a:pt x="349" y="80"/>
                      </a:lnTo>
                      <a:lnTo>
                        <a:pt x="345" y="82"/>
                      </a:lnTo>
                      <a:lnTo>
                        <a:pt x="341" y="84"/>
                      </a:lnTo>
                      <a:lnTo>
                        <a:pt x="338" y="86"/>
                      </a:lnTo>
                      <a:lnTo>
                        <a:pt x="333" y="90"/>
                      </a:lnTo>
                      <a:lnTo>
                        <a:pt x="329" y="93"/>
                      </a:lnTo>
                      <a:lnTo>
                        <a:pt x="329" y="97"/>
                      </a:lnTo>
                      <a:lnTo>
                        <a:pt x="331" y="100"/>
                      </a:lnTo>
                      <a:lnTo>
                        <a:pt x="334" y="102"/>
                      </a:lnTo>
                      <a:lnTo>
                        <a:pt x="338" y="104"/>
                      </a:lnTo>
                      <a:lnTo>
                        <a:pt x="341" y="104"/>
                      </a:lnTo>
                      <a:lnTo>
                        <a:pt x="345" y="104"/>
                      </a:lnTo>
                      <a:lnTo>
                        <a:pt x="349" y="104"/>
                      </a:lnTo>
                      <a:lnTo>
                        <a:pt x="354" y="102"/>
                      </a:lnTo>
                      <a:lnTo>
                        <a:pt x="361" y="102"/>
                      </a:lnTo>
                      <a:lnTo>
                        <a:pt x="364" y="100"/>
                      </a:lnTo>
                      <a:lnTo>
                        <a:pt x="368" y="100"/>
                      </a:lnTo>
                      <a:lnTo>
                        <a:pt x="373" y="100"/>
                      </a:lnTo>
                      <a:lnTo>
                        <a:pt x="379" y="102"/>
                      </a:lnTo>
                      <a:lnTo>
                        <a:pt x="382" y="105"/>
                      </a:lnTo>
                      <a:lnTo>
                        <a:pt x="385" y="108"/>
                      </a:lnTo>
                      <a:lnTo>
                        <a:pt x="388" y="111"/>
                      </a:lnTo>
                      <a:lnTo>
                        <a:pt x="390" y="115"/>
                      </a:lnTo>
                      <a:lnTo>
                        <a:pt x="390" y="118"/>
                      </a:lnTo>
                      <a:lnTo>
                        <a:pt x="388" y="124"/>
                      </a:lnTo>
                      <a:lnTo>
                        <a:pt x="386" y="129"/>
                      </a:lnTo>
                      <a:lnTo>
                        <a:pt x="384" y="134"/>
                      </a:lnTo>
                      <a:lnTo>
                        <a:pt x="381" y="134"/>
                      </a:lnTo>
                      <a:lnTo>
                        <a:pt x="377" y="138"/>
                      </a:lnTo>
                      <a:lnTo>
                        <a:pt x="374" y="138"/>
                      </a:lnTo>
                      <a:lnTo>
                        <a:pt x="368" y="138"/>
                      </a:lnTo>
                      <a:lnTo>
                        <a:pt x="365" y="139"/>
                      </a:lnTo>
                      <a:lnTo>
                        <a:pt x="361" y="139"/>
                      </a:lnTo>
                      <a:lnTo>
                        <a:pt x="357" y="136"/>
                      </a:lnTo>
                      <a:lnTo>
                        <a:pt x="354" y="135"/>
                      </a:lnTo>
                      <a:lnTo>
                        <a:pt x="350" y="132"/>
                      </a:lnTo>
                      <a:lnTo>
                        <a:pt x="347" y="129"/>
                      </a:lnTo>
                      <a:lnTo>
                        <a:pt x="343" y="127"/>
                      </a:lnTo>
                      <a:lnTo>
                        <a:pt x="340" y="125"/>
                      </a:lnTo>
                      <a:lnTo>
                        <a:pt x="336" y="124"/>
                      </a:lnTo>
                      <a:lnTo>
                        <a:pt x="333" y="120"/>
                      </a:lnTo>
                      <a:lnTo>
                        <a:pt x="329" y="120"/>
                      </a:lnTo>
                      <a:lnTo>
                        <a:pt x="324" y="118"/>
                      </a:lnTo>
                      <a:lnTo>
                        <a:pt x="322" y="122"/>
                      </a:lnTo>
                      <a:lnTo>
                        <a:pt x="322" y="125"/>
                      </a:lnTo>
                      <a:lnTo>
                        <a:pt x="324" y="129"/>
                      </a:lnTo>
                      <a:lnTo>
                        <a:pt x="325" y="133"/>
                      </a:lnTo>
                      <a:lnTo>
                        <a:pt x="327" y="138"/>
                      </a:lnTo>
                      <a:lnTo>
                        <a:pt x="329" y="141"/>
                      </a:lnTo>
                      <a:lnTo>
                        <a:pt x="332" y="145"/>
                      </a:lnTo>
                      <a:lnTo>
                        <a:pt x="336" y="151"/>
                      </a:lnTo>
                      <a:lnTo>
                        <a:pt x="338" y="154"/>
                      </a:lnTo>
                      <a:lnTo>
                        <a:pt x="339" y="160"/>
                      </a:lnTo>
                      <a:lnTo>
                        <a:pt x="340" y="167"/>
                      </a:lnTo>
                      <a:lnTo>
                        <a:pt x="340" y="172"/>
                      </a:lnTo>
                      <a:lnTo>
                        <a:pt x="340" y="176"/>
                      </a:lnTo>
                      <a:lnTo>
                        <a:pt x="338" y="179"/>
                      </a:lnTo>
                      <a:lnTo>
                        <a:pt x="338" y="183"/>
                      </a:lnTo>
                      <a:lnTo>
                        <a:pt x="336" y="188"/>
                      </a:lnTo>
                      <a:lnTo>
                        <a:pt x="333" y="191"/>
                      </a:lnTo>
                      <a:lnTo>
                        <a:pt x="329" y="193"/>
                      </a:lnTo>
                      <a:lnTo>
                        <a:pt x="323" y="194"/>
                      </a:lnTo>
                      <a:lnTo>
                        <a:pt x="317" y="192"/>
                      </a:lnTo>
                      <a:lnTo>
                        <a:pt x="314" y="191"/>
                      </a:lnTo>
                      <a:lnTo>
                        <a:pt x="309" y="190"/>
                      </a:lnTo>
                      <a:lnTo>
                        <a:pt x="306" y="185"/>
                      </a:lnTo>
                      <a:lnTo>
                        <a:pt x="305" y="179"/>
                      </a:lnTo>
                      <a:lnTo>
                        <a:pt x="305" y="174"/>
                      </a:lnTo>
                      <a:lnTo>
                        <a:pt x="305" y="170"/>
                      </a:lnTo>
                      <a:lnTo>
                        <a:pt x="305" y="167"/>
                      </a:lnTo>
                      <a:lnTo>
                        <a:pt x="305" y="163"/>
                      </a:lnTo>
                      <a:lnTo>
                        <a:pt x="304" y="159"/>
                      </a:lnTo>
                      <a:lnTo>
                        <a:pt x="304" y="154"/>
                      </a:lnTo>
                      <a:lnTo>
                        <a:pt x="304" y="150"/>
                      </a:lnTo>
                      <a:lnTo>
                        <a:pt x="304" y="145"/>
                      </a:lnTo>
                      <a:lnTo>
                        <a:pt x="304" y="141"/>
                      </a:lnTo>
                      <a:lnTo>
                        <a:pt x="302" y="135"/>
                      </a:lnTo>
                      <a:lnTo>
                        <a:pt x="300" y="131"/>
                      </a:lnTo>
                      <a:lnTo>
                        <a:pt x="299" y="126"/>
                      </a:lnTo>
                      <a:lnTo>
                        <a:pt x="296" y="123"/>
                      </a:lnTo>
                      <a:lnTo>
                        <a:pt x="292" y="120"/>
                      </a:lnTo>
                      <a:lnTo>
                        <a:pt x="291" y="116"/>
                      </a:lnTo>
                      <a:lnTo>
                        <a:pt x="288" y="115"/>
                      </a:lnTo>
                      <a:lnTo>
                        <a:pt x="265" y="111"/>
                      </a:lnTo>
                      <a:lnTo>
                        <a:pt x="209" y="106"/>
                      </a:lnTo>
                      <a:lnTo>
                        <a:pt x="163" y="97"/>
                      </a:lnTo>
                      <a:lnTo>
                        <a:pt x="118" y="84"/>
                      </a:lnTo>
                      <a:lnTo>
                        <a:pt x="52" y="68"/>
                      </a:lnTo>
                      <a:lnTo>
                        <a:pt x="9" y="43"/>
                      </a:lnTo>
                      <a:lnTo>
                        <a:pt x="0" y="21"/>
                      </a:lnTo>
                      <a:lnTo>
                        <a:pt x="7" y="6"/>
                      </a:lnTo>
                      <a:lnTo>
                        <a:pt x="12" y="0"/>
                      </a:lnTo>
                      <a:close/>
                    </a:path>
                  </a:pathLst>
                </a:custGeom>
                <a:solidFill>
                  <a:srgbClr val="000000"/>
                </a:solidFill>
                <a:ln w="9525">
                  <a:noFill/>
                  <a:round/>
                  <a:headEnd/>
                  <a:tailEnd/>
                </a:ln>
              </p:spPr>
              <p:txBody>
                <a:bodyPr>
                  <a:prstTxWarp prst="textNoShape">
                    <a:avLst/>
                  </a:prstTxWarp>
                </a:bodyPr>
                <a:lstStyle/>
                <a:p>
                  <a:endParaRPr lang="en-US" dirty="0"/>
                </a:p>
              </p:txBody>
            </p:sp>
            <p:sp>
              <p:nvSpPr>
                <p:cNvPr id="31823" name="Freeform 51"/>
                <p:cNvSpPr>
                  <a:spLocks/>
                </p:cNvSpPr>
                <p:nvPr/>
              </p:nvSpPr>
              <p:spPr bwMode="auto">
                <a:xfrm>
                  <a:off x="1345" y="3331"/>
                  <a:ext cx="306" cy="414"/>
                </a:xfrm>
                <a:custGeom>
                  <a:avLst/>
                  <a:gdLst>
                    <a:gd name="T0" fmla="*/ 286 w 306"/>
                    <a:gd name="T1" fmla="*/ 357 h 414"/>
                    <a:gd name="T2" fmla="*/ 297 w 306"/>
                    <a:gd name="T3" fmla="*/ 401 h 414"/>
                    <a:gd name="T4" fmla="*/ 200 w 306"/>
                    <a:gd name="T5" fmla="*/ 384 h 414"/>
                    <a:gd name="T6" fmla="*/ 68 w 306"/>
                    <a:gd name="T7" fmla="*/ 337 h 414"/>
                    <a:gd name="T8" fmla="*/ 24 w 306"/>
                    <a:gd name="T9" fmla="*/ 308 h 414"/>
                    <a:gd name="T10" fmla="*/ 42 w 306"/>
                    <a:gd name="T11" fmla="*/ 248 h 414"/>
                    <a:gd name="T12" fmla="*/ 66 w 306"/>
                    <a:gd name="T13" fmla="*/ 143 h 414"/>
                    <a:gd name="T14" fmla="*/ 51 w 306"/>
                    <a:gd name="T15" fmla="*/ 85 h 414"/>
                    <a:gd name="T16" fmla="*/ 44 w 306"/>
                    <a:gd name="T17" fmla="*/ 75 h 414"/>
                    <a:gd name="T18" fmla="*/ 34 w 306"/>
                    <a:gd name="T19" fmla="*/ 68 h 414"/>
                    <a:gd name="T20" fmla="*/ 25 w 306"/>
                    <a:gd name="T21" fmla="*/ 60 h 414"/>
                    <a:gd name="T22" fmla="*/ 14 w 306"/>
                    <a:gd name="T23" fmla="*/ 55 h 414"/>
                    <a:gd name="T24" fmla="*/ 3 w 306"/>
                    <a:gd name="T25" fmla="*/ 48 h 414"/>
                    <a:gd name="T26" fmla="*/ 0 w 306"/>
                    <a:gd name="T27" fmla="*/ 37 h 414"/>
                    <a:gd name="T28" fmla="*/ 7 w 306"/>
                    <a:gd name="T29" fmla="*/ 28 h 414"/>
                    <a:gd name="T30" fmla="*/ 21 w 306"/>
                    <a:gd name="T31" fmla="*/ 25 h 414"/>
                    <a:gd name="T32" fmla="*/ 28 w 306"/>
                    <a:gd name="T33" fmla="*/ 35 h 414"/>
                    <a:gd name="T34" fmla="*/ 37 w 306"/>
                    <a:gd name="T35" fmla="*/ 44 h 414"/>
                    <a:gd name="T36" fmla="*/ 46 w 306"/>
                    <a:gd name="T37" fmla="*/ 56 h 414"/>
                    <a:gd name="T38" fmla="*/ 57 w 306"/>
                    <a:gd name="T39" fmla="*/ 62 h 414"/>
                    <a:gd name="T40" fmla="*/ 62 w 306"/>
                    <a:gd name="T41" fmla="*/ 53 h 414"/>
                    <a:gd name="T42" fmla="*/ 62 w 306"/>
                    <a:gd name="T43" fmla="*/ 40 h 414"/>
                    <a:gd name="T44" fmla="*/ 57 w 306"/>
                    <a:gd name="T45" fmla="*/ 26 h 414"/>
                    <a:gd name="T46" fmla="*/ 53 w 306"/>
                    <a:gd name="T47" fmla="*/ 14 h 414"/>
                    <a:gd name="T48" fmla="*/ 57 w 306"/>
                    <a:gd name="T49" fmla="*/ 3 h 414"/>
                    <a:gd name="T50" fmla="*/ 67 w 306"/>
                    <a:gd name="T51" fmla="*/ 3 h 414"/>
                    <a:gd name="T52" fmla="*/ 75 w 306"/>
                    <a:gd name="T53" fmla="*/ 10 h 414"/>
                    <a:gd name="T54" fmla="*/ 80 w 306"/>
                    <a:gd name="T55" fmla="*/ 22 h 414"/>
                    <a:gd name="T56" fmla="*/ 80 w 306"/>
                    <a:gd name="T57" fmla="*/ 32 h 414"/>
                    <a:gd name="T58" fmla="*/ 78 w 306"/>
                    <a:gd name="T59" fmla="*/ 44 h 414"/>
                    <a:gd name="T60" fmla="*/ 80 w 306"/>
                    <a:gd name="T61" fmla="*/ 57 h 414"/>
                    <a:gd name="T62" fmla="*/ 80 w 306"/>
                    <a:gd name="T63" fmla="*/ 67 h 414"/>
                    <a:gd name="T64" fmla="*/ 82 w 306"/>
                    <a:gd name="T65" fmla="*/ 78 h 414"/>
                    <a:gd name="T66" fmla="*/ 92 w 306"/>
                    <a:gd name="T67" fmla="*/ 80 h 414"/>
                    <a:gd name="T68" fmla="*/ 102 w 306"/>
                    <a:gd name="T69" fmla="*/ 73 h 414"/>
                    <a:gd name="T70" fmla="*/ 112 w 306"/>
                    <a:gd name="T71" fmla="*/ 65 h 414"/>
                    <a:gd name="T72" fmla="*/ 125 w 306"/>
                    <a:gd name="T73" fmla="*/ 62 h 414"/>
                    <a:gd name="T74" fmla="*/ 139 w 306"/>
                    <a:gd name="T75" fmla="*/ 69 h 414"/>
                    <a:gd name="T76" fmla="*/ 137 w 306"/>
                    <a:gd name="T77" fmla="*/ 81 h 414"/>
                    <a:gd name="T78" fmla="*/ 132 w 306"/>
                    <a:gd name="T79" fmla="*/ 91 h 414"/>
                    <a:gd name="T80" fmla="*/ 118 w 306"/>
                    <a:gd name="T81" fmla="*/ 98 h 414"/>
                    <a:gd name="T82" fmla="*/ 107 w 306"/>
                    <a:gd name="T83" fmla="*/ 100 h 414"/>
                    <a:gd name="T84" fmla="*/ 96 w 306"/>
                    <a:gd name="T85" fmla="*/ 100 h 414"/>
                    <a:gd name="T86" fmla="*/ 87 w 306"/>
                    <a:gd name="T87" fmla="*/ 106 h 414"/>
                    <a:gd name="T88" fmla="*/ 78 w 306"/>
                    <a:gd name="T89" fmla="*/ 230 h 414"/>
                    <a:gd name="T90" fmla="*/ 71 w 306"/>
                    <a:gd name="T91" fmla="*/ 305 h 414"/>
                    <a:gd name="T92" fmla="*/ 161 w 306"/>
                    <a:gd name="T93" fmla="*/ 328 h 41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306"/>
                    <a:gd name="T142" fmla="*/ 0 h 414"/>
                    <a:gd name="T143" fmla="*/ 306 w 306"/>
                    <a:gd name="T144" fmla="*/ 414 h 414"/>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306" h="414">
                      <a:moveTo>
                        <a:pt x="198" y="337"/>
                      </a:moveTo>
                      <a:lnTo>
                        <a:pt x="237" y="348"/>
                      </a:lnTo>
                      <a:lnTo>
                        <a:pt x="286" y="357"/>
                      </a:lnTo>
                      <a:lnTo>
                        <a:pt x="306" y="370"/>
                      </a:lnTo>
                      <a:lnTo>
                        <a:pt x="298" y="398"/>
                      </a:lnTo>
                      <a:lnTo>
                        <a:pt x="297" y="401"/>
                      </a:lnTo>
                      <a:lnTo>
                        <a:pt x="278" y="414"/>
                      </a:lnTo>
                      <a:lnTo>
                        <a:pt x="247" y="414"/>
                      </a:lnTo>
                      <a:lnTo>
                        <a:pt x="200" y="384"/>
                      </a:lnTo>
                      <a:lnTo>
                        <a:pt x="164" y="366"/>
                      </a:lnTo>
                      <a:lnTo>
                        <a:pt x="116" y="350"/>
                      </a:lnTo>
                      <a:lnTo>
                        <a:pt x="68" y="337"/>
                      </a:lnTo>
                      <a:lnTo>
                        <a:pt x="42" y="328"/>
                      </a:lnTo>
                      <a:lnTo>
                        <a:pt x="28" y="314"/>
                      </a:lnTo>
                      <a:lnTo>
                        <a:pt x="24" y="308"/>
                      </a:lnTo>
                      <a:lnTo>
                        <a:pt x="22" y="296"/>
                      </a:lnTo>
                      <a:lnTo>
                        <a:pt x="28" y="273"/>
                      </a:lnTo>
                      <a:lnTo>
                        <a:pt x="42" y="248"/>
                      </a:lnTo>
                      <a:lnTo>
                        <a:pt x="58" y="217"/>
                      </a:lnTo>
                      <a:lnTo>
                        <a:pt x="64" y="177"/>
                      </a:lnTo>
                      <a:lnTo>
                        <a:pt x="66" y="143"/>
                      </a:lnTo>
                      <a:lnTo>
                        <a:pt x="64" y="115"/>
                      </a:lnTo>
                      <a:lnTo>
                        <a:pt x="55" y="89"/>
                      </a:lnTo>
                      <a:lnTo>
                        <a:pt x="51" y="85"/>
                      </a:lnTo>
                      <a:lnTo>
                        <a:pt x="49" y="82"/>
                      </a:lnTo>
                      <a:lnTo>
                        <a:pt x="46" y="78"/>
                      </a:lnTo>
                      <a:lnTo>
                        <a:pt x="44" y="75"/>
                      </a:lnTo>
                      <a:lnTo>
                        <a:pt x="41" y="72"/>
                      </a:lnTo>
                      <a:lnTo>
                        <a:pt x="37" y="69"/>
                      </a:lnTo>
                      <a:lnTo>
                        <a:pt x="34" y="68"/>
                      </a:lnTo>
                      <a:lnTo>
                        <a:pt x="32" y="65"/>
                      </a:lnTo>
                      <a:lnTo>
                        <a:pt x="30" y="62"/>
                      </a:lnTo>
                      <a:lnTo>
                        <a:pt x="25" y="60"/>
                      </a:lnTo>
                      <a:lnTo>
                        <a:pt x="21" y="57"/>
                      </a:lnTo>
                      <a:lnTo>
                        <a:pt x="17" y="56"/>
                      </a:lnTo>
                      <a:lnTo>
                        <a:pt x="14" y="55"/>
                      </a:lnTo>
                      <a:lnTo>
                        <a:pt x="9" y="53"/>
                      </a:lnTo>
                      <a:lnTo>
                        <a:pt x="6" y="51"/>
                      </a:lnTo>
                      <a:lnTo>
                        <a:pt x="3" y="48"/>
                      </a:lnTo>
                      <a:lnTo>
                        <a:pt x="1" y="44"/>
                      </a:lnTo>
                      <a:lnTo>
                        <a:pt x="0" y="41"/>
                      </a:lnTo>
                      <a:lnTo>
                        <a:pt x="0" y="37"/>
                      </a:lnTo>
                      <a:lnTo>
                        <a:pt x="0" y="34"/>
                      </a:lnTo>
                      <a:lnTo>
                        <a:pt x="3" y="31"/>
                      </a:lnTo>
                      <a:lnTo>
                        <a:pt x="7" y="28"/>
                      </a:lnTo>
                      <a:lnTo>
                        <a:pt x="12" y="26"/>
                      </a:lnTo>
                      <a:lnTo>
                        <a:pt x="16" y="25"/>
                      </a:lnTo>
                      <a:lnTo>
                        <a:pt x="21" y="25"/>
                      </a:lnTo>
                      <a:lnTo>
                        <a:pt x="24" y="28"/>
                      </a:lnTo>
                      <a:lnTo>
                        <a:pt x="26" y="32"/>
                      </a:lnTo>
                      <a:lnTo>
                        <a:pt x="28" y="35"/>
                      </a:lnTo>
                      <a:lnTo>
                        <a:pt x="32" y="39"/>
                      </a:lnTo>
                      <a:lnTo>
                        <a:pt x="35" y="41"/>
                      </a:lnTo>
                      <a:lnTo>
                        <a:pt x="37" y="44"/>
                      </a:lnTo>
                      <a:lnTo>
                        <a:pt x="40" y="49"/>
                      </a:lnTo>
                      <a:lnTo>
                        <a:pt x="43" y="53"/>
                      </a:lnTo>
                      <a:lnTo>
                        <a:pt x="46" y="56"/>
                      </a:lnTo>
                      <a:lnTo>
                        <a:pt x="49" y="59"/>
                      </a:lnTo>
                      <a:lnTo>
                        <a:pt x="53" y="62"/>
                      </a:lnTo>
                      <a:lnTo>
                        <a:pt x="57" y="62"/>
                      </a:lnTo>
                      <a:lnTo>
                        <a:pt x="60" y="59"/>
                      </a:lnTo>
                      <a:lnTo>
                        <a:pt x="60" y="56"/>
                      </a:lnTo>
                      <a:lnTo>
                        <a:pt x="62" y="53"/>
                      </a:lnTo>
                      <a:lnTo>
                        <a:pt x="62" y="49"/>
                      </a:lnTo>
                      <a:lnTo>
                        <a:pt x="62" y="44"/>
                      </a:lnTo>
                      <a:lnTo>
                        <a:pt x="62" y="40"/>
                      </a:lnTo>
                      <a:lnTo>
                        <a:pt x="60" y="35"/>
                      </a:lnTo>
                      <a:lnTo>
                        <a:pt x="58" y="31"/>
                      </a:lnTo>
                      <a:lnTo>
                        <a:pt x="57" y="26"/>
                      </a:lnTo>
                      <a:lnTo>
                        <a:pt x="53" y="22"/>
                      </a:lnTo>
                      <a:lnTo>
                        <a:pt x="53" y="19"/>
                      </a:lnTo>
                      <a:lnTo>
                        <a:pt x="53" y="14"/>
                      </a:lnTo>
                      <a:lnTo>
                        <a:pt x="53" y="9"/>
                      </a:lnTo>
                      <a:lnTo>
                        <a:pt x="53" y="6"/>
                      </a:lnTo>
                      <a:lnTo>
                        <a:pt x="57" y="3"/>
                      </a:lnTo>
                      <a:lnTo>
                        <a:pt x="60" y="0"/>
                      </a:lnTo>
                      <a:lnTo>
                        <a:pt x="64" y="0"/>
                      </a:lnTo>
                      <a:lnTo>
                        <a:pt x="67" y="3"/>
                      </a:lnTo>
                      <a:lnTo>
                        <a:pt x="71" y="3"/>
                      </a:lnTo>
                      <a:lnTo>
                        <a:pt x="73" y="7"/>
                      </a:lnTo>
                      <a:lnTo>
                        <a:pt x="75" y="10"/>
                      </a:lnTo>
                      <a:lnTo>
                        <a:pt x="76" y="14"/>
                      </a:lnTo>
                      <a:lnTo>
                        <a:pt x="78" y="19"/>
                      </a:lnTo>
                      <a:lnTo>
                        <a:pt x="80" y="22"/>
                      </a:lnTo>
                      <a:lnTo>
                        <a:pt x="80" y="25"/>
                      </a:lnTo>
                      <a:lnTo>
                        <a:pt x="80" y="28"/>
                      </a:lnTo>
                      <a:lnTo>
                        <a:pt x="80" y="32"/>
                      </a:lnTo>
                      <a:lnTo>
                        <a:pt x="80" y="37"/>
                      </a:lnTo>
                      <a:lnTo>
                        <a:pt x="80" y="41"/>
                      </a:lnTo>
                      <a:lnTo>
                        <a:pt x="78" y="44"/>
                      </a:lnTo>
                      <a:lnTo>
                        <a:pt x="78" y="49"/>
                      </a:lnTo>
                      <a:lnTo>
                        <a:pt x="78" y="53"/>
                      </a:lnTo>
                      <a:lnTo>
                        <a:pt x="80" y="57"/>
                      </a:lnTo>
                      <a:lnTo>
                        <a:pt x="80" y="60"/>
                      </a:lnTo>
                      <a:lnTo>
                        <a:pt x="80" y="64"/>
                      </a:lnTo>
                      <a:lnTo>
                        <a:pt x="80" y="67"/>
                      </a:lnTo>
                      <a:lnTo>
                        <a:pt x="80" y="71"/>
                      </a:lnTo>
                      <a:lnTo>
                        <a:pt x="80" y="74"/>
                      </a:lnTo>
                      <a:lnTo>
                        <a:pt x="82" y="78"/>
                      </a:lnTo>
                      <a:lnTo>
                        <a:pt x="85" y="78"/>
                      </a:lnTo>
                      <a:lnTo>
                        <a:pt x="89" y="78"/>
                      </a:lnTo>
                      <a:lnTo>
                        <a:pt x="92" y="80"/>
                      </a:lnTo>
                      <a:lnTo>
                        <a:pt x="96" y="78"/>
                      </a:lnTo>
                      <a:lnTo>
                        <a:pt x="99" y="78"/>
                      </a:lnTo>
                      <a:lnTo>
                        <a:pt x="102" y="73"/>
                      </a:lnTo>
                      <a:lnTo>
                        <a:pt x="105" y="71"/>
                      </a:lnTo>
                      <a:lnTo>
                        <a:pt x="109" y="67"/>
                      </a:lnTo>
                      <a:lnTo>
                        <a:pt x="112" y="65"/>
                      </a:lnTo>
                      <a:lnTo>
                        <a:pt x="116" y="62"/>
                      </a:lnTo>
                      <a:lnTo>
                        <a:pt x="121" y="62"/>
                      </a:lnTo>
                      <a:lnTo>
                        <a:pt x="125" y="62"/>
                      </a:lnTo>
                      <a:lnTo>
                        <a:pt x="130" y="64"/>
                      </a:lnTo>
                      <a:lnTo>
                        <a:pt x="135" y="65"/>
                      </a:lnTo>
                      <a:lnTo>
                        <a:pt x="139" y="69"/>
                      </a:lnTo>
                      <a:lnTo>
                        <a:pt x="139" y="73"/>
                      </a:lnTo>
                      <a:lnTo>
                        <a:pt x="139" y="78"/>
                      </a:lnTo>
                      <a:lnTo>
                        <a:pt x="137" y="81"/>
                      </a:lnTo>
                      <a:lnTo>
                        <a:pt x="137" y="85"/>
                      </a:lnTo>
                      <a:lnTo>
                        <a:pt x="134" y="87"/>
                      </a:lnTo>
                      <a:lnTo>
                        <a:pt x="132" y="91"/>
                      </a:lnTo>
                      <a:lnTo>
                        <a:pt x="127" y="94"/>
                      </a:lnTo>
                      <a:lnTo>
                        <a:pt x="123" y="96"/>
                      </a:lnTo>
                      <a:lnTo>
                        <a:pt x="118" y="98"/>
                      </a:lnTo>
                      <a:lnTo>
                        <a:pt x="114" y="99"/>
                      </a:lnTo>
                      <a:lnTo>
                        <a:pt x="110" y="100"/>
                      </a:lnTo>
                      <a:lnTo>
                        <a:pt x="107" y="100"/>
                      </a:lnTo>
                      <a:lnTo>
                        <a:pt x="103" y="100"/>
                      </a:lnTo>
                      <a:lnTo>
                        <a:pt x="100" y="100"/>
                      </a:lnTo>
                      <a:lnTo>
                        <a:pt x="96" y="100"/>
                      </a:lnTo>
                      <a:lnTo>
                        <a:pt x="93" y="100"/>
                      </a:lnTo>
                      <a:lnTo>
                        <a:pt x="89" y="103"/>
                      </a:lnTo>
                      <a:lnTo>
                        <a:pt x="87" y="106"/>
                      </a:lnTo>
                      <a:lnTo>
                        <a:pt x="85" y="132"/>
                      </a:lnTo>
                      <a:lnTo>
                        <a:pt x="84" y="183"/>
                      </a:lnTo>
                      <a:lnTo>
                        <a:pt x="78" y="230"/>
                      </a:lnTo>
                      <a:lnTo>
                        <a:pt x="71" y="266"/>
                      </a:lnTo>
                      <a:lnTo>
                        <a:pt x="65" y="296"/>
                      </a:lnTo>
                      <a:lnTo>
                        <a:pt x="71" y="305"/>
                      </a:lnTo>
                      <a:lnTo>
                        <a:pt x="93" y="312"/>
                      </a:lnTo>
                      <a:lnTo>
                        <a:pt x="125" y="321"/>
                      </a:lnTo>
                      <a:lnTo>
                        <a:pt x="161" y="328"/>
                      </a:lnTo>
                      <a:lnTo>
                        <a:pt x="198" y="337"/>
                      </a:lnTo>
                      <a:close/>
                    </a:path>
                  </a:pathLst>
                </a:custGeom>
                <a:solidFill>
                  <a:srgbClr val="000000"/>
                </a:solidFill>
                <a:ln w="9525">
                  <a:noFill/>
                  <a:round/>
                  <a:headEnd/>
                  <a:tailEnd/>
                </a:ln>
              </p:spPr>
              <p:txBody>
                <a:bodyPr>
                  <a:prstTxWarp prst="textNoShape">
                    <a:avLst/>
                  </a:prstTxWarp>
                </a:bodyPr>
                <a:lstStyle/>
                <a:p>
                  <a:endParaRPr lang="en-US" dirty="0"/>
                </a:p>
              </p:txBody>
            </p:sp>
            <p:sp>
              <p:nvSpPr>
                <p:cNvPr id="31824" name="Freeform 52"/>
                <p:cNvSpPr>
                  <a:spLocks/>
                </p:cNvSpPr>
                <p:nvPr/>
              </p:nvSpPr>
              <p:spPr bwMode="auto">
                <a:xfrm>
                  <a:off x="1632" y="3430"/>
                  <a:ext cx="237" cy="226"/>
                </a:xfrm>
                <a:custGeom>
                  <a:avLst/>
                  <a:gdLst>
                    <a:gd name="T0" fmla="*/ 169 w 237"/>
                    <a:gd name="T1" fmla="*/ 138 h 226"/>
                    <a:gd name="T2" fmla="*/ 173 w 237"/>
                    <a:gd name="T3" fmla="*/ 102 h 226"/>
                    <a:gd name="T4" fmla="*/ 169 w 237"/>
                    <a:gd name="T5" fmla="*/ 74 h 226"/>
                    <a:gd name="T6" fmla="*/ 166 w 237"/>
                    <a:gd name="T7" fmla="*/ 54 h 226"/>
                    <a:gd name="T8" fmla="*/ 158 w 237"/>
                    <a:gd name="T9" fmla="*/ 40 h 226"/>
                    <a:gd name="T10" fmla="*/ 148 w 237"/>
                    <a:gd name="T11" fmla="*/ 24 h 226"/>
                    <a:gd name="T12" fmla="*/ 132 w 237"/>
                    <a:gd name="T13" fmla="*/ 13 h 226"/>
                    <a:gd name="T14" fmla="*/ 114 w 237"/>
                    <a:gd name="T15" fmla="*/ 4 h 226"/>
                    <a:gd name="T16" fmla="*/ 96 w 237"/>
                    <a:gd name="T17" fmla="*/ 0 h 226"/>
                    <a:gd name="T18" fmla="*/ 73 w 237"/>
                    <a:gd name="T19" fmla="*/ 0 h 226"/>
                    <a:gd name="T20" fmla="*/ 56 w 237"/>
                    <a:gd name="T21" fmla="*/ 7 h 226"/>
                    <a:gd name="T22" fmla="*/ 40 w 237"/>
                    <a:gd name="T23" fmla="*/ 20 h 226"/>
                    <a:gd name="T24" fmla="*/ 24 w 237"/>
                    <a:gd name="T25" fmla="*/ 42 h 226"/>
                    <a:gd name="T26" fmla="*/ 15 w 237"/>
                    <a:gd name="T27" fmla="*/ 63 h 226"/>
                    <a:gd name="T28" fmla="*/ 6 w 237"/>
                    <a:gd name="T29" fmla="*/ 95 h 226"/>
                    <a:gd name="T30" fmla="*/ 1 w 237"/>
                    <a:gd name="T31" fmla="*/ 127 h 226"/>
                    <a:gd name="T32" fmla="*/ 0 w 237"/>
                    <a:gd name="T33" fmla="*/ 157 h 226"/>
                    <a:gd name="T34" fmla="*/ 4 w 237"/>
                    <a:gd name="T35" fmla="*/ 178 h 226"/>
                    <a:gd name="T36" fmla="*/ 13 w 237"/>
                    <a:gd name="T37" fmla="*/ 196 h 226"/>
                    <a:gd name="T38" fmla="*/ 27 w 237"/>
                    <a:gd name="T39" fmla="*/ 212 h 226"/>
                    <a:gd name="T40" fmla="*/ 45 w 237"/>
                    <a:gd name="T41" fmla="*/ 221 h 226"/>
                    <a:gd name="T42" fmla="*/ 63 w 237"/>
                    <a:gd name="T43" fmla="*/ 226 h 226"/>
                    <a:gd name="T44" fmla="*/ 80 w 237"/>
                    <a:gd name="T45" fmla="*/ 225 h 226"/>
                    <a:gd name="T46" fmla="*/ 98 w 237"/>
                    <a:gd name="T47" fmla="*/ 221 h 226"/>
                    <a:gd name="T48" fmla="*/ 115 w 237"/>
                    <a:gd name="T49" fmla="*/ 212 h 226"/>
                    <a:gd name="T50" fmla="*/ 132 w 237"/>
                    <a:gd name="T51" fmla="*/ 197 h 226"/>
                    <a:gd name="T52" fmla="*/ 144 w 237"/>
                    <a:gd name="T53" fmla="*/ 180 h 226"/>
                    <a:gd name="T54" fmla="*/ 156 w 237"/>
                    <a:gd name="T55" fmla="*/ 169 h 226"/>
                    <a:gd name="T56" fmla="*/ 169 w 237"/>
                    <a:gd name="T57" fmla="*/ 169 h 226"/>
                    <a:gd name="T58" fmla="*/ 185 w 237"/>
                    <a:gd name="T59" fmla="*/ 180 h 226"/>
                    <a:gd name="T60" fmla="*/ 207 w 237"/>
                    <a:gd name="T61" fmla="*/ 200 h 226"/>
                    <a:gd name="T62" fmla="*/ 216 w 237"/>
                    <a:gd name="T63" fmla="*/ 206 h 226"/>
                    <a:gd name="T64" fmla="*/ 227 w 237"/>
                    <a:gd name="T65" fmla="*/ 203 h 226"/>
                    <a:gd name="T66" fmla="*/ 237 w 237"/>
                    <a:gd name="T67" fmla="*/ 194 h 226"/>
                    <a:gd name="T68" fmla="*/ 235 w 237"/>
                    <a:gd name="T69" fmla="*/ 182 h 226"/>
                    <a:gd name="T70" fmla="*/ 221 w 237"/>
                    <a:gd name="T71" fmla="*/ 171 h 226"/>
                    <a:gd name="T72" fmla="*/ 190 w 237"/>
                    <a:gd name="T73" fmla="*/ 157 h 226"/>
                    <a:gd name="T74" fmla="*/ 175 w 237"/>
                    <a:gd name="T75" fmla="*/ 149 h 226"/>
                    <a:gd name="T76" fmla="*/ 169 w 237"/>
                    <a:gd name="T77" fmla="*/ 138 h 22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37"/>
                    <a:gd name="T118" fmla="*/ 0 h 226"/>
                    <a:gd name="T119" fmla="*/ 237 w 237"/>
                    <a:gd name="T120" fmla="*/ 226 h 22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37" h="226">
                      <a:moveTo>
                        <a:pt x="169" y="138"/>
                      </a:moveTo>
                      <a:lnTo>
                        <a:pt x="173" y="102"/>
                      </a:lnTo>
                      <a:lnTo>
                        <a:pt x="169" y="74"/>
                      </a:lnTo>
                      <a:lnTo>
                        <a:pt x="166" y="54"/>
                      </a:lnTo>
                      <a:lnTo>
                        <a:pt x="158" y="40"/>
                      </a:lnTo>
                      <a:lnTo>
                        <a:pt x="148" y="24"/>
                      </a:lnTo>
                      <a:lnTo>
                        <a:pt x="132" y="13"/>
                      </a:lnTo>
                      <a:lnTo>
                        <a:pt x="114" y="4"/>
                      </a:lnTo>
                      <a:lnTo>
                        <a:pt x="96" y="0"/>
                      </a:lnTo>
                      <a:lnTo>
                        <a:pt x="73" y="0"/>
                      </a:lnTo>
                      <a:lnTo>
                        <a:pt x="56" y="7"/>
                      </a:lnTo>
                      <a:lnTo>
                        <a:pt x="40" y="20"/>
                      </a:lnTo>
                      <a:lnTo>
                        <a:pt x="24" y="42"/>
                      </a:lnTo>
                      <a:lnTo>
                        <a:pt x="15" y="63"/>
                      </a:lnTo>
                      <a:lnTo>
                        <a:pt x="6" y="95"/>
                      </a:lnTo>
                      <a:lnTo>
                        <a:pt x="1" y="127"/>
                      </a:lnTo>
                      <a:lnTo>
                        <a:pt x="0" y="157"/>
                      </a:lnTo>
                      <a:lnTo>
                        <a:pt x="4" y="178"/>
                      </a:lnTo>
                      <a:lnTo>
                        <a:pt x="13" y="196"/>
                      </a:lnTo>
                      <a:lnTo>
                        <a:pt x="27" y="212"/>
                      </a:lnTo>
                      <a:lnTo>
                        <a:pt x="45" y="221"/>
                      </a:lnTo>
                      <a:lnTo>
                        <a:pt x="63" y="226"/>
                      </a:lnTo>
                      <a:lnTo>
                        <a:pt x="80" y="225"/>
                      </a:lnTo>
                      <a:lnTo>
                        <a:pt x="98" y="221"/>
                      </a:lnTo>
                      <a:lnTo>
                        <a:pt x="115" y="212"/>
                      </a:lnTo>
                      <a:lnTo>
                        <a:pt x="132" y="197"/>
                      </a:lnTo>
                      <a:lnTo>
                        <a:pt x="144" y="180"/>
                      </a:lnTo>
                      <a:lnTo>
                        <a:pt x="156" y="169"/>
                      </a:lnTo>
                      <a:lnTo>
                        <a:pt x="169" y="169"/>
                      </a:lnTo>
                      <a:lnTo>
                        <a:pt x="185" y="180"/>
                      </a:lnTo>
                      <a:lnTo>
                        <a:pt x="207" y="200"/>
                      </a:lnTo>
                      <a:lnTo>
                        <a:pt x="216" y="206"/>
                      </a:lnTo>
                      <a:lnTo>
                        <a:pt x="227" y="203"/>
                      </a:lnTo>
                      <a:lnTo>
                        <a:pt x="237" y="194"/>
                      </a:lnTo>
                      <a:lnTo>
                        <a:pt x="235" y="182"/>
                      </a:lnTo>
                      <a:lnTo>
                        <a:pt x="221" y="171"/>
                      </a:lnTo>
                      <a:lnTo>
                        <a:pt x="190" y="157"/>
                      </a:lnTo>
                      <a:lnTo>
                        <a:pt x="175" y="149"/>
                      </a:lnTo>
                      <a:lnTo>
                        <a:pt x="169" y="138"/>
                      </a:lnTo>
                      <a:close/>
                    </a:path>
                  </a:pathLst>
                </a:custGeom>
                <a:solidFill>
                  <a:srgbClr val="000000"/>
                </a:solidFill>
                <a:ln w="9525">
                  <a:noFill/>
                  <a:round/>
                  <a:headEnd/>
                  <a:tailEnd/>
                </a:ln>
              </p:spPr>
              <p:txBody>
                <a:bodyPr>
                  <a:prstTxWarp prst="textNoShape">
                    <a:avLst/>
                  </a:prstTxWarp>
                </a:bodyPr>
                <a:lstStyle/>
                <a:p>
                  <a:endParaRPr lang="en-US" dirty="0"/>
                </a:p>
              </p:txBody>
            </p:sp>
            <p:sp>
              <p:nvSpPr>
                <p:cNvPr id="31825" name="Freeform 53"/>
                <p:cNvSpPr>
                  <a:spLocks/>
                </p:cNvSpPr>
                <p:nvPr/>
              </p:nvSpPr>
              <p:spPr bwMode="auto">
                <a:xfrm>
                  <a:off x="1547" y="3975"/>
                  <a:ext cx="288" cy="370"/>
                </a:xfrm>
                <a:custGeom>
                  <a:avLst/>
                  <a:gdLst>
                    <a:gd name="T0" fmla="*/ 38 w 288"/>
                    <a:gd name="T1" fmla="*/ 0 h 370"/>
                    <a:gd name="T2" fmla="*/ 88 w 288"/>
                    <a:gd name="T3" fmla="*/ 13 h 370"/>
                    <a:gd name="T4" fmla="*/ 127 w 288"/>
                    <a:gd name="T5" fmla="*/ 27 h 370"/>
                    <a:gd name="T6" fmla="*/ 157 w 288"/>
                    <a:gd name="T7" fmla="*/ 45 h 370"/>
                    <a:gd name="T8" fmla="*/ 183 w 288"/>
                    <a:gd name="T9" fmla="*/ 66 h 370"/>
                    <a:gd name="T10" fmla="*/ 204 w 288"/>
                    <a:gd name="T11" fmla="*/ 88 h 370"/>
                    <a:gd name="T12" fmla="*/ 213 w 288"/>
                    <a:gd name="T13" fmla="*/ 105 h 370"/>
                    <a:gd name="T14" fmla="*/ 216 w 288"/>
                    <a:gd name="T15" fmla="*/ 116 h 370"/>
                    <a:gd name="T16" fmla="*/ 216 w 288"/>
                    <a:gd name="T17" fmla="*/ 131 h 370"/>
                    <a:gd name="T18" fmla="*/ 209 w 288"/>
                    <a:gd name="T19" fmla="*/ 143 h 370"/>
                    <a:gd name="T20" fmla="*/ 200 w 288"/>
                    <a:gd name="T21" fmla="*/ 155 h 370"/>
                    <a:gd name="T22" fmla="*/ 181 w 288"/>
                    <a:gd name="T23" fmla="*/ 175 h 370"/>
                    <a:gd name="T24" fmla="*/ 163 w 288"/>
                    <a:gd name="T25" fmla="*/ 202 h 370"/>
                    <a:gd name="T26" fmla="*/ 154 w 288"/>
                    <a:gd name="T27" fmla="*/ 225 h 370"/>
                    <a:gd name="T28" fmla="*/ 148 w 288"/>
                    <a:gd name="T29" fmla="*/ 246 h 370"/>
                    <a:gd name="T30" fmla="*/ 147 w 288"/>
                    <a:gd name="T31" fmla="*/ 267 h 370"/>
                    <a:gd name="T32" fmla="*/ 152 w 288"/>
                    <a:gd name="T33" fmla="*/ 284 h 370"/>
                    <a:gd name="T34" fmla="*/ 161 w 288"/>
                    <a:gd name="T35" fmla="*/ 299 h 370"/>
                    <a:gd name="T36" fmla="*/ 174 w 288"/>
                    <a:gd name="T37" fmla="*/ 311 h 370"/>
                    <a:gd name="T38" fmla="*/ 197 w 288"/>
                    <a:gd name="T39" fmla="*/ 317 h 370"/>
                    <a:gd name="T40" fmla="*/ 233 w 288"/>
                    <a:gd name="T41" fmla="*/ 322 h 370"/>
                    <a:gd name="T42" fmla="*/ 265 w 288"/>
                    <a:gd name="T43" fmla="*/ 327 h 370"/>
                    <a:gd name="T44" fmla="*/ 284 w 288"/>
                    <a:gd name="T45" fmla="*/ 338 h 370"/>
                    <a:gd name="T46" fmla="*/ 288 w 288"/>
                    <a:gd name="T47" fmla="*/ 347 h 370"/>
                    <a:gd name="T48" fmla="*/ 281 w 288"/>
                    <a:gd name="T49" fmla="*/ 356 h 370"/>
                    <a:gd name="T50" fmla="*/ 269 w 288"/>
                    <a:gd name="T51" fmla="*/ 363 h 370"/>
                    <a:gd name="T52" fmla="*/ 250 w 288"/>
                    <a:gd name="T53" fmla="*/ 370 h 370"/>
                    <a:gd name="T54" fmla="*/ 238 w 288"/>
                    <a:gd name="T55" fmla="*/ 366 h 370"/>
                    <a:gd name="T56" fmla="*/ 225 w 288"/>
                    <a:gd name="T57" fmla="*/ 357 h 370"/>
                    <a:gd name="T58" fmla="*/ 202 w 288"/>
                    <a:gd name="T59" fmla="*/ 342 h 370"/>
                    <a:gd name="T60" fmla="*/ 168 w 288"/>
                    <a:gd name="T61" fmla="*/ 332 h 370"/>
                    <a:gd name="T62" fmla="*/ 140 w 288"/>
                    <a:gd name="T63" fmla="*/ 331 h 370"/>
                    <a:gd name="T64" fmla="*/ 122 w 288"/>
                    <a:gd name="T65" fmla="*/ 330 h 370"/>
                    <a:gd name="T66" fmla="*/ 111 w 288"/>
                    <a:gd name="T67" fmla="*/ 320 h 370"/>
                    <a:gd name="T68" fmla="*/ 109 w 288"/>
                    <a:gd name="T69" fmla="*/ 309 h 370"/>
                    <a:gd name="T70" fmla="*/ 109 w 288"/>
                    <a:gd name="T71" fmla="*/ 297 h 370"/>
                    <a:gd name="T72" fmla="*/ 113 w 288"/>
                    <a:gd name="T73" fmla="*/ 277 h 370"/>
                    <a:gd name="T74" fmla="*/ 124 w 288"/>
                    <a:gd name="T75" fmla="*/ 250 h 370"/>
                    <a:gd name="T76" fmla="*/ 133 w 288"/>
                    <a:gd name="T77" fmla="*/ 209 h 370"/>
                    <a:gd name="T78" fmla="*/ 140 w 288"/>
                    <a:gd name="T79" fmla="*/ 177 h 370"/>
                    <a:gd name="T80" fmla="*/ 148 w 288"/>
                    <a:gd name="T81" fmla="*/ 152 h 370"/>
                    <a:gd name="T82" fmla="*/ 159 w 288"/>
                    <a:gd name="T83" fmla="*/ 134 h 370"/>
                    <a:gd name="T84" fmla="*/ 166 w 288"/>
                    <a:gd name="T85" fmla="*/ 123 h 370"/>
                    <a:gd name="T86" fmla="*/ 165 w 288"/>
                    <a:gd name="T87" fmla="*/ 112 h 370"/>
                    <a:gd name="T88" fmla="*/ 154 w 288"/>
                    <a:gd name="T89" fmla="*/ 104 h 370"/>
                    <a:gd name="T90" fmla="*/ 134 w 288"/>
                    <a:gd name="T91" fmla="*/ 91 h 370"/>
                    <a:gd name="T92" fmla="*/ 102 w 288"/>
                    <a:gd name="T93" fmla="*/ 79 h 370"/>
                    <a:gd name="T94" fmla="*/ 68 w 288"/>
                    <a:gd name="T95" fmla="*/ 68 h 370"/>
                    <a:gd name="T96" fmla="*/ 31 w 288"/>
                    <a:gd name="T97" fmla="*/ 59 h 370"/>
                    <a:gd name="T98" fmla="*/ 7 w 288"/>
                    <a:gd name="T99" fmla="*/ 47 h 370"/>
                    <a:gd name="T100" fmla="*/ 0 w 288"/>
                    <a:gd name="T101" fmla="*/ 25 h 370"/>
                    <a:gd name="T102" fmla="*/ 4 w 288"/>
                    <a:gd name="T103" fmla="*/ 12 h 370"/>
                    <a:gd name="T104" fmla="*/ 20 w 288"/>
                    <a:gd name="T105" fmla="*/ 4 h 370"/>
                    <a:gd name="T106" fmla="*/ 28 w 288"/>
                    <a:gd name="T107" fmla="*/ 0 h 370"/>
                    <a:gd name="T108" fmla="*/ 38 w 288"/>
                    <a:gd name="T109" fmla="*/ 0 h 37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88"/>
                    <a:gd name="T166" fmla="*/ 0 h 370"/>
                    <a:gd name="T167" fmla="*/ 288 w 288"/>
                    <a:gd name="T168" fmla="*/ 370 h 37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88" h="370">
                      <a:moveTo>
                        <a:pt x="38" y="0"/>
                      </a:moveTo>
                      <a:lnTo>
                        <a:pt x="88" y="13"/>
                      </a:lnTo>
                      <a:lnTo>
                        <a:pt x="127" y="27"/>
                      </a:lnTo>
                      <a:lnTo>
                        <a:pt x="157" y="45"/>
                      </a:lnTo>
                      <a:lnTo>
                        <a:pt x="183" y="66"/>
                      </a:lnTo>
                      <a:lnTo>
                        <a:pt x="204" y="88"/>
                      </a:lnTo>
                      <a:lnTo>
                        <a:pt x="213" y="105"/>
                      </a:lnTo>
                      <a:lnTo>
                        <a:pt x="216" y="116"/>
                      </a:lnTo>
                      <a:lnTo>
                        <a:pt x="216" y="131"/>
                      </a:lnTo>
                      <a:lnTo>
                        <a:pt x="209" y="143"/>
                      </a:lnTo>
                      <a:lnTo>
                        <a:pt x="200" y="155"/>
                      </a:lnTo>
                      <a:lnTo>
                        <a:pt x="181" y="175"/>
                      </a:lnTo>
                      <a:lnTo>
                        <a:pt x="163" y="202"/>
                      </a:lnTo>
                      <a:lnTo>
                        <a:pt x="154" y="225"/>
                      </a:lnTo>
                      <a:lnTo>
                        <a:pt x="148" y="246"/>
                      </a:lnTo>
                      <a:lnTo>
                        <a:pt x="147" y="267"/>
                      </a:lnTo>
                      <a:lnTo>
                        <a:pt x="152" y="284"/>
                      </a:lnTo>
                      <a:lnTo>
                        <a:pt x="161" y="299"/>
                      </a:lnTo>
                      <a:lnTo>
                        <a:pt x="174" y="311"/>
                      </a:lnTo>
                      <a:lnTo>
                        <a:pt x="197" y="317"/>
                      </a:lnTo>
                      <a:lnTo>
                        <a:pt x="233" y="322"/>
                      </a:lnTo>
                      <a:lnTo>
                        <a:pt x="265" y="327"/>
                      </a:lnTo>
                      <a:lnTo>
                        <a:pt x="284" y="338"/>
                      </a:lnTo>
                      <a:lnTo>
                        <a:pt x="288" y="347"/>
                      </a:lnTo>
                      <a:lnTo>
                        <a:pt x="281" y="356"/>
                      </a:lnTo>
                      <a:lnTo>
                        <a:pt x="269" y="363"/>
                      </a:lnTo>
                      <a:lnTo>
                        <a:pt x="250" y="370"/>
                      </a:lnTo>
                      <a:lnTo>
                        <a:pt x="238" y="366"/>
                      </a:lnTo>
                      <a:lnTo>
                        <a:pt x="225" y="357"/>
                      </a:lnTo>
                      <a:lnTo>
                        <a:pt x="202" y="342"/>
                      </a:lnTo>
                      <a:lnTo>
                        <a:pt x="168" y="332"/>
                      </a:lnTo>
                      <a:lnTo>
                        <a:pt x="140" y="331"/>
                      </a:lnTo>
                      <a:lnTo>
                        <a:pt x="122" y="330"/>
                      </a:lnTo>
                      <a:lnTo>
                        <a:pt x="111" y="320"/>
                      </a:lnTo>
                      <a:lnTo>
                        <a:pt x="109" y="309"/>
                      </a:lnTo>
                      <a:lnTo>
                        <a:pt x="109" y="297"/>
                      </a:lnTo>
                      <a:lnTo>
                        <a:pt x="113" y="277"/>
                      </a:lnTo>
                      <a:lnTo>
                        <a:pt x="124" y="250"/>
                      </a:lnTo>
                      <a:lnTo>
                        <a:pt x="133" y="209"/>
                      </a:lnTo>
                      <a:lnTo>
                        <a:pt x="140" y="177"/>
                      </a:lnTo>
                      <a:lnTo>
                        <a:pt x="148" y="152"/>
                      </a:lnTo>
                      <a:lnTo>
                        <a:pt x="159" y="134"/>
                      </a:lnTo>
                      <a:lnTo>
                        <a:pt x="166" y="123"/>
                      </a:lnTo>
                      <a:lnTo>
                        <a:pt x="165" y="112"/>
                      </a:lnTo>
                      <a:lnTo>
                        <a:pt x="154" y="104"/>
                      </a:lnTo>
                      <a:lnTo>
                        <a:pt x="134" y="91"/>
                      </a:lnTo>
                      <a:lnTo>
                        <a:pt x="102" y="79"/>
                      </a:lnTo>
                      <a:lnTo>
                        <a:pt x="68" y="68"/>
                      </a:lnTo>
                      <a:lnTo>
                        <a:pt x="31" y="59"/>
                      </a:lnTo>
                      <a:lnTo>
                        <a:pt x="7" y="47"/>
                      </a:lnTo>
                      <a:lnTo>
                        <a:pt x="0" y="25"/>
                      </a:lnTo>
                      <a:lnTo>
                        <a:pt x="4" y="12"/>
                      </a:lnTo>
                      <a:lnTo>
                        <a:pt x="20" y="4"/>
                      </a:lnTo>
                      <a:lnTo>
                        <a:pt x="28" y="0"/>
                      </a:lnTo>
                      <a:lnTo>
                        <a:pt x="38" y="0"/>
                      </a:lnTo>
                      <a:close/>
                    </a:path>
                  </a:pathLst>
                </a:custGeom>
                <a:solidFill>
                  <a:srgbClr val="000000"/>
                </a:solidFill>
                <a:ln w="9525">
                  <a:noFill/>
                  <a:round/>
                  <a:headEnd/>
                  <a:tailEnd/>
                </a:ln>
              </p:spPr>
              <p:txBody>
                <a:bodyPr>
                  <a:prstTxWarp prst="textNoShape">
                    <a:avLst/>
                  </a:prstTxWarp>
                </a:bodyPr>
                <a:lstStyle/>
                <a:p>
                  <a:endParaRPr lang="en-US" dirty="0"/>
                </a:p>
              </p:txBody>
            </p:sp>
            <p:sp>
              <p:nvSpPr>
                <p:cNvPr id="31826" name="Freeform 54"/>
                <p:cNvSpPr>
                  <a:spLocks/>
                </p:cNvSpPr>
                <p:nvPr/>
              </p:nvSpPr>
              <p:spPr bwMode="auto">
                <a:xfrm>
                  <a:off x="1418" y="3957"/>
                  <a:ext cx="204" cy="399"/>
                </a:xfrm>
                <a:custGeom>
                  <a:avLst/>
                  <a:gdLst>
                    <a:gd name="T0" fmla="*/ 86 w 204"/>
                    <a:gd name="T1" fmla="*/ 8 h 399"/>
                    <a:gd name="T2" fmla="*/ 78 w 204"/>
                    <a:gd name="T3" fmla="*/ 33 h 399"/>
                    <a:gd name="T4" fmla="*/ 82 w 204"/>
                    <a:gd name="T5" fmla="*/ 54 h 399"/>
                    <a:gd name="T6" fmla="*/ 94 w 204"/>
                    <a:gd name="T7" fmla="*/ 79 h 399"/>
                    <a:gd name="T8" fmla="*/ 109 w 204"/>
                    <a:gd name="T9" fmla="*/ 97 h 399"/>
                    <a:gd name="T10" fmla="*/ 130 w 204"/>
                    <a:gd name="T11" fmla="*/ 116 h 399"/>
                    <a:gd name="T12" fmla="*/ 152 w 204"/>
                    <a:gd name="T13" fmla="*/ 141 h 399"/>
                    <a:gd name="T14" fmla="*/ 159 w 204"/>
                    <a:gd name="T15" fmla="*/ 151 h 399"/>
                    <a:gd name="T16" fmla="*/ 159 w 204"/>
                    <a:gd name="T17" fmla="*/ 160 h 399"/>
                    <a:gd name="T18" fmla="*/ 153 w 204"/>
                    <a:gd name="T19" fmla="*/ 173 h 399"/>
                    <a:gd name="T20" fmla="*/ 137 w 204"/>
                    <a:gd name="T21" fmla="*/ 181 h 399"/>
                    <a:gd name="T22" fmla="*/ 112 w 204"/>
                    <a:gd name="T23" fmla="*/ 188 h 399"/>
                    <a:gd name="T24" fmla="*/ 82 w 204"/>
                    <a:gd name="T25" fmla="*/ 202 h 399"/>
                    <a:gd name="T26" fmla="*/ 56 w 204"/>
                    <a:gd name="T27" fmla="*/ 218 h 399"/>
                    <a:gd name="T28" fmla="*/ 38 w 204"/>
                    <a:gd name="T29" fmla="*/ 236 h 399"/>
                    <a:gd name="T30" fmla="*/ 25 w 204"/>
                    <a:gd name="T31" fmla="*/ 258 h 399"/>
                    <a:gd name="T32" fmla="*/ 18 w 204"/>
                    <a:gd name="T33" fmla="*/ 278 h 399"/>
                    <a:gd name="T34" fmla="*/ 12 w 204"/>
                    <a:gd name="T35" fmla="*/ 304 h 399"/>
                    <a:gd name="T36" fmla="*/ 6 w 204"/>
                    <a:gd name="T37" fmla="*/ 327 h 399"/>
                    <a:gd name="T38" fmla="*/ 0 w 204"/>
                    <a:gd name="T39" fmla="*/ 345 h 399"/>
                    <a:gd name="T40" fmla="*/ 3 w 204"/>
                    <a:gd name="T41" fmla="*/ 356 h 399"/>
                    <a:gd name="T42" fmla="*/ 9 w 204"/>
                    <a:gd name="T43" fmla="*/ 363 h 399"/>
                    <a:gd name="T44" fmla="*/ 23 w 204"/>
                    <a:gd name="T45" fmla="*/ 365 h 399"/>
                    <a:gd name="T46" fmla="*/ 41 w 204"/>
                    <a:gd name="T47" fmla="*/ 360 h 399"/>
                    <a:gd name="T48" fmla="*/ 69 w 204"/>
                    <a:gd name="T49" fmla="*/ 365 h 399"/>
                    <a:gd name="T50" fmla="*/ 100 w 204"/>
                    <a:gd name="T51" fmla="*/ 378 h 399"/>
                    <a:gd name="T52" fmla="*/ 112 w 204"/>
                    <a:gd name="T53" fmla="*/ 394 h 399"/>
                    <a:gd name="T54" fmla="*/ 125 w 204"/>
                    <a:gd name="T55" fmla="*/ 399 h 399"/>
                    <a:gd name="T56" fmla="*/ 146 w 204"/>
                    <a:gd name="T57" fmla="*/ 394 h 399"/>
                    <a:gd name="T58" fmla="*/ 168 w 204"/>
                    <a:gd name="T59" fmla="*/ 383 h 399"/>
                    <a:gd name="T60" fmla="*/ 170 w 204"/>
                    <a:gd name="T61" fmla="*/ 375 h 399"/>
                    <a:gd name="T62" fmla="*/ 166 w 204"/>
                    <a:gd name="T63" fmla="*/ 367 h 399"/>
                    <a:gd name="T64" fmla="*/ 141 w 204"/>
                    <a:gd name="T65" fmla="*/ 351 h 399"/>
                    <a:gd name="T66" fmla="*/ 104 w 204"/>
                    <a:gd name="T67" fmla="*/ 343 h 399"/>
                    <a:gd name="T68" fmla="*/ 66 w 204"/>
                    <a:gd name="T69" fmla="*/ 340 h 399"/>
                    <a:gd name="T70" fmla="*/ 50 w 204"/>
                    <a:gd name="T71" fmla="*/ 334 h 399"/>
                    <a:gd name="T72" fmla="*/ 43 w 204"/>
                    <a:gd name="T73" fmla="*/ 327 h 399"/>
                    <a:gd name="T74" fmla="*/ 38 w 204"/>
                    <a:gd name="T75" fmla="*/ 315 h 399"/>
                    <a:gd name="T76" fmla="*/ 41 w 204"/>
                    <a:gd name="T77" fmla="*/ 297 h 399"/>
                    <a:gd name="T78" fmla="*/ 47 w 204"/>
                    <a:gd name="T79" fmla="*/ 276 h 399"/>
                    <a:gd name="T80" fmla="*/ 61 w 204"/>
                    <a:gd name="T81" fmla="*/ 258 h 399"/>
                    <a:gd name="T82" fmla="*/ 85 w 204"/>
                    <a:gd name="T83" fmla="*/ 241 h 399"/>
                    <a:gd name="T84" fmla="*/ 113 w 204"/>
                    <a:gd name="T85" fmla="*/ 227 h 399"/>
                    <a:gd name="T86" fmla="*/ 146 w 204"/>
                    <a:gd name="T87" fmla="*/ 213 h 399"/>
                    <a:gd name="T88" fmla="*/ 179 w 204"/>
                    <a:gd name="T89" fmla="*/ 200 h 399"/>
                    <a:gd name="T90" fmla="*/ 193 w 204"/>
                    <a:gd name="T91" fmla="*/ 190 h 399"/>
                    <a:gd name="T92" fmla="*/ 201 w 204"/>
                    <a:gd name="T93" fmla="*/ 176 h 399"/>
                    <a:gd name="T94" fmla="*/ 204 w 204"/>
                    <a:gd name="T95" fmla="*/ 161 h 399"/>
                    <a:gd name="T96" fmla="*/ 200 w 204"/>
                    <a:gd name="T97" fmla="*/ 147 h 399"/>
                    <a:gd name="T98" fmla="*/ 189 w 204"/>
                    <a:gd name="T99" fmla="*/ 127 h 399"/>
                    <a:gd name="T100" fmla="*/ 175 w 204"/>
                    <a:gd name="T101" fmla="*/ 100 h 399"/>
                    <a:gd name="T102" fmla="*/ 161 w 204"/>
                    <a:gd name="T103" fmla="*/ 61 h 399"/>
                    <a:gd name="T104" fmla="*/ 145 w 204"/>
                    <a:gd name="T105" fmla="*/ 26 h 399"/>
                    <a:gd name="T106" fmla="*/ 125 w 204"/>
                    <a:gd name="T107" fmla="*/ 2 h 399"/>
                    <a:gd name="T108" fmla="*/ 121 w 204"/>
                    <a:gd name="T109" fmla="*/ 2 h 399"/>
                    <a:gd name="T110" fmla="*/ 107 w 204"/>
                    <a:gd name="T111" fmla="*/ 0 h 399"/>
                    <a:gd name="T112" fmla="*/ 86 w 204"/>
                    <a:gd name="T113" fmla="*/ 8 h 39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04"/>
                    <a:gd name="T172" fmla="*/ 0 h 399"/>
                    <a:gd name="T173" fmla="*/ 204 w 204"/>
                    <a:gd name="T174" fmla="*/ 399 h 399"/>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04" h="399">
                      <a:moveTo>
                        <a:pt x="86" y="8"/>
                      </a:moveTo>
                      <a:lnTo>
                        <a:pt x="78" y="33"/>
                      </a:lnTo>
                      <a:lnTo>
                        <a:pt x="82" y="54"/>
                      </a:lnTo>
                      <a:lnTo>
                        <a:pt x="94" y="79"/>
                      </a:lnTo>
                      <a:lnTo>
                        <a:pt x="109" y="97"/>
                      </a:lnTo>
                      <a:lnTo>
                        <a:pt x="130" y="116"/>
                      </a:lnTo>
                      <a:lnTo>
                        <a:pt x="152" y="141"/>
                      </a:lnTo>
                      <a:lnTo>
                        <a:pt x="159" y="151"/>
                      </a:lnTo>
                      <a:lnTo>
                        <a:pt x="159" y="160"/>
                      </a:lnTo>
                      <a:lnTo>
                        <a:pt x="153" y="173"/>
                      </a:lnTo>
                      <a:lnTo>
                        <a:pt x="137" y="181"/>
                      </a:lnTo>
                      <a:lnTo>
                        <a:pt x="112" y="188"/>
                      </a:lnTo>
                      <a:lnTo>
                        <a:pt x="82" y="202"/>
                      </a:lnTo>
                      <a:lnTo>
                        <a:pt x="56" y="218"/>
                      </a:lnTo>
                      <a:lnTo>
                        <a:pt x="38" y="236"/>
                      </a:lnTo>
                      <a:lnTo>
                        <a:pt x="25" y="258"/>
                      </a:lnTo>
                      <a:lnTo>
                        <a:pt x="18" y="278"/>
                      </a:lnTo>
                      <a:lnTo>
                        <a:pt x="12" y="304"/>
                      </a:lnTo>
                      <a:lnTo>
                        <a:pt x="6" y="327"/>
                      </a:lnTo>
                      <a:lnTo>
                        <a:pt x="0" y="345"/>
                      </a:lnTo>
                      <a:lnTo>
                        <a:pt x="3" y="356"/>
                      </a:lnTo>
                      <a:lnTo>
                        <a:pt x="9" y="363"/>
                      </a:lnTo>
                      <a:lnTo>
                        <a:pt x="23" y="365"/>
                      </a:lnTo>
                      <a:lnTo>
                        <a:pt x="41" y="360"/>
                      </a:lnTo>
                      <a:lnTo>
                        <a:pt x="69" y="365"/>
                      </a:lnTo>
                      <a:lnTo>
                        <a:pt x="100" y="378"/>
                      </a:lnTo>
                      <a:lnTo>
                        <a:pt x="112" y="394"/>
                      </a:lnTo>
                      <a:lnTo>
                        <a:pt x="125" y="399"/>
                      </a:lnTo>
                      <a:lnTo>
                        <a:pt x="146" y="394"/>
                      </a:lnTo>
                      <a:lnTo>
                        <a:pt x="168" y="383"/>
                      </a:lnTo>
                      <a:lnTo>
                        <a:pt x="170" y="375"/>
                      </a:lnTo>
                      <a:lnTo>
                        <a:pt x="166" y="367"/>
                      </a:lnTo>
                      <a:lnTo>
                        <a:pt x="141" y="351"/>
                      </a:lnTo>
                      <a:lnTo>
                        <a:pt x="104" y="343"/>
                      </a:lnTo>
                      <a:lnTo>
                        <a:pt x="66" y="340"/>
                      </a:lnTo>
                      <a:lnTo>
                        <a:pt x="50" y="334"/>
                      </a:lnTo>
                      <a:lnTo>
                        <a:pt x="43" y="327"/>
                      </a:lnTo>
                      <a:lnTo>
                        <a:pt x="38" y="315"/>
                      </a:lnTo>
                      <a:lnTo>
                        <a:pt x="41" y="297"/>
                      </a:lnTo>
                      <a:lnTo>
                        <a:pt x="47" y="276"/>
                      </a:lnTo>
                      <a:lnTo>
                        <a:pt x="61" y="258"/>
                      </a:lnTo>
                      <a:lnTo>
                        <a:pt x="85" y="241"/>
                      </a:lnTo>
                      <a:lnTo>
                        <a:pt x="113" y="227"/>
                      </a:lnTo>
                      <a:lnTo>
                        <a:pt x="146" y="213"/>
                      </a:lnTo>
                      <a:lnTo>
                        <a:pt x="179" y="200"/>
                      </a:lnTo>
                      <a:lnTo>
                        <a:pt x="193" y="190"/>
                      </a:lnTo>
                      <a:lnTo>
                        <a:pt x="201" y="176"/>
                      </a:lnTo>
                      <a:lnTo>
                        <a:pt x="204" y="161"/>
                      </a:lnTo>
                      <a:lnTo>
                        <a:pt x="200" y="147"/>
                      </a:lnTo>
                      <a:lnTo>
                        <a:pt x="189" y="127"/>
                      </a:lnTo>
                      <a:lnTo>
                        <a:pt x="175" y="100"/>
                      </a:lnTo>
                      <a:lnTo>
                        <a:pt x="161" y="61"/>
                      </a:lnTo>
                      <a:lnTo>
                        <a:pt x="145" y="26"/>
                      </a:lnTo>
                      <a:lnTo>
                        <a:pt x="125" y="2"/>
                      </a:lnTo>
                      <a:lnTo>
                        <a:pt x="121" y="2"/>
                      </a:lnTo>
                      <a:lnTo>
                        <a:pt x="107" y="0"/>
                      </a:lnTo>
                      <a:lnTo>
                        <a:pt x="86" y="8"/>
                      </a:lnTo>
                      <a:close/>
                    </a:path>
                  </a:pathLst>
                </a:custGeom>
                <a:solidFill>
                  <a:srgbClr val="000000"/>
                </a:solidFill>
                <a:ln w="9525">
                  <a:noFill/>
                  <a:round/>
                  <a:headEnd/>
                  <a:tailEnd/>
                </a:ln>
              </p:spPr>
              <p:txBody>
                <a:bodyPr>
                  <a:prstTxWarp prst="textNoShape">
                    <a:avLst/>
                  </a:prstTxWarp>
                </a:bodyPr>
                <a:lstStyle/>
                <a:p>
                  <a:endParaRPr lang="en-US" dirty="0"/>
                </a:p>
              </p:txBody>
            </p:sp>
          </p:grpSp>
        </p:grpSp>
      </p:grpSp>
      <p:grpSp>
        <p:nvGrpSpPr>
          <p:cNvPr id="12" name="Group 118"/>
          <p:cNvGrpSpPr>
            <a:grpSpLocks/>
          </p:cNvGrpSpPr>
          <p:nvPr/>
        </p:nvGrpSpPr>
        <p:grpSpPr bwMode="auto">
          <a:xfrm>
            <a:off x="4711700" y="3957638"/>
            <a:ext cx="3463925" cy="1239837"/>
            <a:chOff x="5103313" y="3958136"/>
            <a:chExt cx="3753304" cy="1240195"/>
          </a:xfrm>
        </p:grpSpPr>
        <p:sp>
          <p:nvSpPr>
            <p:cNvPr id="31807" name="Text Box 13"/>
            <p:cNvSpPr txBox="1">
              <a:spLocks noChangeArrowheads="1"/>
            </p:cNvSpPr>
            <p:nvPr/>
          </p:nvSpPr>
          <p:spPr bwMode="auto">
            <a:xfrm>
              <a:off x="5103313" y="4859848"/>
              <a:ext cx="3753304" cy="338483"/>
            </a:xfrm>
            <a:prstGeom prst="rect">
              <a:avLst/>
            </a:prstGeom>
            <a:noFill/>
            <a:ln w="9525">
              <a:noFill/>
              <a:miter lim="800000"/>
              <a:headEnd/>
              <a:tailEnd/>
            </a:ln>
          </p:spPr>
          <p:txBody>
            <a:bodyPr>
              <a:prstTxWarp prst="textNoShape">
                <a:avLst/>
              </a:prstTxWarp>
              <a:spAutoFit/>
            </a:bodyPr>
            <a:lstStyle/>
            <a:p>
              <a:r>
                <a:rPr lang="en-GB" sz="1600" b="1" dirty="0">
                  <a:solidFill>
                    <a:srgbClr val="660066"/>
                  </a:solidFill>
                  <a:latin typeface="Century Gothic" pitchFamily="-1" charset="0"/>
                </a:rPr>
                <a:t>Gives depth to life </a:t>
              </a:r>
            </a:p>
          </p:txBody>
        </p:sp>
        <p:grpSp>
          <p:nvGrpSpPr>
            <p:cNvPr id="31808" name="Group 55"/>
            <p:cNvGrpSpPr>
              <a:grpSpLocks/>
            </p:cNvGrpSpPr>
            <p:nvPr/>
          </p:nvGrpSpPr>
          <p:grpSpPr bwMode="auto">
            <a:xfrm>
              <a:off x="5283836" y="3958136"/>
              <a:ext cx="2366963" cy="1028700"/>
              <a:chOff x="2832" y="3456"/>
              <a:chExt cx="1032" cy="864"/>
            </a:xfrm>
          </p:grpSpPr>
          <p:sp>
            <p:nvSpPr>
              <p:cNvPr id="31809" name="AutoShape 56"/>
              <p:cNvSpPr>
                <a:spLocks noChangeArrowheads="1"/>
              </p:cNvSpPr>
              <p:nvPr/>
            </p:nvSpPr>
            <p:spPr bwMode="auto">
              <a:xfrm>
                <a:off x="2832" y="3456"/>
                <a:ext cx="1032" cy="864"/>
              </a:xfrm>
              <a:prstGeom prst="downArrowCallout">
                <a:avLst>
                  <a:gd name="adj1" fmla="val 29861"/>
                  <a:gd name="adj2" fmla="val 24486"/>
                  <a:gd name="adj3" fmla="val 24671"/>
                  <a:gd name="adj4" fmla="val 66667"/>
                </a:avLst>
              </a:prstGeom>
              <a:solidFill>
                <a:srgbClr val="CCFFCC"/>
              </a:solidFill>
              <a:ln w="9525">
                <a:solidFill>
                  <a:schemeClr val="tx1"/>
                </a:solidFill>
                <a:miter lim="800000"/>
                <a:headEnd/>
                <a:tailEnd/>
              </a:ln>
            </p:spPr>
            <p:txBody>
              <a:bodyPr wrap="none" anchor="ctr">
                <a:prstTxWarp prst="textNoShape">
                  <a:avLst/>
                </a:prstTxWarp>
              </a:bodyPr>
              <a:lstStyle/>
              <a:p>
                <a:endParaRPr lang="en-US" sz="1600" b="1" dirty="0">
                  <a:latin typeface="Century Gothic" pitchFamily="-1" charset="0"/>
                </a:endParaRPr>
              </a:p>
            </p:txBody>
          </p:sp>
          <p:grpSp>
            <p:nvGrpSpPr>
              <p:cNvPr id="31810" name="Group 57"/>
              <p:cNvGrpSpPr>
                <a:grpSpLocks/>
              </p:cNvGrpSpPr>
              <p:nvPr/>
            </p:nvGrpSpPr>
            <p:grpSpPr bwMode="auto">
              <a:xfrm>
                <a:off x="3360" y="3552"/>
                <a:ext cx="360" cy="480"/>
                <a:chOff x="2330" y="3508"/>
                <a:chExt cx="643" cy="744"/>
              </a:xfrm>
            </p:grpSpPr>
            <p:sp>
              <p:nvSpPr>
                <p:cNvPr id="31811" name="Freeform 58"/>
                <p:cNvSpPr>
                  <a:spLocks/>
                </p:cNvSpPr>
                <p:nvPr/>
              </p:nvSpPr>
              <p:spPr bwMode="auto">
                <a:xfrm>
                  <a:off x="2477" y="3553"/>
                  <a:ext cx="234" cy="248"/>
                </a:xfrm>
                <a:custGeom>
                  <a:avLst/>
                  <a:gdLst>
                    <a:gd name="T0" fmla="*/ 63 w 234"/>
                    <a:gd name="T1" fmla="*/ 166 h 248"/>
                    <a:gd name="T2" fmla="*/ 51 w 234"/>
                    <a:gd name="T3" fmla="*/ 130 h 248"/>
                    <a:gd name="T4" fmla="*/ 45 w 234"/>
                    <a:gd name="T5" fmla="*/ 101 h 248"/>
                    <a:gd name="T6" fmla="*/ 42 w 234"/>
                    <a:gd name="T7" fmla="*/ 74 h 248"/>
                    <a:gd name="T8" fmla="*/ 45 w 234"/>
                    <a:gd name="T9" fmla="*/ 48 h 248"/>
                    <a:gd name="T10" fmla="*/ 54 w 234"/>
                    <a:gd name="T11" fmla="*/ 29 h 248"/>
                    <a:gd name="T12" fmla="*/ 72 w 234"/>
                    <a:gd name="T13" fmla="*/ 14 h 248"/>
                    <a:gd name="T14" fmla="*/ 94 w 234"/>
                    <a:gd name="T15" fmla="*/ 5 h 248"/>
                    <a:gd name="T16" fmla="*/ 115 w 234"/>
                    <a:gd name="T17" fmla="*/ 0 h 248"/>
                    <a:gd name="T18" fmla="*/ 142 w 234"/>
                    <a:gd name="T19" fmla="*/ 2 h 248"/>
                    <a:gd name="T20" fmla="*/ 168 w 234"/>
                    <a:gd name="T21" fmla="*/ 12 h 248"/>
                    <a:gd name="T22" fmla="*/ 181 w 234"/>
                    <a:gd name="T23" fmla="*/ 26 h 248"/>
                    <a:gd name="T24" fmla="*/ 199 w 234"/>
                    <a:gd name="T25" fmla="*/ 48 h 248"/>
                    <a:gd name="T26" fmla="*/ 214 w 234"/>
                    <a:gd name="T27" fmla="*/ 74 h 248"/>
                    <a:gd name="T28" fmla="*/ 225 w 234"/>
                    <a:gd name="T29" fmla="*/ 101 h 248"/>
                    <a:gd name="T30" fmla="*/ 234 w 234"/>
                    <a:gd name="T31" fmla="*/ 138 h 248"/>
                    <a:gd name="T32" fmla="*/ 232 w 234"/>
                    <a:gd name="T33" fmla="*/ 169 h 248"/>
                    <a:gd name="T34" fmla="*/ 228 w 234"/>
                    <a:gd name="T35" fmla="*/ 195 h 248"/>
                    <a:gd name="T36" fmla="*/ 216 w 234"/>
                    <a:gd name="T37" fmla="*/ 212 h 248"/>
                    <a:gd name="T38" fmla="*/ 204 w 234"/>
                    <a:gd name="T39" fmla="*/ 224 h 248"/>
                    <a:gd name="T40" fmla="*/ 186 w 234"/>
                    <a:gd name="T41" fmla="*/ 230 h 248"/>
                    <a:gd name="T42" fmla="*/ 163 w 234"/>
                    <a:gd name="T43" fmla="*/ 231 h 248"/>
                    <a:gd name="T44" fmla="*/ 139 w 234"/>
                    <a:gd name="T45" fmla="*/ 228 h 248"/>
                    <a:gd name="T46" fmla="*/ 118 w 234"/>
                    <a:gd name="T47" fmla="*/ 218 h 248"/>
                    <a:gd name="T48" fmla="*/ 103 w 234"/>
                    <a:gd name="T49" fmla="*/ 209 h 248"/>
                    <a:gd name="T50" fmla="*/ 79 w 234"/>
                    <a:gd name="T51" fmla="*/ 188 h 248"/>
                    <a:gd name="T52" fmla="*/ 45 w 234"/>
                    <a:gd name="T53" fmla="*/ 224 h 248"/>
                    <a:gd name="T54" fmla="*/ 32 w 234"/>
                    <a:gd name="T55" fmla="*/ 245 h 248"/>
                    <a:gd name="T56" fmla="*/ 15 w 234"/>
                    <a:gd name="T57" fmla="*/ 248 h 248"/>
                    <a:gd name="T58" fmla="*/ 3 w 234"/>
                    <a:gd name="T59" fmla="*/ 240 h 248"/>
                    <a:gd name="T60" fmla="*/ 0 w 234"/>
                    <a:gd name="T61" fmla="*/ 230 h 248"/>
                    <a:gd name="T62" fmla="*/ 3 w 234"/>
                    <a:gd name="T63" fmla="*/ 213 h 248"/>
                    <a:gd name="T64" fmla="*/ 14 w 234"/>
                    <a:gd name="T65" fmla="*/ 203 h 248"/>
                    <a:gd name="T66" fmla="*/ 42 w 234"/>
                    <a:gd name="T67" fmla="*/ 184 h 248"/>
                    <a:gd name="T68" fmla="*/ 63 w 234"/>
                    <a:gd name="T69" fmla="*/ 166 h 24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34"/>
                    <a:gd name="T106" fmla="*/ 0 h 248"/>
                    <a:gd name="T107" fmla="*/ 234 w 234"/>
                    <a:gd name="T108" fmla="*/ 248 h 24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34" h="248">
                      <a:moveTo>
                        <a:pt x="63" y="166"/>
                      </a:moveTo>
                      <a:lnTo>
                        <a:pt x="51" y="130"/>
                      </a:lnTo>
                      <a:lnTo>
                        <a:pt x="45" y="101"/>
                      </a:lnTo>
                      <a:lnTo>
                        <a:pt x="42" y="74"/>
                      </a:lnTo>
                      <a:lnTo>
                        <a:pt x="45" y="48"/>
                      </a:lnTo>
                      <a:lnTo>
                        <a:pt x="54" y="29"/>
                      </a:lnTo>
                      <a:lnTo>
                        <a:pt x="72" y="14"/>
                      </a:lnTo>
                      <a:lnTo>
                        <a:pt x="94" y="5"/>
                      </a:lnTo>
                      <a:lnTo>
                        <a:pt x="115" y="0"/>
                      </a:lnTo>
                      <a:lnTo>
                        <a:pt x="142" y="2"/>
                      </a:lnTo>
                      <a:lnTo>
                        <a:pt x="168" y="12"/>
                      </a:lnTo>
                      <a:lnTo>
                        <a:pt x="181" y="26"/>
                      </a:lnTo>
                      <a:lnTo>
                        <a:pt x="199" y="48"/>
                      </a:lnTo>
                      <a:lnTo>
                        <a:pt x="214" y="74"/>
                      </a:lnTo>
                      <a:lnTo>
                        <a:pt x="225" y="101"/>
                      </a:lnTo>
                      <a:lnTo>
                        <a:pt x="234" y="138"/>
                      </a:lnTo>
                      <a:lnTo>
                        <a:pt x="232" y="169"/>
                      </a:lnTo>
                      <a:lnTo>
                        <a:pt x="228" y="195"/>
                      </a:lnTo>
                      <a:lnTo>
                        <a:pt x="216" y="212"/>
                      </a:lnTo>
                      <a:lnTo>
                        <a:pt x="204" y="224"/>
                      </a:lnTo>
                      <a:lnTo>
                        <a:pt x="186" y="230"/>
                      </a:lnTo>
                      <a:lnTo>
                        <a:pt x="163" y="231"/>
                      </a:lnTo>
                      <a:lnTo>
                        <a:pt x="139" y="228"/>
                      </a:lnTo>
                      <a:lnTo>
                        <a:pt x="118" y="218"/>
                      </a:lnTo>
                      <a:lnTo>
                        <a:pt x="103" y="209"/>
                      </a:lnTo>
                      <a:lnTo>
                        <a:pt x="79" y="188"/>
                      </a:lnTo>
                      <a:lnTo>
                        <a:pt x="45" y="224"/>
                      </a:lnTo>
                      <a:lnTo>
                        <a:pt x="32" y="245"/>
                      </a:lnTo>
                      <a:lnTo>
                        <a:pt x="15" y="248"/>
                      </a:lnTo>
                      <a:lnTo>
                        <a:pt x="3" y="240"/>
                      </a:lnTo>
                      <a:lnTo>
                        <a:pt x="0" y="230"/>
                      </a:lnTo>
                      <a:lnTo>
                        <a:pt x="3" y="213"/>
                      </a:lnTo>
                      <a:lnTo>
                        <a:pt x="14" y="203"/>
                      </a:lnTo>
                      <a:lnTo>
                        <a:pt x="42" y="184"/>
                      </a:lnTo>
                      <a:lnTo>
                        <a:pt x="63" y="166"/>
                      </a:lnTo>
                      <a:close/>
                    </a:path>
                  </a:pathLst>
                </a:custGeom>
                <a:solidFill>
                  <a:srgbClr val="000000"/>
                </a:solidFill>
                <a:ln w="9525">
                  <a:noFill/>
                  <a:round/>
                  <a:headEnd/>
                  <a:tailEnd/>
                </a:ln>
              </p:spPr>
              <p:txBody>
                <a:bodyPr>
                  <a:prstTxWarp prst="textNoShape">
                    <a:avLst/>
                  </a:prstTxWarp>
                </a:bodyPr>
                <a:lstStyle/>
                <a:p>
                  <a:endParaRPr lang="en-US" dirty="0"/>
                </a:p>
              </p:txBody>
            </p:sp>
            <p:sp>
              <p:nvSpPr>
                <p:cNvPr id="31812" name="Freeform 59"/>
                <p:cNvSpPr>
                  <a:spLocks/>
                </p:cNvSpPr>
                <p:nvPr/>
              </p:nvSpPr>
              <p:spPr bwMode="auto">
                <a:xfrm>
                  <a:off x="2635" y="3798"/>
                  <a:ext cx="226" cy="339"/>
                </a:xfrm>
                <a:custGeom>
                  <a:avLst/>
                  <a:gdLst>
                    <a:gd name="T0" fmla="*/ 26 w 226"/>
                    <a:gd name="T1" fmla="*/ 18 h 339"/>
                    <a:gd name="T2" fmla="*/ 46 w 226"/>
                    <a:gd name="T3" fmla="*/ 6 h 339"/>
                    <a:gd name="T4" fmla="*/ 71 w 226"/>
                    <a:gd name="T5" fmla="*/ 0 h 339"/>
                    <a:gd name="T6" fmla="*/ 100 w 226"/>
                    <a:gd name="T7" fmla="*/ 4 h 339"/>
                    <a:gd name="T8" fmla="*/ 132 w 226"/>
                    <a:gd name="T9" fmla="*/ 15 h 339"/>
                    <a:gd name="T10" fmla="*/ 159 w 226"/>
                    <a:gd name="T11" fmla="*/ 34 h 339"/>
                    <a:gd name="T12" fmla="*/ 177 w 226"/>
                    <a:gd name="T13" fmla="*/ 54 h 339"/>
                    <a:gd name="T14" fmla="*/ 199 w 226"/>
                    <a:gd name="T15" fmla="*/ 83 h 339"/>
                    <a:gd name="T16" fmla="*/ 214 w 226"/>
                    <a:gd name="T17" fmla="*/ 118 h 339"/>
                    <a:gd name="T18" fmla="*/ 223 w 226"/>
                    <a:gd name="T19" fmla="*/ 154 h 339"/>
                    <a:gd name="T20" fmla="*/ 226 w 226"/>
                    <a:gd name="T21" fmla="*/ 195 h 339"/>
                    <a:gd name="T22" fmla="*/ 221 w 226"/>
                    <a:gd name="T23" fmla="*/ 236 h 339"/>
                    <a:gd name="T24" fmla="*/ 211 w 226"/>
                    <a:gd name="T25" fmla="*/ 272 h 339"/>
                    <a:gd name="T26" fmla="*/ 197 w 226"/>
                    <a:gd name="T27" fmla="*/ 302 h 339"/>
                    <a:gd name="T28" fmla="*/ 180 w 226"/>
                    <a:gd name="T29" fmla="*/ 325 h 339"/>
                    <a:gd name="T30" fmla="*/ 158 w 226"/>
                    <a:gd name="T31" fmla="*/ 334 h 339"/>
                    <a:gd name="T32" fmla="*/ 132 w 226"/>
                    <a:gd name="T33" fmla="*/ 339 h 339"/>
                    <a:gd name="T34" fmla="*/ 103 w 226"/>
                    <a:gd name="T35" fmla="*/ 335 h 339"/>
                    <a:gd name="T36" fmla="*/ 74 w 226"/>
                    <a:gd name="T37" fmla="*/ 329 h 339"/>
                    <a:gd name="T38" fmla="*/ 53 w 226"/>
                    <a:gd name="T39" fmla="*/ 311 h 339"/>
                    <a:gd name="T40" fmla="*/ 38 w 226"/>
                    <a:gd name="T41" fmla="*/ 290 h 339"/>
                    <a:gd name="T42" fmla="*/ 32 w 226"/>
                    <a:gd name="T43" fmla="*/ 270 h 339"/>
                    <a:gd name="T44" fmla="*/ 32 w 226"/>
                    <a:gd name="T45" fmla="*/ 246 h 339"/>
                    <a:gd name="T46" fmla="*/ 36 w 226"/>
                    <a:gd name="T47" fmla="*/ 225 h 339"/>
                    <a:gd name="T48" fmla="*/ 47 w 226"/>
                    <a:gd name="T49" fmla="*/ 204 h 339"/>
                    <a:gd name="T50" fmla="*/ 53 w 226"/>
                    <a:gd name="T51" fmla="*/ 181 h 339"/>
                    <a:gd name="T52" fmla="*/ 55 w 226"/>
                    <a:gd name="T53" fmla="*/ 163 h 339"/>
                    <a:gd name="T54" fmla="*/ 47 w 226"/>
                    <a:gd name="T55" fmla="*/ 145 h 339"/>
                    <a:gd name="T56" fmla="*/ 32 w 226"/>
                    <a:gd name="T57" fmla="*/ 131 h 339"/>
                    <a:gd name="T58" fmla="*/ 17 w 226"/>
                    <a:gd name="T59" fmla="*/ 118 h 339"/>
                    <a:gd name="T60" fmla="*/ 6 w 226"/>
                    <a:gd name="T61" fmla="*/ 101 h 339"/>
                    <a:gd name="T62" fmla="*/ 2 w 226"/>
                    <a:gd name="T63" fmla="*/ 78 h 339"/>
                    <a:gd name="T64" fmla="*/ 0 w 226"/>
                    <a:gd name="T65" fmla="*/ 52 h 339"/>
                    <a:gd name="T66" fmla="*/ 9 w 226"/>
                    <a:gd name="T67" fmla="*/ 33 h 339"/>
                    <a:gd name="T68" fmla="*/ 18 w 226"/>
                    <a:gd name="T69" fmla="*/ 21 h 339"/>
                    <a:gd name="T70" fmla="*/ 26 w 226"/>
                    <a:gd name="T71" fmla="*/ 18 h 33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26"/>
                    <a:gd name="T109" fmla="*/ 0 h 339"/>
                    <a:gd name="T110" fmla="*/ 226 w 226"/>
                    <a:gd name="T111" fmla="*/ 339 h 33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26" h="339">
                      <a:moveTo>
                        <a:pt x="26" y="18"/>
                      </a:moveTo>
                      <a:lnTo>
                        <a:pt x="46" y="6"/>
                      </a:lnTo>
                      <a:lnTo>
                        <a:pt x="71" y="0"/>
                      </a:lnTo>
                      <a:lnTo>
                        <a:pt x="100" y="4"/>
                      </a:lnTo>
                      <a:lnTo>
                        <a:pt x="132" y="15"/>
                      </a:lnTo>
                      <a:lnTo>
                        <a:pt x="159" y="34"/>
                      </a:lnTo>
                      <a:lnTo>
                        <a:pt x="177" y="54"/>
                      </a:lnTo>
                      <a:lnTo>
                        <a:pt x="199" y="83"/>
                      </a:lnTo>
                      <a:lnTo>
                        <a:pt x="214" y="118"/>
                      </a:lnTo>
                      <a:lnTo>
                        <a:pt x="223" y="154"/>
                      </a:lnTo>
                      <a:lnTo>
                        <a:pt x="226" y="195"/>
                      </a:lnTo>
                      <a:lnTo>
                        <a:pt x="221" y="236"/>
                      </a:lnTo>
                      <a:lnTo>
                        <a:pt x="211" y="272"/>
                      </a:lnTo>
                      <a:lnTo>
                        <a:pt x="197" y="302"/>
                      </a:lnTo>
                      <a:lnTo>
                        <a:pt x="180" y="325"/>
                      </a:lnTo>
                      <a:lnTo>
                        <a:pt x="158" y="334"/>
                      </a:lnTo>
                      <a:lnTo>
                        <a:pt x="132" y="339"/>
                      </a:lnTo>
                      <a:lnTo>
                        <a:pt x="103" y="335"/>
                      </a:lnTo>
                      <a:lnTo>
                        <a:pt x="74" y="329"/>
                      </a:lnTo>
                      <a:lnTo>
                        <a:pt x="53" y="311"/>
                      </a:lnTo>
                      <a:lnTo>
                        <a:pt x="38" y="290"/>
                      </a:lnTo>
                      <a:lnTo>
                        <a:pt x="32" y="270"/>
                      </a:lnTo>
                      <a:lnTo>
                        <a:pt x="32" y="246"/>
                      </a:lnTo>
                      <a:lnTo>
                        <a:pt x="36" y="225"/>
                      </a:lnTo>
                      <a:lnTo>
                        <a:pt x="47" y="204"/>
                      </a:lnTo>
                      <a:lnTo>
                        <a:pt x="53" y="181"/>
                      </a:lnTo>
                      <a:lnTo>
                        <a:pt x="55" y="163"/>
                      </a:lnTo>
                      <a:lnTo>
                        <a:pt x="47" y="145"/>
                      </a:lnTo>
                      <a:lnTo>
                        <a:pt x="32" y="131"/>
                      </a:lnTo>
                      <a:lnTo>
                        <a:pt x="17" y="118"/>
                      </a:lnTo>
                      <a:lnTo>
                        <a:pt x="6" y="101"/>
                      </a:lnTo>
                      <a:lnTo>
                        <a:pt x="2" y="78"/>
                      </a:lnTo>
                      <a:lnTo>
                        <a:pt x="0" y="52"/>
                      </a:lnTo>
                      <a:lnTo>
                        <a:pt x="9" y="33"/>
                      </a:lnTo>
                      <a:lnTo>
                        <a:pt x="18" y="21"/>
                      </a:lnTo>
                      <a:lnTo>
                        <a:pt x="26" y="18"/>
                      </a:lnTo>
                      <a:close/>
                    </a:path>
                  </a:pathLst>
                </a:custGeom>
                <a:solidFill>
                  <a:srgbClr val="000000"/>
                </a:solidFill>
                <a:ln w="9525">
                  <a:noFill/>
                  <a:round/>
                  <a:headEnd/>
                  <a:tailEnd/>
                </a:ln>
              </p:spPr>
              <p:txBody>
                <a:bodyPr>
                  <a:prstTxWarp prst="textNoShape">
                    <a:avLst/>
                  </a:prstTxWarp>
                </a:bodyPr>
                <a:lstStyle/>
                <a:p>
                  <a:endParaRPr lang="en-US" dirty="0"/>
                </a:p>
              </p:txBody>
            </p:sp>
            <p:sp>
              <p:nvSpPr>
                <p:cNvPr id="31813" name="Freeform 60"/>
                <p:cNvSpPr>
                  <a:spLocks/>
                </p:cNvSpPr>
                <p:nvPr/>
              </p:nvSpPr>
              <p:spPr bwMode="auto">
                <a:xfrm>
                  <a:off x="2330" y="3818"/>
                  <a:ext cx="371" cy="394"/>
                </a:xfrm>
                <a:custGeom>
                  <a:avLst/>
                  <a:gdLst>
                    <a:gd name="T0" fmla="*/ 293 w 371"/>
                    <a:gd name="T1" fmla="*/ 20 h 394"/>
                    <a:gd name="T2" fmla="*/ 343 w 371"/>
                    <a:gd name="T3" fmla="*/ 0 h 394"/>
                    <a:gd name="T4" fmla="*/ 371 w 371"/>
                    <a:gd name="T5" fmla="*/ 32 h 394"/>
                    <a:gd name="T6" fmla="*/ 333 w 371"/>
                    <a:gd name="T7" fmla="*/ 73 h 394"/>
                    <a:gd name="T8" fmla="*/ 234 w 371"/>
                    <a:gd name="T9" fmla="*/ 115 h 394"/>
                    <a:gd name="T10" fmla="*/ 149 w 371"/>
                    <a:gd name="T11" fmla="*/ 194 h 394"/>
                    <a:gd name="T12" fmla="*/ 122 w 371"/>
                    <a:gd name="T13" fmla="*/ 254 h 394"/>
                    <a:gd name="T14" fmla="*/ 113 w 371"/>
                    <a:gd name="T15" fmla="*/ 324 h 394"/>
                    <a:gd name="T16" fmla="*/ 115 w 371"/>
                    <a:gd name="T17" fmla="*/ 333 h 394"/>
                    <a:gd name="T18" fmla="*/ 121 w 371"/>
                    <a:gd name="T19" fmla="*/ 342 h 394"/>
                    <a:gd name="T20" fmla="*/ 133 w 371"/>
                    <a:gd name="T21" fmla="*/ 347 h 394"/>
                    <a:gd name="T22" fmla="*/ 143 w 371"/>
                    <a:gd name="T23" fmla="*/ 347 h 394"/>
                    <a:gd name="T24" fmla="*/ 154 w 371"/>
                    <a:gd name="T25" fmla="*/ 350 h 394"/>
                    <a:gd name="T26" fmla="*/ 165 w 371"/>
                    <a:gd name="T27" fmla="*/ 353 h 394"/>
                    <a:gd name="T28" fmla="*/ 174 w 371"/>
                    <a:gd name="T29" fmla="*/ 356 h 394"/>
                    <a:gd name="T30" fmla="*/ 183 w 371"/>
                    <a:gd name="T31" fmla="*/ 362 h 394"/>
                    <a:gd name="T32" fmla="*/ 184 w 371"/>
                    <a:gd name="T33" fmla="*/ 371 h 394"/>
                    <a:gd name="T34" fmla="*/ 180 w 371"/>
                    <a:gd name="T35" fmla="*/ 380 h 394"/>
                    <a:gd name="T36" fmla="*/ 171 w 371"/>
                    <a:gd name="T37" fmla="*/ 386 h 394"/>
                    <a:gd name="T38" fmla="*/ 160 w 371"/>
                    <a:gd name="T39" fmla="*/ 386 h 394"/>
                    <a:gd name="T40" fmla="*/ 151 w 371"/>
                    <a:gd name="T41" fmla="*/ 383 h 394"/>
                    <a:gd name="T42" fmla="*/ 143 w 371"/>
                    <a:gd name="T43" fmla="*/ 375 h 394"/>
                    <a:gd name="T44" fmla="*/ 134 w 371"/>
                    <a:gd name="T45" fmla="*/ 368 h 394"/>
                    <a:gd name="T46" fmla="*/ 122 w 371"/>
                    <a:gd name="T47" fmla="*/ 363 h 394"/>
                    <a:gd name="T48" fmla="*/ 113 w 371"/>
                    <a:gd name="T49" fmla="*/ 359 h 394"/>
                    <a:gd name="T50" fmla="*/ 104 w 371"/>
                    <a:gd name="T51" fmla="*/ 360 h 394"/>
                    <a:gd name="T52" fmla="*/ 92 w 371"/>
                    <a:gd name="T53" fmla="*/ 365 h 394"/>
                    <a:gd name="T54" fmla="*/ 80 w 371"/>
                    <a:gd name="T55" fmla="*/ 371 h 394"/>
                    <a:gd name="T56" fmla="*/ 71 w 371"/>
                    <a:gd name="T57" fmla="*/ 378 h 394"/>
                    <a:gd name="T58" fmla="*/ 60 w 371"/>
                    <a:gd name="T59" fmla="*/ 386 h 394"/>
                    <a:gd name="T60" fmla="*/ 49 w 371"/>
                    <a:gd name="T61" fmla="*/ 390 h 394"/>
                    <a:gd name="T62" fmla="*/ 40 w 371"/>
                    <a:gd name="T63" fmla="*/ 394 h 394"/>
                    <a:gd name="T64" fmla="*/ 31 w 371"/>
                    <a:gd name="T65" fmla="*/ 387 h 394"/>
                    <a:gd name="T66" fmla="*/ 25 w 371"/>
                    <a:gd name="T67" fmla="*/ 378 h 394"/>
                    <a:gd name="T68" fmla="*/ 28 w 371"/>
                    <a:gd name="T69" fmla="*/ 368 h 394"/>
                    <a:gd name="T70" fmla="*/ 33 w 371"/>
                    <a:gd name="T71" fmla="*/ 359 h 394"/>
                    <a:gd name="T72" fmla="*/ 42 w 371"/>
                    <a:gd name="T73" fmla="*/ 356 h 394"/>
                    <a:gd name="T74" fmla="*/ 51 w 371"/>
                    <a:gd name="T75" fmla="*/ 356 h 394"/>
                    <a:gd name="T76" fmla="*/ 60 w 371"/>
                    <a:gd name="T77" fmla="*/ 356 h 394"/>
                    <a:gd name="T78" fmla="*/ 69 w 371"/>
                    <a:gd name="T79" fmla="*/ 353 h 394"/>
                    <a:gd name="T80" fmla="*/ 77 w 371"/>
                    <a:gd name="T81" fmla="*/ 345 h 394"/>
                    <a:gd name="T82" fmla="*/ 72 w 371"/>
                    <a:gd name="T83" fmla="*/ 341 h 394"/>
                    <a:gd name="T84" fmla="*/ 62 w 371"/>
                    <a:gd name="T85" fmla="*/ 336 h 394"/>
                    <a:gd name="T86" fmla="*/ 53 w 371"/>
                    <a:gd name="T87" fmla="*/ 336 h 394"/>
                    <a:gd name="T88" fmla="*/ 43 w 371"/>
                    <a:gd name="T89" fmla="*/ 339 h 394"/>
                    <a:gd name="T90" fmla="*/ 31 w 371"/>
                    <a:gd name="T91" fmla="*/ 342 h 394"/>
                    <a:gd name="T92" fmla="*/ 18 w 371"/>
                    <a:gd name="T93" fmla="*/ 344 h 394"/>
                    <a:gd name="T94" fmla="*/ 9 w 371"/>
                    <a:gd name="T95" fmla="*/ 345 h 394"/>
                    <a:gd name="T96" fmla="*/ 1 w 371"/>
                    <a:gd name="T97" fmla="*/ 338 h 394"/>
                    <a:gd name="T98" fmla="*/ 0 w 371"/>
                    <a:gd name="T99" fmla="*/ 327 h 394"/>
                    <a:gd name="T100" fmla="*/ 6 w 371"/>
                    <a:gd name="T101" fmla="*/ 318 h 394"/>
                    <a:gd name="T102" fmla="*/ 15 w 371"/>
                    <a:gd name="T103" fmla="*/ 310 h 394"/>
                    <a:gd name="T104" fmla="*/ 28 w 371"/>
                    <a:gd name="T105" fmla="*/ 307 h 394"/>
                    <a:gd name="T106" fmla="*/ 37 w 371"/>
                    <a:gd name="T107" fmla="*/ 310 h 394"/>
                    <a:gd name="T108" fmla="*/ 46 w 371"/>
                    <a:gd name="T109" fmla="*/ 312 h 394"/>
                    <a:gd name="T110" fmla="*/ 57 w 371"/>
                    <a:gd name="T111" fmla="*/ 316 h 394"/>
                    <a:gd name="T112" fmla="*/ 69 w 371"/>
                    <a:gd name="T113" fmla="*/ 319 h 394"/>
                    <a:gd name="T114" fmla="*/ 78 w 371"/>
                    <a:gd name="T115" fmla="*/ 321 h 394"/>
                    <a:gd name="T116" fmla="*/ 102 w 371"/>
                    <a:gd name="T117" fmla="*/ 247 h 394"/>
                    <a:gd name="T118" fmla="*/ 134 w 371"/>
                    <a:gd name="T119" fmla="*/ 158 h 394"/>
                    <a:gd name="T120" fmla="*/ 190 w 371"/>
                    <a:gd name="T121" fmla="*/ 94 h 394"/>
                    <a:gd name="T122" fmla="*/ 240 w 371"/>
                    <a:gd name="T123" fmla="*/ 53 h 39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71"/>
                    <a:gd name="T187" fmla="*/ 0 h 394"/>
                    <a:gd name="T188" fmla="*/ 371 w 371"/>
                    <a:gd name="T189" fmla="*/ 394 h 39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71" h="394">
                      <a:moveTo>
                        <a:pt x="258" y="43"/>
                      </a:moveTo>
                      <a:lnTo>
                        <a:pt x="293" y="20"/>
                      </a:lnTo>
                      <a:lnTo>
                        <a:pt x="316" y="7"/>
                      </a:lnTo>
                      <a:lnTo>
                        <a:pt x="343" y="0"/>
                      </a:lnTo>
                      <a:lnTo>
                        <a:pt x="363" y="8"/>
                      </a:lnTo>
                      <a:lnTo>
                        <a:pt x="371" y="32"/>
                      </a:lnTo>
                      <a:lnTo>
                        <a:pt x="355" y="55"/>
                      </a:lnTo>
                      <a:lnTo>
                        <a:pt x="333" y="73"/>
                      </a:lnTo>
                      <a:lnTo>
                        <a:pt x="292" y="88"/>
                      </a:lnTo>
                      <a:lnTo>
                        <a:pt x="234" y="115"/>
                      </a:lnTo>
                      <a:lnTo>
                        <a:pt x="181" y="152"/>
                      </a:lnTo>
                      <a:lnTo>
                        <a:pt x="149" y="194"/>
                      </a:lnTo>
                      <a:lnTo>
                        <a:pt x="125" y="250"/>
                      </a:lnTo>
                      <a:lnTo>
                        <a:pt x="122" y="254"/>
                      </a:lnTo>
                      <a:lnTo>
                        <a:pt x="113" y="306"/>
                      </a:lnTo>
                      <a:lnTo>
                        <a:pt x="113" y="324"/>
                      </a:lnTo>
                      <a:lnTo>
                        <a:pt x="113" y="329"/>
                      </a:lnTo>
                      <a:lnTo>
                        <a:pt x="115" y="333"/>
                      </a:lnTo>
                      <a:lnTo>
                        <a:pt x="116" y="338"/>
                      </a:lnTo>
                      <a:lnTo>
                        <a:pt x="121" y="342"/>
                      </a:lnTo>
                      <a:lnTo>
                        <a:pt x="125" y="344"/>
                      </a:lnTo>
                      <a:lnTo>
                        <a:pt x="133" y="347"/>
                      </a:lnTo>
                      <a:lnTo>
                        <a:pt x="137" y="347"/>
                      </a:lnTo>
                      <a:lnTo>
                        <a:pt x="143" y="347"/>
                      </a:lnTo>
                      <a:lnTo>
                        <a:pt x="149" y="348"/>
                      </a:lnTo>
                      <a:lnTo>
                        <a:pt x="154" y="350"/>
                      </a:lnTo>
                      <a:lnTo>
                        <a:pt x="159" y="353"/>
                      </a:lnTo>
                      <a:lnTo>
                        <a:pt x="165" y="353"/>
                      </a:lnTo>
                      <a:lnTo>
                        <a:pt x="169" y="353"/>
                      </a:lnTo>
                      <a:lnTo>
                        <a:pt x="174" y="356"/>
                      </a:lnTo>
                      <a:lnTo>
                        <a:pt x="178" y="357"/>
                      </a:lnTo>
                      <a:lnTo>
                        <a:pt x="183" y="362"/>
                      </a:lnTo>
                      <a:lnTo>
                        <a:pt x="184" y="366"/>
                      </a:lnTo>
                      <a:lnTo>
                        <a:pt x="184" y="371"/>
                      </a:lnTo>
                      <a:lnTo>
                        <a:pt x="181" y="375"/>
                      </a:lnTo>
                      <a:lnTo>
                        <a:pt x="180" y="380"/>
                      </a:lnTo>
                      <a:lnTo>
                        <a:pt x="175" y="384"/>
                      </a:lnTo>
                      <a:lnTo>
                        <a:pt x="171" y="386"/>
                      </a:lnTo>
                      <a:lnTo>
                        <a:pt x="165" y="386"/>
                      </a:lnTo>
                      <a:lnTo>
                        <a:pt x="160" y="386"/>
                      </a:lnTo>
                      <a:lnTo>
                        <a:pt x="155" y="386"/>
                      </a:lnTo>
                      <a:lnTo>
                        <a:pt x="151" y="383"/>
                      </a:lnTo>
                      <a:lnTo>
                        <a:pt x="146" y="380"/>
                      </a:lnTo>
                      <a:lnTo>
                        <a:pt x="143" y="375"/>
                      </a:lnTo>
                      <a:lnTo>
                        <a:pt x="139" y="372"/>
                      </a:lnTo>
                      <a:lnTo>
                        <a:pt x="134" y="368"/>
                      </a:lnTo>
                      <a:lnTo>
                        <a:pt x="128" y="365"/>
                      </a:lnTo>
                      <a:lnTo>
                        <a:pt x="122" y="363"/>
                      </a:lnTo>
                      <a:lnTo>
                        <a:pt x="118" y="360"/>
                      </a:lnTo>
                      <a:lnTo>
                        <a:pt x="113" y="359"/>
                      </a:lnTo>
                      <a:lnTo>
                        <a:pt x="109" y="360"/>
                      </a:lnTo>
                      <a:lnTo>
                        <a:pt x="104" y="360"/>
                      </a:lnTo>
                      <a:lnTo>
                        <a:pt x="98" y="362"/>
                      </a:lnTo>
                      <a:lnTo>
                        <a:pt x="92" y="365"/>
                      </a:lnTo>
                      <a:lnTo>
                        <a:pt x="86" y="369"/>
                      </a:lnTo>
                      <a:lnTo>
                        <a:pt x="80" y="371"/>
                      </a:lnTo>
                      <a:lnTo>
                        <a:pt x="75" y="374"/>
                      </a:lnTo>
                      <a:lnTo>
                        <a:pt x="71" y="378"/>
                      </a:lnTo>
                      <a:lnTo>
                        <a:pt x="66" y="380"/>
                      </a:lnTo>
                      <a:lnTo>
                        <a:pt x="60" y="386"/>
                      </a:lnTo>
                      <a:lnTo>
                        <a:pt x="54" y="389"/>
                      </a:lnTo>
                      <a:lnTo>
                        <a:pt x="49" y="390"/>
                      </a:lnTo>
                      <a:lnTo>
                        <a:pt x="45" y="394"/>
                      </a:lnTo>
                      <a:lnTo>
                        <a:pt x="40" y="394"/>
                      </a:lnTo>
                      <a:lnTo>
                        <a:pt x="36" y="390"/>
                      </a:lnTo>
                      <a:lnTo>
                        <a:pt x="31" y="387"/>
                      </a:lnTo>
                      <a:lnTo>
                        <a:pt x="27" y="383"/>
                      </a:lnTo>
                      <a:lnTo>
                        <a:pt x="25" y="378"/>
                      </a:lnTo>
                      <a:lnTo>
                        <a:pt x="25" y="372"/>
                      </a:lnTo>
                      <a:lnTo>
                        <a:pt x="28" y="368"/>
                      </a:lnTo>
                      <a:lnTo>
                        <a:pt x="30" y="363"/>
                      </a:lnTo>
                      <a:lnTo>
                        <a:pt x="33" y="359"/>
                      </a:lnTo>
                      <a:lnTo>
                        <a:pt x="37" y="357"/>
                      </a:lnTo>
                      <a:lnTo>
                        <a:pt x="42" y="356"/>
                      </a:lnTo>
                      <a:lnTo>
                        <a:pt x="46" y="356"/>
                      </a:lnTo>
                      <a:lnTo>
                        <a:pt x="51" y="356"/>
                      </a:lnTo>
                      <a:lnTo>
                        <a:pt x="56" y="356"/>
                      </a:lnTo>
                      <a:lnTo>
                        <a:pt x="60" y="356"/>
                      </a:lnTo>
                      <a:lnTo>
                        <a:pt x="65" y="354"/>
                      </a:lnTo>
                      <a:lnTo>
                        <a:pt x="69" y="353"/>
                      </a:lnTo>
                      <a:lnTo>
                        <a:pt x="74" y="350"/>
                      </a:lnTo>
                      <a:lnTo>
                        <a:pt x="77" y="345"/>
                      </a:lnTo>
                      <a:lnTo>
                        <a:pt x="77" y="341"/>
                      </a:lnTo>
                      <a:lnTo>
                        <a:pt x="72" y="341"/>
                      </a:lnTo>
                      <a:lnTo>
                        <a:pt x="66" y="338"/>
                      </a:lnTo>
                      <a:lnTo>
                        <a:pt x="62" y="336"/>
                      </a:lnTo>
                      <a:lnTo>
                        <a:pt x="57" y="336"/>
                      </a:lnTo>
                      <a:lnTo>
                        <a:pt x="53" y="336"/>
                      </a:lnTo>
                      <a:lnTo>
                        <a:pt x="48" y="338"/>
                      </a:lnTo>
                      <a:lnTo>
                        <a:pt x="43" y="339"/>
                      </a:lnTo>
                      <a:lnTo>
                        <a:pt x="37" y="341"/>
                      </a:lnTo>
                      <a:lnTo>
                        <a:pt x="31" y="342"/>
                      </a:lnTo>
                      <a:lnTo>
                        <a:pt x="22" y="344"/>
                      </a:lnTo>
                      <a:lnTo>
                        <a:pt x="18" y="344"/>
                      </a:lnTo>
                      <a:lnTo>
                        <a:pt x="13" y="345"/>
                      </a:lnTo>
                      <a:lnTo>
                        <a:pt x="9" y="345"/>
                      </a:lnTo>
                      <a:lnTo>
                        <a:pt x="4" y="344"/>
                      </a:lnTo>
                      <a:lnTo>
                        <a:pt x="1" y="338"/>
                      </a:lnTo>
                      <a:lnTo>
                        <a:pt x="0" y="332"/>
                      </a:lnTo>
                      <a:lnTo>
                        <a:pt x="0" y="327"/>
                      </a:lnTo>
                      <a:lnTo>
                        <a:pt x="1" y="321"/>
                      </a:lnTo>
                      <a:lnTo>
                        <a:pt x="6" y="318"/>
                      </a:lnTo>
                      <a:lnTo>
                        <a:pt x="10" y="313"/>
                      </a:lnTo>
                      <a:lnTo>
                        <a:pt x="15" y="310"/>
                      </a:lnTo>
                      <a:lnTo>
                        <a:pt x="22" y="309"/>
                      </a:lnTo>
                      <a:lnTo>
                        <a:pt x="28" y="307"/>
                      </a:lnTo>
                      <a:lnTo>
                        <a:pt x="33" y="310"/>
                      </a:lnTo>
                      <a:lnTo>
                        <a:pt x="37" y="310"/>
                      </a:lnTo>
                      <a:lnTo>
                        <a:pt x="42" y="310"/>
                      </a:lnTo>
                      <a:lnTo>
                        <a:pt x="46" y="312"/>
                      </a:lnTo>
                      <a:lnTo>
                        <a:pt x="53" y="315"/>
                      </a:lnTo>
                      <a:lnTo>
                        <a:pt x="57" y="316"/>
                      </a:lnTo>
                      <a:lnTo>
                        <a:pt x="65" y="318"/>
                      </a:lnTo>
                      <a:lnTo>
                        <a:pt x="69" y="319"/>
                      </a:lnTo>
                      <a:lnTo>
                        <a:pt x="74" y="321"/>
                      </a:lnTo>
                      <a:lnTo>
                        <a:pt x="78" y="321"/>
                      </a:lnTo>
                      <a:lnTo>
                        <a:pt x="90" y="297"/>
                      </a:lnTo>
                      <a:lnTo>
                        <a:pt x="102" y="247"/>
                      </a:lnTo>
                      <a:lnTo>
                        <a:pt x="115" y="200"/>
                      </a:lnTo>
                      <a:lnTo>
                        <a:pt x="134" y="158"/>
                      </a:lnTo>
                      <a:lnTo>
                        <a:pt x="162" y="121"/>
                      </a:lnTo>
                      <a:lnTo>
                        <a:pt x="190" y="94"/>
                      </a:lnTo>
                      <a:lnTo>
                        <a:pt x="222" y="67"/>
                      </a:lnTo>
                      <a:lnTo>
                        <a:pt x="240" y="53"/>
                      </a:lnTo>
                      <a:lnTo>
                        <a:pt x="258" y="43"/>
                      </a:lnTo>
                      <a:close/>
                    </a:path>
                  </a:pathLst>
                </a:custGeom>
                <a:solidFill>
                  <a:srgbClr val="000000"/>
                </a:solidFill>
                <a:ln w="9525">
                  <a:noFill/>
                  <a:round/>
                  <a:headEnd/>
                  <a:tailEnd/>
                </a:ln>
              </p:spPr>
              <p:txBody>
                <a:bodyPr>
                  <a:prstTxWarp prst="textNoShape">
                    <a:avLst/>
                  </a:prstTxWarp>
                </a:bodyPr>
                <a:lstStyle/>
                <a:p>
                  <a:endParaRPr lang="en-US" dirty="0"/>
                </a:p>
              </p:txBody>
            </p:sp>
            <p:sp>
              <p:nvSpPr>
                <p:cNvPr id="31814" name="Freeform 61"/>
                <p:cNvSpPr>
                  <a:spLocks/>
                </p:cNvSpPr>
                <p:nvPr/>
              </p:nvSpPr>
              <p:spPr bwMode="auto">
                <a:xfrm>
                  <a:off x="2655" y="4037"/>
                  <a:ext cx="285" cy="215"/>
                </a:xfrm>
                <a:custGeom>
                  <a:avLst/>
                  <a:gdLst>
                    <a:gd name="T0" fmla="*/ 121 w 285"/>
                    <a:gd name="T1" fmla="*/ 13 h 215"/>
                    <a:gd name="T2" fmla="*/ 145 w 285"/>
                    <a:gd name="T3" fmla="*/ 3 h 215"/>
                    <a:gd name="T4" fmla="*/ 175 w 285"/>
                    <a:gd name="T5" fmla="*/ 15 h 215"/>
                    <a:gd name="T6" fmla="*/ 166 w 285"/>
                    <a:gd name="T7" fmla="*/ 69 h 215"/>
                    <a:gd name="T8" fmla="*/ 115 w 285"/>
                    <a:gd name="T9" fmla="*/ 116 h 215"/>
                    <a:gd name="T10" fmla="*/ 98 w 285"/>
                    <a:gd name="T11" fmla="*/ 157 h 215"/>
                    <a:gd name="T12" fmla="*/ 191 w 285"/>
                    <a:gd name="T13" fmla="*/ 128 h 215"/>
                    <a:gd name="T14" fmla="*/ 233 w 285"/>
                    <a:gd name="T15" fmla="*/ 105 h 215"/>
                    <a:gd name="T16" fmla="*/ 253 w 285"/>
                    <a:gd name="T17" fmla="*/ 77 h 215"/>
                    <a:gd name="T18" fmla="*/ 275 w 285"/>
                    <a:gd name="T19" fmla="*/ 77 h 215"/>
                    <a:gd name="T20" fmla="*/ 285 w 285"/>
                    <a:gd name="T21" fmla="*/ 89 h 215"/>
                    <a:gd name="T22" fmla="*/ 269 w 285"/>
                    <a:gd name="T23" fmla="*/ 130 h 215"/>
                    <a:gd name="T24" fmla="*/ 263 w 285"/>
                    <a:gd name="T25" fmla="*/ 139 h 215"/>
                    <a:gd name="T26" fmla="*/ 262 w 285"/>
                    <a:gd name="T27" fmla="*/ 148 h 215"/>
                    <a:gd name="T28" fmla="*/ 260 w 285"/>
                    <a:gd name="T29" fmla="*/ 157 h 215"/>
                    <a:gd name="T30" fmla="*/ 257 w 285"/>
                    <a:gd name="T31" fmla="*/ 166 h 215"/>
                    <a:gd name="T32" fmla="*/ 256 w 285"/>
                    <a:gd name="T33" fmla="*/ 175 h 215"/>
                    <a:gd name="T34" fmla="*/ 256 w 285"/>
                    <a:gd name="T35" fmla="*/ 184 h 215"/>
                    <a:gd name="T36" fmla="*/ 256 w 285"/>
                    <a:gd name="T37" fmla="*/ 193 h 215"/>
                    <a:gd name="T38" fmla="*/ 253 w 285"/>
                    <a:gd name="T39" fmla="*/ 202 h 215"/>
                    <a:gd name="T40" fmla="*/ 244 w 285"/>
                    <a:gd name="T41" fmla="*/ 208 h 215"/>
                    <a:gd name="T42" fmla="*/ 233 w 285"/>
                    <a:gd name="T43" fmla="*/ 211 h 215"/>
                    <a:gd name="T44" fmla="*/ 224 w 285"/>
                    <a:gd name="T45" fmla="*/ 213 h 215"/>
                    <a:gd name="T46" fmla="*/ 212 w 285"/>
                    <a:gd name="T47" fmla="*/ 215 h 215"/>
                    <a:gd name="T48" fmla="*/ 203 w 285"/>
                    <a:gd name="T49" fmla="*/ 213 h 215"/>
                    <a:gd name="T50" fmla="*/ 194 w 285"/>
                    <a:gd name="T51" fmla="*/ 207 h 215"/>
                    <a:gd name="T52" fmla="*/ 186 w 285"/>
                    <a:gd name="T53" fmla="*/ 201 h 215"/>
                    <a:gd name="T54" fmla="*/ 184 w 285"/>
                    <a:gd name="T55" fmla="*/ 192 h 215"/>
                    <a:gd name="T56" fmla="*/ 194 w 285"/>
                    <a:gd name="T57" fmla="*/ 186 h 215"/>
                    <a:gd name="T58" fmla="*/ 203 w 285"/>
                    <a:gd name="T59" fmla="*/ 178 h 215"/>
                    <a:gd name="T60" fmla="*/ 210 w 285"/>
                    <a:gd name="T61" fmla="*/ 171 h 215"/>
                    <a:gd name="T62" fmla="*/ 227 w 285"/>
                    <a:gd name="T63" fmla="*/ 140 h 215"/>
                    <a:gd name="T64" fmla="*/ 154 w 285"/>
                    <a:gd name="T65" fmla="*/ 180 h 215"/>
                    <a:gd name="T66" fmla="*/ 60 w 285"/>
                    <a:gd name="T67" fmla="*/ 208 h 215"/>
                    <a:gd name="T68" fmla="*/ 16 w 285"/>
                    <a:gd name="T69" fmla="*/ 208 h 215"/>
                    <a:gd name="T70" fmla="*/ 0 w 285"/>
                    <a:gd name="T71" fmla="*/ 186 h 215"/>
                    <a:gd name="T72" fmla="*/ 9 w 285"/>
                    <a:gd name="T73" fmla="*/ 151 h 215"/>
                    <a:gd name="T74" fmla="*/ 46 w 285"/>
                    <a:gd name="T75" fmla="*/ 113 h 215"/>
                    <a:gd name="T76" fmla="*/ 90 w 285"/>
                    <a:gd name="T77" fmla="*/ 71 h 21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85"/>
                    <a:gd name="T118" fmla="*/ 0 h 215"/>
                    <a:gd name="T119" fmla="*/ 285 w 285"/>
                    <a:gd name="T120" fmla="*/ 215 h 21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85" h="215">
                      <a:moveTo>
                        <a:pt x="103" y="57"/>
                      </a:moveTo>
                      <a:lnTo>
                        <a:pt x="121" y="13"/>
                      </a:lnTo>
                      <a:lnTo>
                        <a:pt x="140" y="1"/>
                      </a:lnTo>
                      <a:lnTo>
                        <a:pt x="145" y="3"/>
                      </a:lnTo>
                      <a:lnTo>
                        <a:pt x="162" y="0"/>
                      </a:lnTo>
                      <a:lnTo>
                        <a:pt x="175" y="15"/>
                      </a:lnTo>
                      <a:lnTo>
                        <a:pt x="181" y="39"/>
                      </a:lnTo>
                      <a:lnTo>
                        <a:pt x="166" y="69"/>
                      </a:lnTo>
                      <a:lnTo>
                        <a:pt x="148" y="87"/>
                      </a:lnTo>
                      <a:lnTo>
                        <a:pt x="115" y="116"/>
                      </a:lnTo>
                      <a:lnTo>
                        <a:pt x="63" y="171"/>
                      </a:lnTo>
                      <a:lnTo>
                        <a:pt x="98" y="157"/>
                      </a:lnTo>
                      <a:lnTo>
                        <a:pt x="134" y="142"/>
                      </a:lnTo>
                      <a:lnTo>
                        <a:pt x="191" y="128"/>
                      </a:lnTo>
                      <a:lnTo>
                        <a:pt x="218" y="118"/>
                      </a:lnTo>
                      <a:lnTo>
                        <a:pt x="233" y="105"/>
                      </a:lnTo>
                      <a:lnTo>
                        <a:pt x="247" y="81"/>
                      </a:lnTo>
                      <a:lnTo>
                        <a:pt x="253" y="77"/>
                      </a:lnTo>
                      <a:lnTo>
                        <a:pt x="263" y="75"/>
                      </a:lnTo>
                      <a:lnTo>
                        <a:pt x="275" y="77"/>
                      </a:lnTo>
                      <a:lnTo>
                        <a:pt x="281" y="81"/>
                      </a:lnTo>
                      <a:lnTo>
                        <a:pt x="285" y="89"/>
                      </a:lnTo>
                      <a:lnTo>
                        <a:pt x="281" y="102"/>
                      </a:lnTo>
                      <a:lnTo>
                        <a:pt x="269" y="130"/>
                      </a:lnTo>
                      <a:lnTo>
                        <a:pt x="266" y="134"/>
                      </a:lnTo>
                      <a:lnTo>
                        <a:pt x="263" y="139"/>
                      </a:lnTo>
                      <a:lnTo>
                        <a:pt x="263" y="143"/>
                      </a:lnTo>
                      <a:lnTo>
                        <a:pt x="262" y="148"/>
                      </a:lnTo>
                      <a:lnTo>
                        <a:pt x="262" y="152"/>
                      </a:lnTo>
                      <a:lnTo>
                        <a:pt x="260" y="157"/>
                      </a:lnTo>
                      <a:lnTo>
                        <a:pt x="259" y="162"/>
                      </a:lnTo>
                      <a:lnTo>
                        <a:pt x="257" y="166"/>
                      </a:lnTo>
                      <a:lnTo>
                        <a:pt x="256" y="171"/>
                      </a:lnTo>
                      <a:lnTo>
                        <a:pt x="256" y="175"/>
                      </a:lnTo>
                      <a:lnTo>
                        <a:pt x="256" y="180"/>
                      </a:lnTo>
                      <a:lnTo>
                        <a:pt x="256" y="184"/>
                      </a:lnTo>
                      <a:lnTo>
                        <a:pt x="256" y="189"/>
                      </a:lnTo>
                      <a:lnTo>
                        <a:pt x="256" y="193"/>
                      </a:lnTo>
                      <a:lnTo>
                        <a:pt x="254" y="198"/>
                      </a:lnTo>
                      <a:lnTo>
                        <a:pt x="253" y="202"/>
                      </a:lnTo>
                      <a:lnTo>
                        <a:pt x="248" y="205"/>
                      </a:lnTo>
                      <a:lnTo>
                        <a:pt x="244" y="208"/>
                      </a:lnTo>
                      <a:lnTo>
                        <a:pt x="239" y="210"/>
                      </a:lnTo>
                      <a:lnTo>
                        <a:pt x="233" y="211"/>
                      </a:lnTo>
                      <a:lnTo>
                        <a:pt x="228" y="213"/>
                      </a:lnTo>
                      <a:lnTo>
                        <a:pt x="224" y="213"/>
                      </a:lnTo>
                      <a:lnTo>
                        <a:pt x="218" y="213"/>
                      </a:lnTo>
                      <a:lnTo>
                        <a:pt x="212" y="215"/>
                      </a:lnTo>
                      <a:lnTo>
                        <a:pt x="207" y="213"/>
                      </a:lnTo>
                      <a:lnTo>
                        <a:pt x="203" y="213"/>
                      </a:lnTo>
                      <a:lnTo>
                        <a:pt x="197" y="211"/>
                      </a:lnTo>
                      <a:lnTo>
                        <a:pt x="194" y="207"/>
                      </a:lnTo>
                      <a:lnTo>
                        <a:pt x="189" y="205"/>
                      </a:lnTo>
                      <a:lnTo>
                        <a:pt x="186" y="201"/>
                      </a:lnTo>
                      <a:lnTo>
                        <a:pt x="184" y="196"/>
                      </a:lnTo>
                      <a:lnTo>
                        <a:pt x="184" y="192"/>
                      </a:lnTo>
                      <a:lnTo>
                        <a:pt x="187" y="187"/>
                      </a:lnTo>
                      <a:lnTo>
                        <a:pt x="194" y="186"/>
                      </a:lnTo>
                      <a:lnTo>
                        <a:pt x="198" y="181"/>
                      </a:lnTo>
                      <a:lnTo>
                        <a:pt x="203" y="178"/>
                      </a:lnTo>
                      <a:lnTo>
                        <a:pt x="206" y="174"/>
                      </a:lnTo>
                      <a:lnTo>
                        <a:pt x="210" y="171"/>
                      </a:lnTo>
                      <a:lnTo>
                        <a:pt x="215" y="166"/>
                      </a:lnTo>
                      <a:lnTo>
                        <a:pt x="227" y="140"/>
                      </a:lnTo>
                      <a:lnTo>
                        <a:pt x="194" y="160"/>
                      </a:lnTo>
                      <a:lnTo>
                        <a:pt x="154" y="180"/>
                      </a:lnTo>
                      <a:lnTo>
                        <a:pt x="100" y="198"/>
                      </a:lnTo>
                      <a:lnTo>
                        <a:pt x="60" y="208"/>
                      </a:lnTo>
                      <a:lnTo>
                        <a:pt x="33" y="213"/>
                      </a:lnTo>
                      <a:lnTo>
                        <a:pt x="16" y="208"/>
                      </a:lnTo>
                      <a:lnTo>
                        <a:pt x="6" y="201"/>
                      </a:lnTo>
                      <a:lnTo>
                        <a:pt x="0" y="186"/>
                      </a:lnTo>
                      <a:lnTo>
                        <a:pt x="3" y="169"/>
                      </a:lnTo>
                      <a:lnTo>
                        <a:pt x="9" y="151"/>
                      </a:lnTo>
                      <a:lnTo>
                        <a:pt x="24" y="136"/>
                      </a:lnTo>
                      <a:lnTo>
                        <a:pt x="46" y="113"/>
                      </a:lnTo>
                      <a:lnTo>
                        <a:pt x="72" y="87"/>
                      </a:lnTo>
                      <a:lnTo>
                        <a:pt x="90" y="71"/>
                      </a:lnTo>
                      <a:lnTo>
                        <a:pt x="103" y="57"/>
                      </a:lnTo>
                      <a:close/>
                    </a:path>
                  </a:pathLst>
                </a:custGeom>
                <a:solidFill>
                  <a:srgbClr val="000000"/>
                </a:solidFill>
                <a:ln w="9525">
                  <a:noFill/>
                  <a:round/>
                  <a:headEnd/>
                  <a:tailEnd/>
                </a:ln>
              </p:spPr>
              <p:txBody>
                <a:bodyPr>
                  <a:prstTxWarp prst="textNoShape">
                    <a:avLst/>
                  </a:prstTxWarp>
                </a:bodyPr>
                <a:lstStyle/>
                <a:p>
                  <a:endParaRPr lang="en-US" dirty="0"/>
                </a:p>
              </p:txBody>
            </p:sp>
            <p:sp>
              <p:nvSpPr>
                <p:cNvPr id="31815" name="Freeform 62"/>
                <p:cNvSpPr>
                  <a:spLocks/>
                </p:cNvSpPr>
                <p:nvPr/>
              </p:nvSpPr>
              <p:spPr bwMode="auto">
                <a:xfrm>
                  <a:off x="2569" y="4014"/>
                  <a:ext cx="284" cy="215"/>
                </a:xfrm>
                <a:custGeom>
                  <a:avLst/>
                  <a:gdLst>
                    <a:gd name="T0" fmla="*/ 121 w 284"/>
                    <a:gd name="T1" fmla="*/ 13 h 215"/>
                    <a:gd name="T2" fmla="*/ 145 w 284"/>
                    <a:gd name="T3" fmla="*/ 3 h 215"/>
                    <a:gd name="T4" fmla="*/ 175 w 284"/>
                    <a:gd name="T5" fmla="*/ 15 h 215"/>
                    <a:gd name="T6" fmla="*/ 166 w 284"/>
                    <a:gd name="T7" fmla="*/ 69 h 215"/>
                    <a:gd name="T8" fmla="*/ 115 w 284"/>
                    <a:gd name="T9" fmla="*/ 116 h 215"/>
                    <a:gd name="T10" fmla="*/ 98 w 284"/>
                    <a:gd name="T11" fmla="*/ 157 h 215"/>
                    <a:gd name="T12" fmla="*/ 190 w 284"/>
                    <a:gd name="T13" fmla="*/ 128 h 215"/>
                    <a:gd name="T14" fmla="*/ 233 w 284"/>
                    <a:gd name="T15" fmla="*/ 105 h 215"/>
                    <a:gd name="T16" fmla="*/ 252 w 284"/>
                    <a:gd name="T17" fmla="*/ 77 h 215"/>
                    <a:gd name="T18" fmla="*/ 275 w 284"/>
                    <a:gd name="T19" fmla="*/ 77 h 215"/>
                    <a:gd name="T20" fmla="*/ 284 w 284"/>
                    <a:gd name="T21" fmla="*/ 89 h 215"/>
                    <a:gd name="T22" fmla="*/ 269 w 284"/>
                    <a:gd name="T23" fmla="*/ 130 h 215"/>
                    <a:gd name="T24" fmla="*/ 263 w 284"/>
                    <a:gd name="T25" fmla="*/ 139 h 215"/>
                    <a:gd name="T26" fmla="*/ 261 w 284"/>
                    <a:gd name="T27" fmla="*/ 148 h 215"/>
                    <a:gd name="T28" fmla="*/ 260 w 284"/>
                    <a:gd name="T29" fmla="*/ 157 h 215"/>
                    <a:gd name="T30" fmla="*/ 257 w 284"/>
                    <a:gd name="T31" fmla="*/ 166 h 215"/>
                    <a:gd name="T32" fmla="*/ 255 w 284"/>
                    <a:gd name="T33" fmla="*/ 175 h 215"/>
                    <a:gd name="T34" fmla="*/ 255 w 284"/>
                    <a:gd name="T35" fmla="*/ 184 h 215"/>
                    <a:gd name="T36" fmla="*/ 255 w 284"/>
                    <a:gd name="T37" fmla="*/ 193 h 215"/>
                    <a:gd name="T38" fmla="*/ 252 w 284"/>
                    <a:gd name="T39" fmla="*/ 202 h 215"/>
                    <a:gd name="T40" fmla="*/ 243 w 284"/>
                    <a:gd name="T41" fmla="*/ 208 h 215"/>
                    <a:gd name="T42" fmla="*/ 233 w 284"/>
                    <a:gd name="T43" fmla="*/ 211 h 215"/>
                    <a:gd name="T44" fmla="*/ 224 w 284"/>
                    <a:gd name="T45" fmla="*/ 213 h 215"/>
                    <a:gd name="T46" fmla="*/ 211 w 284"/>
                    <a:gd name="T47" fmla="*/ 215 h 215"/>
                    <a:gd name="T48" fmla="*/ 202 w 284"/>
                    <a:gd name="T49" fmla="*/ 213 h 215"/>
                    <a:gd name="T50" fmla="*/ 193 w 284"/>
                    <a:gd name="T51" fmla="*/ 207 h 215"/>
                    <a:gd name="T52" fmla="*/ 186 w 284"/>
                    <a:gd name="T53" fmla="*/ 201 h 215"/>
                    <a:gd name="T54" fmla="*/ 184 w 284"/>
                    <a:gd name="T55" fmla="*/ 192 h 215"/>
                    <a:gd name="T56" fmla="*/ 193 w 284"/>
                    <a:gd name="T57" fmla="*/ 186 h 215"/>
                    <a:gd name="T58" fmla="*/ 202 w 284"/>
                    <a:gd name="T59" fmla="*/ 178 h 215"/>
                    <a:gd name="T60" fmla="*/ 210 w 284"/>
                    <a:gd name="T61" fmla="*/ 171 h 215"/>
                    <a:gd name="T62" fmla="*/ 227 w 284"/>
                    <a:gd name="T63" fmla="*/ 140 h 215"/>
                    <a:gd name="T64" fmla="*/ 154 w 284"/>
                    <a:gd name="T65" fmla="*/ 180 h 215"/>
                    <a:gd name="T66" fmla="*/ 60 w 284"/>
                    <a:gd name="T67" fmla="*/ 208 h 215"/>
                    <a:gd name="T68" fmla="*/ 17 w 284"/>
                    <a:gd name="T69" fmla="*/ 208 h 215"/>
                    <a:gd name="T70" fmla="*/ 0 w 284"/>
                    <a:gd name="T71" fmla="*/ 186 h 215"/>
                    <a:gd name="T72" fmla="*/ 9 w 284"/>
                    <a:gd name="T73" fmla="*/ 151 h 215"/>
                    <a:gd name="T74" fmla="*/ 47 w 284"/>
                    <a:gd name="T75" fmla="*/ 113 h 215"/>
                    <a:gd name="T76" fmla="*/ 91 w 284"/>
                    <a:gd name="T77" fmla="*/ 71 h 21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84"/>
                    <a:gd name="T118" fmla="*/ 0 h 215"/>
                    <a:gd name="T119" fmla="*/ 284 w 284"/>
                    <a:gd name="T120" fmla="*/ 215 h 21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84" h="215">
                      <a:moveTo>
                        <a:pt x="103" y="57"/>
                      </a:moveTo>
                      <a:lnTo>
                        <a:pt x="121" y="13"/>
                      </a:lnTo>
                      <a:lnTo>
                        <a:pt x="140" y="1"/>
                      </a:lnTo>
                      <a:lnTo>
                        <a:pt x="145" y="3"/>
                      </a:lnTo>
                      <a:lnTo>
                        <a:pt x="162" y="0"/>
                      </a:lnTo>
                      <a:lnTo>
                        <a:pt x="175" y="15"/>
                      </a:lnTo>
                      <a:lnTo>
                        <a:pt x="181" y="39"/>
                      </a:lnTo>
                      <a:lnTo>
                        <a:pt x="166" y="69"/>
                      </a:lnTo>
                      <a:lnTo>
                        <a:pt x="148" y="87"/>
                      </a:lnTo>
                      <a:lnTo>
                        <a:pt x="115" y="116"/>
                      </a:lnTo>
                      <a:lnTo>
                        <a:pt x="63" y="171"/>
                      </a:lnTo>
                      <a:lnTo>
                        <a:pt x="98" y="157"/>
                      </a:lnTo>
                      <a:lnTo>
                        <a:pt x="134" y="142"/>
                      </a:lnTo>
                      <a:lnTo>
                        <a:pt x="190" y="128"/>
                      </a:lnTo>
                      <a:lnTo>
                        <a:pt x="218" y="118"/>
                      </a:lnTo>
                      <a:lnTo>
                        <a:pt x="233" y="105"/>
                      </a:lnTo>
                      <a:lnTo>
                        <a:pt x="246" y="81"/>
                      </a:lnTo>
                      <a:lnTo>
                        <a:pt x="252" y="77"/>
                      </a:lnTo>
                      <a:lnTo>
                        <a:pt x="263" y="75"/>
                      </a:lnTo>
                      <a:lnTo>
                        <a:pt x="275" y="77"/>
                      </a:lnTo>
                      <a:lnTo>
                        <a:pt x="281" y="81"/>
                      </a:lnTo>
                      <a:lnTo>
                        <a:pt x="284" y="89"/>
                      </a:lnTo>
                      <a:lnTo>
                        <a:pt x="281" y="102"/>
                      </a:lnTo>
                      <a:lnTo>
                        <a:pt x="269" y="130"/>
                      </a:lnTo>
                      <a:lnTo>
                        <a:pt x="266" y="134"/>
                      </a:lnTo>
                      <a:lnTo>
                        <a:pt x="263" y="139"/>
                      </a:lnTo>
                      <a:lnTo>
                        <a:pt x="263" y="143"/>
                      </a:lnTo>
                      <a:lnTo>
                        <a:pt x="261" y="148"/>
                      </a:lnTo>
                      <a:lnTo>
                        <a:pt x="261" y="152"/>
                      </a:lnTo>
                      <a:lnTo>
                        <a:pt x="260" y="157"/>
                      </a:lnTo>
                      <a:lnTo>
                        <a:pt x="258" y="162"/>
                      </a:lnTo>
                      <a:lnTo>
                        <a:pt x="257" y="166"/>
                      </a:lnTo>
                      <a:lnTo>
                        <a:pt x="255" y="171"/>
                      </a:lnTo>
                      <a:lnTo>
                        <a:pt x="255" y="175"/>
                      </a:lnTo>
                      <a:lnTo>
                        <a:pt x="255" y="180"/>
                      </a:lnTo>
                      <a:lnTo>
                        <a:pt x="255" y="184"/>
                      </a:lnTo>
                      <a:lnTo>
                        <a:pt x="255" y="189"/>
                      </a:lnTo>
                      <a:lnTo>
                        <a:pt x="255" y="193"/>
                      </a:lnTo>
                      <a:lnTo>
                        <a:pt x="254" y="198"/>
                      </a:lnTo>
                      <a:lnTo>
                        <a:pt x="252" y="202"/>
                      </a:lnTo>
                      <a:lnTo>
                        <a:pt x="248" y="205"/>
                      </a:lnTo>
                      <a:lnTo>
                        <a:pt x="243" y="208"/>
                      </a:lnTo>
                      <a:lnTo>
                        <a:pt x="239" y="210"/>
                      </a:lnTo>
                      <a:lnTo>
                        <a:pt x="233" y="211"/>
                      </a:lnTo>
                      <a:lnTo>
                        <a:pt x="228" y="213"/>
                      </a:lnTo>
                      <a:lnTo>
                        <a:pt x="224" y="213"/>
                      </a:lnTo>
                      <a:lnTo>
                        <a:pt x="218" y="213"/>
                      </a:lnTo>
                      <a:lnTo>
                        <a:pt x="211" y="215"/>
                      </a:lnTo>
                      <a:lnTo>
                        <a:pt x="207" y="213"/>
                      </a:lnTo>
                      <a:lnTo>
                        <a:pt x="202" y="213"/>
                      </a:lnTo>
                      <a:lnTo>
                        <a:pt x="196" y="211"/>
                      </a:lnTo>
                      <a:lnTo>
                        <a:pt x="193" y="207"/>
                      </a:lnTo>
                      <a:lnTo>
                        <a:pt x="189" y="205"/>
                      </a:lnTo>
                      <a:lnTo>
                        <a:pt x="186" y="201"/>
                      </a:lnTo>
                      <a:lnTo>
                        <a:pt x="184" y="196"/>
                      </a:lnTo>
                      <a:lnTo>
                        <a:pt x="184" y="192"/>
                      </a:lnTo>
                      <a:lnTo>
                        <a:pt x="187" y="187"/>
                      </a:lnTo>
                      <a:lnTo>
                        <a:pt x="193" y="186"/>
                      </a:lnTo>
                      <a:lnTo>
                        <a:pt x="198" y="181"/>
                      </a:lnTo>
                      <a:lnTo>
                        <a:pt x="202" y="178"/>
                      </a:lnTo>
                      <a:lnTo>
                        <a:pt x="205" y="174"/>
                      </a:lnTo>
                      <a:lnTo>
                        <a:pt x="210" y="171"/>
                      </a:lnTo>
                      <a:lnTo>
                        <a:pt x="215" y="166"/>
                      </a:lnTo>
                      <a:lnTo>
                        <a:pt x="227" y="140"/>
                      </a:lnTo>
                      <a:lnTo>
                        <a:pt x="193" y="160"/>
                      </a:lnTo>
                      <a:lnTo>
                        <a:pt x="154" y="180"/>
                      </a:lnTo>
                      <a:lnTo>
                        <a:pt x="100" y="198"/>
                      </a:lnTo>
                      <a:lnTo>
                        <a:pt x="60" y="208"/>
                      </a:lnTo>
                      <a:lnTo>
                        <a:pt x="33" y="213"/>
                      </a:lnTo>
                      <a:lnTo>
                        <a:pt x="17" y="208"/>
                      </a:lnTo>
                      <a:lnTo>
                        <a:pt x="6" y="201"/>
                      </a:lnTo>
                      <a:lnTo>
                        <a:pt x="0" y="186"/>
                      </a:lnTo>
                      <a:lnTo>
                        <a:pt x="3" y="169"/>
                      </a:lnTo>
                      <a:lnTo>
                        <a:pt x="9" y="151"/>
                      </a:lnTo>
                      <a:lnTo>
                        <a:pt x="24" y="136"/>
                      </a:lnTo>
                      <a:lnTo>
                        <a:pt x="47" y="113"/>
                      </a:lnTo>
                      <a:lnTo>
                        <a:pt x="73" y="87"/>
                      </a:lnTo>
                      <a:lnTo>
                        <a:pt x="91" y="71"/>
                      </a:lnTo>
                      <a:lnTo>
                        <a:pt x="103" y="57"/>
                      </a:lnTo>
                      <a:close/>
                    </a:path>
                  </a:pathLst>
                </a:custGeom>
                <a:solidFill>
                  <a:srgbClr val="000000"/>
                </a:solidFill>
                <a:ln w="9525">
                  <a:noFill/>
                  <a:round/>
                  <a:headEnd/>
                  <a:tailEnd/>
                </a:ln>
              </p:spPr>
              <p:txBody>
                <a:bodyPr>
                  <a:prstTxWarp prst="textNoShape">
                    <a:avLst/>
                  </a:prstTxWarp>
                </a:bodyPr>
                <a:lstStyle/>
                <a:p>
                  <a:endParaRPr lang="en-US" dirty="0"/>
                </a:p>
              </p:txBody>
            </p:sp>
            <p:sp>
              <p:nvSpPr>
                <p:cNvPr id="31816" name="Freeform 63"/>
                <p:cNvSpPr>
                  <a:spLocks/>
                </p:cNvSpPr>
                <p:nvPr/>
              </p:nvSpPr>
              <p:spPr bwMode="auto">
                <a:xfrm>
                  <a:off x="2698" y="3508"/>
                  <a:ext cx="275" cy="357"/>
                </a:xfrm>
                <a:custGeom>
                  <a:avLst/>
                  <a:gdLst>
                    <a:gd name="T0" fmla="*/ 10 w 275"/>
                    <a:gd name="T1" fmla="*/ 303 h 357"/>
                    <a:gd name="T2" fmla="*/ 1 w 275"/>
                    <a:gd name="T3" fmla="*/ 339 h 357"/>
                    <a:gd name="T4" fmla="*/ 36 w 275"/>
                    <a:gd name="T5" fmla="*/ 357 h 357"/>
                    <a:gd name="T6" fmla="*/ 120 w 275"/>
                    <a:gd name="T7" fmla="*/ 348 h 357"/>
                    <a:gd name="T8" fmla="*/ 196 w 275"/>
                    <a:gd name="T9" fmla="*/ 327 h 357"/>
                    <a:gd name="T10" fmla="*/ 241 w 275"/>
                    <a:gd name="T11" fmla="*/ 297 h 357"/>
                    <a:gd name="T12" fmla="*/ 258 w 275"/>
                    <a:gd name="T13" fmla="*/ 250 h 357"/>
                    <a:gd name="T14" fmla="*/ 247 w 275"/>
                    <a:gd name="T15" fmla="*/ 179 h 357"/>
                    <a:gd name="T16" fmla="*/ 229 w 275"/>
                    <a:gd name="T17" fmla="*/ 105 h 357"/>
                    <a:gd name="T18" fmla="*/ 231 w 275"/>
                    <a:gd name="T19" fmla="*/ 69 h 357"/>
                    <a:gd name="T20" fmla="*/ 235 w 275"/>
                    <a:gd name="T21" fmla="*/ 59 h 357"/>
                    <a:gd name="T22" fmla="*/ 243 w 275"/>
                    <a:gd name="T23" fmla="*/ 53 h 357"/>
                    <a:gd name="T24" fmla="*/ 252 w 275"/>
                    <a:gd name="T25" fmla="*/ 50 h 357"/>
                    <a:gd name="T26" fmla="*/ 261 w 275"/>
                    <a:gd name="T27" fmla="*/ 46 h 357"/>
                    <a:gd name="T28" fmla="*/ 268 w 275"/>
                    <a:gd name="T29" fmla="*/ 41 h 357"/>
                    <a:gd name="T30" fmla="*/ 273 w 275"/>
                    <a:gd name="T31" fmla="*/ 32 h 357"/>
                    <a:gd name="T32" fmla="*/ 275 w 275"/>
                    <a:gd name="T33" fmla="*/ 23 h 357"/>
                    <a:gd name="T34" fmla="*/ 265 w 275"/>
                    <a:gd name="T35" fmla="*/ 19 h 357"/>
                    <a:gd name="T36" fmla="*/ 256 w 275"/>
                    <a:gd name="T37" fmla="*/ 17 h 357"/>
                    <a:gd name="T38" fmla="*/ 247 w 275"/>
                    <a:gd name="T39" fmla="*/ 22 h 357"/>
                    <a:gd name="T40" fmla="*/ 238 w 275"/>
                    <a:gd name="T41" fmla="*/ 29 h 357"/>
                    <a:gd name="T42" fmla="*/ 229 w 275"/>
                    <a:gd name="T43" fmla="*/ 35 h 357"/>
                    <a:gd name="T44" fmla="*/ 223 w 275"/>
                    <a:gd name="T45" fmla="*/ 44 h 357"/>
                    <a:gd name="T46" fmla="*/ 214 w 275"/>
                    <a:gd name="T47" fmla="*/ 44 h 357"/>
                    <a:gd name="T48" fmla="*/ 211 w 275"/>
                    <a:gd name="T49" fmla="*/ 35 h 357"/>
                    <a:gd name="T50" fmla="*/ 217 w 275"/>
                    <a:gd name="T51" fmla="*/ 25 h 357"/>
                    <a:gd name="T52" fmla="*/ 220 w 275"/>
                    <a:gd name="T53" fmla="*/ 14 h 357"/>
                    <a:gd name="T54" fmla="*/ 214 w 275"/>
                    <a:gd name="T55" fmla="*/ 7 h 357"/>
                    <a:gd name="T56" fmla="*/ 205 w 275"/>
                    <a:gd name="T57" fmla="*/ 0 h 357"/>
                    <a:gd name="T58" fmla="*/ 194 w 275"/>
                    <a:gd name="T59" fmla="*/ 2 h 357"/>
                    <a:gd name="T60" fmla="*/ 188 w 275"/>
                    <a:gd name="T61" fmla="*/ 11 h 357"/>
                    <a:gd name="T62" fmla="*/ 187 w 275"/>
                    <a:gd name="T63" fmla="*/ 20 h 357"/>
                    <a:gd name="T64" fmla="*/ 188 w 275"/>
                    <a:gd name="T65" fmla="*/ 29 h 357"/>
                    <a:gd name="T66" fmla="*/ 193 w 275"/>
                    <a:gd name="T67" fmla="*/ 38 h 357"/>
                    <a:gd name="T68" fmla="*/ 194 w 275"/>
                    <a:gd name="T69" fmla="*/ 47 h 357"/>
                    <a:gd name="T70" fmla="*/ 196 w 275"/>
                    <a:gd name="T71" fmla="*/ 56 h 357"/>
                    <a:gd name="T72" fmla="*/ 196 w 275"/>
                    <a:gd name="T73" fmla="*/ 66 h 357"/>
                    <a:gd name="T74" fmla="*/ 187 w 275"/>
                    <a:gd name="T75" fmla="*/ 69 h 357"/>
                    <a:gd name="T76" fmla="*/ 175 w 275"/>
                    <a:gd name="T77" fmla="*/ 69 h 357"/>
                    <a:gd name="T78" fmla="*/ 164 w 275"/>
                    <a:gd name="T79" fmla="*/ 66 h 357"/>
                    <a:gd name="T80" fmla="*/ 155 w 275"/>
                    <a:gd name="T81" fmla="*/ 66 h 357"/>
                    <a:gd name="T82" fmla="*/ 145 w 275"/>
                    <a:gd name="T83" fmla="*/ 66 h 357"/>
                    <a:gd name="T84" fmla="*/ 137 w 275"/>
                    <a:gd name="T85" fmla="*/ 72 h 357"/>
                    <a:gd name="T86" fmla="*/ 132 w 275"/>
                    <a:gd name="T87" fmla="*/ 81 h 357"/>
                    <a:gd name="T88" fmla="*/ 139 w 275"/>
                    <a:gd name="T89" fmla="*/ 90 h 357"/>
                    <a:gd name="T90" fmla="*/ 148 w 275"/>
                    <a:gd name="T91" fmla="*/ 93 h 357"/>
                    <a:gd name="T92" fmla="*/ 157 w 275"/>
                    <a:gd name="T93" fmla="*/ 96 h 357"/>
                    <a:gd name="T94" fmla="*/ 166 w 275"/>
                    <a:gd name="T95" fmla="*/ 94 h 357"/>
                    <a:gd name="T96" fmla="*/ 176 w 275"/>
                    <a:gd name="T97" fmla="*/ 91 h 357"/>
                    <a:gd name="T98" fmla="*/ 185 w 275"/>
                    <a:gd name="T99" fmla="*/ 90 h 357"/>
                    <a:gd name="T100" fmla="*/ 203 w 275"/>
                    <a:gd name="T101" fmla="*/ 94 h 357"/>
                    <a:gd name="T102" fmla="*/ 214 w 275"/>
                    <a:gd name="T103" fmla="*/ 182 h 357"/>
                    <a:gd name="T104" fmla="*/ 214 w 275"/>
                    <a:gd name="T105" fmla="*/ 241 h 357"/>
                    <a:gd name="T106" fmla="*/ 184 w 275"/>
                    <a:gd name="T107" fmla="*/ 283 h 357"/>
                    <a:gd name="T108" fmla="*/ 102 w 275"/>
                    <a:gd name="T109" fmla="*/ 297 h 357"/>
                    <a:gd name="T110" fmla="*/ 34 w 275"/>
                    <a:gd name="T111" fmla="*/ 299 h 35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75"/>
                    <a:gd name="T169" fmla="*/ 0 h 357"/>
                    <a:gd name="T170" fmla="*/ 275 w 275"/>
                    <a:gd name="T171" fmla="*/ 357 h 357"/>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75" h="357">
                      <a:moveTo>
                        <a:pt x="34" y="299"/>
                      </a:moveTo>
                      <a:lnTo>
                        <a:pt x="10" y="303"/>
                      </a:lnTo>
                      <a:lnTo>
                        <a:pt x="0" y="315"/>
                      </a:lnTo>
                      <a:lnTo>
                        <a:pt x="1" y="339"/>
                      </a:lnTo>
                      <a:lnTo>
                        <a:pt x="15" y="351"/>
                      </a:lnTo>
                      <a:lnTo>
                        <a:pt x="36" y="357"/>
                      </a:lnTo>
                      <a:lnTo>
                        <a:pt x="80" y="353"/>
                      </a:lnTo>
                      <a:lnTo>
                        <a:pt x="120" y="348"/>
                      </a:lnTo>
                      <a:lnTo>
                        <a:pt x="161" y="339"/>
                      </a:lnTo>
                      <a:lnTo>
                        <a:pt x="196" y="327"/>
                      </a:lnTo>
                      <a:lnTo>
                        <a:pt x="225" y="309"/>
                      </a:lnTo>
                      <a:lnTo>
                        <a:pt x="241" y="297"/>
                      </a:lnTo>
                      <a:lnTo>
                        <a:pt x="253" y="276"/>
                      </a:lnTo>
                      <a:lnTo>
                        <a:pt x="258" y="250"/>
                      </a:lnTo>
                      <a:lnTo>
                        <a:pt x="259" y="212"/>
                      </a:lnTo>
                      <a:lnTo>
                        <a:pt x="247" y="179"/>
                      </a:lnTo>
                      <a:lnTo>
                        <a:pt x="235" y="144"/>
                      </a:lnTo>
                      <a:lnTo>
                        <a:pt x="229" y="105"/>
                      </a:lnTo>
                      <a:lnTo>
                        <a:pt x="229" y="73"/>
                      </a:lnTo>
                      <a:lnTo>
                        <a:pt x="231" y="69"/>
                      </a:lnTo>
                      <a:lnTo>
                        <a:pt x="232" y="64"/>
                      </a:lnTo>
                      <a:lnTo>
                        <a:pt x="235" y="59"/>
                      </a:lnTo>
                      <a:lnTo>
                        <a:pt x="240" y="58"/>
                      </a:lnTo>
                      <a:lnTo>
                        <a:pt x="243" y="53"/>
                      </a:lnTo>
                      <a:lnTo>
                        <a:pt x="247" y="52"/>
                      </a:lnTo>
                      <a:lnTo>
                        <a:pt x="252" y="50"/>
                      </a:lnTo>
                      <a:lnTo>
                        <a:pt x="256" y="49"/>
                      </a:lnTo>
                      <a:lnTo>
                        <a:pt x="261" y="46"/>
                      </a:lnTo>
                      <a:lnTo>
                        <a:pt x="265" y="46"/>
                      </a:lnTo>
                      <a:lnTo>
                        <a:pt x="268" y="41"/>
                      </a:lnTo>
                      <a:lnTo>
                        <a:pt x="271" y="37"/>
                      </a:lnTo>
                      <a:lnTo>
                        <a:pt x="273" y="32"/>
                      </a:lnTo>
                      <a:lnTo>
                        <a:pt x="275" y="28"/>
                      </a:lnTo>
                      <a:lnTo>
                        <a:pt x="275" y="23"/>
                      </a:lnTo>
                      <a:lnTo>
                        <a:pt x="270" y="20"/>
                      </a:lnTo>
                      <a:lnTo>
                        <a:pt x="265" y="19"/>
                      </a:lnTo>
                      <a:lnTo>
                        <a:pt x="261" y="17"/>
                      </a:lnTo>
                      <a:lnTo>
                        <a:pt x="256" y="17"/>
                      </a:lnTo>
                      <a:lnTo>
                        <a:pt x="252" y="19"/>
                      </a:lnTo>
                      <a:lnTo>
                        <a:pt x="247" y="22"/>
                      </a:lnTo>
                      <a:lnTo>
                        <a:pt x="243" y="25"/>
                      </a:lnTo>
                      <a:lnTo>
                        <a:pt x="238" y="29"/>
                      </a:lnTo>
                      <a:lnTo>
                        <a:pt x="234" y="31"/>
                      </a:lnTo>
                      <a:lnTo>
                        <a:pt x="229" y="35"/>
                      </a:lnTo>
                      <a:lnTo>
                        <a:pt x="226" y="40"/>
                      </a:lnTo>
                      <a:lnTo>
                        <a:pt x="223" y="44"/>
                      </a:lnTo>
                      <a:lnTo>
                        <a:pt x="219" y="46"/>
                      </a:lnTo>
                      <a:lnTo>
                        <a:pt x="214" y="44"/>
                      </a:lnTo>
                      <a:lnTo>
                        <a:pt x="213" y="40"/>
                      </a:lnTo>
                      <a:lnTo>
                        <a:pt x="211" y="35"/>
                      </a:lnTo>
                      <a:lnTo>
                        <a:pt x="214" y="31"/>
                      </a:lnTo>
                      <a:lnTo>
                        <a:pt x="217" y="25"/>
                      </a:lnTo>
                      <a:lnTo>
                        <a:pt x="220" y="19"/>
                      </a:lnTo>
                      <a:lnTo>
                        <a:pt x="220" y="14"/>
                      </a:lnTo>
                      <a:lnTo>
                        <a:pt x="216" y="11"/>
                      </a:lnTo>
                      <a:lnTo>
                        <a:pt x="214" y="7"/>
                      </a:lnTo>
                      <a:lnTo>
                        <a:pt x="210" y="2"/>
                      </a:lnTo>
                      <a:lnTo>
                        <a:pt x="205" y="0"/>
                      </a:lnTo>
                      <a:lnTo>
                        <a:pt x="199" y="0"/>
                      </a:lnTo>
                      <a:lnTo>
                        <a:pt x="194" y="2"/>
                      </a:lnTo>
                      <a:lnTo>
                        <a:pt x="191" y="7"/>
                      </a:lnTo>
                      <a:lnTo>
                        <a:pt x="188" y="11"/>
                      </a:lnTo>
                      <a:lnTo>
                        <a:pt x="187" y="16"/>
                      </a:lnTo>
                      <a:lnTo>
                        <a:pt x="187" y="20"/>
                      </a:lnTo>
                      <a:lnTo>
                        <a:pt x="187" y="25"/>
                      </a:lnTo>
                      <a:lnTo>
                        <a:pt x="188" y="29"/>
                      </a:lnTo>
                      <a:lnTo>
                        <a:pt x="191" y="34"/>
                      </a:lnTo>
                      <a:lnTo>
                        <a:pt x="193" y="38"/>
                      </a:lnTo>
                      <a:lnTo>
                        <a:pt x="193" y="43"/>
                      </a:lnTo>
                      <a:lnTo>
                        <a:pt x="194" y="47"/>
                      </a:lnTo>
                      <a:lnTo>
                        <a:pt x="196" y="52"/>
                      </a:lnTo>
                      <a:lnTo>
                        <a:pt x="196" y="56"/>
                      </a:lnTo>
                      <a:lnTo>
                        <a:pt x="199" y="61"/>
                      </a:lnTo>
                      <a:lnTo>
                        <a:pt x="196" y="66"/>
                      </a:lnTo>
                      <a:lnTo>
                        <a:pt x="191" y="67"/>
                      </a:lnTo>
                      <a:lnTo>
                        <a:pt x="187" y="69"/>
                      </a:lnTo>
                      <a:lnTo>
                        <a:pt x="181" y="69"/>
                      </a:lnTo>
                      <a:lnTo>
                        <a:pt x="175" y="69"/>
                      </a:lnTo>
                      <a:lnTo>
                        <a:pt x="169" y="67"/>
                      </a:lnTo>
                      <a:lnTo>
                        <a:pt x="164" y="66"/>
                      </a:lnTo>
                      <a:lnTo>
                        <a:pt x="160" y="66"/>
                      </a:lnTo>
                      <a:lnTo>
                        <a:pt x="155" y="66"/>
                      </a:lnTo>
                      <a:lnTo>
                        <a:pt x="151" y="66"/>
                      </a:lnTo>
                      <a:lnTo>
                        <a:pt x="145" y="66"/>
                      </a:lnTo>
                      <a:lnTo>
                        <a:pt x="140" y="67"/>
                      </a:lnTo>
                      <a:lnTo>
                        <a:pt x="137" y="72"/>
                      </a:lnTo>
                      <a:lnTo>
                        <a:pt x="134" y="76"/>
                      </a:lnTo>
                      <a:lnTo>
                        <a:pt x="132" y="81"/>
                      </a:lnTo>
                      <a:lnTo>
                        <a:pt x="132" y="85"/>
                      </a:lnTo>
                      <a:lnTo>
                        <a:pt x="139" y="90"/>
                      </a:lnTo>
                      <a:lnTo>
                        <a:pt x="143" y="91"/>
                      </a:lnTo>
                      <a:lnTo>
                        <a:pt x="148" y="93"/>
                      </a:lnTo>
                      <a:lnTo>
                        <a:pt x="152" y="96"/>
                      </a:lnTo>
                      <a:lnTo>
                        <a:pt x="157" y="96"/>
                      </a:lnTo>
                      <a:lnTo>
                        <a:pt x="161" y="96"/>
                      </a:lnTo>
                      <a:lnTo>
                        <a:pt x="166" y="94"/>
                      </a:lnTo>
                      <a:lnTo>
                        <a:pt x="172" y="93"/>
                      </a:lnTo>
                      <a:lnTo>
                        <a:pt x="176" y="91"/>
                      </a:lnTo>
                      <a:lnTo>
                        <a:pt x="181" y="90"/>
                      </a:lnTo>
                      <a:lnTo>
                        <a:pt x="185" y="90"/>
                      </a:lnTo>
                      <a:lnTo>
                        <a:pt x="190" y="87"/>
                      </a:lnTo>
                      <a:lnTo>
                        <a:pt x="203" y="94"/>
                      </a:lnTo>
                      <a:lnTo>
                        <a:pt x="207" y="140"/>
                      </a:lnTo>
                      <a:lnTo>
                        <a:pt x="214" y="182"/>
                      </a:lnTo>
                      <a:lnTo>
                        <a:pt x="217" y="214"/>
                      </a:lnTo>
                      <a:lnTo>
                        <a:pt x="214" y="241"/>
                      </a:lnTo>
                      <a:lnTo>
                        <a:pt x="203" y="268"/>
                      </a:lnTo>
                      <a:lnTo>
                        <a:pt x="184" y="283"/>
                      </a:lnTo>
                      <a:lnTo>
                        <a:pt x="146" y="294"/>
                      </a:lnTo>
                      <a:lnTo>
                        <a:pt x="102" y="297"/>
                      </a:lnTo>
                      <a:lnTo>
                        <a:pt x="57" y="297"/>
                      </a:lnTo>
                      <a:lnTo>
                        <a:pt x="34" y="299"/>
                      </a:lnTo>
                      <a:close/>
                    </a:path>
                  </a:pathLst>
                </a:custGeom>
                <a:solidFill>
                  <a:srgbClr val="000000"/>
                </a:solidFill>
                <a:ln w="9525">
                  <a:noFill/>
                  <a:round/>
                  <a:headEnd/>
                  <a:tailEnd/>
                </a:ln>
              </p:spPr>
              <p:txBody>
                <a:bodyPr>
                  <a:prstTxWarp prst="textNoShape">
                    <a:avLst/>
                  </a:prstTxWarp>
                </a:bodyPr>
                <a:lstStyle/>
                <a:p>
                  <a:endParaRPr lang="en-US" dirty="0"/>
                </a:p>
              </p:txBody>
            </p:sp>
          </p:grpSp>
        </p:grpSp>
      </p:grpSp>
      <p:grpSp>
        <p:nvGrpSpPr>
          <p:cNvPr id="15" name="Group 119"/>
          <p:cNvGrpSpPr>
            <a:grpSpLocks/>
          </p:cNvGrpSpPr>
          <p:nvPr/>
        </p:nvGrpSpPr>
        <p:grpSpPr bwMode="auto">
          <a:xfrm>
            <a:off x="4565650" y="5295900"/>
            <a:ext cx="3863975" cy="1085850"/>
            <a:chOff x="4947376" y="5550626"/>
            <a:chExt cx="4183561" cy="1085305"/>
          </a:xfrm>
        </p:grpSpPr>
        <p:sp>
          <p:nvSpPr>
            <p:cNvPr id="31797" name="Text Box 16"/>
            <p:cNvSpPr txBox="1">
              <a:spLocks noChangeArrowheads="1"/>
            </p:cNvSpPr>
            <p:nvPr/>
          </p:nvSpPr>
          <p:spPr bwMode="auto">
            <a:xfrm>
              <a:off x="6318854" y="5569494"/>
              <a:ext cx="2812083" cy="584481"/>
            </a:xfrm>
            <a:prstGeom prst="rect">
              <a:avLst/>
            </a:prstGeom>
            <a:noFill/>
            <a:ln w="9525">
              <a:noFill/>
              <a:miter lim="800000"/>
              <a:headEnd/>
              <a:tailEnd/>
            </a:ln>
          </p:spPr>
          <p:txBody>
            <a:bodyPr>
              <a:prstTxWarp prst="textNoShape">
                <a:avLst/>
              </a:prstTxWarp>
              <a:spAutoFit/>
            </a:bodyPr>
            <a:lstStyle/>
            <a:p>
              <a:r>
                <a:rPr lang="en-GB" sz="1600" b="1" dirty="0">
                  <a:solidFill>
                    <a:srgbClr val="660066"/>
                  </a:solidFill>
                  <a:latin typeface="Century Gothic" pitchFamily="-1" charset="0"/>
                </a:rPr>
                <a:t>I´s may seem withdrawn to E´s </a:t>
              </a:r>
            </a:p>
          </p:txBody>
        </p:sp>
        <p:grpSp>
          <p:nvGrpSpPr>
            <p:cNvPr id="31798" name="Group 111"/>
            <p:cNvGrpSpPr>
              <a:grpSpLocks/>
            </p:cNvGrpSpPr>
            <p:nvPr/>
          </p:nvGrpSpPr>
          <p:grpSpPr bwMode="auto">
            <a:xfrm>
              <a:off x="4947376" y="5550626"/>
              <a:ext cx="1446213" cy="1085305"/>
              <a:chOff x="6750050" y="5524500"/>
              <a:chExt cx="1446213" cy="714375"/>
            </a:xfrm>
          </p:grpSpPr>
          <p:sp>
            <p:nvSpPr>
              <p:cNvPr id="31799" name="Freeform 64"/>
              <p:cNvSpPr>
                <a:spLocks/>
              </p:cNvSpPr>
              <p:nvPr/>
            </p:nvSpPr>
            <p:spPr bwMode="auto">
              <a:xfrm>
                <a:off x="6750050" y="5768975"/>
                <a:ext cx="1446213" cy="469900"/>
              </a:xfrm>
              <a:custGeom>
                <a:avLst/>
                <a:gdLst>
                  <a:gd name="T0" fmla="*/ 2147483647 w 1892"/>
                  <a:gd name="T1" fmla="*/ 2147483647 h 1185"/>
                  <a:gd name="T2" fmla="*/ 2147483647 w 1892"/>
                  <a:gd name="T3" fmla="*/ 2147483647 h 1185"/>
                  <a:gd name="T4" fmla="*/ 2147483647 w 1892"/>
                  <a:gd name="T5" fmla="*/ 2147483647 h 1185"/>
                  <a:gd name="T6" fmla="*/ 2147483647 w 1892"/>
                  <a:gd name="T7" fmla="*/ 2147483647 h 1185"/>
                  <a:gd name="T8" fmla="*/ 2147483647 w 1892"/>
                  <a:gd name="T9" fmla="*/ 2147483647 h 1185"/>
                  <a:gd name="T10" fmla="*/ 2147483647 w 1892"/>
                  <a:gd name="T11" fmla="*/ 2147483647 h 1185"/>
                  <a:gd name="T12" fmla="*/ 2147483647 w 1892"/>
                  <a:gd name="T13" fmla="*/ 2147483647 h 1185"/>
                  <a:gd name="T14" fmla="*/ 2147483647 w 1892"/>
                  <a:gd name="T15" fmla="*/ 2147483647 h 1185"/>
                  <a:gd name="T16" fmla="*/ 2147483647 w 1892"/>
                  <a:gd name="T17" fmla="*/ 2147483647 h 1185"/>
                  <a:gd name="T18" fmla="*/ 2147483647 w 1892"/>
                  <a:gd name="T19" fmla="*/ 2147483647 h 1185"/>
                  <a:gd name="T20" fmla="*/ 2147483647 w 1892"/>
                  <a:gd name="T21" fmla="*/ 2147483647 h 1185"/>
                  <a:gd name="T22" fmla="*/ 2147483647 w 1892"/>
                  <a:gd name="T23" fmla="*/ 2147483647 h 1185"/>
                  <a:gd name="T24" fmla="*/ 0 w 1892"/>
                  <a:gd name="T25" fmla="*/ 2147483647 h 1185"/>
                  <a:gd name="T26" fmla="*/ 2147483647 w 1892"/>
                  <a:gd name="T27" fmla="*/ 2147483647 h 1185"/>
                  <a:gd name="T28" fmla="*/ 2147483647 w 1892"/>
                  <a:gd name="T29" fmla="*/ 2147483647 h 1185"/>
                  <a:gd name="T30" fmla="*/ 2147483647 w 1892"/>
                  <a:gd name="T31" fmla="*/ 2147483647 h 1185"/>
                  <a:gd name="T32" fmla="*/ 2147483647 w 1892"/>
                  <a:gd name="T33" fmla="*/ 2147483647 h 1185"/>
                  <a:gd name="T34" fmla="*/ 2147483647 w 1892"/>
                  <a:gd name="T35" fmla="*/ 2147483647 h 1185"/>
                  <a:gd name="T36" fmla="*/ 2147483647 w 1892"/>
                  <a:gd name="T37" fmla="*/ 2147483647 h 1185"/>
                  <a:gd name="T38" fmla="*/ 2147483647 w 1892"/>
                  <a:gd name="T39" fmla="*/ 2147483647 h 1185"/>
                  <a:gd name="T40" fmla="*/ 2147483647 w 1892"/>
                  <a:gd name="T41" fmla="*/ 2147483647 h 1185"/>
                  <a:gd name="T42" fmla="*/ 2147483647 w 1892"/>
                  <a:gd name="T43" fmla="*/ 2147483647 h 1185"/>
                  <a:gd name="T44" fmla="*/ 2147483647 w 1892"/>
                  <a:gd name="T45" fmla="*/ 2147483647 h 1185"/>
                  <a:gd name="T46" fmla="*/ 2147483647 w 1892"/>
                  <a:gd name="T47" fmla="*/ 2147483647 h 1185"/>
                  <a:gd name="T48" fmla="*/ 2147483647 w 1892"/>
                  <a:gd name="T49" fmla="*/ 2147483647 h 1185"/>
                  <a:gd name="T50" fmla="*/ 2147483647 w 1892"/>
                  <a:gd name="T51" fmla="*/ 2147483647 h 1185"/>
                  <a:gd name="T52" fmla="*/ 2147483647 w 1892"/>
                  <a:gd name="T53" fmla="*/ 2147483647 h 1185"/>
                  <a:gd name="T54" fmla="*/ 2147483647 w 1892"/>
                  <a:gd name="T55" fmla="*/ 2147483647 h 1185"/>
                  <a:gd name="T56" fmla="*/ 2147483647 w 1892"/>
                  <a:gd name="T57" fmla="*/ 2147483647 h 1185"/>
                  <a:gd name="T58" fmla="*/ 2147483647 w 1892"/>
                  <a:gd name="T59" fmla="*/ 2147483647 h 1185"/>
                  <a:gd name="T60" fmla="*/ 2147483647 w 1892"/>
                  <a:gd name="T61" fmla="*/ 2147483647 h 1185"/>
                  <a:gd name="T62" fmla="*/ 2147483647 w 1892"/>
                  <a:gd name="T63" fmla="*/ 2147483647 h 1185"/>
                  <a:gd name="T64" fmla="*/ 2147483647 w 1892"/>
                  <a:gd name="T65" fmla="*/ 2147483647 h 1185"/>
                  <a:gd name="T66" fmla="*/ 2147483647 w 1892"/>
                  <a:gd name="T67" fmla="*/ 2147483647 h 1185"/>
                  <a:gd name="T68" fmla="*/ 2147483647 w 1892"/>
                  <a:gd name="T69" fmla="*/ 2147483647 h 1185"/>
                  <a:gd name="T70" fmla="*/ 2147483647 w 1892"/>
                  <a:gd name="T71" fmla="*/ 2147483647 h 1185"/>
                  <a:gd name="T72" fmla="*/ 2147483647 w 1892"/>
                  <a:gd name="T73" fmla="*/ 2147483647 h 1185"/>
                  <a:gd name="T74" fmla="*/ 2147483647 w 1892"/>
                  <a:gd name="T75" fmla="*/ 2147483647 h 1185"/>
                  <a:gd name="T76" fmla="*/ 2147483647 w 1892"/>
                  <a:gd name="T77" fmla="*/ 2147483647 h 1185"/>
                  <a:gd name="T78" fmla="*/ 2147483647 w 1892"/>
                  <a:gd name="T79" fmla="*/ 2147483647 h 1185"/>
                  <a:gd name="T80" fmla="*/ 2147483647 w 1892"/>
                  <a:gd name="T81" fmla="*/ 2147483647 h 118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892"/>
                  <a:gd name="T124" fmla="*/ 0 h 1185"/>
                  <a:gd name="T125" fmla="*/ 1892 w 1892"/>
                  <a:gd name="T126" fmla="*/ 1185 h 118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892" h="1185">
                    <a:moveTo>
                      <a:pt x="1892" y="1045"/>
                    </a:moveTo>
                    <a:lnTo>
                      <a:pt x="1780" y="617"/>
                    </a:lnTo>
                    <a:lnTo>
                      <a:pt x="1730" y="496"/>
                    </a:lnTo>
                    <a:lnTo>
                      <a:pt x="1687" y="400"/>
                    </a:lnTo>
                    <a:lnTo>
                      <a:pt x="1637" y="315"/>
                    </a:lnTo>
                    <a:lnTo>
                      <a:pt x="1527" y="157"/>
                    </a:lnTo>
                    <a:lnTo>
                      <a:pt x="1494" y="131"/>
                    </a:lnTo>
                    <a:lnTo>
                      <a:pt x="1450" y="101"/>
                    </a:lnTo>
                    <a:lnTo>
                      <a:pt x="1353" y="56"/>
                    </a:lnTo>
                    <a:lnTo>
                      <a:pt x="1217" y="20"/>
                    </a:lnTo>
                    <a:lnTo>
                      <a:pt x="1171" y="13"/>
                    </a:lnTo>
                    <a:lnTo>
                      <a:pt x="1114" y="5"/>
                    </a:lnTo>
                    <a:lnTo>
                      <a:pt x="925" y="0"/>
                    </a:lnTo>
                    <a:lnTo>
                      <a:pt x="860" y="2"/>
                    </a:lnTo>
                    <a:lnTo>
                      <a:pt x="781" y="7"/>
                    </a:lnTo>
                    <a:lnTo>
                      <a:pt x="698" y="24"/>
                    </a:lnTo>
                    <a:lnTo>
                      <a:pt x="606" y="55"/>
                    </a:lnTo>
                    <a:lnTo>
                      <a:pt x="559" y="75"/>
                    </a:lnTo>
                    <a:lnTo>
                      <a:pt x="526" y="99"/>
                    </a:lnTo>
                    <a:lnTo>
                      <a:pt x="487" y="132"/>
                    </a:lnTo>
                    <a:lnTo>
                      <a:pt x="438" y="191"/>
                    </a:lnTo>
                    <a:lnTo>
                      <a:pt x="387" y="282"/>
                    </a:lnTo>
                    <a:lnTo>
                      <a:pt x="258" y="636"/>
                    </a:lnTo>
                    <a:lnTo>
                      <a:pt x="107" y="916"/>
                    </a:lnTo>
                    <a:lnTo>
                      <a:pt x="107" y="937"/>
                    </a:lnTo>
                    <a:lnTo>
                      <a:pt x="0" y="1185"/>
                    </a:lnTo>
                    <a:lnTo>
                      <a:pt x="96" y="1089"/>
                    </a:lnTo>
                    <a:lnTo>
                      <a:pt x="182" y="884"/>
                    </a:lnTo>
                    <a:lnTo>
                      <a:pt x="312" y="658"/>
                    </a:lnTo>
                    <a:lnTo>
                      <a:pt x="330" y="637"/>
                    </a:lnTo>
                    <a:lnTo>
                      <a:pt x="345" y="601"/>
                    </a:lnTo>
                    <a:lnTo>
                      <a:pt x="355" y="562"/>
                    </a:lnTo>
                    <a:lnTo>
                      <a:pt x="389" y="441"/>
                    </a:lnTo>
                    <a:lnTo>
                      <a:pt x="419" y="389"/>
                    </a:lnTo>
                    <a:lnTo>
                      <a:pt x="445" y="357"/>
                    </a:lnTo>
                    <a:lnTo>
                      <a:pt x="482" y="326"/>
                    </a:lnTo>
                    <a:lnTo>
                      <a:pt x="513" y="310"/>
                    </a:lnTo>
                    <a:lnTo>
                      <a:pt x="537" y="303"/>
                    </a:lnTo>
                    <a:lnTo>
                      <a:pt x="546" y="320"/>
                    </a:lnTo>
                    <a:lnTo>
                      <a:pt x="541" y="348"/>
                    </a:lnTo>
                    <a:lnTo>
                      <a:pt x="520" y="385"/>
                    </a:lnTo>
                    <a:lnTo>
                      <a:pt x="526" y="418"/>
                    </a:lnTo>
                    <a:lnTo>
                      <a:pt x="537" y="433"/>
                    </a:lnTo>
                    <a:lnTo>
                      <a:pt x="566" y="429"/>
                    </a:lnTo>
                    <a:lnTo>
                      <a:pt x="592" y="414"/>
                    </a:lnTo>
                    <a:lnTo>
                      <a:pt x="634" y="385"/>
                    </a:lnTo>
                    <a:lnTo>
                      <a:pt x="677" y="325"/>
                    </a:lnTo>
                    <a:lnTo>
                      <a:pt x="716" y="289"/>
                    </a:lnTo>
                    <a:lnTo>
                      <a:pt x="771" y="251"/>
                    </a:lnTo>
                    <a:lnTo>
                      <a:pt x="817" y="239"/>
                    </a:lnTo>
                    <a:lnTo>
                      <a:pt x="855" y="245"/>
                    </a:lnTo>
                    <a:lnTo>
                      <a:pt x="907" y="264"/>
                    </a:lnTo>
                    <a:lnTo>
                      <a:pt x="935" y="282"/>
                    </a:lnTo>
                    <a:lnTo>
                      <a:pt x="982" y="307"/>
                    </a:lnTo>
                    <a:lnTo>
                      <a:pt x="1036" y="320"/>
                    </a:lnTo>
                    <a:lnTo>
                      <a:pt x="1099" y="322"/>
                    </a:lnTo>
                    <a:lnTo>
                      <a:pt x="1129" y="314"/>
                    </a:lnTo>
                    <a:lnTo>
                      <a:pt x="1199" y="297"/>
                    </a:lnTo>
                    <a:lnTo>
                      <a:pt x="1245" y="297"/>
                    </a:lnTo>
                    <a:lnTo>
                      <a:pt x="1278" y="303"/>
                    </a:lnTo>
                    <a:lnTo>
                      <a:pt x="1326" y="333"/>
                    </a:lnTo>
                    <a:lnTo>
                      <a:pt x="1364" y="364"/>
                    </a:lnTo>
                    <a:lnTo>
                      <a:pt x="1384" y="377"/>
                    </a:lnTo>
                    <a:lnTo>
                      <a:pt x="1397" y="367"/>
                    </a:lnTo>
                    <a:lnTo>
                      <a:pt x="1406" y="351"/>
                    </a:lnTo>
                    <a:lnTo>
                      <a:pt x="1395" y="313"/>
                    </a:lnTo>
                    <a:lnTo>
                      <a:pt x="1397" y="292"/>
                    </a:lnTo>
                    <a:lnTo>
                      <a:pt x="1419" y="286"/>
                    </a:lnTo>
                    <a:lnTo>
                      <a:pt x="1452" y="302"/>
                    </a:lnTo>
                    <a:lnTo>
                      <a:pt x="1503" y="351"/>
                    </a:lnTo>
                    <a:lnTo>
                      <a:pt x="1529" y="377"/>
                    </a:lnTo>
                    <a:lnTo>
                      <a:pt x="1555" y="395"/>
                    </a:lnTo>
                    <a:lnTo>
                      <a:pt x="1589" y="416"/>
                    </a:lnTo>
                    <a:lnTo>
                      <a:pt x="1620" y="439"/>
                    </a:lnTo>
                    <a:lnTo>
                      <a:pt x="1653" y="483"/>
                    </a:lnTo>
                    <a:lnTo>
                      <a:pt x="1681" y="547"/>
                    </a:lnTo>
                    <a:lnTo>
                      <a:pt x="1698" y="594"/>
                    </a:lnTo>
                    <a:lnTo>
                      <a:pt x="1725" y="694"/>
                    </a:lnTo>
                    <a:lnTo>
                      <a:pt x="1741" y="798"/>
                    </a:lnTo>
                    <a:lnTo>
                      <a:pt x="1794" y="937"/>
                    </a:lnTo>
                    <a:lnTo>
                      <a:pt x="1837" y="1035"/>
                    </a:lnTo>
                    <a:lnTo>
                      <a:pt x="1892" y="1045"/>
                    </a:lnTo>
                    <a:close/>
                  </a:path>
                </a:pathLst>
              </a:custGeom>
              <a:solidFill>
                <a:srgbClr val="4D4D4D"/>
              </a:solidFill>
              <a:ln w="9525">
                <a:noFill/>
                <a:round/>
                <a:headEnd/>
                <a:tailEnd/>
              </a:ln>
            </p:spPr>
            <p:txBody>
              <a:bodyPr>
                <a:prstTxWarp prst="textNoShape">
                  <a:avLst/>
                </a:prstTxWarp>
              </a:bodyPr>
              <a:lstStyle/>
              <a:p>
                <a:endParaRPr lang="en-US" dirty="0"/>
              </a:p>
            </p:txBody>
          </p:sp>
          <p:grpSp>
            <p:nvGrpSpPr>
              <p:cNvPr id="31800" name="Group 65"/>
              <p:cNvGrpSpPr>
                <a:grpSpLocks/>
              </p:cNvGrpSpPr>
              <p:nvPr/>
            </p:nvGrpSpPr>
            <p:grpSpPr bwMode="auto">
              <a:xfrm>
                <a:off x="6969125" y="5524500"/>
                <a:ext cx="976313" cy="473075"/>
                <a:chOff x="2969" y="4571"/>
                <a:chExt cx="425" cy="398"/>
              </a:xfrm>
            </p:grpSpPr>
            <p:sp>
              <p:nvSpPr>
                <p:cNvPr id="31801" name="Freeform 66"/>
                <p:cNvSpPr>
                  <a:spLocks/>
                </p:cNvSpPr>
                <p:nvPr/>
              </p:nvSpPr>
              <p:spPr bwMode="auto">
                <a:xfrm>
                  <a:off x="3115" y="4668"/>
                  <a:ext cx="155" cy="134"/>
                </a:xfrm>
                <a:custGeom>
                  <a:avLst/>
                  <a:gdLst>
                    <a:gd name="T0" fmla="*/ 0 w 466"/>
                    <a:gd name="T1" fmla="*/ 0 h 536"/>
                    <a:gd name="T2" fmla="*/ 0 w 466"/>
                    <a:gd name="T3" fmla="*/ 0 h 536"/>
                    <a:gd name="T4" fmla="*/ 0 w 466"/>
                    <a:gd name="T5" fmla="*/ 0 h 536"/>
                    <a:gd name="T6" fmla="*/ 0 w 466"/>
                    <a:gd name="T7" fmla="*/ 0 h 536"/>
                    <a:gd name="T8" fmla="*/ 0 w 466"/>
                    <a:gd name="T9" fmla="*/ 0 h 536"/>
                    <a:gd name="T10" fmla="*/ 0 w 466"/>
                    <a:gd name="T11" fmla="*/ 0 h 536"/>
                    <a:gd name="T12" fmla="*/ 0 w 466"/>
                    <a:gd name="T13" fmla="*/ 0 h 536"/>
                    <a:gd name="T14" fmla="*/ 0 w 466"/>
                    <a:gd name="T15" fmla="*/ 0 h 536"/>
                    <a:gd name="T16" fmla="*/ 0 w 466"/>
                    <a:gd name="T17" fmla="*/ 0 h 536"/>
                    <a:gd name="T18" fmla="*/ 0 w 466"/>
                    <a:gd name="T19" fmla="*/ 0 h 536"/>
                    <a:gd name="T20" fmla="*/ 0 w 466"/>
                    <a:gd name="T21" fmla="*/ 0 h 536"/>
                    <a:gd name="T22" fmla="*/ 0 w 466"/>
                    <a:gd name="T23" fmla="*/ 0 h 536"/>
                    <a:gd name="T24" fmla="*/ 0 w 466"/>
                    <a:gd name="T25" fmla="*/ 0 h 536"/>
                    <a:gd name="T26" fmla="*/ 0 w 466"/>
                    <a:gd name="T27" fmla="*/ 0 h 536"/>
                    <a:gd name="T28" fmla="*/ 0 w 466"/>
                    <a:gd name="T29" fmla="*/ 0 h 536"/>
                    <a:gd name="T30" fmla="*/ 0 w 466"/>
                    <a:gd name="T31" fmla="*/ 0 h 536"/>
                    <a:gd name="T32" fmla="*/ 0 w 466"/>
                    <a:gd name="T33" fmla="*/ 0 h 536"/>
                    <a:gd name="T34" fmla="*/ 0 w 466"/>
                    <a:gd name="T35" fmla="*/ 0 h 536"/>
                    <a:gd name="T36" fmla="*/ 0 w 466"/>
                    <a:gd name="T37" fmla="*/ 0 h 536"/>
                    <a:gd name="T38" fmla="*/ 0 w 466"/>
                    <a:gd name="T39" fmla="*/ 0 h 536"/>
                    <a:gd name="T40" fmla="*/ 0 w 466"/>
                    <a:gd name="T41" fmla="*/ 0 h 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66"/>
                    <a:gd name="T64" fmla="*/ 0 h 536"/>
                    <a:gd name="T65" fmla="*/ 466 w 466"/>
                    <a:gd name="T66" fmla="*/ 536 h 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66" h="536">
                      <a:moveTo>
                        <a:pt x="65" y="257"/>
                      </a:moveTo>
                      <a:lnTo>
                        <a:pt x="102" y="164"/>
                      </a:lnTo>
                      <a:lnTo>
                        <a:pt x="143" y="86"/>
                      </a:lnTo>
                      <a:lnTo>
                        <a:pt x="183" y="24"/>
                      </a:lnTo>
                      <a:lnTo>
                        <a:pt x="254" y="0"/>
                      </a:lnTo>
                      <a:lnTo>
                        <a:pt x="338" y="0"/>
                      </a:lnTo>
                      <a:lnTo>
                        <a:pt x="405" y="24"/>
                      </a:lnTo>
                      <a:lnTo>
                        <a:pt x="449" y="73"/>
                      </a:lnTo>
                      <a:lnTo>
                        <a:pt x="456" y="166"/>
                      </a:lnTo>
                      <a:lnTo>
                        <a:pt x="466" y="283"/>
                      </a:lnTo>
                      <a:lnTo>
                        <a:pt x="449" y="392"/>
                      </a:lnTo>
                      <a:lnTo>
                        <a:pt x="435" y="446"/>
                      </a:lnTo>
                      <a:lnTo>
                        <a:pt x="409" y="490"/>
                      </a:lnTo>
                      <a:lnTo>
                        <a:pt x="364" y="506"/>
                      </a:lnTo>
                      <a:lnTo>
                        <a:pt x="243" y="531"/>
                      </a:lnTo>
                      <a:lnTo>
                        <a:pt x="166" y="536"/>
                      </a:lnTo>
                      <a:lnTo>
                        <a:pt x="44" y="513"/>
                      </a:lnTo>
                      <a:lnTo>
                        <a:pt x="0" y="444"/>
                      </a:lnTo>
                      <a:lnTo>
                        <a:pt x="10" y="376"/>
                      </a:lnTo>
                      <a:lnTo>
                        <a:pt x="55" y="280"/>
                      </a:lnTo>
                      <a:lnTo>
                        <a:pt x="65" y="257"/>
                      </a:lnTo>
                      <a:close/>
                    </a:path>
                  </a:pathLst>
                </a:custGeom>
                <a:solidFill>
                  <a:srgbClr val="000000"/>
                </a:solidFill>
                <a:ln w="9525">
                  <a:noFill/>
                  <a:round/>
                  <a:headEnd/>
                  <a:tailEnd/>
                </a:ln>
              </p:spPr>
              <p:txBody>
                <a:bodyPr>
                  <a:prstTxWarp prst="textNoShape">
                    <a:avLst/>
                  </a:prstTxWarp>
                </a:bodyPr>
                <a:lstStyle/>
                <a:p>
                  <a:endParaRPr lang="en-US" dirty="0"/>
                </a:p>
              </p:txBody>
            </p:sp>
            <p:sp>
              <p:nvSpPr>
                <p:cNvPr id="31802" name="Freeform 67"/>
                <p:cNvSpPr>
                  <a:spLocks/>
                </p:cNvSpPr>
                <p:nvPr/>
              </p:nvSpPr>
              <p:spPr bwMode="auto">
                <a:xfrm>
                  <a:off x="3244" y="4677"/>
                  <a:ext cx="150" cy="170"/>
                </a:xfrm>
                <a:custGeom>
                  <a:avLst/>
                  <a:gdLst>
                    <a:gd name="T0" fmla="*/ 0 w 450"/>
                    <a:gd name="T1" fmla="*/ 0 h 681"/>
                    <a:gd name="T2" fmla="*/ 0 w 450"/>
                    <a:gd name="T3" fmla="*/ 0 h 681"/>
                    <a:gd name="T4" fmla="*/ 0 w 450"/>
                    <a:gd name="T5" fmla="*/ 0 h 681"/>
                    <a:gd name="T6" fmla="*/ 0 w 450"/>
                    <a:gd name="T7" fmla="*/ 0 h 681"/>
                    <a:gd name="T8" fmla="*/ 0 w 450"/>
                    <a:gd name="T9" fmla="*/ 0 h 681"/>
                    <a:gd name="T10" fmla="*/ 0 w 450"/>
                    <a:gd name="T11" fmla="*/ 0 h 681"/>
                    <a:gd name="T12" fmla="*/ 0 w 450"/>
                    <a:gd name="T13" fmla="*/ 0 h 681"/>
                    <a:gd name="T14" fmla="*/ 0 w 450"/>
                    <a:gd name="T15" fmla="*/ 0 h 681"/>
                    <a:gd name="T16" fmla="*/ 0 w 450"/>
                    <a:gd name="T17" fmla="*/ 0 h 681"/>
                    <a:gd name="T18" fmla="*/ 0 w 450"/>
                    <a:gd name="T19" fmla="*/ 0 h 681"/>
                    <a:gd name="T20" fmla="*/ 0 w 450"/>
                    <a:gd name="T21" fmla="*/ 0 h 681"/>
                    <a:gd name="T22" fmla="*/ 0 w 450"/>
                    <a:gd name="T23" fmla="*/ 0 h 681"/>
                    <a:gd name="T24" fmla="*/ 0 w 450"/>
                    <a:gd name="T25" fmla="*/ 0 h 681"/>
                    <a:gd name="T26" fmla="*/ 0 w 450"/>
                    <a:gd name="T27" fmla="*/ 0 h 681"/>
                    <a:gd name="T28" fmla="*/ 0 w 450"/>
                    <a:gd name="T29" fmla="*/ 0 h 681"/>
                    <a:gd name="T30" fmla="*/ 0 w 450"/>
                    <a:gd name="T31" fmla="*/ 0 h 681"/>
                    <a:gd name="T32" fmla="*/ 0 w 450"/>
                    <a:gd name="T33" fmla="*/ 0 h 681"/>
                    <a:gd name="T34" fmla="*/ 0 w 450"/>
                    <a:gd name="T35" fmla="*/ 0 h 681"/>
                    <a:gd name="T36" fmla="*/ 0 w 450"/>
                    <a:gd name="T37" fmla="*/ 0 h 681"/>
                    <a:gd name="T38" fmla="*/ 0 w 450"/>
                    <a:gd name="T39" fmla="*/ 0 h 681"/>
                    <a:gd name="T40" fmla="*/ 0 w 450"/>
                    <a:gd name="T41" fmla="*/ 0 h 681"/>
                    <a:gd name="T42" fmla="*/ 0 w 450"/>
                    <a:gd name="T43" fmla="*/ 0 h 681"/>
                    <a:gd name="T44" fmla="*/ 0 w 450"/>
                    <a:gd name="T45" fmla="*/ 0 h 681"/>
                    <a:gd name="T46" fmla="*/ 0 w 450"/>
                    <a:gd name="T47" fmla="*/ 0 h 681"/>
                    <a:gd name="T48" fmla="*/ 0 w 450"/>
                    <a:gd name="T49" fmla="*/ 0 h 681"/>
                    <a:gd name="T50" fmla="*/ 0 w 450"/>
                    <a:gd name="T51" fmla="*/ 0 h 681"/>
                    <a:gd name="T52" fmla="*/ 0 w 450"/>
                    <a:gd name="T53" fmla="*/ 0 h 681"/>
                    <a:gd name="T54" fmla="*/ 0 w 450"/>
                    <a:gd name="T55" fmla="*/ 0 h 681"/>
                    <a:gd name="T56" fmla="*/ 0 w 450"/>
                    <a:gd name="T57" fmla="*/ 0 h 681"/>
                    <a:gd name="T58" fmla="*/ 0 w 450"/>
                    <a:gd name="T59" fmla="*/ 0 h 681"/>
                    <a:gd name="T60" fmla="*/ 0 w 450"/>
                    <a:gd name="T61" fmla="*/ 0 h 681"/>
                    <a:gd name="T62" fmla="*/ 0 w 450"/>
                    <a:gd name="T63" fmla="*/ 0 h 681"/>
                    <a:gd name="T64" fmla="*/ 0 w 450"/>
                    <a:gd name="T65" fmla="*/ 0 h 681"/>
                    <a:gd name="T66" fmla="*/ 0 w 450"/>
                    <a:gd name="T67" fmla="*/ 0 h 68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50"/>
                    <a:gd name="T103" fmla="*/ 0 h 681"/>
                    <a:gd name="T104" fmla="*/ 450 w 450"/>
                    <a:gd name="T105" fmla="*/ 681 h 68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50" h="681">
                      <a:moveTo>
                        <a:pt x="19" y="9"/>
                      </a:moveTo>
                      <a:lnTo>
                        <a:pt x="71" y="0"/>
                      </a:lnTo>
                      <a:lnTo>
                        <a:pt x="142" y="32"/>
                      </a:lnTo>
                      <a:lnTo>
                        <a:pt x="206" y="103"/>
                      </a:lnTo>
                      <a:lnTo>
                        <a:pt x="284" y="198"/>
                      </a:lnTo>
                      <a:lnTo>
                        <a:pt x="315" y="289"/>
                      </a:lnTo>
                      <a:lnTo>
                        <a:pt x="325" y="400"/>
                      </a:lnTo>
                      <a:lnTo>
                        <a:pt x="318" y="469"/>
                      </a:lnTo>
                      <a:lnTo>
                        <a:pt x="318" y="507"/>
                      </a:lnTo>
                      <a:lnTo>
                        <a:pt x="389" y="548"/>
                      </a:lnTo>
                      <a:lnTo>
                        <a:pt x="426" y="603"/>
                      </a:lnTo>
                      <a:lnTo>
                        <a:pt x="450" y="649"/>
                      </a:lnTo>
                      <a:lnTo>
                        <a:pt x="429" y="681"/>
                      </a:lnTo>
                      <a:lnTo>
                        <a:pt x="389" y="681"/>
                      </a:lnTo>
                      <a:lnTo>
                        <a:pt x="344" y="658"/>
                      </a:lnTo>
                      <a:lnTo>
                        <a:pt x="339" y="616"/>
                      </a:lnTo>
                      <a:lnTo>
                        <a:pt x="315" y="564"/>
                      </a:lnTo>
                      <a:lnTo>
                        <a:pt x="273" y="532"/>
                      </a:lnTo>
                      <a:lnTo>
                        <a:pt x="233" y="523"/>
                      </a:lnTo>
                      <a:lnTo>
                        <a:pt x="192" y="523"/>
                      </a:lnTo>
                      <a:lnTo>
                        <a:pt x="185" y="499"/>
                      </a:lnTo>
                      <a:lnTo>
                        <a:pt x="226" y="491"/>
                      </a:lnTo>
                      <a:lnTo>
                        <a:pt x="268" y="487"/>
                      </a:lnTo>
                      <a:lnTo>
                        <a:pt x="284" y="437"/>
                      </a:lnTo>
                      <a:lnTo>
                        <a:pt x="287" y="359"/>
                      </a:lnTo>
                      <a:lnTo>
                        <a:pt x="273" y="274"/>
                      </a:lnTo>
                      <a:lnTo>
                        <a:pt x="237" y="206"/>
                      </a:lnTo>
                      <a:lnTo>
                        <a:pt x="196" y="149"/>
                      </a:lnTo>
                      <a:lnTo>
                        <a:pt x="155" y="121"/>
                      </a:lnTo>
                      <a:lnTo>
                        <a:pt x="102" y="97"/>
                      </a:lnTo>
                      <a:lnTo>
                        <a:pt x="43" y="74"/>
                      </a:lnTo>
                      <a:lnTo>
                        <a:pt x="3" y="58"/>
                      </a:lnTo>
                      <a:lnTo>
                        <a:pt x="0" y="27"/>
                      </a:lnTo>
                      <a:lnTo>
                        <a:pt x="19" y="9"/>
                      </a:lnTo>
                      <a:close/>
                    </a:path>
                  </a:pathLst>
                </a:custGeom>
                <a:solidFill>
                  <a:srgbClr val="000000"/>
                </a:solidFill>
                <a:ln w="9525">
                  <a:noFill/>
                  <a:round/>
                  <a:headEnd/>
                  <a:tailEnd/>
                </a:ln>
              </p:spPr>
              <p:txBody>
                <a:bodyPr>
                  <a:prstTxWarp prst="textNoShape">
                    <a:avLst/>
                  </a:prstTxWarp>
                </a:bodyPr>
                <a:lstStyle/>
                <a:p>
                  <a:endParaRPr lang="en-US" dirty="0"/>
                </a:p>
              </p:txBody>
            </p:sp>
            <p:sp>
              <p:nvSpPr>
                <p:cNvPr id="31803" name="Freeform 68"/>
                <p:cNvSpPr>
                  <a:spLocks/>
                </p:cNvSpPr>
                <p:nvPr/>
              </p:nvSpPr>
              <p:spPr bwMode="auto">
                <a:xfrm>
                  <a:off x="2969" y="4672"/>
                  <a:ext cx="231" cy="165"/>
                </a:xfrm>
                <a:custGeom>
                  <a:avLst/>
                  <a:gdLst>
                    <a:gd name="T0" fmla="*/ 0 w 694"/>
                    <a:gd name="T1" fmla="*/ 0 h 662"/>
                    <a:gd name="T2" fmla="*/ 0 w 694"/>
                    <a:gd name="T3" fmla="*/ 0 h 662"/>
                    <a:gd name="T4" fmla="*/ 0 w 694"/>
                    <a:gd name="T5" fmla="*/ 0 h 662"/>
                    <a:gd name="T6" fmla="*/ 0 w 694"/>
                    <a:gd name="T7" fmla="*/ 0 h 662"/>
                    <a:gd name="T8" fmla="*/ 0 w 694"/>
                    <a:gd name="T9" fmla="*/ 0 h 662"/>
                    <a:gd name="T10" fmla="*/ 0 w 694"/>
                    <a:gd name="T11" fmla="*/ 0 h 662"/>
                    <a:gd name="T12" fmla="*/ 0 w 694"/>
                    <a:gd name="T13" fmla="*/ 0 h 662"/>
                    <a:gd name="T14" fmla="*/ 0 w 694"/>
                    <a:gd name="T15" fmla="*/ 0 h 662"/>
                    <a:gd name="T16" fmla="*/ 0 w 694"/>
                    <a:gd name="T17" fmla="*/ 0 h 662"/>
                    <a:gd name="T18" fmla="*/ 0 w 694"/>
                    <a:gd name="T19" fmla="*/ 0 h 662"/>
                    <a:gd name="T20" fmla="*/ 0 w 694"/>
                    <a:gd name="T21" fmla="*/ 0 h 662"/>
                    <a:gd name="T22" fmla="*/ 0 w 694"/>
                    <a:gd name="T23" fmla="*/ 0 h 662"/>
                    <a:gd name="T24" fmla="*/ 0 w 694"/>
                    <a:gd name="T25" fmla="*/ 0 h 662"/>
                    <a:gd name="T26" fmla="*/ 0 w 694"/>
                    <a:gd name="T27" fmla="*/ 0 h 662"/>
                    <a:gd name="T28" fmla="*/ 0 w 694"/>
                    <a:gd name="T29" fmla="*/ 0 h 662"/>
                    <a:gd name="T30" fmla="*/ 0 w 694"/>
                    <a:gd name="T31" fmla="*/ 0 h 662"/>
                    <a:gd name="T32" fmla="*/ 0 w 694"/>
                    <a:gd name="T33" fmla="*/ 0 h 662"/>
                    <a:gd name="T34" fmla="*/ 0 w 694"/>
                    <a:gd name="T35" fmla="*/ 0 h 662"/>
                    <a:gd name="T36" fmla="*/ 0 w 694"/>
                    <a:gd name="T37" fmla="*/ 0 h 662"/>
                    <a:gd name="T38" fmla="*/ 0 w 694"/>
                    <a:gd name="T39" fmla="*/ 0 h 662"/>
                    <a:gd name="T40" fmla="*/ 0 w 694"/>
                    <a:gd name="T41" fmla="*/ 0 h 662"/>
                    <a:gd name="T42" fmla="*/ 0 w 694"/>
                    <a:gd name="T43" fmla="*/ 0 h 662"/>
                    <a:gd name="T44" fmla="*/ 0 w 694"/>
                    <a:gd name="T45" fmla="*/ 0 h 662"/>
                    <a:gd name="T46" fmla="*/ 0 w 694"/>
                    <a:gd name="T47" fmla="*/ 0 h 662"/>
                    <a:gd name="T48" fmla="*/ 0 w 694"/>
                    <a:gd name="T49" fmla="*/ 0 h 662"/>
                    <a:gd name="T50" fmla="*/ 0 w 694"/>
                    <a:gd name="T51" fmla="*/ 0 h 662"/>
                    <a:gd name="T52" fmla="*/ 0 w 694"/>
                    <a:gd name="T53" fmla="*/ 0 h 662"/>
                    <a:gd name="T54" fmla="*/ 0 w 694"/>
                    <a:gd name="T55" fmla="*/ 0 h 662"/>
                    <a:gd name="T56" fmla="*/ 0 w 694"/>
                    <a:gd name="T57" fmla="*/ 0 h 662"/>
                    <a:gd name="T58" fmla="*/ 0 w 694"/>
                    <a:gd name="T59" fmla="*/ 0 h 662"/>
                    <a:gd name="T60" fmla="*/ 0 w 694"/>
                    <a:gd name="T61" fmla="*/ 0 h 662"/>
                    <a:gd name="T62" fmla="*/ 0 w 694"/>
                    <a:gd name="T63" fmla="*/ 0 h 662"/>
                    <a:gd name="T64" fmla="*/ 0 w 694"/>
                    <a:gd name="T65" fmla="*/ 0 h 662"/>
                    <a:gd name="T66" fmla="*/ 0 w 694"/>
                    <a:gd name="T67" fmla="*/ 0 h 662"/>
                    <a:gd name="T68" fmla="*/ 0 w 694"/>
                    <a:gd name="T69" fmla="*/ 0 h 662"/>
                    <a:gd name="T70" fmla="*/ 0 w 694"/>
                    <a:gd name="T71" fmla="*/ 0 h 6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94"/>
                    <a:gd name="T109" fmla="*/ 0 h 662"/>
                    <a:gd name="T110" fmla="*/ 694 w 694"/>
                    <a:gd name="T111" fmla="*/ 662 h 66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94" h="662">
                      <a:moveTo>
                        <a:pt x="338" y="133"/>
                      </a:moveTo>
                      <a:lnTo>
                        <a:pt x="440" y="70"/>
                      </a:lnTo>
                      <a:lnTo>
                        <a:pt x="549" y="16"/>
                      </a:lnTo>
                      <a:lnTo>
                        <a:pt x="613" y="0"/>
                      </a:lnTo>
                      <a:lnTo>
                        <a:pt x="691" y="11"/>
                      </a:lnTo>
                      <a:lnTo>
                        <a:pt x="694" y="54"/>
                      </a:lnTo>
                      <a:lnTo>
                        <a:pt x="653" y="104"/>
                      </a:lnTo>
                      <a:lnTo>
                        <a:pt x="613" y="96"/>
                      </a:lnTo>
                      <a:lnTo>
                        <a:pt x="568" y="78"/>
                      </a:lnTo>
                      <a:lnTo>
                        <a:pt x="511" y="78"/>
                      </a:lnTo>
                      <a:lnTo>
                        <a:pt x="430" y="117"/>
                      </a:lnTo>
                      <a:lnTo>
                        <a:pt x="369" y="164"/>
                      </a:lnTo>
                      <a:lnTo>
                        <a:pt x="265" y="249"/>
                      </a:lnTo>
                      <a:lnTo>
                        <a:pt x="206" y="346"/>
                      </a:lnTo>
                      <a:lnTo>
                        <a:pt x="166" y="413"/>
                      </a:lnTo>
                      <a:lnTo>
                        <a:pt x="146" y="478"/>
                      </a:lnTo>
                      <a:lnTo>
                        <a:pt x="163" y="485"/>
                      </a:lnTo>
                      <a:lnTo>
                        <a:pt x="213" y="485"/>
                      </a:lnTo>
                      <a:lnTo>
                        <a:pt x="267" y="494"/>
                      </a:lnTo>
                      <a:lnTo>
                        <a:pt x="274" y="514"/>
                      </a:lnTo>
                      <a:lnTo>
                        <a:pt x="237" y="532"/>
                      </a:lnTo>
                      <a:lnTo>
                        <a:pt x="182" y="541"/>
                      </a:lnTo>
                      <a:lnTo>
                        <a:pt x="115" y="568"/>
                      </a:lnTo>
                      <a:lnTo>
                        <a:pt x="75" y="610"/>
                      </a:lnTo>
                      <a:lnTo>
                        <a:pt x="64" y="657"/>
                      </a:lnTo>
                      <a:lnTo>
                        <a:pt x="35" y="662"/>
                      </a:lnTo>
                      <a:lnTo>
                        <a:pt x="4" y="639"/>
                      </a:lnTo>
                      <a:lnTo>
                        <a:pt x="0" y="595"/>
                      </a:lnTo>
                      <a:lnTo>
                        <a:pt x="30" y="556"/>
                      </a:lnTo>
                      <a:lnTo>
                        <a:pt x="95" y="499"/>
                      </a:lnTo>
                      <a:lnTo>
                        <a:pt x="122" y="436"/>
                      </a:lnTo>
                      <a:lnTo>
                        <a:pt x="153" y="366"/>
                      </a:lnTo>
                      <a:lnTo>
                        <a:pt x="193" y="283"/>
                      </a:lnTo>
                      <a:lnTo>
                        <a:pt x="244" y="213"/>
                      </a:lnTo>
                      <a:lnTo>
                        <a:pt x="298" y="159"/>
                      </a:lnTo>
                      <a:lnTo>
                        <a:pt x="338" y="133"/>
                      </a:lnTo>
                      <a:close/>
                    </a:path>
                  </a:pathLst>
                </a:custGeom>
                <a:solidFill>
                  <a:srgbClr val="000000"/>
                </a:solidFill>
                <a:ln w="9525">
                  <a:noFill/>
                  <a:round/>
                  <a:headEnd/>
                  <a:tailEnd/>
                </a:ln>
              </p:spPr>
              <p:txBody>
                <a:bodyPr>
                  <a:prstTxWarp prst="textNoShape">
                    <a:avLst/>
                  </a:prstTxWarp>
                </a:bodyPr>
                <a:lstStyle/>
                <a:p>
                  <a:endParaRPr lang="en-US" dirty="0"/>
                </a:p>
              </p:txBody>
            </p:sp>
            <p:sp>
              <p:nvSpPr>
                <p:cNvPr id="31804" name="Freeform 69"/>
                <p:cNvSpPr>
                  <a:spLocks/>
                </p:cNvSpPr>
                <p:nvPr/>
              </p:nvSpPr>
              <p:spPr bwMode="auto">
                <a:xfrm>
                  <a:off x="3179" y="4774"/>
                  <a:ext cx="110" cy="190"/>
                </a:xfrm>
                <a:custGeom>
                  <a:avLst/>
                  <a:gdLst>
                    <a:gd name="T0" fmla="*/ 0 w 330"/>
                    <a:gd name="T1" fmla="*/ 0 h 759"/>
                    <a:gd name="T2" fmla="*/ 0 w 330"/>
                    <a:gd name="T3" fmla="*/ 0 h 759"/>
                    <a:gd name="T4" fmla="*/ 0 w 330"/>
                    <a:gd name="T5" fmla="*/ 0 h 759"/>
                    <a:gd name="T6" fmla="*/ 0 w 330"/>
                    <a:gd name="T7" fmla="*/ 0 h 759"/>
                    <a:gd name="T8" fmla="*/ 0 w 330"/>
                    <a:gd name="T9" fmla="*/ 0 h 759"/>
                    <a:gd name="T10" fmla="*/ 0 w 330"/>
                    <a:gd name="T11" fmla="*/ 0 h 759"/>
                    <a:gd name="T12" fmla="*/ 0 w 330"/>
                    <a:gd name="T13" fmla="*/ 0 h 759"/>
                    <a:gd name="T14" fmla="*/ 0 w 330"/>
                    <a:gd name="T15" fmla="*/ 0 h 759"/>
                    <a:gd name="T16" fmla="*/ 0 w 330"/>
                    <a:gd name="T17" fmla="*/ 0 h 759"/>
                    <a:gd name="T18" fmla="*/ 0 w 330"/>
                    <a:gd name="T19" fmla="*/ 0 h 759"/>
                    <a:gd name="T20" fmla="*/ 0 w 330"/>
                    <a:gd name="T21" fmla="*/ 0 h 759"/>
                    <a:gd name="T22" fmla="*/ 0 w 330"/>
                    <a:gd name="T23" fmla="*/ 0 h 759"/>
                    <a:gd name="T24" fmla="*/ 0 w 330"/>
                    <a:gd name="T25" fmla="*/ 0 h 759"/>
                    <a:gd name="T26" fmla="*/ 0 w 330"/>
                    <a:gd name="T27" fmla="*/ 0 h 759"/>
                    <a:gd name="T28" fmla="*/ 0 w 330"/>
                    <a:gd name="T29" fmla="*/ 0 h 759"/>
                    <a:gd name="T30" fmla="*/ 0 w 330"/>
                    <a:gd name="T31" fmla="*/ 0 h 759"/>
                    <a:gd name="T32" fmla="*/ 0 w 330"/>
                    <a:gd name="T33" fmla="*/ 0 h 759"/>
                    <a:gd name="T34" fmla="*/ 0 w 330"/>
                    <a:gd name="T35" fmla="*/ 0 h 759"/>
                    <a:gd name="T36" fmla="*/ 0 w 330"/>
                    <a:gd name="T37" fmla="*/ 0 h 759"/>
                    <a:gd name="T38" fmla="*/ 0 w 330"/>
                    <a:gd name="T39" fmla="*/ 0 h 759"/>
                    <a:gd name="T40" fmla="*/ 0 w 330"/>
                    <a:gd name="T41" fmla="*/ 0 h 759"/>
                    <a:gd name="T42" fmla="*/ 0 w 330"/>
                    <a:gd name="T43" fmla="*/ 0 h 759"/>
                    <a:gd name="T44" fmla="*/ 0 w 330"/>
                    <a:gd name="T45" fmla="*/ 0 h 759"/>
                    <a:gd name="T46" fmla="*/ 0 w 330"/>
                    <a:gd name="T47" fmla="*/ 0 h 759"/>
                    <a:gd name="T48" fmla="*/ 0 w 330"/>
                    <a:gd name="T49" fmla="*/ 0 h 759"/>
                    <a:gd name="T50" fmla="*/ 0 w 330"/>
                    <a:gd name="T51" fmla="*/ 0 h 759"/>
                    <a:gd name="T52" fmla="*/ 0 w 330"/>
                    <a:gd name="T53" fmla="*/ 0 h 759"/>
                    <a:gd name="T54" fmla="*/ 0 w 330"/>
                    <a:gd name="T55" fmla="*/ 0 h 759"/>
                    <a:gd name="T56" fmla="*/ 0 w 330"/>
                    <a:gd name="T57" fmla="*/ 0 h 759"/>
                    <a:gd name="T58" fmla="*/ 0 w 330"/>
                    <a:gd name="T59" fmla="*/ 0 h 759"/>
                    <a:gd name="T60" fmla="*/ 0 w 330"/>
                    <a:gd name="T61" fmla="*/ 0 h 759"/>
                    <a:gd name="T62" fmla="*/ 0 w 330"/>
                    <a:gd name="T63" fmla="*/ 0 h 759"/>
                    <a:gd name="T64" fmla="*/ 0 w 330"/>
                    <a:gd name="T65" fmla="*/ 0 h 759"/>
                    <a:gd name="T66" fmla="*/ 0 w 330"/>
                    <a:gd name="T67" fmla="*/ 0 h 759"/>
                    <a:gd name="T68" fmla="*/ 0 w 330"/>
                    <a:gd name="T69" fmla="*/ 0 h 759"/>
                    <a:gd name="T70" fmla="*/ 0 w 330"/>
                    <a:gd name="T71" fmla="*/ 0 h 759"/>
                    <a:gd name="T72" fmla="*/ 0 w 330"/>
                    <a:gd name="T73" fmla="*/ 0 h 759"/>
                    <a:gd name="T74" fmla="*/ 0 w 330"/>
                    <a:gd name="T75" fmla="*/ 0 h 759"/>
                    <a:gd name="T76" fmla="*/ 0 w 330"/>
                    <a:gd name="T77" fmla="*/ 0 h 759"/>
                    <a:gd name="T78" fmla="*/ 0 w 330"/>
                    <a:gd name="T79" fmla="*/ 0 h 759"/>
                    <a:gd name="T80" fmla="*/ 0 w 330"/>
                    <a:gd name="T81" fmla="*/ 0 h 759"/>
                    <a:gd name="T82" fmla="*/ 0 w 330"/>
                    <a:gd name="T83" fmla="*/ 0 h 759"/>
                    <a:gd name="T84" fmla="*/ 0 w 330"/>
                    <a:gd name="T85" fmla="*/ 0 h 759"/>
                    <a:gd name="T86" fmla="*/ 0 w 330"/>
                    <a:gd name="T87" fmla="*/ 0 h 75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30"/>
                    <a:gd name="T133" fmla="*/ 0 h 759"/>
                    <a:gd name="T134" fmla="*/ 330 w 330"/>
                    <a:gd name="T135" fmla="*/ 759 h 75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30" h="759">
                      <a:moveTo>
                        <a:pt x="132" y="260"/>
                      </a:moveTo>
                      <a:lnTo>
                        <a:pt x="153" y="190"/>
                      </a:lnTo>
                      <a:lnTo>
                        <a:pt x="153" y="158"/>
                      </a:lnTo>
                      <a:lnTo>
                        <a:pt x="115" y="125"/>
                      </a:lnTo>
                      <a:lnTo>
                        <a:pt x="33" y="102"/>
                      </a:lnTo>
                      <a:lnTo>
                        <a:pt x="33" y="66"/>
                      </a:lnTo>
                      <a:lnTo>
                        <a:pt x="85" y="19"/>
                      </a:lnTo>
                      <a:lnTo>
                        <a:pt x="132" y="0"/>
                      </a:lnTo>
                      <a:lnTo>
                        <a:pt x="196" y="3"/>
                      </a:lnTo>
                      <a:lnTo>
                        <a:pt x="224" y="19"/>
                      </a:lnTo>
                      <a:lnTo>
                        <a:pt x="255" y="63"/>
                      </a:lnTo>
                      <a:lnTo>
                        <a:pt x="299" y="109"/>
                      </a:lnTo>
                      <a:lnTo>
                        <a:pt x="326" y="158"/>
                      </a:lnTo>
                      <a:lnTo>
                        <a:pt x="330" y="182"/>
                      </a:lnTo>
                      <a:lnTo>
                        <a:pt x="316" y="210"/>
                      </a:lnTo>
                      <a:lnTo>
                        <a:pt x="279" y="268"/>
                      </a:lnTo>
                      <a:lnTo>
                        <a:pt x="234" y="338"/>
                      </a:lnTo>
                      <a:lnTo>
                        <a:pt x="177" y="421"/>
                      </a:lnTo>
                      <a:lnTo>
                        <a:pt x="142" y="463"/>
                      </a:lnTo>
                      <a:lnTo>
                        <a:pt x="92" y="493"/>
                      </a:lnTo>
                      <a:lnTo>
                        <a:pt x="95" y="515"/>
                      </a:lnTo>
                      <a:lnTo>
                        <a:pt x="135" y="533"/>
                      </a:lnTo>
                      <a:lnTo>
                        <a:pt x="187" y="564"/>
                      </a:lnTo>
                      <a:lnTo>
                        <a:pt x="234" y="608"/>
                      </a:lnTo>
                      <a:lnTo>
                        <a:pt x="255" y="657"/>
                      </a:lnTo>
                      <a:lnTo>
                        <a:pt x="269" y="733"/>
                      </a:lnTo>
                      <a:lnTo>
                        <a:pt x="258" y="759"/>
                      </a:lnTo>
                      <a:lnTo>
                        <a:pt x="227" y="759"/>
                      </a:lnTo>
                      <a:lnTo>
                        <a:pt x="173" y="736"/>
                      </a:lnTo>
                      <a:lnTo>
                        <a:pt x="156" y="720"/>
                      </a:lnTo>
                      <a:lnTo>
                        <a:pt x="156" y="693"/>
                      </a:lnTo>
                      <a:lnTo>
                        <a:pt x="163" y="650"/>
                      </a:lnTo>
                      <a:lnTo>
                        <a:pt x="142" y="603"/>
                      </a:lnTo>
                      <a:lnTo>
                        <a:pt x="102" y="572"/>
                      </a:lnTo>
                      <a:lnTo>
                        <a:pt x="64" y="549"/>
                      </a:lnTo>
                      <a:lnTo>
                        <a:pt x="23" y="549"/>
                      </a:lnTo>
                      <a:lnTo>
                        <a:pt x="0" y="525"/>
                      </a:lnTo>
                      <a:lnTo>
                        <a:pt x="3" y="499"/>
                      </a:lnTo>
                      <a:lnTo>
                        <a:pt x="40" y="468"/>
                      </a:lnTo>
                      <a:lnTo>
                        <a:pt x="85" y="401"/>
                      </a:lnTo>
                      <a:lnTo>
                        <a:pt x="102" y="367"/>
                      </a:lnTo>
                      <a:lnTo>
                        <a:pt x="115" y="320"/>
                      </a:lnTo>
                      <a:lnTo>
                        <a:pt x="132" y="275"/>
                      </a:lnTo>
                      <a:lnTo>
                        <a:pt x="132" y="260"/>
                      </a:lnTo>
                      <a:close/>
                    </a:path>
                  </a:pathLst>
                </a:custGeom>
                <a:solidFill>
                  <a:srgbClr val="000000"/>
                </a:solidFill>
                <a:ln w="9525">
                  <a:noFill/>
                  <a:round/>
                  <a:headEnd/>
                  <a:tailEnd/>
                </a:ln>
              </p:spPr>
              <p:txBody>
                <a:bodyPr>
                  <a:prstTxWarp prst="textNoShape">
                    <a:avLst/>
                  </a:prstTxWarp>
                </a:bodyPr>
                <a:lstStyle/>
                <a:p>
                  <a:endParaRPr lang="en-US" dirty="0"/>
                </a:p>
              </p:txBody>
            </p:sp>
            <p:sp>
              <p:nvSpPr>
                <p:cNvPr id="31805" name="Freeform 70"/>
                <p:cNvSpPr>
                  <a:spLocks/>
                </p:cNvSpPr>
                <p:nvPr/>
              </p:nvSpPr>
              <p:spPr bwMode="auto">
                <a:xfrm>
                  <a:off x="3054" y="4773"/>
                  <a:ext cx="131" cy="196"/>
                </a:xfrm>
                <a:custGeom>
                  <a:avLst/>
                  <a:gdLst>
                    <a:gd name="T0" fmla="*/ 0 w 394"/>
                    <a:gd name="T1" fmla="*/ 0 h 784"/>
                    <a:gd name="T2" fmla="*/ 0 w 394"/>
                    <a:gd name="T3" fmla="*/ 0 h 784"/>
                    <a:gd name="T4" fmla="*/ 0 w 394"/>
                    <a:gd name="T5" fmla="*/ 0 h 784"/>
                    <a:gd name="T6" fmla="*/ 0 w 394"/>
                    <a:gd name="T7" fmla="*/ 0 h 784"/>
                    <a:gd name="T8" fmla="*/ 0 w 394"/>
                    <a:gd name="T9" fmla="*/ 0 h 784"/>
                    <a:gd name="T10" fmla="*/ 0 w 394"/>
                    <a:gd name="T11" fmla="*/ 0 h 784"/>
                    <a:gd name="T12" fmla="*/ 0 w 394"/>
                    <a:gd name="T13" fmla="*/ 0 h 784"/>
                    <a:gd name="T14" fmla="*/ 0 w 394"/>
                    <a:gd name="T15" fmla="*/ 0 h 784"/>
                    <a:gd name="T16" fmla="*/ 0 w 394"/>
                    <a:gd name="T17" fmla="*/ 0 h 784"/>
                    <a:gd name="T18" fmla="*/ 0 w 394"/>
                    <a:gd name="T19" fmla="*/ 0 h 784"/>
                    <a:gd name="T20" fmla="*/ 0 w 394"/>
                    <a:gd name="T21" fmla="*/ 0 h 784"/>
                    <a:gd name="T22" fmla="*/ 0 w 394"/>
                    <a:gd name="T23" fmla="*/ 0 h 784"/>
                    <a:gd name="T24" fmla="*/ 0 w 394"/>
                    <a:gd name="T25" fmla="*/ 0 h 784"/>
                    <a:gd name="T26" fmla="*/ 0 w 394"/>
                    <a:gd name="T27" fmla="*/ 0 h 784"/>
                    <a:gd name="T28" fmla="*/ 0 w 394"/>
                    <a:gd name="T29" fmla="*/ 0 h 784"/>
                    <a:gd name="T30" fmla="*/ 0 w 394"/>
                    <a:gd name="T31" fmla="*/ 0 h 784"/>
                    <a:gd name="T32" fmla="*/ 0 w 394"/>
                    <a:gd name="T33" fmla="*/ 0 h 784"/>
                    <a:gd name="T34" fmla="*/ 0 w 394"/>
                    <a:gd name="T35" fmla="*/ 0 h 784"/>
                    <a:gd name="T36" fmla="*/ 0 w 394"/>
                    <a:gd name="T37" fmla="*/ 0 h 784"/>
                    <a:gd name="T38" fmla="*/ 0 w 394"/>
                    <a:gd name="T39" fmla="*/ 0 h 784"/>
                    <a:gd name="T40" fmla="*/ 0 w 394"/>
                    <a:gd name="T41" fmla="*/ 0 h 784"/>
                    <a:gd name="T42" fmla="*/ 0 w 394"/>
                    <a:gd name="T43" fmla="*/ 0 h 784"/>
                    <a:gd name="T44" fmla="*/ 0 w 394"/>
                    <a:gd name="T45" fmla="*/ 0 h 784"/>
                    <a:gd name="T46" fmla="*/ 0 w 394"/>
                    <a:gd name="T47" fmla="*/ 0 h 784"/>
                    <a:gd name="T48" fmla="*/ 0 w 394"/>
                    <a:gd name="T49" fmla="*/ 0 h 784"/>
                    <a:gd name="T50" fmla="*/ 0 w 394"/>
                    <a:gd name="T51" fmla="*/ 0 h 784"/>
                    <a:gd name="T52" fmla="*/ 0 w 394"/>
                    <a:gd name="T53" fmla="*/ 0 h 784"/>
                    <a:gd name="T54" fmla="*/ 0 w 394"/>
                    <a:gd name="T55" fmla="*/ 0 h 784"/>
                    <a:gd name="T56" fmla="*/ 0 w 394"/>
                    <a:gd name="T57" fmla="*/ 0 h 784"/>
                    <a:gd name="T58" fmla="*/ 0 w 394"/>
                    <a:gd name="T59" fmla="*/ 0 h 784"/>
                    <a:gd name="T60" fmla="*/ 0 w 394"/>
                    <a:gd name="T61" fmla="*/ 0 h 784"/>
                    <a:gd name="T62" fmla="*/ 0 w 394"/>
                    <a:gd name="T63" fmla="*/ 0 h 784"/>
                    <a:gd name="T64" fmla="*/ 0 w 394"/>
                    <a:gd name="T65" fmla="*/ 0 h 784"/>
                    <a:gd name="T66" fmla="*/ 0 w 394"/>
                    <a:gd name="T67" fmla="*/ 0 h 784"/>
                    <a:gd name="T68" fmla="*/ 0 w 394"/>
                    <a:gd name="T69" fmla="*/ 0 h 784"/>
                    <a:gd name="T70" fmla="*/ 0 w 394"/>
                    <a:gd name="T71" fmla="*/ 0 h 784"/>
                    <a:gd name="T72" fmla="*/ 0 w 394"/>
                    <a:gd name="T73" fmla="*/ 0 h 784"/>
                    <a:gd name="T74" fmla="*/ 0 w 394"/>
                    <a:gd name="T75" fmla="*/ 0 h 784"/>
                    <a:gd name="T76" fmla="*/ 0 w 394"/>
                    <a:gd name="T77" fmla="*/ 0 h 784"/>
                    <a:gd name="T78" fmla="*/ 0 w 394"/>
                    <a:gd name="T79" fmla="*/ 0 h 78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94"/>
                    <a:gd name="T121" fmla="*/ 0 h 784"/>
                    <a:gd name="T122" fmla="*/ 394 w 394"/>
                    <a:gd name="T123" fmla="*/ 784 h 78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94" h="784">
                      <a:moveTo>
                        <a:pt x="104" y="140"/>
                      </a:moveTo>
                      <a:lnTo>
                        <a:pt x="152" y="70"/>
                      </a:lnTo>
                      <a:lnTo>
                        <a:pt x="195" y="28"/>
                      </a:lnTo>
                      <a:lnTo>
                        <a:pt x="273" y="0"/>
                      </a:lnTo>
                      <a:lnTo>
                        <a:pt x="354" y="0"/>
                      </a:lnTo>
                      <a:lnTo>
                        <a:pt x="394" y="28"/>
                      </a:lnTo>
                      <a:lnTo>
                        <a:pt x="394" y="60"/>
                      </a:lnTo>
                      <a:lnTo>
                        <a:pt x="343" y="93"/>
                      </a:lnTo>
                      <a:lnTo>
                        <a:pt x="286" y="117"/>
                      </a:lnTo>
                      <a:lnTo>
                        <a:pt x="242" y="145"/>
                      </a:lnTo>
                      <a:lnTo>
                        <a:pt x="221" y="185"/>
                      </a:lnTo>
                      <a:lnTo>
                        <a:pt x="221" y="250"/>
                      </a:lnTo>
                      <a:lnTo>
                        <a:pt x="242" y="311"/>
                      </a:lnTo>
                      <a:lnTo>
                        <a:pt x="245" y="397"/>
                      </a:lnTo>
                      <a:lnTo>
                        <a:pt x="262" y="457"/>
                      </a:lnTo>
                      <a:lnTo>
                        <a:pt x="273" y="515"/>
                      </a:lnTo>
                      <a:lnTo>
                        <a:pt x="273" y="558"/>
                      </a:lnTo>
                      <a:lnTo>
                        <a:pt x="245" y="574"/>
                      </a:lnTo>
                      <a:lnTo>
                        <a:pt x="212" y="569"/>
                      </a:lnTo>
                      <a:lnTo>
                        <a:pt x="161" y="576"/>
                      </a:lnTo>
                      <a:lnTo>
                        <a:pt x="114" y="616"/>
                      </a:lnTo>
                      <a:lnTo>
                        <a:pt x="90" y="675"/>
                      </a:lnTo>
                      <a:lnTo>
                        <a:pt x="83" y="753"/>
                      </a:lnTo>
                      <a:lnTo>
                        <a:pt x="90" y="779"/>
                      </a:lnTo>
                      <a:lnTo>
                        <a:pt x="50" y="784"/>
                      </a:lnTo>
                      <a:lnTo>
                        <a:pt x="24" y="771"/>
                      </a:lnTo>
                      <a:lnTo>
                        <a:pt x="0" y="729"/>
                      </a:lnTo>
                      <a:lnTo>
                        <a:pt x="3" y="691"/>
                      </a:lnTo>
                      <a:lnTo>
                        <a:pt x="33" y="616"/>
                      </a:lnTo>
                      <a:lnTo>
                        <a:pt x="81" y="576"/>
                      </a:lnTo>
                      <a:lnTo>
                        <a:pt x="131" y="538"/>
                      </a:lnTo>
                      <a:lnTo>
                        <a:pt x="171" y="520"/>
                      </a:lnTo>
                      <a:lnTo>
                        <a:pt x="212" y="511"/>
                      </a:lnTo>
                      <a:lnTo>
                        <a:pt x="216" y="488"/>
                      </a:lnTo>
                      <a:lnTo>
                        <a:pt x="185" y="418"/>
                      </a:lnTo>
                      <a:lnTo>
                        <a:pt x="155" y="343"/>
                      </a:lnTo>
                      <a:lnTo>
                        <a:pt x="124" y="288"/>
                      </a:lnTo>
                      <a:lnTo>
                        <a:pt x="104" y="226"/>
                      </a:lnTo>
                      <a:lnTo>
                        <a:pt x="90" y="187"/>
                      </a:lnTo>
                      <a:lnTo>
                        <a:pt x="104" y="140"/>
                      </a:lnTo>
                      <a:close/>
                    </a:path>
                  </a:pathLst>
                </a:custGeom>
                <a:solidFill>
                  <a:srgbClr val="000000"/>
                </a:solidFill>
                <a:ln w="9525">
                  <a:noFill/>
                  <a:round/>
                  <a:headEnd/>
                  <a:tailEnd/>
                </a:ln>
              </p:spPr>
              <p:txBody>
                <a:bodyPr>
                  <a:prstTxWarp prst="textNoShape">
                    <a:avLst/>
                  </a:prstTxWarp>
                </a:bodyPr>
                <a:lstStyle/>
                <a:p>
                  <a:endParaRPr lang="en-US" dirty="0"/>
                </a:p>
              </p:txBody>
            </p:sp>
            <p:sp>
              <p:nvSpPr>
                <p:cNvPr id="31806" name="Freeform 71"/>
                <p:cNvSpPr>
                  <a:spLocks/>
                </p:cNvSpPr>
                <p:nvPr/>
              </p:nvSpPr>
              <p:spPr bwMode="auto">
                <a:xfrm>
                  <a:off x="3195" y="4571"/>
                  <a:ext cx="134" cy="96"/>
                </a:xfrm>
                <a:custGeom>
                  <a:avLst/>
                  <a:gdLst>
                    <a:gd name="T0" fmla="*/ 0 w 403"/>
                    <a:gd name="T1" fmla="*/ 0 h 382"/>
                    <a:gd name="T2" fmla="*/ 0 w 403"/>
                    <a:gd name="T3" fmla="*/ 0 h 382"/>
                    <a:gd name="T4" fmla="*/ 0 w 403"/>
                    <a:gd name="T5" fmla="*/ 0 h 382"/>
                    <a:gd name="T6" fmla="*/ 0 w 403"/>
                    <a:gd name="T7" fmla="*/ 0 h 382"/>
                    <a:gd name="T8" fmla="*/ 0 w 403"/>
                    <a:gd name="T9" fmla="*/ 0 h 382"/>
                    <a:gd name="T10" fmla="*/ 0 w 403"/>
                    <a:gd name="T11" fmla="*/ 0 h 382"/>
                    <a:gd name="T12" fmla="*/ 0 w 403"/>
                    <a:gd name="T13" fmla="*/ 0 h 382"/>
                    <a:gd name="T14" fmla="*/ 0 w 403"/>
                    <a:gd name="T15" fmla="*/ 0 h 382"/>
                    <a:gd name="T16" fmla="*/ 0 w 403"/>
                    <a:gd name="T17" fmla="*/ 0 h 382"/>
                    <a:gd name="T18" fmla="*/ 0 w 403"/>
                    <a:gd name="T19" fmla="*/ 0 h 382"/>
                    <a:gd name="T20" fmla="*/ 0 w 403"/>
                    <a:gd name="T21" fmla="*/ 0 h 382"/>
                    <a:gd name="T22" fmla="*/ 0 w 403"/>
                    <a:gd name="T23" fmla="*/ 0 h 382"/>
                    <a:gd name="T24" fmla="*/ 0 w 403"/>
                    <a:gd name="T25" fmla="*/ 0 h 382"/>
                    <a:gd name="T26" fmla="*/ 0 w 403"/>
                    <a:gd name="T27" fmla="*/ 0 h 382"/>
                    <a:gd name="T28" fmla="*/ 0 w 403"/>
                    <a:gd name="T29" fmla="*/ 0 h 382"/>
                    <a:gd name="T30" fmla="*/ 0 w 403"/>
                    <a:gd name="T31" fmla="*/ 0 h 382"/>
                    <a:gd name="T32" fmla="*/ 0 w 403"/>
                    <a:gd name="T33" fmla="*/ 0 h 382"/>
                    <a:gd name="T34" fmla="*/ 0 w 403"/>
                    <a:gd name="T35" fmla="*/ 0 h 382"/>
                    <a:gd name="T36" fmla="*/ 0 w 403"/>
                    <a:gd name="T37" fmla="*/ 0 h 382"/>
                    <a:gd name="T38" fmla="*/ 0 w 403"/>
                    <a:gd name="T39" fmla="*/ 0 h 382"/>
                    <a:gd name="T40" fmla="*/ 0 w 403"/>
                    <a:gd name="T41" fmla="*/ 0 h 382"/>
                    <a:gd name="T42" fmla="*/ 0 w 403"/>
                    <a:gd name="T43" fmla="*/ 0 h 382"/>
                    <a:gd name="T44" fmla="*/ 0 w 403"/>
                    <a:gd name="T45" fmla="*/ 0 h 382"/>
                    <a:gd name="T46" fmla="*/ 0 w 403"/>
                    <a:gd name="T47" fmla="*/ 0 h 382"/>
                    <a:gd name="T48" fmla="*/ 0 w 403"/>
                    <a:gd name="T49" fmla="*/ 0 h 38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03"/>
                    <a:gd name="T76" fmla="*/ 0 h 382"/>
                    <a:gd name="T77" fmla="*/ 403 w 403"/>
                    <a:gd name="T78" fmla="*/ 382 h 38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03" h="382">
                      <a:moveTo>
                        <a:pt x="142" y="374"/>
                      </a:moveTo>
                      <a:lnTo>
                        <a:pt x="71" y="374"/>
                      </a:lnTo>
                      <a:lnTo>
                        <a:pt x="10" y="332"/>
                      </a:lnTo>
                      <a:lnTo>
                        <a:pt x="0" y="303"/>
                      </a:lnTo>
                      <a:lnTo>
                        <a:pt x="0" y="265"/>
                      </a:lnTo>
                      <a:lnTo>
                        <a:pt x="20" y="187"/>
                      </a:lnTo>
                      <a:lnTo>
                        <a:pt x="60" y="132"/>
                      </a:lnTo>
                      <a:lnTo>
                        <a:pt x="138" y="47"/>
                      </a:lnTo>
                      <a:lnTo>
                        <a:pt x="192" y="15"/>
                      </a:lnTo>
                      <a:lnTo>
                        <a:pt x="271" y="0"/>
                      </a:lnTo>
                      <a:lnTo>
                        <a:pt x="344" y="20"/>
                      </a:lnTo>
                      <a:lnTo>
                        <a:pt x="382" y="54"/>
                      </a:lnTo>
                      <a:lnTo>
                        <a:pt x="392" y="94"/>
                      </a:lnTo>
                      <a:lnTo>
                        <a:pt x="392" y="145"/>
                      </a:lnTo>
                      <a:lnTo>
                        <a:pt x="365" y="211"/>
                      </a:lnTo>
                      <a:lnTo>
                        <a:pt x="344" y="249"/>
                      </a:lnTo>
                      <a:lnTo>
                        <a:pt x="351" y="288"/>
                      </a:lnTo>
                      <a:lnTo>
                        <a:pt x="403" y="355"/>
                      </a:lnTo>
                      <a:lnTo>
                        <a:pt x="403" y="371"/>
                      </a:lnTo>
                      <a:lnTo>
                        <a:pt x="375" y="382"/>
                      </a:lnTo>
                      <a:lnTo>
                        <a:pt x="311" y="296"/>
                      </a:lnTo>
                      <a:lnTo>
                        <a:pt x="261" y="327"/>
                      </a:lnTo>
                      <a:lnTo>
                        <a:pt x="202" y="355"/>
                      </a:lnTo>
                      <a:lnTo>
                        <a:pt x="173" y="364"/>
                      </a:lnTo>
                      <a:lnTo>
                        <a:pt x="142" y="374"/>
                      </a:lnTo>
                      <a:close/>
                    </a:path>
                  </a:pathLst>
                </a:custGeom>
                <a:solidFill>
                  <a:srgbClr val="000000"/>
                </a:solidFill>
                <a:ln w="9525">
                  <a:noFill/>
                  <a:round/>
                  <a:headEnd/>
                  <a:tailEnd/>
                </a:ln>
              </p:spPr>
              <p:txBody>
                <a:bodyPr>
                  <a:prstTxWarp prst="textNoShape">
                    <a:avLst/>
                  </a:prstTxWarp>
                </a:bodyPr>
                <a:lstStyle/>
                <a:p>
                  <a:endParaRPr lang="en-US" dirty="0"/>
                </a:p>
              </p:txBody>
            </p:sp>
          </p:grpSp>
        </p:grpSp>
      </p:grpSp>
      <p:grpSp>
        <p:nvGrpSpPr>
          <p:cNvPr id="18" name="Group 115"/>
          <p:cNvGrpSpPr>
            <a:grpSpLocks/>
          </p:cNvGrpSpPr>
          <p:nvPr/>
        </p:nvGrpSpPr>
        <p:grpSpPr bwMode="auto">
          <a:xfrm>
            <a:off x="339725" y="5257800"/>
            <a:ext cx="3975100" cy="969963"/>
            <a:chOff x="369040" y="5512525"/>
            <a:chExt cx="4305855" cy="970169"/>
          </a:xfrm>
        </p:grpSpPr>
        <p:sp>
          <p:nvSpPr>
            <p:cNvPr id="31760" name="Text Box 15"/>
            <p:cNvSpPr txBox="1">
              <a:spLocks noChangeArrowheads="1"/>
            </p:cNvSpPr>
            <p:nvPr/>
          </p:nvSpPr>
          <p:spPr bwMode="auto">
            <a:xfrm>
              <a:off x="369040" y="6144260"/>
              <a:ext cx="4305855" cy="338434"/>
            </a:xfrm>
            <a:prstGeom prst="rect">
              <a:avLst/>
            </a:prstGeom>
            <a:noFill/>
            <a:ln w="9525">
              <a:noFill/>
              <a:miter lim="800000"/>
              <a:headEnd/>
              <a:tailEnd/>
            </a:ln>
          </p:spPr>
          <p:txBody>
            <a:bodyPr>
              <a:prstTxWarp prst="textNoShape">
                <a:avLst/>
              </a:prstTxWarp>
              <a:spAutoFit/>
            </a:bodyPr>
            <a:lstStyle/>
            <a:p>
              <a:r>
                <a:rPr lang="en-GB" sz="1600" b="1" dirty="0">
                  <a:solidFill>
                    <a:srgbClr val="660066"/>
                  </a:solidFill>
                  <a:latin typeface="Century Gothic" pitchFamily="-1" charset="0"/>
                </a:rPr>
                <a:t>E´s may seem shallow to I´s </a:t>
              </a:r>
            </a:p>
          </p:txBody>
        </p:sp>
        <p:grpSp>
          <p:nvGrpSpPr>
            <p:cNvPr id="31761" name="Group 73"/>
            <p:cNvGrpSpPr>
              <a:grpSpLocks/>
            </p:cNvGrpSpPr>
            <p:nvPr/>
          </p:nvGrpSpPr>
          <p:grpSpPr bwMode="auto">
            <a:xfrm>
              <a:off x="986563" y="5512525"/>
              <a:ext cx="3128237" cy="718458"/>
              <a:chOff x="384" y="4557"/>
              <a:chExt cx="1433" cy="771"/>
            </a:xfrm>
          </p:grpSpPr>
          <p:grpSp>
            <p:nvGrpSpPr>
              <p:cNvPr id="31762" name="Group 74"/>
              <p:cNvGrpSpPr>
                <a:grpSpLocks/>
              </p:cNvGrpSpPr>
              <p:nvPr/>
            </p:nvGrpSpPr>
            <p:grpSpPr bwMode="auto">
              <a:xfrm>
                <a:off x="384" y="4557"/>
                <a:ext cx="281" cy="771"/>
                <a:chOff x="1351" y="4557"/>
                <a:chExt cx="281" cy="771"/>
              </a:xfrm>
            </p:grpSpPr>
            <p:sp>
              <p:nvSpPr>
                <p:cNvPr id="31791" name="Freeform 75"/>
                <p:cNvSpPr>
                  <a:spLocks/>
                </p:cNvSpPr>
                <p:nvPr/>
              </p:nvSpPr>
              <p:spPr bwMode="auto">
                <a:xfrm>
                  <a:off x="1434" y="4557"/>
                  <a:ext cx="182" cy="166"/>
                </a:xfrm>
                <a:custGeom>
                  <a:avLst/>
                  <a:gdLst>
                    <a:gd name="T0" fmla="*/ 0 w 545"/>
                    <a:gd name="T1" fmla="*/ 0 h 668"/>
                    <a:gd name="T2" fmla="*/ 0 w 545"/>
                    <a:gd name="T3" fmla="*/ 0 h 668"/>
                    <a:gd name="T4" fmla="*/ 0 w 545"/>
                    <a:gd name="T5" fmla="*/ 0 h 668"/>
                    <a:gd name="T6" fmla="*/ 0 w 545"/>
                    <a:gd name="T7" fmla="*/ 0 h 668"/>
                    <a:gd name="T8" fmla="*/ 0 w 545"/>
                    <a:gd name="T9" fmla="*/ 0 h 668"/>
                    <a:gd name="T10" fmla="*/ 0 w 545"/>
                    <a:gd name="T11" fmla="*/ 0 h 668"/>
                    <a:gd name="T12" fmla="*/ 0 w 545"/>
                    <a:gd name="T13" fmla="*/ 0 h 668"/>
                    <a:gd name="T14" fmla="*/ 0 w 545"/>
                    <a:gd name="T15" fmla="*/ 0 h 668"/>
                    <a:gd name="T16" fmla="*/ 0 w 545"/>
                    <a:gd name="T17" fmla="*/ 0 h 668"/>
                    <a:gd name="T18" fmla="*/ 0 w 545"/>
                    <a:gd name="T19" fmla="*/ 0 h 668"/>
                    <a:gd name="T20" fmla="*/ 0 w 545"/>
                    <a:gd name="T21" fmla="*/ 0 h 668"/>
                    <a:gd name="T22" fmla="*/ 0 w 545"/>
                    <a:gd name="T23" fmla="*/ 0 h 668"/>
                    <a:gd name="T24" fmla="*/ 0 w 545"/>
                    <a:gd name="T25" fmla="*/ 0 h 668"/>
                    <a:gd name="T26" fmla="*/ 0 w 545"/>
                    <a:gd name="T27" fmla="*/ 0 h 668"/>
                    <a:gd name="T28" fmla="*/ 0 w 545"/>
                    <a:gd name="T29" fmla="*/ 0 h 668"/>
                    <a:gd name="T30" fmla="*/ 0 w 545"/>
                    <a:gd name="T31" fmla="*/ 0 h 668"/>
                    <a:gd name="T32" fmla="*/ 0 w 545"/>
                    <a:gd name="T33" fmla="*/ 0 h 668"/>
                    <a:gd name="T34" fmla="*/ 0 w 545"/>
                    <a:gd name="T35" fmla="*/ 0 h 668"/>
                    <a:gd name="T36" fmla="*/ 0 w 545"/>
                    <a:gd name="T37" fmla="*/ 0 h 668"/>
                    <a:gd name="T38" fmla="*/ 0 w 545"/>
                    <a:gd name="T39" fmla="*/ 0 h 668"/>
                    <a:gd name="T40" fmla="*/ 0 w 545"/>
                    <a:gd name="T41" fmla="*/ 0 h 668"/>
                    <a:gd name="T42" fmla="*/ 0 w 545"/>
                    <a:gd name="T43" fmla="*/ 0 h 6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45"/>
                    <a:gd name="T67" fmla="*/ 0 h 668"/>
                    <a:gd name="T68" fmla="*/ 545 w 545"/>
                    <a:gd name="T69" fmla="*/ 668 h 6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45" h="668">
                      <a:moveTo>
                        <a:pt x="0" y="282"/>
                      </a:moveTo>
                      <a:lnTo>
                        <a:pt x="39" y="145"/>
                      </a:lnTo>
                      <a:lnTo>
                        <a:pt x="91" y="75"/>
                      </a:lnTo>
                      <a:lnTo>
                        <a:pt x="156" y="25"/>
                      </a:lnTo>
                      <a:lnTo>
                        <a:pt x="222" y="0"/>
                      </a:lnTo>
                      <a:lnTo>
                        <a:pt x="308" y="8"/>
                      </a:lnTo>
                      <a:lnTo>
                        <a:pt x="364" y="63"/>
                      </a:lnTo>
                      <a:lnTo>
                        <a:pt x="416" y="162"/>
                      </a:lnTo>
                      <a:lnTo>
                        <a:pt x="438" y="294"/>
                      </a:lnTo>
                      <a:lnTo>
                        <a:pt x="438" y="444"/>
                      </a:lnTo>
                      <a:lnTo>
                        <a:pt x="542" y="547"/>
                      </a:lnTo>
                      <a:lnTo>
                        <a:pt x="545" y="593"/>
                      </a:lnTo>
                      <a:lnTo>
                        <a:pt x="529" y="597"/>
                      </a:lnTo>
                      <a:lnTo>
                        <a:pt x="429" y="505"/>
                      </a:lnTo>
                      <a:lnTo>
                        <a:pt x="399" y="573"/>
                      </a:lnTo>
                      <a:lnTo>
                        <a:pt x="339" y="630"/>
                      </a:lnTo>
                      <a:lnTo>
                        <a:pt x="282" y="659"/>
                      </a:lnTo>
                      <a:lnTo>
                        <a:pt x="191" y="668"/>
                      </a:lnTo>
                      <a:lnTo>
                        <a:pt x="74" y="621"/>
                      </a:lnTo>
                      <a:lnTo>
                        <a:pt x="21" y="522"/>
                      </a:lnTo>
                      <a:lnTo>
                        <a:pt x="0" y="423"/>
                      </a:lnTo>
                      <a:lnTo>
                        <a:pt x="0" y="282"/>
                      </a:lnTo>
                      <a:close/>
                    </a:path>
                  </a:pathLst>
                </a:custGeom>
                <a:solidFill>
                  <a:srgbClr val="000000"/>
                </a:solidFill>
                <a:ln w="9525">
                  <a:noFill/>
                  <a:round/>
                  <a:headEnd/>
                  <a:tailEnd/>
                </a:ln>
              </p:spPr>
              <p:txBody>
                <a:bodyPr>
                  <a:prstTxWarp prst="textNoShape">
                    <a:avLst/>
                  </a:prstTxWarp>
                </a:bodyPr>
                <a:lstStyle/>
                <a:p>
                  <a:endParaRPr lang="en-US" dirty="0"/>
                </a:p>
              </p:txBody>
            </p:sp>
            <p:sp>
              <p:nvSpPr>
                <p:cNvPr id="31792" name="Freeform 76"/>
                <p:cNvSpPr>
                  <a:spLocks/>
                </p:cNvSpPr>
                <p:nvPr/>
              </p:nvSpPr>
              <p:spPr bwMode="auto">
                <a:xfrm>
                  <a:off x="1415" y="4736"/>
                  <a:ext cx="163" cy="269"/>
                </a:xfrm>
                <a:custGeom>
                  <a:avLst/>
                  <a:gdLst>
                    <a:gd name="T0" fmla="*/ 0 w 487"/>
                    <a:gd name="T1" fmla="*/ 0 h 1075"/>
                    <a:gd name="T2" fmla="*/ 0 w 487"/>
                    <a:gd name="T3" fmla="*/ 0 h 1075"/>
                    <a:gd name="T4" fmla="*/ 0 w 487"/>
                    <a:gd name="T5" fmla="*/ 0 h 1075"/>
                    <a:gd name="T6" fmla="*/ 0 w 487"/>
                    <a:gd name="T7" fmla="*/ 0 h 1075"/>
                    <a:gd name="T8" fmla="*/ 0 w 487"/>
                    <a:gd name="T9" fmla="*/ 0 h 1075"/>
                    <a:gd name="T10" fmla="*/ 0 w 487"/>
                    <a:gd name="T11" fmla="*/ 0 h 1075"/>
                    <a:gd name="T12" fmla="*/ 0 w 487"/>
                    <a:gd name="T13" fmla="*/ 0 h 1075"/>
                    <a:gd name="T14" fmla="*/ 0 w 487"/>
                    <a:gd name="T15" fmla="*/ 0 h 1075"/>
                    <a:gd name="T16" fmla="*/ 0 w 487"/>
                    <a:gd name="T17" fmla="*/ 0 h 1075"/>
                    <a:gd name="T18" fmla="*/ 0 w 487"/>
                    <a:gd name="T19" fmla="*/ 0 h 1075"/>
                    <a:gd name="T20" fmla="*/ 0 w 487"/>
                    <a:gd name="T21" fmla="*/ 0 h 1075"/>
                    <a:gd name="T22" fmla="*/ 0 w 487"/>
                    <a:gd name="T23" fmla="*/ 0 h 1075"/>
                    <a:gd name="T24" fmla="*/ 0 w 487"/>
                    <a:gd name="T25" fmla="*/ 0 h 1075"/>
                    <a:gd name="T26" fmla="*/ 0 w 487"/>
                    <a:gd name="T27" fmla="*/ 0 h 1075"/>
                    <a:gd name="T28" fmla="*/ 0 w 487"/>
                    <a:gd name="T29" fmla="*/ 0 h 1075"/>
                    <a:gd name="T30" fmla="*/ 0 w 487"/>
                    <a:gd name="T31" fmla="*/ 0 h 1075"/>
                    <a:gd name="T32" fmla="*/ 0 w 487"/>
                    <a:gd name="T33" fmla="*/ 0 h 1075"/>
                    <a:gd name="T34" fmla="*/ 0 w 487"/>
                    <a:gd name="T35" fmla="*/ 0 h 1075"/>
                    <a:gd name="T36" fmla="*/ 0 w 487"/>
                    <a:gd name="T37" fmla="*/ 0 h 1075"/>
                    <a:gd name="T38" fmla="*/ 0 w 487"/>
                    <a:gd name="T39" fmla="*/ 0 h 1075"/>
                    <a:gd name="T40" fmla="*/ 0 w 487"/>
                    <a:gd name="T41" fmla="*/ 0 h 107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87"/>
                    <a:gd name="T64" fmla="*/ 0 h 1075"/>
                    <a:gd name="T65" fmla="*/ 487 w 487"/>
                    <a:gd name="T66" fmla="*/ 1075 h 107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87" h="1075">
                      <a:moveTo>
                        <a:pt x="71" y="70"/>
                      </a:moveTo>
                      <a:lnTo>
                        <a:pt x="131" y="24"/>
                      </a:lnTo>
                      <a:lnTo>
                        <a:pt x="201" y="7"/>
                      </a:lnTo>
                      <a:lnTo>
                        <a:pt x="266" y="0"/>
                      </a:lnTo>
                      <a:lnTo>
                        <a:pt x="353" y="12"/>
                      </a:lnTo>
                      <a:lnTo>
                        <a:pt x="448" y="70"/>
                      </a:lnTo>
                      <a:lnTo>
                        <a:pt x="487" y="172"/>
                      </a:lnTo>
                      <a:lnTo>
                        <a:pt x="487" y="330"/>
                      </a:lnTo>
                      <a:lnTo>
                        <a:pt x="483" y="479"/>
                      </a:lnTo>
                      <a:lnTo>
                        <a:pt x="436" y="707"/>
                      </a:lnTo>
                      <a:lnTo>
                        <a:pt x="396" y="892"/>
                      </a:lnTo>
                      <a:lnTo>
                        <a:pt x="353" y="1012"/>
                      </a:lnTo>
                      <a:lnTo>
                        <a:pt x="262" y="1075"/>
                      </a:lnTo>
                      <a:lnTo>
                        <a:pt x="131" y="1061"/>
                      </a:lnTo>
                      <a:lnTo>
                        <a:pt x="66" y="967"/>
                      </a:lnTo>
                      <a:lnTo>
                        <a:pt x="27" y="826"/>
                      </a:lnTo>
                      <a:lnTo>
                        <a:pt x="5" y="669"/>
                      </a:lnTo>
                      <a:lnTo>
                        <a:pt x="0" y="433"/>
                      </a:lnTo>
                      <a:lnTo>
                        <a:pt x="18" y="268"/>
                      </a:lnTo>
                      <a:lnTo>
                        <a:pt x="44" y="120"/>
                      </a:lnTo>
                      <a:lnTo>
                        <a:pt x="71" y="70"/>
                      </a:lnTo>
                      <a:close/>
                    </a:path>
                  </a:pathLst>
                </a:custGeom>
                <a:solidFill>
                  <a:srgbClr val="000000"/>
                </a:solidFill>
                <a:ln w="9525">
                  <a:noFill/>
                  <a:round/>
                  <a:headEnd/>
                  <a:tailEnd/>
                </a:ln>
              </p:spPr>
              <p:txBody>
                <a:bodyPr>
                  <a:prstTxWarp prst="textNoShape">
                    <a:avLst/>
                  </a:prstTxWarp>
                </a:bodyPr>
                <a:lstStyle/>
                <a:p>
                  <a:endParaRPr lang="en-US" dirty="0"/>
                </a:p>
              </p:txBody>
            </p:sp>
            <p:sp>
              <p:nvSpPr>
                <p:cNvPr id="31793" name="Freeform 77"/>
                <p:cNvSpPr>
                  <a:spLocks/>
                </p:cNvSpPr>
                <p:nvPr/>
              </p:nvSpPr>
              <p:spPr bwMode="auto">
                <a:xfrm>
                  <a:off x="1351" y="4736"/>
                  <a:ext cx="95" cy="330"/>
                </a:xfrm>
                <a:custGeom>
                  <a:avLst/>
                  <a:gdLst>
                    <a:gd name="T0" fmla="*/ 0 w 287"/>
                    <a:gd name="T1" fmla="*/ 0 h 1323"/>
                    <a:gd name="T2" fmla="*/ 0 w 287"/>
                    <a:gd name="T3" fmla="*/ 0 h 1323"/>
                    <a:gd name="T4" fmla="*/ 0 w 287"/>
                    <a:gd name="T5" fmla="*/ 0 h 1323"/>
                    <a:gd name="T6" fmla="*/ 0 w 287"/>
                    <a:gd name="T7" fmla="*/ 0 h 1323"/>
                    <a:gd name="T8" fmla="*/ 0 w 287"/>
                    <a:gd name="T9" fmla="*/ 0 h 1323"/>
                    <a:gd name="T10" fmla="*/ 0 w 287"/>
                    <a:gd name="T11" fmla="*/ 0 h 1323"/>
                    <a:gd name="T12" fmla="*/ 0 w 287"/>
                    <a:gd name="T13" fmla="*/ 0 h 1323"/>
                    <a:gd name="T14" fmla="*/ 0 w 287"/>
                    <a:gd name="T15" fmla="*/ 0 h 1323"/>
                    <a:gd name="T16" fmla="*/ 0 w 287"/>
                    <a:gd name="T17" fmla="*/ 0 h 1323"/>
                    <a:gd name="T18" fmla="*/ 0 w 287"/>
                    <a:gd name="T19" fmla="*/ 0 h 1323"/>
                    <a:gd name="T20" fmla="*/ 0 w 287"/>
                    <a:gd name="T21" fmla="*/ 0 h 1323"/>
                    <a:gd name="T22" fmla="*/ 0 w 287"/>
                    <a:gd name="T23" fmla="*/ 0 h 1323"/>
                    <a:gd name="T24" fmla="*/ 0 w 287"/>
                    <a:gd name="T25" fmla="*/ 0 h 1323"/>
                    <a:gd name="T26" fmla="*/ 0 w 287"/>
                    <a:gd name="T27" fmla="*/ 0 h 1323"/>
                    <a:gd name="T28" fmla="*/ 0 w 287"/>
                    <a:gd name="T29" fmla="*/ 0 h 1323"/>
                    <a:gd name="T30" fmla="*/ 0 w 287"/>
                    <a:gd name="T31" fmla="*/ 0 h 1323"/>
                    <a:gd name="T32" fmla="*/ 0 w 287"/>
                    <a:gd name="T33" fmla="*/ 0 h 1323"/>
                    <a:gd name="T34" fmla="*/ 0 w 287"/>
                    <a:gd name="T35" fmla="*/ 0 h 1323"/>
                    <a:gd name="T36" fmla="*/ 0 w 287"/>
                    <a:gd name="T37" fmla="*/ 0 h 1323"/>
                    <a:gd name="T38" fmla="*/ 0 w 287"/>
                    <a:gd name="T39" fmla="*/ 0 h 1323"/>
                    <a:gd name="T40" fmla="*/ 0 w 287"/>
                    <a:gd name="T41" fmla="*/ 0 h 1323"/>
                    <a:gd name="T42" fmla="*/ 0 w 287"/>
                    <a:gd name="T43" fmla="*/ 0 h 1323"/>
                    <a:gd name="T44" fmla="*/ 0 w 287"/>
                    <a:gd name="T45" fmla="*/ 0 h 1323"/>
                    <a:gd name="T46" fmla="*/ 0 w 287"/>
                    <a:gd name="T47" fmla="*/ 0 h 1323"/>
                    <a:gd name="T48" fmla="*/ 0 w 287"/>
                    <a:gd name="T49" fmla="*/ 0 h 132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87"/>
                    <a:gd name="T76" fmla="*/ 0 h 1323"/>
                    <a:gd name="T77" fmla="*/ 287 w 287"/>
                    <a:gd name="T78" fmla="*/ 1323 h 132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87" h="1323">
                      <a:moveTo>
                        <a:pt x="195" y="8"/>
                      </a:moveTo>
                      <a:lnTo>
                        <a:pt x="265" y="0"/>
                      </a:lnTo>
                      <a:lnTo>
                        <a:pt x="287" y="59"/>
                      </a:lnTo>
                      <a:lnTo>
                        <a:pt x="251" y="133"/>
                      </a:lnTo>
                      <a:lnTo>
                        <a:pt x="199" y="173"/>
                      </a:lnTo>
                      <a:lnTo>
                        <a:pt x="156" y="272"/>
                      </a:lnTo>
                      <a:lnTo>
                        <a:pt x="104" y="406"/>
                      </a:lnTo>
                      <a:lnTo>
                        <a:pt x="82" y="529"/>
                      </a:lnTo>
                      <a:lnTo>
                        <a:pt x="70" y="739"/>
                      </a:lnTo>
                      <a:lnTo>
                        <a:pt x="82" y="937"/>
                      </a:lnTo>
                      <a:lnTo>
                        <a:pt x="108" y="1029"/>
                      </a:lnTo>
                      <a:lnTo>
                        <a:pt x="90" y="1128"/>
                      </a:lnTo>
                      <a:lnTo>
                        <a:pt x="70" y="1203"/>
                      </a:lnTo>
                      <a:lnTo>
                        <a:pt x="77" y="1323"/>
                      </a:lnTo>
                      <a:lnTo>
                        <a:pt x="43" y="1314"/>
                      </a:lnTo>
                      <a:lnTo>
                        <a:pt x="13" y="1215"/>
                      </a:lnTo>
                      <a:lnTo>
                        <a:pt x="0" y="1128"/>
                      </a:lnTo>
                      <a:lnTo>
                        <a:pt x="39" y="1012"/>
                      </a:lnTo>
                      <a:lnTo>
                        <a:pt x="26" y="904"/>
                      </a:lnTo>
                      <a:lnTo>
                        <a:pt x="13" y="731"/>
                      </a:lnTo>
                      <a:lnTo>
                        <a:pt x="13" y="521"/>
                      </a:lnTo>
                      <a:lnTo>
                        <a:pt x="39" y="298"/>
                      </a:lnTo>
                      <a:lnTo>
                        <a:pt x="82" y="133"/>
                      </a:lnTo>
                      <a:lnTo>
                        <a:pt x="130" y="46"/>
                      </a:lnTo>
                      <a:lnTo>
                        <a:pt x="195" y="8"/>
                      </a:lnTo>
                      <a:close/>
                    </a:path>
                  </a:pathLst>
                </a:custGeom>
                <a:solidFill>
                  <a:srgbClr val="000000"/>
                </a:solidFill>
                <a:ln w="9525">
                  <a:noFill/>
                  <a:round/>
                  <a:headEnd/>
                  <a:tailEnd/>
                </a:ln>
              </p:spPr>
              <p:txBody>
                <a:bodyPr>
                  <a:prstTxWarp prst="textNoShape">
                    <a:avLst/>
                  </a:prstTxWarp>
                </a:bodyPr>
                <a:lstStyle/>
                <a:p>
                  <a:endParaRPr lang="en-US" dirty="0"/>
                </a:p>
              </p:txBody>
            </p:sp>
            <p:sp>
              <p:nvSpPr>
                <p:cNvPr id="31794" name="Freeform 78"/>
                <p:cNvSpPr>
                  <a:spLocks/>
                </p:cNvSpPr>
                <p:nvPr/>
              </p:nvSpPr>
              <p:spPr bwMode="auto">
                <a:xfrm>
                  <a:off x="1559" y="4744"/>
                  <a:ext cx="61" cy="314"/>
                </a:xfrm>
                <a:custGeom>
                  <a:avLst/>
                  <a:gdLst>
                    <a:gd name="T0" fmla="*/ 0 w 183"/>
                    <a:gd name="T1" fmla="*/ 0 h 1257"/>
                    <a:gd name="T2" fmla="*/ 0 w 183"/>
                    <a:gd name="T3" fmla="*/ 0 h 1257"/>
                    <a:gd name="T4" fmla="*/ 0 w 183"/>
                    <a:gd name="T5" fmla="*/ 0 h 1257"/>
                    <a:gd name="T6" fmla="*/ 0 w 183"/>
                    <a:gd name="T7" fmla="*/ 0 h 1257"/>
                    <a:gd name="T8" fmla="*/ 0 w 183"/>
                    <a:gd name="T9" fmla="*/ 0 h 1257"/>
                    <a:gd name="T10" fmla="*/ 0 w 183"/>
                    <a:gd name="T11" fmla="*/ 0 h 1257"/>
                    <a:gd name="T12" fmla="*/ 0 w 183"/>
                    <a:gd name="T13" fmla="*/ 0 h 1257"/>
                    <a:gd name="T14" fmla="*/ 0 w 183"/>
                    <a:gd name="T15" fmla="*/ 0 h 1257"/>
                    <a:gd name="T16" fmla="*/ 0 w 183"/>
                    <a:gd name="T17" fmla="*/ 0 h 1257"/>
                    <a:gd name="T18" fmla="*/ 0 w 183"/>
                    <a:gd name="T19" fmla="*/ 0 h 1257"/>
                    <a:gd name="T20" fmla="*/ 0 w 183"/>
                    <a:gd name="T21" fmla="*/ 0 h 1257"/>
                    <a:gd name="T22" fmla="*/ 0 w 183"/>
                    <a:gd name="T23" fmla="*/ 0 h 1257"/>
                    <a:gd name="T24" fmla="*/ 0 w 183"/>
                    <a:gd name="T25" fmla="*/ 0 h 1257"/>
                    <a:gd name="T26" fmla="*/ 0 w 183"/>
                    <a:gd name="T27" fmla="*/ 0 h 1257"/>
                    <a:gd name="T28" fmla="*/ 0 w 183"/>
                    <a:gd name="T29" fmla="*/ 0 h 1257"/>
                    <a:gd name="T30" fmla="*/ 0 w 183"/>
                    <a:gd name="T31" fmla="*/ 0 h 1257"/>
                    <a:gd name="T32" fmla="*/ 0 w 183"/>
                    <a:gd name="T33" fmla="*/ 0 h 1257"/>
                    <a:gd name="T34" fmla="*/ 0 w 183"/>
                    <a:gd name="T35" fmla="*/ 0 h 1257"/>
                    <a:gd name="T36" fmla="*/ 0 w 183"/>
                    <a:gd name="T37" fmla="*/ 0 h 12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3"/>
                    <a:gd name="T58" fmla="*/ 0 h 1257"/>
                    <a:gd name="T59" fmla="*/ 183 w 183"/>
                    <a:gd name="T60" fmla="*/ 1257 h 125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3" h="1257">
                      <a:moveTo>
                        <a:pt x="4" y="4"/>
                      </a:moveTo>
                      <a:lnTo>
                        <a:pt x="79" y="0"/>
                      </a:lnTo>
                      <a:lnTo>
                        <a:pt x="130" y="99"/>
                      </a:lnTo>
                      <a:lnTo>
                        <a:pt x="183" y="372"/>
                      </a:lnTo>
                      <a:lnTo>
                        <a:pt x="183" y="686"/>
                      </a:lnTo>
                      <a:lnTo>
                        <a:pt x="157" y="955"/>
                      </a:lnTo>
                      <a:lnTo>
                        <a:pt x="183" y="1046"/>
                      </a:lnTo>
                      <a:lnTo>
                        <a:pt x="183" y="1170"/>
                      </a:lnTo>
                      <a:lnTo>
                        <a:pt x="157" y="1257"/>
                      </a:lnTo>
                      <a:lnTo>
                        <a:pt x="122" y="1179"/>
                      </a:lnTo>
                      <a:lnTo>
                        <a:pt x="104" y="1059"/>
                      </a:lnTo>
                      <a:lnTo>
                        <a:pt x="66" y="967"/>
                      </a:lnTo>
                      <a:lnTo>
                        <a:pt x="110" y="885"/>
                      </a:lnTo>
                      <a:lnTo>
                        <a:pt x="135" y="686"/>
                      </a:lnTo>
                      <a:lnTo>
                        <a:pt x="135" y="500"/>
                      </a:lnTo>
                      <a:lnTo>
                        <a:pt x="110" y="314"/>
                      </a:lnTo>
                      <a:lnTo>
                        <a:pt x="57" y="177"/>
                      </a:lnTo>
                      <a:lnTo>
                        <a:pt x="0" y="111"/>
                      </a:lnTo>
                      <a:lnTo>
                        <a:pt x="4" y="4"/>
                      </a:lnTo>
                      <a:close/>
                    </a:path>
                  </a:pathLst>
                </a:custGeom>
                <a:solidFill>
                  <a:srgbClr val="000000"/>
                </a:solidFill>
                <a:ln w="9525">
                  <a:noFill/>
                  <a:round/>
                  <a:headEnd/>
                  <a:tailEnd/>
                </a:ln>
              </p:spPr>
              <p:txBody>
                <a:bodyPr>
                  <a:prstTxWarp prst="textNoShape">
                    <a:avLst/>
                  </a:prstTxWarp>
                </a:bodyPr>
                <a:lstStyle/>
                <a:p>
                  <a:endParaRPr lang="en-US" dirty="0"/>
                </a:p>
              </p:txBody>
            </p:sp>
            <p:sp>
              <p:nvSpPr>
                <p:cNvPr id="31795" name="Freeform 79"/>
                <p:cNvSpPr>
                  <a:spLocks/>
                </p:cNvSpPr>
                <p:nvPr/>
              </p:nvSpPr>
              <p:spPr bwMode="auto">
                <a:xfrm>
                  <a:off x="1416" y="4951"/>
                  <a:ext cx="136" cy="377"/>
                </a:xfrm>
                <a:custGeom>
                  <a:avLst/>
                  <a:gdLst>
                    <a:gd name="T0" fmla="*/ 0 w 410"/>
                    <a:gd name="T1" fmla="*/ 0 h 1506"/>
                    <a:gd name="T2" fmla="*/ 0 w 410"/>
                    <a:gd name="T3" fmla="*/ 0 h 1506"/>
                    <a:gd name="T4" fmla="*/ 0 w 410"/>
                    <a:gd name="T5" fmla="*/ 0 h 1506"/>
                    <a:gd name="T6" fmla="*/ 0 w 410"/>
                    <a:gd name="T7" fmla="*/ 0 h 1506"/>
                    <a:gd name="T8" fmla="*/ 0 w 410"/>
                    <a:gd name="T9" fmla="*/ 0 h 1506"/>
                    <a:gd name="T10" fmla="*/ 0 w 410"/>
                    <a:gd name="T11" fmla="*/ 0 h 1506"/>
                    <a:gd name="T12" fmla="*/ 0 w 410"/>
                    <a:gd name="T13" fmla="*/ 0 h 1506"/>
                    <a:gd name="T14" fmla="*/ 0 w 410"/>
                    <a:gd name="T15" fmla="*/ 0 h 1506"/>
                    <a:gd name="T16" fmla="*/ 0 w 410"/>
                    <a:gd name="T17" fmla="*/ 0 h 1506"/>
                    <a:gd name="T18" fmla="*/ 0 w 410"/>
                    <a:gd name="T19" fmla="*/ 0 h 1506"/>
                    <a:gd name="T20" fmla="*/ 0 w 410"/>
                    <a:gd name="T21" fmla="*/ 0 h 1506"/>
                    <a:gd name="T22" fmla="*/ 0 w 410"/>
                    <a:gd name="T23" fmla="*/ 0 h 1506"/>
                    <a:gd name="T24" fmla="*/ 0 w 410"/>
                    <a:gd name="T25" fmla="*/ 0 h 1506"/>
                    <a:gd name="T26" fmla="*/ 0 w 410"/>
                    <a:gd name="T27" fmla="*/ 0 h 1506"/>
                    <a:gd name="T28" fmla="*/ 0 w 410"/>
                    <a:gd name="T29" fmla="*/ 0 h 1506"/>
                    <a:gd name="T30" fmla="*/ 0 w 410"/>
                    <a:gd name="T31" fmla="*/ 0 h 1506"/>
                    <a:gd name="T32" fmla="*/ 0 w 410"/>
                    <a:gd name="T33" fmla="*/ 0 h 1506"/>
                    <a:gd name="T34" fmla="*/ 0 w 410"/>
                    <a:gd name="T35" fmla="*/ 0 h 1506"/>
                    <a:gd name="T36" fmla="*/ 0 w 410"/>
                    <a:gd name="T37" fmla="*/ 0 h 1506"/>
                    <a:gd name="T38" fmla="*/ 0 w 410"/>
                    <a:gd name="T39" fmla="*/ 0 h 1506"/>
                    <a:gd name="T40" fmla="*/ 0 w 410"/>
                    <a:gd name="T41" fmla="*/ 0 h 1506"/>
                    <a:gd name="T42" fmla="*/ 0 w 410"/>
                    <a:gd name="T43" fmla="*/ 0 h 1506"/>
                    <a:gd name="T44" fmla="*/ 0 w 410"/>
                    <a:gd name="T45" fmla="*/ 0 h 1506"/>
                    <a:gd name="T46" fmla="*/ 0 w 410"/>
                    <a:gd name="T47" fmla="*/ 0 h 1506"/>
                    <a:gd name="T48" fmla="*/ 0 w 410"/>
                    <a:gd name="T49" fmla="*/ 0 h 1506"/>
                    <a:gd name="T50" fmla="*/ 0 w 410"/>
                    <a:gd name="T51" fmla="*/ 0 h 1506"/>
                    <a:gd name="T52" fmla="*/ 0 w 410"/>
                    <a:gd name="T53" fmla="*/ 0 h 1506"/>
                    <a:gd name="T54" fmla="*/ 0 w 410"/>
                    <a:gd name="T55" fmla="*/ 0 h 1506"/>
                    <a:gd name="T56" fmla="*/ 0 w 410"/>
                    <a:gd name="T57" fmla="*/ 0 h 1506"/>
                    <a:gd name="T58" fmla="*/ 0 w 410"/>
                    <a:gd name="T59" fmla="*/ 0 h 1506"/>
                    <a:gd name="T60" fmla="*/ 0 w 410"/>
                    <a:gd name="T61" fmla="*/ 0 h 1506"/>
                    <a:gd name="T62" fmla="*/ 0 w 410"/>
                    <a:gd name="T63" fmla="*/ 0 h 15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10"/>
                    <a:gd name="T97" fmla="*/ 0 h 1506"/>
                    <a:gd name="T98" fmla="*/ 410 w 410"/>
                    <a:gd name="T99" fmla="*/ 1506 h 150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10" h="1506">
                      <a:moveTo>
                        <a:pt x="40" y="0"/>
                      </a:moveTo>
                      <a:lnTo>
                        <a:pt x="88" y="62"/>
                      </a:lnTo>
                      <a:lnTo>
                        <a:pt x="107" y="126"/>
                      </a:lnTo>
                      <a:lnTo>
                        <a:pt x="126" y="344"/>
                      </a:lnTo>
                      <a:lnTo>
                        <a:pt x="135" y="491"/>
                      </a:lnTo>
                      <a:lnTo>
                        <a:pt x="135" y="742"/>
                      </a:lnTo>
                      <a:lnTo>
                        <a:pt x="133" y="978"/>
                      </a:lnTo>
                      <a:lnTo>
                        <a:pt x="113" y="1166"/>
                      </a:lnTo>
                      <a:lnTo>
                        <a:pt x="98" y="1223"/>
                      </a:lnTo>
                      <a:lnTo>
                        <a:pt x="198" y="1255"/>
                      </a:lnTo>
                      <a:lnTo>
                        <a:pt x="283" y="1292"/>
                      </a:lnTo>
                      <a:lnTo>
                        <a:pt x="397" y="1370"/>
                      </a:lnTo>
                      <a:lnTo>
                        <a:pt x="410" y="1401"/>
                      </a:lnTo>
                      <a:lnTo>
                        <a:pt x="400" y="1459"/>
                      </a:lnTo>
                      <a:lnTo>
                        <a:pt x="343" y="1506"/>
                      </a:lnTo>
                      <a:lnTo>
                        <a:pt x="322" y="1480"/>
                      </a:lnTo>
                      <a:lnTo>
                        <a:pt x="302" y="1417"/>
                      </a:lnTo>
                      <a:lnTo>
                        <a:pt x="248" y="1365"/>
                      </a:lnTo>
                      <a:lnTo>
                        <a:pt x="155" y="1307"/>
                      </a:lnTo>
                      <a:lnTo>
                        <a:pt x="94" y="1292"/>
                      </a:lnTo>
                      <a:lnTo>
                        <a:pt x="22" y="1292"/>
                      </a:lnTo>
                      <a:lnTo>
                        <a:pt x="22" y="1244"/>
                      </a:lnTo>
                      <a:lnTo>
                        <a:pt x="57" y="1192"/>
                      </a:lnTo>
                      <a:lnTo>
                        <a:pt x="88" y="1024"/>
                      </a:lnTo>
                      <a:lnTo>
                        <a:pt x="98" y="847"/>
                      </a:lnTo>
                      <a:lnTo>
                        <a:pt x="94" y="690"/>
                      </a:lnTo>
                      <a:lnTo>
                        <a:pt x="88" y="491"/>
                      </a:lnTo>
                      <a:lnTo>
                        <a:pt x="69" y="319"/>
                      </a:lnTo>
                      <a:lnTo>
                        <a:pt x="29" y="193"/>
                      </a:lnTo>
                      <a:lnTo>
                        <a:pt x="0" y="78"/>
                      </a:lnTo>
                      <a:lnTo>
                        <a:pt x="9" y="36"/>
                      </a:lnTo>
                      <a:lnTo>
                        <a:pt x="40" y="0"/>
                      </a:lnTo>
                      <a:close/>
                    </a:path>
                  </a:pathLst>
                </a:custGeom>
                <a:solidFill>
                  <a:srgbClr val="000000"/>
                </a:solidFill>
                <a:ln w="9525">
                  <a:noFill/>
                  <a:round/>
                  <a:headEnd/>
                  <a:tailEnd/>
                </a:ln>
              </p:spPr>
              <p:txBody>
                <a:bodyPr>
                  <a:prstTxWarp prst="textNoShape">
                    <a:avLst/>
                  </a:prstTxWarp>
                </a:bodyPr>
                <a:lstStyle/>
                <a:p>
                  <a:endParaRPr lang="en-US" dirty="0"/>
                </a:p>
              </p:txBody>
            </p:sp>
            <p:sp>
              <p:nvSpPr>
                <p:cNvPr id="31796" name="Freeform 80"/>
                <p:cNvSpPr>
                  <a:spLocks/>
                </p:cNvSpPr>
                <p:nvPr/>
              </p:nvSpPr>
              <p:spPr bwMode="auto">
                <a:xfrm>
                  <a:off x="1507" y="4951"/>
                  <a:ext cx="125" cy="340"/>
                </a:xfrm>
                <a:custGeom>
                  <a:avLst/>
                  <a:gdLst>
                    <a:gd name="T0" fmla="*/ 0 w 377"/>
                    <a:gd name="T1" fmla="*/ 0 h 1358"/>
                    <a:gd name="T2" fmla="*/ 0 w 377"/>
                    <a:gd name="T3" fmla="*/ 0 h 1358"/>
                    <a:gd name="T4" fmla="*/ 0 w 377"/>
                    <a:gd name="T5" fmla="*/ 0 h 1358"/>
                    <a:gd name="T6" fmla="*/ 0 w 377"/>
                    <a:gd name="T7" fmla="*/ 0 h 1358"/>
                    <a:gd name="T8" fmla="*/ 0 w 377"/>
                    <a:gd name="T9" fmla="*/ 0 h 1358"/>
                    <a:gd name="T10" fmla="*/ 0 w 377"/>
                    <a:gd name="T11" fmla="*/ 0 h 1358"/>
                    <a:gd name="T12" fmla="*/ 0 w 377"/>
                    <a:gd name="T13" fmla="*/ 0 h 1358"/>
                    <a:gd name="T14" fmla="*/ 0 w 377"/>
                    <a:gd name="T15" fmla="*/ 0 h 1358"/>
                    <a:gd name="T16" fmla="*/ 0 w 377"/>
                    <a:gd name="T17" fmla="*/ 0 h 1358"/>
                    <a:gd name="T18" fmla="*/ 0 w 377"/>
                    <a:gd name="T19" fmla="*/ 0 h 1358"/>
                    <a:gd name="T20" fmla="*/ 0 w 377"/>
                    <a:gd name="T21" fmla="*/ 0 h 1358"/>
                    <a:gd name="T22" fmla="*/ 0 w 377"/>
                    <a:gd name="T23" fmla="*/ 0 h 1358"/>
                    <a:gd name="T24" fmla="*/ 0 w 377"/>
                    <a:gd name="T25" fmla="*/ 0 h 1358"/>
                    <a:gd name="T26" fmla="*/ 0 w 377"/>
                    <a:gd name="T27" fmla="*/ 0 h 1358"/>
                    <a:gd name="T28" fmla="*/ 0 w 377"/>
                    <a:gd name="T29" fmla="*/ 0 h 1358"/>
                    <a:gd name="T30" fmla="*/ 0 w 377"/>
                    <a:gd name="T31" fmla="*/ 0 h 1358"/>
                    <a:gd name="T32" fmla="*/ 0 w 377"/>
                    <a:gd name="T33" fmla="*/ 0 h 1358"/>
                    <a:gd name="T34" fmla="*/ 0 w 377"/>
                    <a:gd name="T35" fmla="*/ 0 h 1358"/>
                    <a:gd name="T36" fmla="*/ 0 w 377"/>
                    <a:gd name="T37" fmla="*/ 0 h 1358"/>
                    <a:gd name="T38" fmla="*/ 0 w 377"/>
                    <a:gd name="T39" fmla="*/ 0 h 1358"/>
                    <a:gd name="T40" fmla="*/ 0 w 377"/>
                    <a:gd name="T41" fmla="*/ 0 h 1358"/>
                    <a:gd name="T42" fmla="*/ 0 w 377"/>
                    <a:gd name="T43" fmla="*/ 0 h 1358"/>
                    <a:gd name="T44" fmla="*/ 0 w 377"/>
                    <a:gd name="T45" fmla="*/ 0 h 1358"/>
                    <a:gd name="T46" fmla="*/ 0 w 377"/>
                    <a:gd name="T47" fmla="*/ 0 h 1358"/>
                    <a:gd name="T48" fmla="*/ 0 w 377"/>
                    <a:gd name="T49" fmla="*/ 0 h 1358"/>
                    <a:gd name="T50" fmla="*/ 0 w 377"/>
                    <a:gd name="T51" fmla="*/ 0 h 1358"/>
                    <a:gd name="T52" fmla="*/ 0 w 377"/>
                    <a:gd name="T53" fmla="*/ 0 h 1358"/>
                    <a:gd name="T54" fmla="*/ 0 w 377"/>
                    <a:gd name="T55" fmla="*/ 0 h 1358"/>
                    <a:gd name="T56" fmla="*/ 0 w 377"/>
                    <a:gd name="T57" fmla="*/ 0 h 1358"/>
                    <a:gd name="T58" fmla="*/ 0 w 377"/>
                    <a:gd name="T59" fmla="*/ 0 h 1358"/>
                    <a:gd name="T60" fmla="*/ 0 w 377"/>
                    <a:gd name="T61" fmla="*/ 0 h 1358"/>
                    <a:gd name="T62" fmla="*/ 0 w 377"/>
                    <a:gd name="T63" fmla="*/ 0 h 1358"/>
                    <a:gd name="T64" fmla="*/ 0 w 377"/>
                    <a:gd name="T65" fmla="*/ 0 h 1358"/>
                    <a:gd name="T66" fmla="*/ 0 w 377"/>
                    <a:gd name="T67" fmla="*/ 0 h 1358"/>
                    <a:gd name="T68" fmla="*/ 0 w 377"/>
                    <a:gd name="T69" fmla="*/ 0 h 135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77"/>
                    <a:gd name="T106" fmla="*/ 0 h 1358"/>
                    <a:gd name="T107" fmla="*/ 377 w 377"/>
                    <a:gd name="T108" fmla="*/ 1358 h 135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77" h="1358">
                      <a:moveTo>
                        <a:pt x="0" y="107"/>
                      </a:moveTo>
                      <a:lnTo>
                        <a:pt x="0" y="21"/>
                      </a:lnTo>
                      <a:lnTo>
                        <a:pt x="38" y="0"/>
                      </a:lnTo>
                      <a:lnTo>
                        <a:pt x="99" y="0"/>
                      </a:lnTo>
                      <a:lnTo>
                        <a:pt x="142" y="50"/>
                      </a:lnTo>
                      <a:lnTo>
                        <a:pt x="151" y="95"/>
                      </a:lnTo>
                      <a:lnTo>
                        <a:pt x="142" y="194"/>
                      </a:lnTo>
                      <a:lnTo>
                        <a:pt x="113" y="318"/>
                      </a:lnTo>
                      <a:lnTo>
                        <a:pt x="99" y="508"/>
                      </a:lnTo>
                      <a:lnTo>
                        <a:pt x="91" y="632"/>
                      </a:lnTo>
                      <a:lnTo>
                        <a:pt x="91" y="653"/>
                      </a:lnTo>
                      <a:lnTo>
                        <a:pt x="104" y="826"/>
                      </a:lnTo>
                      <a:lnTo>
                        <a:pt x="126" y="925"/>
                      </a:lnTo>
                      <a:lnTo>
                        <a:pt x="142" y="1004"/>
                      </a:lnTo>
                      <a:lnTo>
                        <a:pt x="138" y="1037"/>
                      </a:lnTo>
                      <a:lnTo>
                        <a:pt x="195" y="1127"/>
                      </a:lnTo>
                      <a:lnTo>
                        <a:pt x="255" y="1184"/>
                      </a:lnTo>
                      <a:lnTo>
                        <a:pt x="321" y="1238"/>
                      </a:lnTo>
                      <a:lnTo>
                        <a:pt x="377" y="1264"/>
                      </a:lnTo>
                      <a:lnTo>
                        <a:pt x="377" y="1309"/>
                      </a:lnTo>
                      <a:lnTo>
                        <a:pt x="346" y="1346"/>
                      </a:lnTo>
                      <a:lnTo>
                        <a:pt x="273" y="1358"/>
                      </a:lnTo>
                      <a:lnTo>
                        <a:pt x="221" y="1334"/>
                      </a:lnTo>
                      <a:lnTo>
                        <a:pt x="221" y="1301"/>
                      </a:lnTo>
                      <a:lnTo>
                        <a:pt x="177" y="1184"/>
                      </a:lnTo>
                      <a:lnTo>
                        <a:pt x="104" y="1123"/>
                      </a:lnTo>
                      <a:lnTo>
                        <a:pt x="51" y="1061"/>
                      </a:lnTo>
                      <a:lnTo>
                        <a:pt x="13" y="1028"/>
                      </a:lnTo>
                      <a:lnTo>
                        <a:pt x="25" y="986"/>
                      </a:lnTo>
                      <a:lnTo>
                        <a:pt x="47" y="875"/>
                      </a:lnTo>
                      <a:lnTo>
                        <a:pt x="47" y="665"/>
                      </a:lnTo>
                      <a:lnTo>
                        <a:pt x="38" y="516"/>
                      </a:lnTo>
                      <a:lnTo>
                        <a:pt x="38" y="368"/>
                      </a:lnTo>
                      <a:lnTo>
                        <a:pt x="34" y="206"/>
                      </a:lnTo>
                      <a:lnTo>
                        <a:pt x="0" y="107"/>
                      </a:lnTo>
                      <a:close/>
                    </a:path>
                  </a:pathLst>
                </a:custGeom>
                <a:solidFill>
                  <a:srgbClr val="000000"/>
                </a:solidFill>
                <a:ln w="9525">
                  <a:noFill/>
                  <a:round/>
                  <a:headEnd/>
                  <a:tailEnd/>
                </a:ln>
              </p:spPr>
              <p:txBody>
                <a:bodyPr>
                  <a:prstTxWarp prst="textNoShape">
                    <a:avLst/>
                  </a:prstTxWarp>
                </a:bodyPr>
                <a:lstStyle/>
                <a:p>
                  <a:endParaRPr lang="en-US" dirty="0"/>
                </a:p>
              </p:txBody>
            </p:sp>
          </p:grpSp>
          <p:grpSp>
            <p:nvGrpSpPr>
              <p:cNvPr id="31763" name="Group 81"/>
              <p:cNvGrpSpPr>
                <a:grpSpLocks/>
              </p:cNvGrpSpPr>
              <p:nvPr/>
            </p:nvGrpSpPr>
            <p:grpSpPr bwMode="auto">
              <a:xfrm>
                <a:off x="672" y="4557"/>
                <a:ext cx="281" cy="771"/>
                <a:chOff x="1351" y="4557"/>
                <a:chExt cx="281" cy="771"/>
              </a:xfrm>
            </p:grpSpPr>
            <p:sp>
              <p:nvSpPr>
                <p:cNvPr id="31785" name="Freeform 82"/>
                <p:cNvSpPr>
                  <a:spLocks/>
                </p:cNvSpPr>
                <p:nvPr/>
              </p:nvSpPr>
              <p:spPr bwMode="auto">
                <a:xfrm>
                  <a:off x="1434" y="4557"/>
                  <a:ext cx="182" cy="166"/>
                </a:xfrm>
                <a:custGeom>
                  <a:avLst/>
                  <a:gdLst>
                    <a:gd name="T0" fmla="*/ 0 w 545"/>
                    <a:gd name="T1" fmla="*/ 0 h 668"/>
                    <a:gd name="T2" fmla="*/ 0 w 545"/>
                    <a:gd name="T3" fmla="*/ 0 h 668"/>
                    <a:gd name="T4" fmla="*/ 0 w 545"/>
                    <a:gd name="T5" fmla="*/ 0 h 668"/>
                    <a:gd name="T6" fmla="*/ 0 w 545"/>
                    <a:gd name="T7" fmla="*/ 0 h 668"/>
                    <a:gd name="T8" fmla="*/ 0 w 545"/>
                    <a:gd name="T9" fmla="*/ 0 h 668"/>
                    <a:gd name="T10" fmla="*/ 0 w 545"/>
                    <a:gd name="T11" fmla="*/ 0 h 668"/>
                    <a:gd name="T12" fmla="*/ 0 w 545"/>
                    <a:gd name="T13" fmla="*/ 0 h 668"/>
                    <a:gd name="T14" fmla="*/ 0 w 545"/>
                    <a:gd name="T15" fmla="*/ 0 h 668"/>
                    <a:gd name="T16" fmla="*/ 0 w 545"/>
                    <a:gd name="T17" fmla="*/ 0 h 668"/>
                    <a:gd name="T18" fmla="*/ 0 w 545"/>
                    <a:gd name="T19" fmla="*/ 0 h 668"/>
                    <a:gd name="T20" fmla="*/ 0 w 545"/>
                    <a:gd name="T21" fmla="*/ 0 h 668"/>
                    <a:gd name="T22" fmla="*/ 0 w 545"/>
                    <a:gd name="T23" fmla="*/ 0 h 668"/>
                    <a:gd name="T24" fmla="*/ 0 w 545"/>
                    <a:gd name="T25" fmla="*/ 0 h 668"/>
                    <a:gd name="T26" fmla="*/ 0 w 545"/>
                    <a:gd name="T27" fmla="*/ 0 h 668"/>
                    <a:gd name="T28" fmla="*/ 0 w 545"/>
                    <a:gd name="T29" fmla="*/ 0 h 668"/>
                    <a:gd name="T30" fmla="*/ 0 w 545"/>
                    <a:gd name="T31" fmla="*/ 0 h 668"/>
                    <a:gd name="T32" fmla="*/ 0 w 545"/>
                    <a:gd name="T33" fmla="*/ 0 h 668"/>
                    <a:gd name="T34" fmla="*/ 0 w 545"/>
                    <a:gd name="T35" fmla="*/ 0 h 668"/>
                    <a:gd name="T36" fmla="*/ 0 w 545"/>
                    <a:gd name="T37" fmla="*/ 0 h 668"/>
                    <a:gd name="T38" fmla="*/ 0 w 545"/>
                    <a:gd name="T39" fmla="*/ 0 h 668"/>
                    <a:gd name="T40" fmla="*/ 0 w 545"/>
                    <a:gd name="T41" fmla="*/ 0 h 668"/>
                    <a:gd name="T42" fmla="*/ 0 w 545"/>
                    <a:gd name="T43" fmla="*/ 0 h 6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45"/>
                    <a:gd name="T67" fmla="*/ 0 h 668"/>
                    <a:gd name="T68" fmla="*/ 545 w 545"/>
                    <a:gd name="T69" fmla="*/ 668 h 6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45" h="668">
                      <a:moveTo>
                        <a:pt x="0" y="282"/>
                      </a:moveTo>
                      <a:lnTo>
                        <a:pt x="39" y="145"/>
                      </a:lnTo>
                      <a:lnTo>
                        <a:pt x="91" y="75"/>
                      </a:lnTo>
                      <a:lnTo>
                        <a:pt x="156" y="25"/>
                      </a:lnTo>
                      <a:lnTo>
                        <a:pt x="222" y="0"/>
                      </a:lnTo>
                      <a:lnTo>
                        <a:pt x="308" y="8"/>
                      </a:lnTo>
                      <a:lnTo>
                        <a:pt x="364" y="63"/>
                      </a:lnTo>
                      <a:lnTo>
                        <a:pt x="416" y="162"/>
                      </a:lnTo>
                      <a:lnTo>
                        <a:pt x="438" y="294"/>
                      </a:lnTo>
                      <a:lnTo>
                        <a:pt x="438" y="444"/>
                      </a:lnTo>
                      <a:lnTo>
                        <a:pt x="542" y="547"/>
                      </a:lnTo>
                      <a:lnTo>
                        <a:pt x="545" y="593"/>
                      </a:lnTo>
                      <a:lnTo>
                        <a:pt x="529" y="597"/>
                      </a:lnTo>
                      <a:lnTo>
                        <a:pt x="429" y="505"/>
                      </a:lnTo>
                      <a:lnTo>
                        <a:pt x="399" y="573"/>
                      </a:lnTo>
                      <a:lnTo>
                        <a:pt x="339" y="630"/>
                      </a:lnTo>
                      <a:lnTo>
                        <a:pt x="282" y="659"/>
                      </a:lnTo>
                      <a:lnTo>
                        <a:pt x="191" y="668"/>
                      </a:lnTo>
                      <a:lnTo>
                        <a:pt x="74" y="621"/>
                      </a:lnTo>
                      <a:lnTo>
                        <a:pt x="21" y="522"/>
                      </a:lnTo>
                      <a:lnTo>
                        <a:pt x="0" y="423"/>
                      </a:lnTo>
                      <a:lnTo>
                        <a:pt x="0" y="282"/>
                      </a:lnTo>
                      <a:close/>
                    </a:path>
                  </a:pathLst>
                </a:custGeom>
                <a:solidFill>
                  <a:srgbClr val="000000"/>
                </a:solidFill>
                <a:ln w="9525">
                  <a:noFill/>
                  <a:round/>
                  <a:headEnd/>
                  <a:tailEnd/>
                </a:ln>
              </p:spPr>
              <p:txBody>
                <a:bodyPr>
                  <a:prstTxWarp prst="textNoShape">
                    <a:avLst/>
                  </a:prstTxWarp>
                </a:bodyPr>
                <a:lstStyle/>
                <a:p>
                  <a:endParaRPr lang="en-US" dirty="0"/>
                </a:p>
              </p:txBody>
            </p:sp>
            <p:sp>
              <p:nvSpPr>
                <p:cNvPr id="31786" name="Freeform 83"/>
                <p:cNvSpPr>
                  <a:spLocks/>
                </p:cNvSpPr>
                <p:nvPr/>
              </p:nvSpPr>
              <p:spPr bwMode="auto">
                <a:xfrm>
                  <a:off x="1415" y="4736"/>
                  <a:ext cx="163" cy="269"/>
                </a:xfrm>
                <a:custGeom>
                  <a:avLst/>
                  <a:gdLst>
                    <a:gd name="T0" fmla="*/ 0 w 487"/>
                    <a:gd name="T1" fmla="*/ 0 h 1075"/>
                    <a:gd name="T2" fmla="*/ 0 w 487"/>
                    <a:gd name="T3" fmla="*/ 0 h 1075"/>
                    <a:gd name="T4" fmla="*/ 0 w 487"/>
                    <a:gd name="T5" fmla="*/ 0 h 1075"/>
                    <a:gd name="T6" fmla="*/ 0 w 487"/>
                    <a:gd name="T7" fmla="*/ 0 h 1075"/>
                    <a:gd name="T8" fmla="*/ 0 w 487"/>
                    <a:gd name="T9" fmla="*/ 0 h 1075"/>
                    <a:gd name="T10" fmla="*/ 0 w 487"/>
                    <a:gd name="T11" fmla="*/ 0 h 1075"/>
                    <a:gd name="T12" fmla="*/ 0 w 487"/>
                    <a:gd name="T13" fmla="*/ 0 h 1075"/>
                    <a:gd name="T14" fmla="*/ 0 w 487"/>
                    <a:gd name="T15" fmla="*/ 0 h 1075"/>
                    <a:gd name="T16" fmla="*/ 0 w 487"/>
                    <a:gd name="T17" fmla="*/ 0 h 1075"/>
                    <a:gd name="T18" fmla="*/ 0 w 487"/>
                    <a:gd name="T19" fmla="*/ 0 h 1075"/>
                    <a:gd name="T20" fmla="*/ 0 w 487"/>
                    <a:gd name="T21" fmla="*/ 0 h 1075"/>
                    <a:gd name="T22" fmla="*/ 0 w 487"/>
                    <a:gd name="T23" fmla="*/ 0 h 1075"/>
                    <a:gd name="T24" fmla="*/ 0 w 487"/>
                    <a:gd name="T25" fmla="*/ 0 h 1075"/>
                    <a:gd name="T26" fmla="*/ 0 w 487"/>
                    <a:gd name="T27" fmla="*/ 0 h 1075"/>
                    <a:gd name="T28" fmla="*/ 0 w 487"/>
                    <a:gd name="T29" fmla="*/ 0 h 1075"/>
                    <a:gd name="T30" fmla="*/ 0 w 487"/>
                    <a:gd name="T31" fmla="*/ 0 h 1075"/>
                    <a:gd name="T32" fmla="*/ 0 w 487"/>
                    <a:gd name="T33" fmla="*/ 0 h 1075"/>
                    <a:gd name="T34" fmla="*/ 0 w 487"/>
                    <a:gd name="T35" fmla="*/ 0 h 1075"/>
                    <a:gd name="T36" fmla="*/ 0 w 487"/>
                    <a:gd name="T37" fmla="*/ 0 h 1075"/>
                    <a:gd name="T38" fmla="*/ 0 w 487"/>
                    <a:gd name="T39" fmla="*/ 0 h 1075"/>
                    <a:gd name="T40" fmla="*/ 0 w 487"/>
                    <a:gd name="T41" fmla="*/ 0 h 107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87"/>
                    <a:gd name="T64" fmla="*/ 0 h 1075"/>
                    <a:gd name="T65" fmla="*/ 487 w 487"/>
                    <a:gd name="T66" fmla="*/ 1075 h 107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87" h="1075">
                      <a:moveTo>
                        <a:pt x="71" y="70"/>
                      </a:moveTo>
                      <a:lnTo>
                        <a:pt x="131" y="24"/>
                      </a:lnTo>
                      <a:lnTo>
                        <a:pt x="201" y="7"/>
                      </a:lnTo>
                      <a:lnTo>
                        <a:pt x="266" y="0"/>
                      </a:lnTo>
                      <a:lnTo>
                        <a:pt x="353" y="12"/>
                      </a:lnTo>
                      <a:lnTo>
                        <a:pt x="448" y="70"/>
                      </a:lnTo>
                      <a:lnTo>
                        <a:pt x="487" y="172"/>
                      </a:lnTo>
                      <a:lnTo>
                        <a:pt x="487" y="330"/>
                      </a:lnTo>
                      <a:lnTo>
                        <a:pt x="483" y="479"/>
                      </a:lnTo>
                      <a:lnTo>
                        <a:pt x="436" y="707"/>
                      </a:lnTo>
                      <a:lnTo>
                        <a:pt x="396" y="892"/>
                      </a:lnTo>
                      <a:lnTo>
                        <a:pt x="353" y="1012"/>
                      </a:lnTo>
                      <a:lnTo>
                        <a:pt x="262" y="1075"/>
                      </a:lnTo>
                      <a:lnTo>
                        <a:pt x="131" y="1061"/>
                      </a:lnTo>
                      <a:lnTo>
                        <a:pt x="66" y="967"/>
                      </a:lnTo>
                      <a:lnTo>
                        <a:pt x="27" y="826"/>
                      </a:lnTo>
                      <a:lnTo>
                        <a:pt x="5" y="669"/>
                      </a:lnTo>
                      <a:lnTo>
                        <a:pt x="0" y="433"/>
                      </a:lnTo>
                      <a:lnTo>
                        <a:pt x="18" y="268"/>
                      </a:lnTo>
                      <a:lnTo>
                        <a:pt x="44" y="120"/>
                      </a:lnTo>
                      <a:lnTo>
                        <a:pt x="71" y="70"/>
                      </a:lnTo>
                      <a:close/>
                    </a:path>
                  </a:pathLst>
                </a:custGeom>
                <a:solidFill>
                  <a:srgbClr val="000000"/>
                </a:solidFill>
                <a:ln w="9525">
                  <a:noFill/>
                  <a:round/>
                  <a:headEnd/>
                  <a:tailEnd/>
                </a:ln>
              </p:spPr>
              <p:txBody>
                <a:bodyPr>
                  <a:prstTxWarp prst="textNoShape">
                    <a:avLst/>
                  </a:prstTxWarp>
                </a:bodyPr>
                <a:lstStyle/>
                <a:p>
                  <a:endParaRPr lang="en-US" dirty="0"/>
                </a:p>
              </p:txBody>
            </p:sp>
            <p:sp>
              <p:nvSpPr>
                <p:cNvPr id="31787" name="Freeform 84"/>
                <p:cNvSpPr>
                  <a:spLocks/>
                </p:cNvSpPr>
                <p:nvPr/>
              </p:nvSpPr>
              <p:spPr bwMode="auto">
                <a:xfrm>
                  <a:off x="1351" y="4736"/>
                  <a:ext cx="95" cy="330"/>
                </a:xfrm>
                <a:custGeom>
                  <a:avLst/>
                  <a:gdLst>
                    <a:gd name="T0" fmla="*/ 0 w 287"/>
                    <a:gd name="T1" fmla="*/ 0 h 1323"/>
                    <a:gd name="T2" fmla="*/ 0 w 287"/>
                    <a:gd name="T3" fmla="*/ 0 h 1323"/>
                    <a:gd name="T4" fmla="*/ 0 w 287"/>
                    <a:gd name="T5" fmla="*/ 0 h 1323"/>
                    <a:gd name="T6" fmla="*/ 0 w 287"/>
                    <a:gd name="T7" fmla="*/ 0 h 1323"/>
                    <a:gd name="T8" fmla="*/ 0 w 287"/>
                    <a:gd name="T9" fmla="*/ 0 h 1323"/>
                    <a:gd name="T10" fmla="*/ 0 w 287"/>
                    <a:gd name="T11" fmla="*/ 0 h 1323"/>
                    <a:gd name="T12" fmla="*/ 0 w 287"/>
                    <a:gd name="T13" fmla="*/ 0 h 1323"/>
                    <a:gd name="T14" fmla="*/ 0 w 287"/>
                    <a:gd name="T15" fmla="*/ 0 h 1323"/>
                    <a:gd name="T16" fmla="*/ 0 w 287"/>
                    <a:gd name="T17" fmla="*/ 0 h 1323"/>
                    <a:gd name="T18" fmla="*/ 0 w 287"/>
                    <a:gd name="T19" fmla="*/ 0 h 1323"/>
                    <a:gd name="T20" fmla="*/ 0 w 287"/>
                    <a:gd name="T21" fmla="*/ 0 h 1323"/>
                    <a:gd name="T22" fmla="*/ 0 w 287"/>
                    <a:gd name="T23" fmla="*/ 0 h 1323"/>
                    <a:gd name="T24" fmla="*/ 0 w 287"/>
                    <a:gd name="T25" fmla="*/ 0 h 1323"/>
                    <a:gd name="T26" fmla="*/ 0 w 287"/>
                    <a:gd name="T27" fmla="*/ 0 h 1323"/>
                    <a:gd name="T28" fmla="*/ 0 w 287"/>
                    <a:gd name="T29" fmla="*/ 0 h 1323"/>
                    <a:gd name="T30" fmla="*/ 0 w 287"/>
                    <a:gd name="T31" fmla="*/ 0 h 1323"/>
                    <a:gd name="T32" fmla="*/ 0 w 287"/>
                    <a:gd name="T33" fmla="*/ 0 h 1323"/>
                    <a:gd name="T34" fmla="*/ 0 w 287"/>
                    <a:gd name="T35" fmla="*/ 0 h 1323"/>
                    <a:gd name="T36" fmla="*/ 0 w 287"/>
                    <a:gd name="T37" fmla="*/ 0 h 1323"/>
                    <a:gd name="T38" fmla="*/ 0 w 287"/>
                    <a:gd name="T39" fmla="*/ 0 h 1323"/>
                    <a:gd name="T40" fmla="*/ 0 w 287"/>
                    <a:gd name="T41" fmla="*/ 0 h 1323"/>
                    <a:gd name="T42" fmla="*/ 0 w 287"/>
                    <a:gd name="T43" fmla="*/ 0 h 1323"/>
                    <a:gd name="T44" fmla="*/ 0 w 287"/>
                    <a:gd name="T45" fmla="*/ 0 h 1323"/>
                    <a:gd name="T46" fmla="*/ 0 w 287"/>
                    <a:gd name="T47" fmla="*/ 0 h 1323"/>
                    <a:gd name="T48" fmla="*/ 0 w 287"/>
                    <a:gd name="T49" fmla="*/ 0 h 132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87"/>
                    <a:gd name="T76" fmla="*/ 0 h 1323"/>
                    <a:gd name="T77" fmla="*/ 287 w 287"/>
                    <a:gd name="T78" fmla="*/ 1323 h 132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87" h="1323">
                      <a:moveTo>
                        <a:pt x="195" y="8"/>
                      </a:moveTo>
                      <a:lnTo>
                        <a:pt x="265" y="0"/>
                      </a:lnTo>
                      <a:lnTo>
                        <a:pt x="287" y="59"/>
                      </a:lnTo>
                      <a:lnTo>
                        <a:pt x="251" y="133"/>
                      </a:lnTo>
                      <a:lnTo>
                        <a:pt x="199" y="173"/>
                      </a:lnTo>
                      <a:lnTo>
                        <a:pt x="156" y="272"/>
                      </a:lnTo>
                      <a:lnTo>
                        <a:pt x="104" y="406"/>
                      </a:lnTo>
                      <a:lnTo>
                        <a:pt x="82" y="529"/>
                      </a:lnTo>
                      <a:lnTo>
                        <a:pt x="70" y="739"/>
                      </a:lnTo>
                      <a:lnTo>
                        <a:pt x="82" y="937"/>
                      </a:lnTo>
                      <a:lnTo>
                        <a:pt x="108" y="1029"/>
                      </a:lnTo>
                      <a:lnTo>
                        <a:pt x="90" y="1128"/>
                      </a:lnTo>
                      <a:lnTo>
                        <a:pt x="70" y="1203"/>
                      </a:lnTo>
                      <a:lnTo>
                        <a:pt x="77" y="1323"/>
                      </a:lnTo>
                      <a:lnTo>
                        <a:pt x="43" y="1314"/>
                      </a:lnTo>
                      <a:lnTo>
                        <a:pt x="13" y="1215"/>
                      </a:lnTo>
                      <a:lnTo>
                        <a:pt x="0" y="1128"/>
                      </a:lnTo>
                      <a:lnTo>
                        <a:pt x="39" y="1012"/>
                      </a:lnTo>
                      <a:lnTo>
                        <a:pt x="26" y="904"/>
                      </a:lnTo>
                      <a:lnTo>
                        <a:pt x="13" y="731"/>
                      </a:lnTo>
                      <a:lnTo>
                        <a:pt x="13" y="521"/>
                      </a:lnTo>
                      <a:lnTo>
                        <a:pt x="39" y="298"/>
                      </a:lnTo>
                      <a:lnTo>
                        <a:pt x="82" y="133"/>
                      </a:lnTo>
                      <a:lnTo>
                        <a:pt x="130" y="46"/>
                      </a:lnTo>
                      <a:lnTo>
                        <a:pt x="195" y="8"/>
                      </a:lnTo>
                      <a:close/>
                    </a:path>
                  </a:pathLst>
                </a:custGeom>
                <a:solidFill>
                  <a:srgbClr val="000000"/>
                </a:solidFill>
                <a:ln w="9525">
                  <a:noFill/>
                  <a:round/>
                  <a:headEnd/>
                  <a:tailEnd/>
                </a:ln>
              </p:spPr>
              <p:txBody>
                <a:bodyPr>
                  <a:prstTxWarp prst="textNoShape">
                    <a:avLst/>
                  </a:prstTxWarp>
                </a:bodyPr>
                <a:lstStyle/>
                <a:p>
                  <a:endParaRPr lang="en-US" dirty="0"/>
                </a:p>
              </p:txBody>
            </p:sp>
            <p:sp>
              <p:nvSpPr>
                <p:cNvPr id="31788" name="Freeform 85"/>
                <p:cNvSpPr>
                  <a:spLocks/>
                </p:cNvSpPr>
                <p:nvPr/>
              </p:nvSpPr>
              <p:spPr bwMode="auto">
                <a:xfrm>
                  <a:off x="1559" y="4744"/>
                  <a:ext cx="61" cy="314"/>
                </a:xfrm>
                <a:custGeom>
                  <a:avLst/>
                  <a:gdLst>
                    <a:gd name="T0" fmla="*/ 0 w 183"/>
                    <a:gd name="T1" fmla="*/ 0 h 1257"/>
                    <a:gd name="T2" fmla="*/ 0 w 183"/>
                    <a:gd name="T3" fmla="*/ 0 h 1257"/>
                    <a:gd name="T4" fmla="*/ 0 w 183"/>
                    <a:gd name="T5" fmla="*/ 0 h 1257"/>
                    <a:gd name="T6" fmla="*/ 0 w 183"/>
                    <a:gd name="T7" fmla="*/ 0 h 1257"/>
                    <a:gd name="T8" fmla="*/ 0 w 183"/>
                    <a:gd name="T9" fmla="*/ 0 h 1257"/>
                    <a:gd name="T10" fmla="*/ 0 w 183"/>
                    <a:gd name="T11" fmla="*/ 0 h 1257"/>
                    <a:gd name="T12" fmla="*/ 0 w 183"/>
                    <a:gd name="T13" fmla="*/ 0 h 1257"/>
                    <a:gd name="T14" fmla="*/ 0 w 183"/>
                    <a:gd name="T15" fmla="*/ 0 h 1257"/>
                    <a:gd name="T16" fmla="*/ 0 w 183"/>
                    <a:gd name="T17" fmla="*/ 0 h 1257"/>
                    <a:gd name="T18" fmla="*/ 0 w 183"/>
                    <a:gd name="T19" fmla="*/ 0 h 1257"/>
                    <a:gd name="T20" fmla="*/ 0 w 183"/>
                    <a:gd name="T21" fmla="*/ 0 h 1257"/>
                    <a:gd name="T22" fmla="*/ 0 w 183"/>
                    <a:gd name="T23" fmla="*/ 0 h 1257"/>
                    <a:gd name="T24" fmla="*/ 0 w 183"/>
                    <a:gd name="T25" fmla="*/ 0 h 1257"/>
                    <a:gd name="T26" fmla="*/ 0 w 183"/>
                    <a:gd name="T27" fmla="*/ 0 h 1257"/>
                    <a:gd name="T28" fmla="*/ 0 w 183"/>
                    <a:gd name="T29" fmla="*/ 0 h 1257"/>
                    <a:gd name="T30" fmla="*/ 0 w 183"/>
                    <a:gd name="T31" fmla="*/ 0 h 1257"/>
                    <a:gd name="T32" fmla="*/ 0 w 183"/>
                    <a:gd name="T33" fmla="*/ 0 h 1257"/>
                    <a:gd name="T34" fmla="*/ 0 w 183"/>
                    <a:gd name="T35" fmla="*/ 0 h 1257"/>
                    <a:gd name="T36" fmla="*/ 0 w 183"/>
                    <a:gd name="T37" fmla="*/ 0 h 12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3"/>
                    <a:gd name="T58" fmla="*/ 0 h 1257"/>
                    <a:gd name="T59" fmla="*/ 183 w 183"/>
                    <a:gd name="T60" fmla="*/ 1257 h 125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3" h="1257">
                      <a:moveTo>
                        <a:pt x="4" y="4"/>
                      </a:moveTo>
                      <a:lnTo>
                        <a:pt x="79" y="0"/>
                      </a:lnTo>
                      <a:lnTo>
                        <a:pt x="130" y="99"/>
                      </a:lnTo>
                      <a:lnTo>
                        <a:pt x="183" y="372"/>
                      </a:lnTo>
                      <a:lnTo>
                        <a:pt x="183" y="686"/>
                      </a:lnTo>
                      <a:lnTo>
                        <a:pt x="157" y="955"/>
                      </a:lnTo>
                      <a:lnTo>
                        <a:pt x="183" y="1046"/>
                      </a:lnTo>
                      <a:lnTo>
                        <a:pt x="183" y="1170"/>
                      </a:lnTo>
                      <a:lnTo>
                        <a:pt x="157" y="1257"/>
                      </a:lnTo>
                      <a:lnTo>
                        <a:pt x="122" y="1179"/>
                      </a:lnTo>
                      <a:lnTo>
                        <a:pt x="104" y="1059"/>
                      </a:lnTo>
                      <a:lnTo>
                        <a:pt x="66" y="967"/>
                      </a:lnTo>
                      <a:lnTo>
                        <a:pt x="110" y="885"/>
                      </a:lnTo>
                      <a:lnTo>
                        <a:pt x="135" y="686"/>
                      </a:lnTo>
                      <a:lnTo>
                        <a:pt x="135" y="500"/>
                      </a:lnTo>
                      <a:lnTo>
                        <a:pt x="110" y="314"/>
                      </a:lnTo>
                      <a:lnTo>
                        <a:pt x="57" y="177"/>
                      </a:lnTo>
                      <a:lnTo>
                        <a:pt x="0" y="111"/>
                      </a:lnTo>
                      <a:lnTo>
                        <a:pt x="4" y="4"/>
                      </a:lnTo>
                      <a:close/>
                    </a:path>
                  </a:pathLst>
                </a:custGeom>
                <a:solidFill>
                  <a:srgbClr val="000000"/>
                </a:solidFill>
                <a:ln w="9525">
                  <a:noFill/>
                  <a:round/>
                  <a:headEnd/>
                  <a:tailEnd/>
                </a:ln>
              </p:spPr>
              <p:txBody>
                <a:bodyPr>
                  <a:prstTxWarp prst="textNoShape">
                    <a:avLst/>
                  </a:prstTxWarp>
                </a:bodyPr>
                <a:lstStyle/>
                <a:p>
                  <a:endParaRPr lang="en-US" dirty="0"/>
                </a:p>
              </p:txBody>
            </p:sp>
            <p:sp>
              <p:nvSpPr>
                <p:cNvPr id="31789" name="Freeform 86"/>
                <p:cNvSpPr>
                  <a:spLocks/>
                </p:cNvSpPr>
                <p:nvPr/>
              </p:nvSpPr>
              <p:spPr bwMode="auto">
                <a:xfrm>
                  <a:off x="1416" y="4951"/>
                  <a:ext cx="136" cy="377"/>
                </a:xfrm>
                <a:custGeom>
                  <a:avLst/>
                  <a:gdLst>
                    <a:gd name="T0" fmla="*/ 0 w 410"/>
                    <a:gd name="T1" fmla="*/ 0 h 1506"/>
                    <a:gd name="T2" fmla="*/ 0 w 410"/>
                    <a:gd name="T3" fmla="*/ 0 h 1506"/>
                    <a:gd name="T4" fmla="*/ 0 w 410"/>
                    <a:gd name="T5" fmla="*/ 0 h 1506"/>
                    <a:gd name="T6" fmla="*/ 0 w 410"/>
                    <a:gd name="T7" fmla="*/ 0 h 1506"/>
                    <a:gd name="T8" fmla="*/ 0 w 410"/>
                    <a:gd name="T9" fmla="*/ 0 h 1506"/>
                    <a:gd name="T10" fmla="*/ 0 w 410"/>
                    <a:gd name="T11" fmla="*/ 0 h 1506"/>
                    <a:gd name="T12" fmla="*/ 0 w 410"/>
                    <a:gd name="T13" fmla="*/ 0 h 1506"/>
                    <a:gd name="T14" fmla="*/ 0 w 410"/>
                    <a:gd name="T15" fmla="*/ 0 h 1506"/>
                    <a:gd name="T16" fmla="*/ 0 w 410"/>
                    <a:gd name="T17" fmla="*/ 0 h 1506"/>
                    <a:gd name="T18" fmla="*/ 0 w 410"/>
                    <a:gd name="T19" fmla="*/ 0 h 1506"/>
                    <a:gd name="T20" fmla="*/ 0 w 410"/>
                    <a:gd name="T21" fmla="*/ 0 h 1506"/>
                    <a:gd name="T22" fmla="*/ 0 w 410"/>
                    <a:gd name="T23" fmla="*/ 0 h 1506"/>
                    <a:gd name="T24" fmla="*/ 0 w 410"/>
                    <a:gd name="T25" fmla="*/ 0 h 1506"/>
                    <a:gd name="T26" fmla="*/ 0 w 410"/>
                    <a:gd name="T27" fmla="*/ 0 h 1506"/>
                    <a:gd name="T28" fmla="*/ 0 w 410"/>
                    <a:gd name="T29" fmla="*/ 0 h 1506"/>
                    <a:gd name="T30" fmla="*/ 0 w 410"/>
                    <a:gd name="T31" fmla="*/ 0 h 1506"/>
                    <a:gd name="T32" fmla="*/ 0 w 410"/>
                    <a:gd name="T33" fmla="*/ 0 h 1506"/>
                    <a:gd name="T34" fmla="*/ 0 w 410"/>
                    <a:gd name="T35" fmla="*/ 0 h 1506"/>
                    <a:gd name="T36" fmla="*/ 0 w 410"/>
                    <a:gd name="T37" fmla="*/ 0 h 1506"/>
                    <a:gd name="T38" fmla="*/ 0 w 410"/>
                    <a:gd name="T39" fmla="*/ 0 h 1506"/>
                    <a:gd name="T40" fmla="*/ 0 w 410"/>
                    <a:gd name="T41" fmla="*/ 0 h 1506"/>
                    <a:gd name="T42" fmla="*/ 0 w 410"/>
                    <a:gd name="T43" fmla="*/ 0 h 1506"/>
                    <a:gd name="T44" fmla="*/ 0 w 410"/>
                    <a:gd name="T45" fmla="*/ 0 h 1506"/>
                    <a:gd name="T46" fmla="*/ 0 w 410"/>
                    <a:gd name="T47" fmla="*/ 0 h 1506"/>
                    <a:gd name="T48" fmla="*/ 0 w 410"/>
                    <a:gd name="T49" fmla="*/ 0 h 1506"/>
                    <a:gd name="T50" fmla="*/ 0 w 410"/>
                    <a:gd name="T51" fmla="*/ 0 h 1506"/>
                    <a:gd name="T52" fmla="*/ 0 w 410"/>
                    <a:gd name="T53" fmla="*/ 0 h 1506"/>
                    <a:gd name="T54" fmla="*/ 0 w 410"/>
                    <a:gd name="T55" fmla="*/ 0 h 1506"/>
                    <a:gd name="T56" fmla="*/ 0 w 410"/>
                    <a:gd name="T57" fmla="*/ 0 h 1506"/>
                    <a:gd name="T58" fmla="*/ 0 w 410"/>
                    <a:gd name="T59" fmla="*/ 0 h 1506"/>
                    <a:gd name="T60" fmla="*/ 0 w 410"/>
                    <a:gd name="T61" fmla="*/ 0 h 1506"/>
                    <a:gd name="T62" fmla="*/ 0 w 410"/>
                    <a:gd name="T63" fmla="*/ 0 h 15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10"/>
                    <a:gd name="T97" fmla="*/ 0 h 1506"/>
                    <a:gd name="T98" fmla="*/ 410 w 410"/>
                    <a:gd name="T99" fmla="*/ 1506 h 150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10" h="1506">
                      <a:moveTo>
                        <a:pt x="40" y="0"/>
                      </a:moveTo>
                      <a:lnTo>
                        <a:pt x="88" y="62"/>
                      </a:lnTo>
                      <a:lnTo>
                        <a:pt x="107" y="126"/>
                      </a:lnTo>
                      <a:lnTo>
                        <a:pt x="126" y="344"/>
                      </a:lnTo>
                      <a:lnTo>
                        <a:pt x="135" y="491"/>
                      </a:lnTo>
                      <a:lnTo>
                        <a:pt x="135" y="742"/>
                      </a:lnTo>
                      <a:lnTo>
                        <a:pt x="133" y="978"/>
                      </a:lnTo>
                      <a:lnTo>
                        <a:pt x="113" y="1166"/>
                      </a:lnTo>
                      <a:lnTo>
                        <a:pt x="98" y="1223"/>
                      </a:lnTo>
                      <a:lnTo>
                        <a:pt x="198" y="1255"/>
                      </a:lnTo>
                      <a:lnTo>
                        <a:pt x="283" y="1292"/>
                      </a:lnTo>
                      <a:lnTo>
                        <a:pt x="397" y="1370"/>
                      </a:lnTo>
                      <a:lnTo>
                        <a:pt x="410" y="1401"/>
                      </a:lnTo>
                      <a:lnTo>
                        <a:pt x="400" y="1459"/>
                      </a:lnTo>
                      <a:lnTo>
                        <a:pt x="343" y="1506"/>
                      </a:lnTo>
                      <a:lnTo>
                        <a:pt x="322" y="1480"/>
                      </a:lnTo>
                      <a:lnTo>
                        <a:pt x="302" y="1417"/>
                      </a:lnTo>
                      <a:lnTo>
                        <a:pt x="248" y="1365"/>
                      </a:lnTo>
                      <a:lnTo>
                        <a:pt x="155" y="1307"/>
                      </a:lnTo>
                      <a:lnTo>
                        <a:pt x="94" y="1292"/>
                      </a:lnTo>
                      <a:lnTo>
                        <a:pt x="22" y="1292"/>
                      </a:lnTo>
                      <a:lnTo>
                        <a:pt x="22" y="1244"/>
                      </a:lnTo>
                      <a:lnTo>
                        <a:pt x="57" y="1192"/>
                      </a:lnTo>
                      <a:lnTo>
                        <a:pt x="88" y="1024"/>
                      </a:lnTo>
                      <a:lnTo>
                        <a:pt x="98" y="847"/>
                      </a:lnTo>
                      <a:lnTo>
                        <a:pt x="94" y="690"/>
                      </a:lnTo>
                      <a:lnTo>
                        <a:pt x="88" y="491"/>
                      </a:lnTo>
                      <a:lnTo>
                        <a:pt x="69" y="319"/>
                      </a:lnTo>
                      <a:lnTo>
                        <a:pt x="29" y="193"/>
                      </a:lnTo>
                      <a:lnTo>
                        <a:pt x="0" y="78"/>
                      </a:lnTo>
                      <a:lnTo>
                        <a:pt x="9" y="36"/>
                      </a:lnTo>
                      <a:lnTo>
                        <a:pt x="40" y="0"/>
                      </a:lnTo>
                      <a:close/>
                    </a:path>
                  </a:pathLst>
                </a:custGeom>
                <a:solidFill>
                  <a:srgbClr val="000000"/>
                </a:solidFill>
                <a:ln w="9525">
                  <a:noFill/>
                  <a:round/>
                  <a:headEnd/>
                  <a:tailEnd/>
                </a:ln>
              </p:spPr>
              <p:txBody>
                <a:bodyPr>
                  <a:prstTxWarp prst="textNoShape">
                    <a:avLst/>
                  </a:prstTxWarp>
                </a:bodyPr>
                <a:lstStyle/>
                <a:p>
                  <a:endParaRPr lang="en-US" dirty="0"/>
                </a:p>
              </p:txBody>
            </p:sp>
            <p:sp>
              <p:nvSpPr>
                <p:cNvPr id="31790" name="Freeform 87"/>
                <p:cNvSpPr>
                  <a:spLocks/>
                </p:cNvSpPr>
                <p:nvPr/>
              </p:nvSpPr>
              <p:spPr bwMode="auto">
                <a:xfrm>
                  <a:off x="1507" y="4951"/>
                  <a:ext cx="125" cy="340"/>
                </a:xfrm>
                <a:custGeom>
                  <a:avLst/>
                  <a:gdLst>
                    <a:gd name="T0" fmla="*/ 0 w 377"/>
                    <a:gd name="T1" fmla="*/ 0 h 1358"/>
                    <a:gd name="T2" fmla="*/ 0 w 377"/>
                    <a:gd name="T3" fmla="*/ 0 h 1358"/>
                    <a:gd name="T4" fmla="*/ 0 w 377"/>
                    <a:gd name="T5" fmla="*/ 0 h 1358"/>
                    <a:gd name="T6" fmla="*/ 0 w 377"/>
                    <a:gd name="T7" fmla="*/ 0 h 1358"/>
                    <a:gd name="T8" fmla="*/ 0 w 377"/>
                    <a:gd name="T9" fmla="*/ 0 h 1358"/>
                    <a:gd name="T10" fmla="*/ 0 w 377"/>
                    <a:gd name="T11" fmla="*/ 0 h 1358"/>
                    <a:gd name="T12" fmla="*/ 0 w 377"/>
                    <a:gd name="T13" fmla="*/ 0 h 1358"/>
                    <a:gd name="T14" fmla="*/ 0 w 377"/>
                    <a:gd name="T15" fmla="*/ 0 h 1358"/>
                    <a:gd name="T16" fmla="*/ 0 w 377"/>
                    <a:gd name="T17" fmla="*/ 0 h 1358"/>
                    <a:gd name="T18" fmla="*/ 0 w 377"/>
                    <a:gd name="T19" fmla="*/ 0 h 1358"/>
                    <a:gd name="T20" fmla="*/ 0 w 377"/>
                    <a:gd name="T21" fmla="*/ 0 h 1358"/>
                    <a:gd name="T22" fmla="*/ 0 w 377"/>
                    <a:gd name="T23" fmla="*/ 0 h 1358"/>
                    <a:gd name="T24" fmla="*/ 0 w 377"/>
                    <a:gd name="T25" fmla="*/ 0 h 1358"/>
                    <a:gd name="T26" fmla="*/ 0 w 377"/>
                    <a:gd name="T27" fmla="*/ 0 h 1358"/>
                    <a:gd name="T28" fmla="*/ 0 w 377"/>
                    <a:gd name="T29" fmla="*/ 0 h 1358"/>
                    <a:gd name="T30" fmla="*/ 0 w 377"/>
                    <a:gd name="T31" fmla="*/ 0 h 1358"/>
                    <a:gd name="T32" fmla="*/ 0 w 377"/>
                    <a:gd name="T33" fmla="*/ 0 h 1358"/>
                    <a:gd name="T34" fmla="*/ 0 w 377"/>
                    <a:gd name="T35" fmla="*/ 0 h 1358"/>
                    <a:gd name="T36" fmla="*/ 0 w 377"/>
                    <a:gd name="T37" fmla="*/ 0 h 1358"/>
                    <a:gd name="T38" fmla="*/ 0 w 377"/>
                    <a:gd name="T39" fmla="*/ 0 h 1358"/>
                    <a:gd name="T40" fmla="*/ 0 w 377"/>
                    <a:gd name="T41" fmla="*/ 0 h 1358"/>
                    <a:gd name="T42" fmla="*/ 0 w 377"/>
                    <a:gd name="T43" fmla="*/ 0 h 1358"/>
                    <a:gd name="T44" fmla="*/ 0 w 377"/>
                    <a:gd name="T45" fmla="*/ 0 h 1358"/>
                    <a:gd name="T46" fmla="*/ 0 w 377"/>
                    <a:gd name="T47" fmla="*/ 0 h 1358"/>
                    <a:gd name="T48" fmla="*/ 0 w 377"/>
                    <a:gd name="T49" fmla="*/ 0 h 1358"/>
                    <a:gd name="T50" fmla="*/ 0 w 377"/>
                    <a:gd name="T51" fmla="*/ 0 h 1358"/>
                    <a:gd name="T52" fmla="*/ 0 w 377"/>
                    <a:gd name="T53" fmla="*/ 0 h 1358"/>
                    <a:gd name="T54" fmla="*/ 0 w 377"/>
                    <a:gd name="T55" fmla="*/ 0 h 1358"/>
                    <a:gd name="T56" fmla="*/ 0 w 377"/>
                    <a:gd name="T57" fmla="*/ 0 h 1358"/>
                    <a:gd name="T58" fmla="*/ 0 w 377"/>
                    <a:gd name="T59" fmla="*/ 0 h 1358"/>
                    <a:gd name="T60" fmla="*/ 0 w 377"/>
                    <a:gd name="T61" fmla="*/ 0 h 1358"/>
                    <a:gd name="T62" fmla="*/ 0 w 377"/>
                    <a:gd name="T63" fmla="*/ 0 h 1358"/>
                    <a:gd name="T64" fmla="*/ 0 w 377"/>
                    <a:gd name="T65" fmla="*/ 0 h 1358"/>
                    <a:gd name="T66" fmla="*/ 0 w 377"/>
                    <a:gd name="T67" fmla="*/ 0 h 1358"/>
                    <a:gd name="T68" fmla="*/ 0 w 377"/>
                    <a:gd name="T69" fmla="*/ 0 h 135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77"/>
                    <a:gd name="T106" fmla="*/ 0 h 1358"/>
                    <a:gd name="T107" fmla="*/ 377 w 377"/>
                    <a:gd name="T108" fmla="*/ 1358 h 135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77" h="1358">
                      <a:moveTo>
                        <a:pt x="0" y="107"/>
                      </a:moveTo>
                      <a:lnTo>
                        <a:pt x="0" y="21"/>
                      </a:lnTo>
                      <a:lnTo>
                        <a:pt x="38" y="0"/>
                      </a:lnTo>
                      <a:lnTo>
                        <a:pt x="99" y="0"/>
                      </a:lnTo>
                      <a:lnTo>
                        <a:pt x="142" y="50"/>
                      </a:lnTo>
                      <a:lnTo>
                        <a:pt x="151" y="95"/>
                      </a:lnTo>
                      <a:lnTo>
                        <a:pt x="142" y="194"/>
                      </a:lnTo>
                      <a:lnTo>
                        <a:pt x="113" y="318"/>
                      </a:lnTo>
                      <a:lnTo>
                        <a:pt x="99" y="508"/>
                      </a:lnTo>
                      <a:lnTo>
                        <a:pt x="91" y="632"/>
                      </a:lnTo>
                      <a:lnTo>
                        <a:pt x="91" y="653"/>
                      </a:lnTo>
                      <a:lnTo>
                        <a:pt x="104" y="826"/>
                      </a:lnTo>
                      <a:lnTo>
                        <a:pt x="126" y="925"/>
                      </a:lnTo>
                      <a:lnTo>
                        <a:pt x="142" y="1004"/>
                      </a:lnTo>
                      <a:lnTo>
                        <a:pt x="138" y="1037"/>
                      </a:lnTo>
                      <a:lnTo>
                        <a:pt x="195" y="1127"/>
                      </a:lnTo>
                      <a:lnTo>
                        <a:pt x="255" y="1184"/>
                      </a:lnTo>
                      <a:lnTo>
                        <a:pt x="321" y="1238"/>
                      </a:lnTo>
                      <a:lnTo>
                        <a:pt x="377" y="1264"/>
                      </a:lnTo>
                      <a:lnTo>
                        <a:pt x="377" y="1309"/>
                      </a:lnTo>
                      <a:lnTo>
                        <a:pt x="346" y="1346"/>
                      </a:lnTo>
                      <a:lnTo>
                        <a:pt x="273" y="1358"/>
                      </a:lnTo>
                      <a:lnTo>
                        <a:pt x="221" y="1334"/>
                      </a:lnTo>
                      <a:lnTo>
                        <a:pt x="221" y="1301"/>
                      </a:lnTo>
                      <a:lnTo>
                        <a:pt x="177" y="1184"/>
                      </a:lnTo>
                      <a:lnTo>
                        <a:pt x="104" y="1123"/>
                      </a:lnTo>
                      <a:lnTo>
                        <a:pt x="51" y="1061"/>
                      </a:lnTo>
                      <a:lnTo>
                        <a:pt x="13" y="1028"/>
                      </a:lnTo>
                      <a:lnTo>
                        <a:pt x="25" y="986"/>
                      </a:lnTo>
                      <a:lnTo>
                        <a:pt x="47" y="875"/>
                      </a:lnTo>
                      <a:lnTo>
                        <a:pt x="47" y="665"/>
                      </a:lnTo>
                      <a:lnTo>
                        <a:pt x="38" y="516"/>
                      </a:lnTo>
                      <a:lnTo>
                        <a:pt x="38" y="368"/>
                      </a:lnTo>
                      <a:lnTo>
                        <a:pt x="34" y="206"/>
                      </a:lnTo>
                      <a:lnTo>
                        <a:pt x="0" y="107"/>
                      </a:lnTo>
                      <a:close/>
                    </a:path>
                  </a:pathLst>
                </a:custGeom>
                <a:solidFill>
                  <a:srgbClr val="000000"/>
                </a:solidFill>
                <a:ln w="9525">
                  <a:noFill/>
                  <a:round/>
                  <a:headEnd/>
                  <a:tailEnd/>
                </a:ln>
              </p:spPr>
              <p:txBody>
                <a:bodyPr>
                  <a:prstTxWarp prst="textNoShape">
                    <a:avLst/>
                  </a:prstTxWarp>
                </a:bodyPr>
                <a:lstStyle/>
                <a:p>
                  <a:endParaRPr lang="en-US" dirty="0"/>
                </a:p>
              </p:txBody>
            </p:sp>
          </p:grpSp>
          <p:grpSp>
            <p:nvGrpSpPr>
              <p:cNvPr id="31764" name="Group 88"/>
              <p:cNvGrpSpPr>
                <a:grpSpLocks/>
              </p:cNvGrpSpPr>
              <p:nvPr/>
            </p:nvGrpSpPr>
            <p:grpSpPr bwMode="auto">
              <a:xfrm>
                <a:off x="967" y="4557"/>
                <a:ext cx="281" cy="771"/>
                <a:chOff x="1351" y="4557"/>
                <a:chExt cx="281" cy="771"/>
              </a:xfrm>
            </p:grpSpPr>
            <p:sp>
              <p:nvSpPr>
                <p:cNvPr id="31779" name="Freeform 89"/>
                <p:cNvSpPr>
                  <a:spLocks/>
                </p:cNvSpPr>
                <p:nvPr/>
              </p:nvSpPr>
              <p:spPr bwMode="auto">
                <a:xfrm>
                  <a:off x="1434" y="4557"/>
                  <a:ext cx="182" cy="166"/>
                </a:xfrm>
                <a:custGeom>
                  <a:avLst/>
                  <a:gdLst>
                    <a:gd name="T0" fmla="*/ 0 w 545"/>
                    <a:gd name="T1" fmla="*/ 0 h 668"/>
                    <a:gd name="T2" fmla="*/ 0 w 545"/>
                    <a:gd name="T3" fmla="*/ 0 h 668"/>
                    <a:gd name="T4" fmla="*/ 0 w 545"/>
                    <a:gd name="T5" fmla="*/ 0 h 668"/>
                    <a:gd name="T6" fmla="*/ 0 w 545"/>
                    <a:gd name="T7" fmla="*/ 0 h 668"/>
                    <a:gd name="T8" fmla="*/ 0 w 545"/>
                    <a:gd name="T9" fmla="*/ 0 h 668"/>
                    <a:gd name="T10" fmla="*/ 0 w 545"/>
                    <a:gd name="T11" fmla="*/ 0 h 668"/>
                    <a:gd name="T12" fmla="*/ 0 w 545"/>
                    <a:gd name="T13" fmla="*/ 0 h 668"/>
                    <a:gd name="T14" fmla="*/ 0 w 545"/>
                    <a:gd name="T15" fmla="*/ 0 h 668"/>
                    <a:gd name="T16" fmla="*/ 0 w 545"/>
                    <a:gd name="T17" fmla="*/ 0 h 668"/>
                    <a:gd name="T18" fmla="*/ 0 w 545"/>
                    <a:gd name="T19" fmla="*/ 0 h 668"/>
                    <a:gd name="T20" fmla="*/ 0 w 545"/>
                    <a:gd name="T21" fmla="*/ 0 h 668"/>
                    <a:gd name="T22" fmla="*/ 0 w 545"/>
                    <a:gd name="T23" fmla="*/ 0 h 668"/>
                    <a:gd name="T24" fmla="*/ 0 w 545"/>
                    <a:gd name="T25" fmla="*/ 0 h 668"/>
                    <a:gd name="T26" fmla="*/ 0 w 545"/>
                    <a:gd name="T27" fmla="*/ 0 h 668"/>
                    <a:gd name="T28" fmla="*/ 0 w 545"/>
                    <a:gd name="T29" fmla="*/ 0 h 668"/>
                    <a:gd name="T30" fmla="*/ 0 w 545"/>
                    <a:gd name="T31" fmla="*/ 0 h 668"/>
                    <a:gd name="T32" fmla="*/ 0 w 545"/>
                    <a:gd name="T33" fmla="*/ 0 h 668"/>
                    <a:gd name="T34" fmla="*/ 0 w 545"/>
                    <a:gd name="T35" fmla="*/ 0 h 668"/>
                    <a:gd name="T36" fmla="*/ 0 w 545"/>
                    <a:gd name="T37" fmla="*/ 0 h 668"/>
                    <a:gd name="T38" fmla="*/ 0 w 545"/>
                    <a:gd name="T39" fmla="*/ 0 h 668"/>
                    <a:gd name="T40" fmla="*/ 0 w 545"/>
                    <a:gd name="T41" fmla="*/ 0 h 668"/>
                    <a:gd name="T42" fmla="*/ 0 w 545"/>
                    <a:gd name="T43" fmla="*/ 0 h 6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45"/>
                    <a:gd name="T67" fmla="*/ 0 h 668"/>
                    <a:gd name="T68" fmla="*/ 545 w 545"/>
                    <a:gd name="T69" fmla="*/ 668 h 6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45" h="668">
                      <a:moveTo>
                        <a:pt x="0" y="282"/>
                      </a:moveTo>
                      <a:lnTo>
                        <a:pt x="39" y="145"/>
                      </a:lnTo>
                      <a:lnTo>
                        <a:pt x="91" y="75"/>
                      </a:lnTo>
                      <a:lnTo>
                        <a:pt x="156" y="25"/>
                      </a:lnTo>
                      <a:lnTo>
                        <a:pt x="222" y="0"/>
                      </a:lnTo>
                      <a:lnTo>
                        <a:pt x="308" y="8"/>
                      </a:lnTo>
                      <a:lnTo>
                        <a:pt x="364" y="63"/>
                      </a:lnTo>
                      <a:lnTo>
                        <a:pt x="416" y="162"/>
                      </a:lnTo>
                      <a:lnTo>
                        <a:pt x="438" y="294"/>
                      </a:lnTo>
                      <a:lnTo>
                        <a:pt x="438" y="444"/>
                      </a:lnTo>
                      <a:lnTo>
                        <a:pt x="542" y="547"/>
                      </a:lnTo>
                      <a:lnTo>
                        <a:pt x="545" y="593"/>
                      </a:lnTo>
                      <a:lnTo>
                        <a:pt x="529" y="597"/>
                      </a:lnTo>
                      <a:lnTo>
                        <a:pt x="429" y="505"/>
                      </a:lnTo>
                      <a:lnTo>
                        <a:pt x="399" y="573"/>
                      </a:lnTo>
                      <a:lnTo>
                        <a:pt x="339" y="630"/>
                      </a:lnTo>
                      <a:lnTo>
                        <a:pt x="282" y="659"/>
                      </a:lnTo>
                      <a:lnTo>
                        <a:pt x="191" y="668"/>
                      </a:lnTo>
                      <a:lnTo>
                        <a:pt x="74" y="621"/>
                      </a:lnTo>
                      <a:lnTo>
                        <a:pt x="21" y="522"/>
                      </a:lnTo>
                      <a:lnTo>
                        <a:pt x="0" y="423"/>
                      </a:lnTo>
                      <a:lnTo>
                        <a:pt x="0" y="282"/>
                      </a:lnTo>
                      <a:close/>
                    </a:path>
                  </a:pathLst>
                </a:custGeom>
                <a:solidFill>
                  <a:srgbClr val="000000"/>
                </a:solidFill>
                <a:ln w="9525">
                  <a:noFill/>
                  <a:round/>
                  <a:headEnd/>
                  <a:tailEnd/>
                </a:ln>
              </p:spPr>
              <p:txBody>
                <a:bodyPr>
                  <a:prstTxWarp prst="textNoShape">
                    <a:avLst/>
                  </a:prstTxWarp>
                </a:bodyPr>
                <a:lstStyle/>
                <a:p>
                  <a:endParaRPr lang="en-US" dirty="0"/>
                </a:p>
              </p:txBody>
            </p:sp>
            <p:sp>
              <p:nvSpPr>
                <p:cNvPr id="31780" name="Freeform 90"/>
                <p:cNvSpPr>
                  <a:spLocks/>
                </p:cNvSpPr>
                <p:nvPr/>
              </p:nvSpPr>
              <p:spPr bwMode="auto">
                <a:xfrm>
                  <a:off x="1415" y="4736"/>
                  <a:ext cx="163" cy="269"/>
                </a:xfrm>
                <a:custGeom>
                  <a:avLst/>
                  <a:gdLst>
                    <a:gd name="T0" fmla="*/ 0 w 487"/>
                    <a:gd name="T1" fmla="*/ 0 h 1075"/>
                    <a:gd name="T2" fmla="*/ 0 w 487"/>
                    <a:gd name="T3" fmla="*/ 0 h 1075"/>
                    <a:gd name="T4" fmla="*/ 0 w 487"/>
                    <a:gd name="T5" fmla="*/ 0 h 1075"/>
                    <a:gd name="T6" fmla="*/ 0 w 487"/>
                    <a:gd name="T7" fmla="*/ 0 h 1075"/>
                    <a:gd name="T8" fmla="*/ 0 w 487"/>
                    <a:gd name="T9" fmla="*/ 0 h 1075"/>
                    <a:gd name="T10" fmla="*/ 0 w 487"/>
                    <a:gd name="T11" fmla="*/ 0 h 1075"/>
                    <a:gd name="T12" fmla="*/ 0 w 487"/>
                    <a:gd name="T13" fmla="*/ 0 h 1075"/>
                    <a:gd name="T14" fmla="*/ 0 w 487"/>
                    <a:gd name="T15" fmla="*/ 0 h 1075"/>
                    <a:gd name="T16" fmla="*/ 0 w 487"/>
                    <a:gd name="T17" fmla="*/ 0 h 1075"/>
                    <a:gd name="T18" fmla="*/ 0 w 487"/>
                    <a:gd name="T19" fmla="*/ 0 h 1075"/>
                    <a:gd name="T20" fmla="*/ 0 w 487"/>
                    <a:gd name="T21" fmla="*/ 0 h 1075"/>
                    <a:gd name="T22" fmla="*/ 0 w 487"/>
                    <a:gd name="T23" fmla="*/ 0 h 1075"/>
                    <a:gd name="T24" fmla="*/ 0 w 487"/>
                    <a:gd name="T25" fmla="*/ 0 h 1075"/>
                    <a:gd name="T26" fmla="*/ 0 w 487"/>
                    <a:gd name="T27" fmla="*/ 0 h 1075"/>
                    <a:gd name="T28" fmla="*/ 0 w 487"/>
                    <a:gd name="T29" fmla="*/ 0 h 1075"/>
                    <a:gd name="T30" fmla="*/ 0 w 487"/>
                    <a:gd name="T31" fmla="*/ 0 h 1075"/>
                    <a:gd name="T32" fmla="*/ 0 w 487"/>
                    <a:gd name="T33" fmla="*/ 0 h 1075"/>
                    <a:gd name="T34" fmla="*/ 0 w 487"/>
                    <a:gd name="T35" fmla="*/ 0 h 1075"/>
                    <a:gd name="T36" fmla="*/ 0 w 487"/>
                    <a:gd name="T37" fmla="*/ 0 h 1075"/>
                    <a:gd name="T38" fmla="*/ 0 w 487"/>
                    <a:gd name="T39" fmla="*/ 0 h 1075"/>
                    <a:gd name="T40" fmla="*/ 0 w 487"/>
                    <a:gd name="T41" fmla="*/ 0 h 107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87"/>
                    <a:gd name="T64" fmla="*/ 0 h 1075"/>
                    <a:gd name="T65" fmla="*/ 487 w 487"/>
                    <a:gd name="T66" fmla="*/ 1075 h 107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87" h="1075">
                      <a:moveTo>
                        <a:pt x="71" y="70"/>
                      </a:moveTo>
                      <a:lnTo>
                        <a:pt x="131" y="24"/>
                      </a:lnTo>
                      <a:lnTo>
                        <a:pt x="201" y="7"/>
                      </a:lnTo>
                      <a:lnTo>
                        <a:pt x="266" y="0"/>
                      </a:lnTo>
                      <a:lnTo>
                        <a:pt x="353" y="12"/>
                      </a:lnTo>
                      <a:lnTo>
                        <a:pt x="448" y="70"/>
                      </a:lnTo>
                      <a:lnTo>
                        <a:pt x="487" y="172"/>
                      </a:lnTo>
                      <a:lnTo>
                        <a:pt x="487" y="330"/>
                      </a:lnTo>
                      <a:lnTo>
                        <a:pt x="483" y="479"/>
                      </a:lnTo>
                      <a:lnTo>
                        <a:pt x="436" y="707"/>
                      </a:lnTo>
                      <a:lnTo>
                        <a:pt x="396" y="892"/>
                      </a:lnTo>
                      <a:lnTo>
                        <a:pt x="353" y="1012"/>
                      </a:lnTo>
                      <a:lnTo>
                        <a:pt x="262" y="1075"/>
                      </a:lnTo>
                      <a:lnTo>
                        <a:pt x="131" y="1061"/>
                      </a:lnTo>
                      <a:lnTo>
                        <a:pt x="66" y="967"/>
                      </a:lnTo>
                      <a:lnTo>
                        <a:pt x="27" y="826"/>
                      </a:lnTo>
                      <a:lnTo>
                        <a:pt x="5" y="669"/>
                      </a:lnTo>
                      <a:lnTo>
                        <a:pt x="0" y="433"/>
                      </a:lnTo>
                      <a:lnTo>
                        <a:pt x="18" y="268"/>
                      </a:lnTo>
                      <a:lnTo>
                        <a:pt x="44" y="120"/>
                      </a:lnTo>
                      <a:lnTo>
                        <a:pt x="71" y="70"/>
                      </a:lnTo>
                      <a:close/>
                    </a:path>
                  </a:pathLst>
                </a:custGeom>
                <a:solidFill>
                  <a:srgbClr val="000000"/>
                </a:solidFill>
                <a:ln w="9525">
                  <a:noFill/>
                  <a:round/>
                  <a:headEnd/>
                  <a:tailEnd/>
                </a:ln>
              </p:spPr>
              <p:txBody>
                <a:bodyPr>
                  <a:prstTxWarp prst="textNoShape">
                    <a:avLst/>
                  </a:prstTxWarp>
                </a:bodyPr>
                <a:lstStyle/>
                <a:p>
                  <a:endParaRPr lang="en-US" dirty="0"/>
                </a:p>
              </p:txBody>
            </p:sp>
            <p:sp>
              <p:nvSpPr>
                <p:cNvPr id="31781" name="Freeform 91"/>
                <p:cNvSpPr>
                  <a:spLocks/>
                </p:cNvSpPr>
                <p:nvPr/>
              </p:nvSpPr>
              <p:spPr bwMode="auto">
                <a:xfrm>
                  <a:off x="1351" y="4736"/>
                  <a:ext cx="95" cy="330"/>
                </a:xfrm>
                <a:custGeom>
                  <a:avLst/>
                  <a:gdLst>
                    <a:gd name="T0" fmla="*/ 0 w 287"/>
                    <a:gd name="T1" fmla="*/ 0 h 1323"/>
                    <a:gd name="T2" fmla="*/ 0 w 287"/>
                    <a:gd name="T3" fmla="*/ 0 h 1323"/>
                    <a:gd name="T4" fmla="*/ 0 w 287"/>
                    <a:gd name="T5" fmla="*/ 0 h 1323"/>
                    <a:gd name="T6" fmla="*/ 0 w 287"/>
                    <a:gd name="T7" fmla="*/ 0 h 1323"/>
                    <a:gd name="T8" fmla="*/ 0 w 287"/>
                    <a:gd name="T9" fmla="*/ 0 h 1323"/>
                    <a:gd name="T10" fmla="*/ 0 w 287"/>
                    <a:gd name="T11" fmla="*/ 0 h 1323"/>
                    <a:gd name="T12" fmla="*/ 0 w 287"/>
                    <a:gd name="T13" fmla="*/ 0 h 1323"/>
                    <a:gd name="T14" fmla="*/ 0 w 287"/>
                    <a:gd name="T15" fmla="*/ 0 h 1323"/>
                    <a:gd name="T16" fmla="*/ 0 w 287"/>
                    <a:gd name="T17" fmla="*/ 0 h 1323"/>
                    <a:gd name="T18" fmla="*/ 0 w 287"/>
                    <a:gd name="T19" fmla="*/ 0 h 1323"/>
                    <a:gd name="T20" fmla="*/ 0 w 287"/>
                    <a:gd name="T21" fmla="*/ 0 h 1323"/>
                    <a:gd name="T22" fmla="*/ 0 w 287"/>
                    <a:gd name="T23" fmla="*/ 0 h 1323"/>
                    <a:gd name="T24" fmla="*/ 0 w 287"/>
                    <a:gd name="T25" fmla="*/ 0 h 1323"/>
                    <a:gd name="T26" fmla="*/ 0 w 287"/>
                    <a:gd name="T27" fmla="*/ 0 h 1323"/>
                    <a:gd name="T28" fmla="*/ 0 w 287"/>
                    <a:gd name="T29" fmla="*/ 0 h 1323"/>
                    <a:gd name="T30" fmla="*/ 0 w 287"/>
                    <a:gd name="T31" fmla="*/ 0 h 1323"/>
                    <a:gd name="T32" fmla="*/ 0 w 287"/>
                    <a:gd name="T33" fmla="*/ 0 h 1323"/>
                    <a:gd name="T34" fmla="*/ 0 w 287"/>
                    <a:gd name="T35" fmla="*/ 0 h 1323"/>
                    <a:gd name="T36" fmla="*/ 0 w 287"/>
                    <a:gd name="T37" fmla="*/ 0 h 1323"/>
                    <a:gd name="T38" fmla="*/ 0 w 287"/>
                    <a:gd name="T39" fmla="*/ 0 h 1323"/>
                    <a:gd name="T40" fmla="*/ 0 w 287"/>
                    <a:gd name="T41" fmla="*/ 0 h 1323"/>
                    <a:gd name="T42" fmla="*/ 0 w 287"/>
                    <a:gd name="T43" fmla="*/ 0 h 1323"/>
                    <a:gd name="T44" fmla="*/ 0 w 287"/>
                    <a:gd name="T45" fmla="*/ 0 h 1323"/>
                    <a:gd name="T46" fmla="*/ 0 w 287"/>
                    <a:gd name="T47" fmla="*/ 0 h 1323"/>
                    <a:gd name="T48" fmla="*/ 0 w 287"/>
                    <a:gd name="T49" fmla="*/ 0 h 132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87"/>
                    <a:gd name="T76" fmla="*/ 0 h 1323"/>
                    <a:gd name="T77" fmla="*/ 287 w 287"/>
                    <a:gd name="T78" fmla="*/ 1323 h 132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87" h="1323">
                      <a:moveTo>
                        <a:pt x="195" y="8"/>
                      </a:moveTo>
                      <a:lnTo>
                        <a:pt x="265" y="0"/>
                      </a:lnTo>
                      <a:lnTo>
                        <a:pt x="287" y="59"/>
                      </a:lnTo>
                      <a:lnTo>
                        <a:pt x="251" y="133"/>
                      </a:lnTo>
                      <a:lnTo>
                        <a:pt x="199" y="173"/>
                      </a:lnTo>
                      <a:lnTo>
                        <a:pt x="156" y="272"/>
                      </a:lnTo>
                      <a:lnTo>
                        <a:pt x="104" y="406"/>
                      </a:lnTo>
                      <a:lnTo>
                        <a:pt x="82" y="529"/>
                      </a:lnTo>
                      <a:lnTo>
                        <a:pt x="70" y="739"/>
                      </a:lnTo>
                      <a:lnTo>
                        <a:pt x="82" y="937"/>
                      </a:lnTo>
                      <a:lnTo>
                        <a:pt x="108" y="1029"/>
                      </a:lnTo>
                      <a:lnTo>
                        <a:pt x="90" y="1128"/>
                      </a:lnTo>
                      <a:lnTo>
                        <a:pt x="70" y="1203"/>
                      </a:lnTo>
                      <a:lnTo>
                        <a:pt x="77" y="1323"/>
                      </a:lnTo>
                      <a:lnTo>
                        <a:pt x="43" y="1314"/>
                      </a:lnTo>
                      <a:lnTo>
                        <a:pt x="13" y="1215"/>
                      </a:lnTo>
                      <a:lnTo>
                        <a:pt x="0" y="1128"/>
                      </a:lnTo>
                      <a:lnTo>
                        <a:pt x="39" y="1012"/>
                      </a:lnTo>
                      <a:lnTo>
                        <a:pt x="26" y="904"/>
                      </a:lnTo>
                      <a:lnTo>
                        <a:pt x="13" y="731"/>
                      </a:lnTo>
                      <a:lnTo>
                        <a:pt x="13" y="521"/>
                      </a:lnTo>
                      <a:lnTo>
                        <a:pt x="39" y="298"/>
                      </a:lnTo>
                      <a:lnTo>
                        <a:pt x="82" y="133"/>
                      </a:lnTo>
                      <a:lnTo>
                        <a:pt x="130" y="46"/>
                      </a:lnTo>
                      <a:lnTo>
                        <a:pt x="195" y="8"/>
                      </a:lnTo>
                      <a:close/>
                    </a:path>
                  </a:pathLst>
                </a:custGeom>
                <a:solidFill>
                  <a:srgbClr val="000000"/>
                </a:solidFill>
                <a:ln w="9525">
                  <a:noFill/>
                  <a:round/>
                  <a:headEnd/>
                  <a:tailEnd/>
                </a:ln>
              </p:spPr>
              <p:txBody>
                <a:bodyPr>
                  <a:prstTxWarp prst="textNoShape">
                    <a:avLst/>
                  </a:prstTxWarp>
                </a:bodyPr>
                <a:lstStyle/>
                <a:p>
                  <a:endParaRPr lang="en-US" dirty="0"/>
                </a:p>
              </p:txBody>
            </p:sp>
            <p:sp>
              <p:nvSpPr>
                <p:cNvPr id="31782" name="Freeform 92"/>
                <p:cNvSpPr>
                  <a:spLocks/>
                </p:cNvSpPr>
                <p:nvPr/>
              </p:nvSpPr>
              <p:spPr bwMode="auto">
                <a:xfrm>
                  <a:off x="1559" y="4744"/>
                  <a:ext cx="61" cy="314"/>
                </a:xfrm>
                <a:custGeom>
                  <a:avLst/>
                  <a:gdLst>
                    <a:gd name="T0" fmla="*/ 0 w 183"/>
                    <a:gd name="T1" fmla="*/ 0 h 1257"/>
                    <a:gd name="T2" fmla="*/ 0 w 183"/>
                    <a:gd name="T3" fmla="*/ 0 h 1257"/>
                    <a:gd name="T4" fmla="*/ 0 w 183"/>
                    <a:gd name="T5" fmla="*/ 0 h 1257"/>
                    <a:gd name="T6" fmla="*/ 0 w 183"/>
                    <a:gd name="T7" fmla="*/ 0 h 1257"/>
                    <a:gd name="T8" fmla="*/ 0 w 183"/>
                    <a:gd name="T9" fmla="*/ 0 h 1257"/>
                    <a:gd name="T10" fmla="*/ 0 w 183"/>
                    <a:gd name="T11" fmla="*/ 0 h 1257"/>
                    <a:gd name="T12" fmla="*/ 0 w 183"/>
                    <a:gd name="T13" fmla="*/ 0 h 1257"/>
                    <a:gd name="T14" fmla="*/ 0 w 183"/>
                    <a:gd name="T15" fmla="*/ 0 h 1257"/>
                    <a:gd name="T16" fmla="*/ 0 w 183"/>
                    <a:gd name="T17" fmla="*/ 0 h 1257"/>
                    <a:gd name="T18" fmla="*/ 0 w 183"/>
                    <a:gd name="T19" fmla="*/ 0 h 1257"/>
                    <a:gd name="T20" fmla="*/ 0 w 183"/>
                    <a:gd name="T21" fmla="*/ 0 h 1257"/>
                    <a:gd name="T22" fmla="*/ 0 w 183"/>
                    <a:gd name="T23" fmla="*/ 0 h 1257"/>
                    <a:gd name="T24" fmla="*/ 0 w 183"/>
                    <a:gd name="T25" fmla="*/ 0 h 1257"/>
                    <a:gd name="T26" fmla="*/ 0 w 183"/>
                    <a:gd name="T27" fmla="*/ 0 h 1257"/>
                    <a:gd name="T28" fmla="*/ 0 w 183"/>
                    <a:gd name="T29" fmla="*/ 0 h 1257"/>
                    <a:gd name="T30" fmla="*/ 0 w 183"/>
                    <a:gd name="T31" fmla="*/ 0 h 1257"/>
                    <a:gd name="T32" fmla="*/ 0 w 183"/>
                    <a:gd name="T33" fmla="*/ 0 h 1257"/>
                    <a:gd name="T34" fmla="*/ 0 w 183"/>
                    <a:gd name="T35" fmla="*/ 0 h 1257"/>
                    <a:gd name="T36" fmla="*/ 0 w 183"/>
                    <a:gd name="T37" fmla="*/ 0 h 12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3"/>
                    <a:gd name="T58" fmla="*/ 0 h 1257"/>
                    <a:gd name="T59" fmla="*/ 183 w 183"/>
                    <a:gd name="T60" fmla="*/ 1257 h 125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3" h="1257">
                      <a:moveTo>
                        <a:pt x="4" y="4"/>
                      </a:moveTo>
                      <a:lnTo>
                        <a:pt x="79" y="0"/>
                      </a:lnTo>
                      <a:lnTo>
                        <a:pt x="130" y="99"/>
                      </a:lnTo>
                      <a:lnTo>
                        <a:pt x="183" y="372"/>
                      </a:lnTo>
                      <a:lnTo>
                        <a:pt x="183" y="686"/>
                      </a:lnTo>
                      <a:lnTo>
                        <a:pt x="157" y="955"/>
                      </a:lnTo>
                      <a:lnTo>
                        <a:pt x="183" y="1046"/>
                      </a:lnTo>
                      <a:lnTo>
                        <a:pt x="183" y="1170"/>
                      </a:lnTo>
                      <a:lnTo>
                        <a:pt x="157" y="1257"/>
                      </a:lnTo>
                      <a:lnTo>
                        <a:pt x="122" y="1179"/>
                      </a:lnTo>
                      <a:lnTo>
                        <a:pt x="104" y="1059"/>
                      </a:lnTo>
                      <a:lnTo>
                        <a:pt x="66" y="967"/>
                      </a:lnTo>
                      <a:lnTo>
                        <a:pt x="110" y="885"/>
                      </a:lnTo>
                      <a:lnTo>
                        <a:pt x="135" y="686"/>
                      </a:lnTo>
                      <a:lnTo>
                        <a:pt x="135" y="500"/>
                      </a:lnTo>
                      <a:lnTo>
                        <a:pt x="110" y="314"/>
                      </a:lnTo>
                      <a:lnTo>
                        <a:pt x="57" y="177"/>
                      </a:lnTo>
                      <a:lnTo>
                        <a:pt x="0" y="111"/>
                      </a:lnTo>
                      <a:lnTo>
                        <a:pt x="4" y="4"/>
                      </a:lnTo>
                      <a:close/>
                    </a:path>
                  </a:pathLst>
                </a:custGeom>
                <a:solidFill>
                  <a:srgbClr val="000000"/>
                </a:solidFill>
                <a:ln w="9525">
                  <a:noFill/>
                  <a:round/>
                  <a:headEnd/>
                  <a:tailEnd/>
                </a:ln>
              </p:spPr>
              <p:txBody>
                <a:bodyPr>
                  <a:prstTxWarp prst="textNoShape">
                    <a:avLst/>
                  </a:prstTxWarp>
                </a:bodyPr>
                <a:lstStyle/>
                <a:p>
                  <a:endParaRPr lang="en-US" dirty="0"/>
                </a:p>
              </p:txBody>
            </p:sp>
            <p:sp>
              <p:nvSpPr>
                <p:cNvPr id="31783" name="Freeform 93"/>
                <p:cNvSpPr>
                  <a:spLocks/>
                </p:cNvSpPr>
                <p:nvPr/>
              </p:nvSpPr>
              <p:spPr bwMode="auto">
                <a:xfrm>
                  <a:off x="1416" y="4951"/>
                  <a:ext cx="136" cy="377"/>
                </a:xfrm>
                <a:custGeom>
                  <a:avLst/>
                  <a:gdLst>
                    <a:gd name="T0" fmla="*/ 0 w 410"/>
                    <a:gd name="T1" fmla="*/ 0 h 1506"/>
                    <a:gd name="T2" fmla="*/ 0 w 410"/>
                    <a:gd name="T3" fmla="*/ 0 h 1506"/>
                    <a:gd name="T4" fmla="*/ 0 w 410"/>
                    <a:gd name="T5" fmla="*/ 0 h 1506"/>
                    <a:gd name="T6" fmla="*/ 0 w 410"/>
                    <a:gd name="T7" fmla="*/ 0 h 1506"/>
                    <a:gd name="T8" fmla="*/ 0 w 410"/>
                    <a:gd name="T9" fmla="*/ 0 h 1506"/>
                    <a:gd name="T10" fmla="*/ 0 w 410"/>
                    <a:gd name="T11" fmla="*/ 0 h 1506"/>
                    <a:gd name="T12" fmla="*/ 0 w 410"/>
                    <a:gd name="T13" fmla="*/ 0 h 1506"/>
                    <a:gd name="T14" fmla="*/ 0 w 410"/>
                    <a:gd name="T15" fmla="*/ 0 h 1506"/>
                    <a:gd name="T16" fmla="*/ 0 w 410"/>
                    <a:gd name="T17" fmla="*/ 0 h 1506"/>
                    <a:gd name="T18" fmla="*/ 0 w 410"/>
                    <a:gd name="T19" fmla="*/ 0 h 1506"/>
                    <a:gd name="T20" fmla="*/ 0 w 410"/>
                    <a:gd name="T21" fmla="*/ 0 h 1506"/>
                    <a:gd name="T22" fmla="*/ 0 w 410"/>
                    <a:gd name="T23" fmla="*/ 0 h 1506"/>
                    <a:gd name="T24" fmla="*/ 0 w 410"/>
                    <a:gd name="T25" fmla="*/ 0 h 1506"/>
                    <a:gd name="T26" fmla="*/ 0 w 410"/>
                    <a:gd name="T27" fmla="*/ 0 h 1506"/>
                    <a:gd name="T28" fmla="*/ 0 w 410"/>
                    <a:gd name="T29" fmla="*/ 0 h 1506"/>
                    <a:gd name="T30" fmla="*/ 0 w 410"/>
                    <a:gd name="T31" fmla="*/ 0 h 1506"/>
                    <a:gd name="T32" fmla="*/ 0 w 410"/>
                    <a:gd name="T33" fmla="*/ 0 h 1506"/>
                    <a:gd name="T34" fmla="*/ 0 w 410"/>
                    <a:gd name="T35" fmla="*/ 0 h 1506"/>
                    <a:gd name="T36" fmla="*/ 0 w 410"/>
                    <a:gd name="T37" fmla="*/ 0 h 1506"/>
                    <a:gd name="T38" fmla="*/ 0 w 410"/>
                    <a:gd name="T39" fmla="*/ 0 h 1506"/>
                    <a:gd name="T40" fmla="*/ 0 w 410"/>
                    <a:gd name="T41" fmla="*/ 0 h 1506"/>
                    <a:gd name="T42" fmla="*/ 0 w 410"/>
                    <a:gd name="T43" fmla="*/ 0 h 1506"/>
                    <a:gd name="T44" fmla="*/ 0 w 410"/>
                    <a:gd name="T45" fmla="*/ 0 h 1506"/>
                    <a:gd name="T46" fmla="*/ 0 w 410"/>
                    <a:gd name="T47" fmla="*/ 0 h 1506"/>
                    <a:gd name="T48" fmla="*/ 0 w 410"/>
                    <a:gd name="T49" fmla="*/ 0 h 1506"/>
                    <a:gd name="T50" fmla="*/ 0 w 410"/>
                    <a:gd name="T51" fmla="*/ 0 h 1506"/>
                    <a:gd name="T52" fmla="*/ 0 w 410"/>
                    <a:gd name="T53" fmla="*/ 0 h 1506"/>
                    <a:gd name="T54" fmla="*/ 0 w 410"/>
                    <a:gd name="T55" fmla="*/ 0 h 1506"/>
                    <a:gd name="T56" fmla="*/ 0 w 410"/>
                    <a:gd name="T57" fmla="*/ 0 h 1506"/>
                    <a:gd name="T58" fmla="*/ 0 w 410"/>
                    <a:gd name="T59" fmla="*/ 0 h 1506"/>
                    <a:gd name="T60" fmla="*/ 0 w 410"/>
                    <a:gd name="T61" fmla="*/ 0 h 1506"/>
                    <a:gd name="T62" fmla="*/ 0 w 410"/>
                    <a:gd name="T63" fmla="*/ 0 h 15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10"/>
                    <a:gd name="T97" fmla="*/ 0 h 1506"/>
                    <a:gd name="T98" fmla="*/ 410 w 410"/>
                    <a:gd name="T99" fmla="*/ 1506 h 150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10" h="1506">
                      <a:moveTo>
                        <a:pt x="40" y="0"/>
                      </a:moveTo>
                      <a:lnTo>
                        <a:pt x="88" y="62"/>
                      </a:lnTo>
                      <a:lnTo>
                        <a:pt x="107" y="126"/>
                      </a:lnTo>
                      <a:lnTo>
                        <a:pt x="126" y="344"/>
                      </a:lnTo>
                      <a:lnTo>
                        <a:pt x="135" y="491"/>
                      </a:lnTo>
                      <a:lnTo>
                        <a:pt x="135" y="742"/>
                      </a:lnTo>
                      <a:lnTo>
                        <a:pt x="133" y="978"/>
                      </a:lnTo>
                      <a:lnTo>
                        <a:pt x="113" y="1166"/>
                      </a:lnTo>
                      <a:lnTo>
                        <a:pt x="98" y="1223"/>
                      </a:lnTo>
                      <a:lnTo>
                        <a:pt x="198" y="1255"/>
                      </a:lnTo>
                      <a:lnTo>
                        <a:pt x="283" y="1292"/>
                      </a:lnTo>
                      <a:lnTo>
                        <a:pt x="397" y="1370"/>
                      </a:lnTo>
                      <a:lnTo>
                        <a:pt x="410" y="1401"/>
                      </a:lnTo>
                      <a:lnTo>
                        <a:pt x="400" y="1459"/>
                      </a:lnTo>
                      <a:lnTo>
                        <a:pt x="343" y="1506"/>
                      </a:lnTo>
                      <a:lnTo>
                        <a:pt x="322" y="1480"/>
                      </a:lnTo>
                      <a:lnTo>
                        <a:pt x="302" y="1417"/>
                      </a:lnTo>
                      <a:lnTo>
                        <a:pt x="248" y="1365"/>
                      </a:lnTo>
                      <a:lnTo>
                        <a:pt x="155" y="1307"/>
                      </a:lnTo>
                      <a:lnTo>
                        <a:pt x="94" y="1292"/>
                      </a:lnTo>
                      <a:lnTo>
                        <a:pt x="22" y="1292"/>
                      </a:lnTo>
                      <a:lnTo>
                        <a:pt x="22" y="1244"/>
                      </a:lnTo>
                      <a:lnTo>
                        <a:pt x="57" y="1192"/>
                      </a:lnTo>
                      <a:lnTo>
                        <a:pt x="88" y="1024"/>
                      </a:lnTo>
                      <a:lnTo>
                        <a:pt x="98" y="847"/>
                      </a:lnTo>
                      <a:lnTo>
                        <a:pt x="94" y="690"/>
                      </a:lnTo>
                      <a:lnTo>
                        <a:pt x="88" y="491"/>
                      </a:lnTo>
                      <a:lnTo>
                        <a:pt x="69" y="319"/>
                      </a:lnTo>
                      <a:lnTo>
                        <a:pt x="29" y="193"/>
                      </a:lnTo>
                      <a:lnTo>
                        <a:pt x="0" y="78"/>
                      </a:lnTo>
                      <a:lnTo>
                        <a:pt x="9" y="36"/>
                      </a:lnTo>
                      <a:lnTo>
                        <a:pt x="40" y="0"/>
                      </a:lnTo>
                      <a:close/>
                    </a:path>
                  </a:pathLst>
                </a:custGeom>
                <a:solidFill>
                  <a:srgbClr val="000000"/>
                </a:solidFill>
                <a:ln w="9525">
                  <a:noFill/>
                  <a:round/>
                  <a:headEnd/>
                  <a:tailEnd/>
                </a:ln>
              </p:spPr>
              <p:txBody>
                <a:bodyPr>
                  <a:prstTxWarp prst="textNoShape">
                    <a:avLst/>
                  </a:prstTxWarp>
                </a:bodyPr>
                <a:lstStyle/>
                <a:p>
                  <a:endParaRPr lang="en-US" dirty="0"/>
                </a:p>
              </p:txBody>
            </p:sp>
            <p:sp>
              <p:nvSpPr>
                <p:cNvPr id="31784" name="Freeform 94"/>
                <p:cNvSpPr>
                  <a:spLocks/>
                </p:cNvSpPr>
                <p:nvPr/>
              </p:nvSpPr>
              <p:spPr bwMode="auto">
                <a:xfrm>
                  <a:off x="1507" y="4951"/>
                  <a:ext cx="125" cy="340"/>
                </a:xfrm>
                <a:custGeom>
                  <a:avLst/>
                  <a:gdLst>
                    <a:gd name="T0" fmla="*/ 0 w 377"/>
                    <a:gd name="T1" fmla="*/ 0 h 1358"/>
                    <a:gd name="T2" fmla="*/ 0 w 377"/>
                    <a:gd name="T3" fmla="*/ 0 h 1358"/>
                    <a:gd name="T4" fmla="*/ 0 w 377"/>
                    <a:gd name="T5" fmla="*/ 0 h 1358"/>
                    <a:gd name="T6" fmla="*/ 0 w 377"/>
                    <a:gd name="T7" fmla="*/ 0 h 1358"/>
                    <a:gd name="T8" fmla="*/ 0 w 377"/>
                    <a:gd name="T9" fmla="*/ 0 h 1358"/>
                    <a:gd name="T10" fmla="*/ 0 w 377"/>
                    <a:gd name="T11" fmla="*/ 0 h 1358"/>
                    <a:gd name="T12" fmla="*/ 0 w 377"/>
                    <a:gd name="T13" fmla="*/ 0 h 1358"/>
                    <a:gd name="T14" fmla="*/ 0 w 377"/>
                    <a:gd name="T15" fmla="*/ 0 h 1358"/>
                    <a:gd name="T16" fmla="*/ 0 w 377"/>
                    <a:gd name="T17" fmla="*/ 0 h 1358"/>
                    <a:gd name="T18" fmla="*/ 0 w 377"/>
                    <a:gd name="T19" fmla="*/ 0 h 1358"/>
                    <a:gd name="T20" fmla="*/ 0 w 377"/>
                    <a:gd name="T21" fmla="*/ 0 h 1358"/>
                    <a:gd name="T22" fmla="*/ 0 w 377"/>
                    <a:gd name="T23" fmla="*/ 0 h 1358"/>
                    <a:gd name="T24" fmla="*/ 0 w 377"/>
                    <a:gd name="T25" fmla="*/ 0 h 1358"/>
                    <a:gd name="T26" fmla="*/ 0 w 377"/>
                    <a:gd name="T27" fmla="*/ 0 h 1358"/>
                    <a:gd name="T28" fmla="*/ 0 w 377"/>
                    <a:gd name="T29" fmla="*/ 0 h 1358"/>
                    <a:gd name="T30" fmla="*/ 0 w 377"/>
                    <a:gd name="T31" fmla="*/ 0 h 1358"/>
                    <a:gd name="T32" fmla="*/ 0 w 377"/>
                    <a:gd name="T33" fmla="*/ 0 h 1358"/>
                    <a:gd name="T34" fmla="*/ 0 w 377"/>
                    <a:gd name="T35" fmla="*/ 0 h 1358"/>
                    <a:gd name="T36" fmla="*/ 0 w 377"/>
                    <a:gd name="T37" fmla="*/ 0 h 1358"/>
                    <a:gd name="T38" fmla="*/ 0 w 377"/>
                    <a:gd name="T39" fmla="*/ 0 h 1358"/>
                    <a:gd name="T40" fmla="*/ 0 w 377"/>
                    <a:gd name="T41" fmla="*/ 0 h 1358"/>
                    <a:gd name="T42" fmla="*/ 0 w 377"/>
                    <a:gd name="T43" fmla="*/ 0 h 1358"/>
                    <a:gd name="T44" fmla="*/ 0 w 377"/>
                    <a:gd name="T45" fmla="*/ 0 h 1358"/>
                    <a:gd name="T46" fmla="*/ 0 w 377"/>
                    <a:gd name="T47" fmla="*/ 0 h 1358"/>
                    <a:gd name="T48" fmla="*/ 0 w 377"/>
                    <a:gd name="T49" fmla="*/ 0 h 1358"/>
                    <a:gd name="T50" fmla="*/ 0 w 377"/>
                    <a:gd name="T51" fmla="*/ 0 h 1358"/>
                    <a:gd name="T52" fmla="*/ 0 w 377"/>
                    <a:gd name="T53" fmla="*/ 0 h 1358"/>
                    <a:gd name="T54" fmla="*/ 0 w 377"/>
                    <a:gd name="T55" fmla="*/ 0 h 1358"/>
                    <a:gd name="T56" fmla="*/ 0 w 377"/>
                    <a:gd name="T57" fmla="*/ 0 h 1358"/>
                    <a:gd name="T58" fmla="*/ 0 w 377"/>
                    <a:gd name="T59" fmla="*/ 0 h 1358"/>
                    <a:gd name="T60" fmla="*/ 0 w 377"/>
                    <a:gd name="T61" fmla="*/ 0 h 1358"/>
                    <a:gd name="T62" fmla="*/ 0 w 377"/>
                    <a:gd name="T63" fmla="*/ 0 h 1358"/>
                    <a:gd name="T64" fmla="*/ 0 w 377"/>
                    <a:gd name="T65" fmla="*/ 0 h 1358"/>
                    <a:gd name="T66" fmla="*/ 0 w 377"/>
                    <a:gd name="T67" fmla="*/ 0 h 1358"/>
                    <a:gd name="T68" fmla="*/ 0 w 377"/>
                    <a:gd name="T69" fmla="*/ 0 h 135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77"/>
                    <a:gd name="T106" fmla="*/ 0 h 1358"/>
                    <a:gd name="T107" fmla="*/ 377 w 377"/>
                    <a:gd name="T108" fmla="*/ 1358 h 135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77" h="1358">
                      <a:moveTo>
                        <a:pt x="0" y="107"/>
                      </a:moveTo>
                      <a:lnTo>
                        <a:pt x="0" y="21"/>
                      </a:lnTo>
                      <a:lnTo>
                        <a:pt x="38" y="0"/>
                      </a:lnTo>
                      <a:lnTo>
                        <a:pt x="99" y="0"/>
                      </a:lnTo>
                      <a:lnTo>
                        <a:pt x="142" y="50"/>
                      </a:lnTo>
                      <a:lnTo>
                        <a:pt x="151" y="95"/>
                      </a:lnTo>
                      <a:lnTo>
                        <a:pt x="142" y="194"/>
                      </a:lnTo>
                      <a:lnTo>
                        <a:pt x="113" y="318"/>
                      </a:lnTo>
                      <a:lnTo>
                        <a:pt x="99" y="508"/>
                      </a:lnTo>
                      <a:lnTo>
                        <a:pt x="91" y="632"/>
                      </a:lnTo>
                      <a:lnTo>
                        <a:pt x="91" y="653"/>
                      </a:lnTo>
                      <a:lnTo>
                        <a:pt x="104" y="826"/>
                      </a:lnTo>
                      <a:lnTo>
                        <a:pt x="126" y="925"/>
                      </a:lnTo>
                      <a:lnTo>
                        <a:pt x="142" y="1004"/>
                      </a:lnTo>
                      <a:lnTo>
                        <a:pt x="138" y="1037"/>
                      </a:lnTo>
                      <a:lnTo>
                        <a:pt x="195" y="1127"/>
                      </a:lnTo>
                      <a:lnTo>
                        <a:pt x="255" y="1184"/>
                      </a:lnTo>
                      <a:lnTo>
                        <a:pt x="321" y="1238"/>
                      </a:lnTo>
                      <a:lnTo>
                        <a:pt x="377" y="1264"/>
                      </a:lnTo>
                      <a:lnTo>
                        <a:pt x="377" y="1309"/>
                      </a:lnTo>
                      <a:lnTo>
                        <a:pt x="346" y="1346"/>
                      </a:lnTo>
                      <a:lnTo>
                        <a:pt x="273" y="1358"/>
                      </a:lnTo>
                      <a:lnTo>
                        <a:pt x="221" y="1334"/>
                      </a:lnTo>
                      <a:lnTo>
                        <a:pt x="221" y="1301"/>
                      </a:lnTo>
                      <a:lnTo>
                        <a:pt x="177" y="1184"/>
                      </a:lnTo>
                      <a:lnTo>
                        <a:pt x="104" y="1123"/>
                      </a:lnTo>
                      <a:lnTo>
                        <a:pt x="51" y="1061"/>
                      </a:lnTo>
                      <a:lnTo>
                        <a:pt x="13" y="1028"/>
                      </a:lnTo>
                      <a:lnTo>
                        <a:pt x="25" y="986"/>
                      </a:lnTo>
                      <a:lnTo>
                        <a:pt x="47" y="875"/>
                      </a:lnTo>
                      <a:lnTo>
                        <a:pt x="47" y="665"/>
                      </a:lnTo>
                      <a:lnTo>
                        <a:pt x="38" y="516"/>
                      </a:lnTo>
                      <a:lnTo>
                        <a:pt x="38" y="368"/>
                      </a:lnTo>
                      <a:lnTo>
                        <a:pt x="34" y="206"/>
                      </a:lnTo>
                      <a:lnTo>
                        <a:pt x="0" y="107"/>
                      </a:lnTo>
                      <a:close/>
                    </a:path>
                  </a:pathLst>
                </a:custGeom>
                <a:solidFill>
                  <a:srgbClr val="000000"/>
                </a:solidFill>
                <a:ln w="9525">
                  <a:noFill/>
                  <a:round/>
                  <a:headEnd/>
                  <a:tailEnd/>
                </a:ln>
              </p:spPr>
              <p:txBody>
                <a:bodyPr>
                  <a:prstTxWarp prst="textNoShape">
                    <a:avLst/>
                  </a:prstTxWarp>
                </a:bodyPr>
                <a:lstStyle/>
                <a:p>
                  <a:endParaRPr lang="en-US" dirty="0"/>
                </a:p>
              </p:txBody>
            </p:sp>
          </p:grpSp>
          <p:grpSp>
            <p:nvGrpSpPr>
              <p:cNvPr id="31765" name="Group 95"/>
              <p:cNvGrpSpPr>
                <a:grpSpLocks/>
              </p:cNvGrpSpPr>
              <p:nvPr/>
            </p:nvGrpSpPr>
            <p:grpSpPr bwMode="auto">
              <a:xfrm>
                <a:off x="1248" y="4557"/>
                <a:ext cx="281" cy="771"/>
                <a:chOff x="1351" y="4557"/>
                <a:chExt cx="281" cy="771"/>
              </a:xfrm>
            </p:grpSpPr>
            <p:sp>
              <p:nvSpPr>
                <p:cNvPr id="31773" name="Freeform 96"/>
                <p:cNvSpPr>
                  <a:spLocks/>
                </p:cNvSpPr>
                <p:nvPr/>
              </p:nvSpPr>
              <p:spPr bwMode="auto">
                <a:xfrm>
                  <a:off x="1434" y="4557"/>
                  <a:ext cx="182" cy="166"/>
                </a:xfrm>
                <a:custGeom>
                  <a:avLst/>
                  <a:gdLst>
                    <a:gd name="T0" fmla="*/ 0 w 545"/>
                    <a:gd name="T1" fmla="*/ 0 h 668"/>
                    <a:gd name="T2" fmla="*/ 0 w 545"/>
                    <a:gd name="T3" fmla="*/ 0 h 668"/>
                    <a:gd name="T4" fmla="*/ 0 w 545"/>
                    <a:gd name="T5" fmla="*/ 0 h 668"/>
                    <a:gd name="T6" fmla="*/ 0 w 545"/>
                    <a:gd name="T7" fmla="*/ 0 h 668"/>
                    <a:gd name="T8" fmla="*/ 0 w 545"/>
                    <a:gd name="T9" fmla="*/ 0 h 668"/>
                    <a:gd name="T10" fmla="*/ 0 w 545"/>
                    <a:gd name="T11" fmla="*/ 0 h 668"/>
                    <a:gd name="T12" fmla="*/ 0 w 545"/>
                    <a:gd name="T13" fmla="*/ 0 h 668"/>
                    <a:gd name="T14" fmla="*/ 0 w 545"/>
                    <a:gd name="T15" fmla="*/ 0 h 668"/>
                    <a:gd name="T16" fmla="*/ 0 w 545"/>
                    <a:gd name="T17" fmla="*/ 0 h 668"/>
                    <a:gd name="T18" fmla="*/ 0 w 545"/>
                    <a:gd name="T19" fmla="*/ 0 h 668"/>
                    <a:gd name="T20" fmla="*/ 0 w 545"/>
                    <a:gd name="T21" fmla="*/ 0 h 668"/>
                    <a:gd name="T22" fmla="*/ 0 w 545"/>
                    <a:gd name="T23" fmla="*/ 0 h 668"/>
                    <a:gd name="T24" fmla="*/ 0 w 545"/>
                    <a:gd name="T25" fmla="*/ 0 h 668"/>
                    <a:gd name="T26" fmla="*/ 0 w 545"/>
                    <a:gd name="T27" fmla="*/ 0 h 668"/>
                    <a:gd name="T28" fmla="*/ 0 w 545"/>
                    <a:gd name="T29" fmla="*/ 0 h 668"/>
                    <a:gd name="T30" fmla="*/ 0 w 545"/>
                    <a:gd name="T31" fmla="*/ 0 h 668"/>
                    <a:gd name="T32" fmla="*/ 0 w 545"/>
                    <a:gd name="T33" fmla="*/ 0 h 668"/>
                    <a:gd name="T34" fmla="*/ 0 w 545"/>
                    <a:gd name="T35" fmla="*/ 0 h 668"/>
                    <a:gd name="T36" fmla="*/ 0 w 545"/>
                    <a:gd name="T37" fmla="*/ 0 h 668"/>
                    <a:gd name="T38" fmla="*/ 0 w 545"/>
                    <a:gd name="T39" fmla="*/ 0 h 668"/>
                    <a:gd name="T40" fmla="*/ 0 w 545"/>
                    <a:gd name="T41" fmla="*/ 0 h 668"/>
                    <a:gd name="T42" fmla="*/ 0 w 545"/>
                    <a:gd name="T43" fmla="*/ 0 h 6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45"/>
                    <a:gd name="T67" fmla="*/ 0 h 668"/>
                    <a:gd name="T68" fmla="*/ 545 w 545"/>
                    <a:gd name="T69" fmla="*/ 668 h 6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45" h="668">
                      <a:moveTo>
                        <a:pt x="0" y="282"/>
                      </a:moveTo>
                      <a:lnTo>
                        <a:pt x="39" y="145"/>
                      </a:lnTo>
                      <a:lnTo>
                        <a:pt x="91" y="75"/>
                      </a:lnTo>
                      <a:lnTo>
                        <a:pt x="156" y="25"/>
                      </a:lnTo>
                      <a:lnTo>
                        <a:pt x="222" y="0"/>
                      </a:lnTo>
                      <a:lnTo>
                        <a:pt x="308" y="8"/>
                      </a:lnTo>
                      <a:lnTo>
                        <a:pt x="364" y="63"/>
                      </a:lnTo>
                      <a:lnTo>
                        <a:pt x="416" y="162"/>
                      </a:lnTo>
                      <a:lnTo>
                        <a:pt x="438" y="294"/>
                      </a:lnTo>
                      <a:lnTo>
                        <a:pt x="438" y="444"/>
                      </a:lnTo>
                      <a:lnTo>
                        <a:pt x="542" y="547"/>
                      </a:lnTo>
                      <a:lnTo>
                        <a:pt x="545" y="593"/>
                      </a:lnTo>
                      <a:lnTo>
                        <a:pt x="529" y="597"/>
                      </a:lnTo>
                      <a:lnTo>
                        <a:pt x="429" y="505"/>
                      </a:lnTo>
                      <a:lnTo>
                        <a:pt x="399" y="573"/>
                      </a:lnTo>
                      <a:lnTo>
                        <a:pt x="339" y="630"/>
                      </a:lnTo>
                      <a:lnTo>
                        <a:pt x="282" y="659"/>
                      </a:lnTo>
                      <a:lnTo>
                        <a:pt x="191" y="668"/>
                      </a:lnTo>
                      <a:lnTo>
                        <a:pt x="74" y="621"/>
                      </a:lnTo>
                      <a:lnTo>
                        <a:pt x="21" y="522"/>
                      </a:lnTo>
                      <a:lnTo>
                        <a:pt x="0" y="423"/>
                      </a:lnTo>
                      <a:lnTo>
                        <a:pt x="0" y="282"/>
                      </a:lnTo>
                      <a:close/>
                    </a:path>
                  </a:pathLst>
                </a:custGeom>
                <a:solidFill>
                  <a:srgbClr val="000000"/>
                </a:solidFill>
                <a:ln w="9525">
                  <a:noFill/>
                  <a:round/>
                  <a:headEnd/>
                  <a:tailEnd/>
                </a:ln>
              </p:spPr>
              <p:txBody>
                <a:bodyPr>
                  <a:prstTxWarp prst="textNoShape">
                    <a:avLst/>
                  </a:prstTxWarp>
                </a:bodyPr>
                <a:lstStyle/>
                <a:p>
                  <a:endParaRPr lang="en-US" dirty="0"/>
                </a:p>
              </p:txBody>
            </p:sp>
            <p:sp>
              <p:nvSpPr>
                <p:cNvPr id="31774" name="Freeform 97"/>
                <p:cNvSpPr>
                  <a:spLocks/>
                </p:cNvSpPr>
                <p:nvPr/>
              </p:nvSpPr>
              <p:spPr bwMode="auto">
                <a:xfrm>
                  <a:off x="1415" y="4736"/>
                  <a:ext cx="163" cy="269"/>
                </a:xfrm>
                <a:custGeom>
                  <a:avLst/>
                  <a:gdLst>
                    <a:gd name="T0" fmla="*/ 0 w 487"/>
                    <a:gd name="T1" fmla="*/ 0 h 1075"/>
                    <a:gd name="T2" fmla="*/ 0 w 487"/>
                    <a:gd name="T3" fmla="*/ 0 h 1075"/>
                    <a:gd name="T4" fmla="*/ 0 w 487"/>
                    <a:gd name="T5" fmla="*/ 0 h 1075"/>
                    <a:gd name="T6" fmla="*/ 0 w 487"/>
                    <a:gd name="T7" fmla="*/ 0 h 1075"/>
                    <a:gd name="T8" fmla="*/ 0 w 487"/>
                    <a:gd name="T9" fmla="*/ 0 h 1075"/>
                    <a:gd name="T10" fmla="*/ 0 w 487"/>
                    <a:gd name="T11" fmla="*/ 0 h 1075"/>
                    <a:gd name="T12" fmla="*/ 0 w 487"/>
                    <a:gd name="T13" fmla="*/ 0 h 1075"/>
                    <a:gd name="T14" fmla="*/ 0 w 487"/>
                    <a:gd name="T15" fmla="*/ 0 h 1075"/>
                    <a:gd name="T16" fmla="*/ 0 w 487"/>
                    <a:gd name="T17" fmla="*/ 0 h 1075"/>
                    <a:gd name="T18" fmla="*/ 0 w 487"/>
                    <a:gd name="T19" fmla="*/ 0 h 1075"/>
                    <a:gd name="T20" fmla="*/ 0 w 487"/>
                    <a:gd name="T21" fmla="*/ 0 h 1075"/>
                    <a:gd name="T22" fmla="*/ 0 w 487"/>
                    <a:gd name="T23" fmla="*/ 0 h 1075"/>
                    <a:gd name="T24" fmla="*/ 0 w 487"/>
                    <a:gd name="T25" fmla="*/ 0 h 1075"/>
                    <a:gd name="T26" fmla="*/ 0 w 487"/>
                    <a:gd name="T27" fmla="*/ 0 h 1075"/>
                    <a:gd name="T28" fmla="*/ 0 w 487"/>
                    <a:gd name="T29" fmla="*/ 0 h 1075"/>
                    <a:gd name="T30" fmla="*/ 0 w 487"/>
                    <a:gd name="T31" fmla="*/ 0 h 1075"/>
                    <a:gd name="T32" fmla="*/ 0 w 487"/>
                    <a:gd name="T33" fmla="*/ 0 h 1075"/>
                    <a:gd name="T34" fmla="*/ 0 w 487"/>
                    <a:gd name="T35" fmla="*/ 0 h 1075"/>
                    <a:gd name="T36" fmla="*/ 0 w 487"/>
                    <a:gd name="T37" fmla="*/ 0 h 1075"/>
                    <a:gd name="T38" fmla="*/ 0 w 487"/>
                    <a:gd name="T39" fmla="*/ 0 h 1075"/>
                    <a:gd name="T40" fmla="*/ 0 w 487"/>
                    <a:gd name="T41" fmla="*/ 0 h 107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87"/>
                    <a:gd name="T64" fmla="*/ 0 h 1075"/>
                    <a:gd name="T65" fmla="*/ 487 w 487"/>
                    <a:gd name="T66" fmla="*/ 1075 h 107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87" h="1075">
                      <a:moveTo>
                        <a:pt x="71" y="70"/>
                      </a:moveTo>
                      <a:lnTo>
                        <a:pt x="131" y="24"/>
                      </a:lnTo>
                      <a:lnTo>
                        <a:pt x="201" y="7"/>
                      </a:lnTo>
                      <a:lnTo>
                        <a:pt x="266" y="0"/>
                      </a:lnTo>
                      <a:lnTo>
                        <a:pt x="353" y="12"/>
                      </a:lnTo>
                      <a:lnTo>
                        <a:pt x="448" y="70"/>
                      </a:lnTo>
                      <a:lnTo>
                        <a:pt x="487" y="172"/>
                      </a:lnTo>
                      <a:lnTo>
                        <a:pt x="487" y="330"/>
                      </a:lnTo>
                      <a:lnTo>
                        <a:pt x="483" y="479"/>
                      </a:lnTo>
                      <a:lnTo>
                        <a:pt x="436" y="707"/>
                      </a:lnTo>
                      <a:lnTo>
                        <a:pt x="396" y="892"/>
                      </a:lnTo>
                      <a:lnTo>
                        <a:pt x="353" y="1012"/>
                      </a:lnTo>
                      <a:lnTo>
                        <a:pt x="262" y="1075"/>
                      </a:lnTo>
                      <a:lnTo>
                        <a:pt x="131" y="1061"/>
                      </a:lnTo>
                      <a:lnTo>
                        <a:pt x="66" y="967"/>
                      </a:lnTo>
                      <a:lnTo>
                        <a:pt x="27" y="826"/>
                      </a:lnTo>
                      <a:lnTo>
                        <a:pt x="5" y="669"/>
                      </a:lnTo>
                      <a:lnTo>
                        <a:pt x="0" y="433"/>
                      </a:lnTo>
                      <a:lnTo>
                        <a:pt x="18" y="268"/>
                      </a:lnTo>
                      <a:lnTo>
                        <a:pt x="44" y="120"/>
                      </a:lnTo>
                      <a:lnTo>
                        <a:pt x="71" y="70"/>
                      </a:lnTo>
                      <a:close/>
                    </a:path>
                  </a:pathLst>
                </a:custGeom>
                <a:solidFill>
                  <a:srgbClr val="000000"/>
                </a:solidFill>
                <a:ln w="9525">
                  <a:noFill/>
                  <a:round/>
                  <a:headEnd/>
                  <a:tailEnd/>
                </a:ln>
              </p:spPr>
              <p:txBody>
                <a:bodyPr>
                  <a:prstTxWarp prst="textNoShape">
                    <a:avLst/>
                  </a:prstTxWarp>
                </a:bodyPr>
                <a:lstStyle/>
                <a:p>
                  <a:endParaRPr lang="en-US" dirty="0"/>
                </a:p>
              </p:txBody>
            </p:sp>
            <p:sp>
              <p:nvSpPr>
                <p:cNvPr id="31775" name="Freeform 98"/>
                <p:cNvSpPr>
                  <a:spLocks/>
                </p:cNvSpPr>
                <p:nvPr/>
              </p:nvSpPr>
              <p:spPr bwMode="auto">
                <a:xfrm>
                  <a:off x="1351" y="4736"/>
                  <a:ext cx="95" cy="330"/>
                </a:xfrm>
                <a:custGeom>
                  <a:avLst/>
                  <a:gdLst>
                    <a:gd name="T0" fmla="*/ 0 w 287"/>
                    <a:gd name="T1" fmla="*/ 0 h 1323"/>
                    <a:gd name="T2" fmla="*/ 0 w 287"/>
                    <a:gd name="T3" fmla="*/ 0 h 1323"/>
                    <a:gd name="T4" fmla="*/ 0 w 287"/>
                    <a:gd name="T5" fmla="*/ 0 h 1323"/>
                    <a:gd name="T6" fmla="*/ 0 w 287"/>
                    <a:gd name="T7" fmla="*/ 0 h 1323"/>
                    <a:gd name="T8" fmla="*/ 0 w 287"/>
                    <a:gd name="T9" fmla="*/ 0 h 1323"/>
                    <a:gd name="T10" fmla="*/ 0 w 287"/>
                    <a:gd name="T11" fmla="*/ 0 h 1323"/>
                    <a:gd name="T12" fmla="*/ 0 w 287"/>
                    <a:gd name="T13" fmla="*/ 0 h 1323"/>
                    <a:gd name="T14" fmla="*/ 0 w 287"/>
                    <a:gd name="T15" fmla="*/ 0 h 1323"/>
                    <a:gd name="T16" fmla="*/ 0 w 287"/>
                    <a:gd name="T17" fmla="*/ 0 h 1323"/>
                    <a:gd name="T18" fmla="*/ 0 w 287"/>
                    <a:gd name="T19" fmla="*/ 0 h 1323"/>
                    <a:gd name="T20" fmla="*/ 0 w 287"/>
                    <a:gd name="T21" fmla="*/ 0 h 1323"/>
                    <a:gd name="T22" fmla="*/ 0 w 287"/>
                    <a:gd name="T23" fmla="*/ 0 h 1323"/>
                    <a:gd name="T24" fmla="*/ 0 w 287"/>
                    <a:gd name="T25" fmla="*/ 0 h 1323"/>
                    <a:gd name="T26" fmla="*/ 0 w 287"/>
                    <a:gd name="T27" fmla="*/ 0 h 1323"/>
                    <a:gd name="T28" fmla="*/ 0 w 287"/>
                    <a:gd name="T29" fmla="*/ 0 h 1323"/>
                    <a:gd name="T30" fmla="*/ 0 w 287"/>
                    <a:gd name="T31" fmla="*/ 0 h 1323"/>
                    <a:gd name="T32" fmla="*/ 0 w 287"/>
                    <a:gd name="T33" fmla="*/ 0 h 1323"/>
                    <a:gd name="T34" fmla="*/ 0 w 287"/>
                    <a:gd name="T35" fmla="*/ 0 h 1323"/>
                    <a:gd name="T36" fmla="*/ 0 w 287"/>
                    <a:gd name="T37" fmla="*/ 0 h 1323"/>
                    <a:gd name="T38" fmla="*/ 0 w 287"/>
                    <a:gd name="T39" fmla="*/ 0 h 1323"/>
                    <a:gd name="T40" fmla="*/ 0 w 287"/>
                    <a:gd name="T41" fmla="*/ 0 h 1323"/>
                    <a:gd name="T42" fmla="*/ 0 w 287"/>
                    <a:gd name="T43" fmla="*/ 0 h 1323"/>
                    <a:gd name="T44" fmla="*/ 0 w 287"/>
                    <a:gd name="T45" fmla="*/ 0 h 1323"/>
                    <a:gd name="T46" fmla="*/ 0 w 287"/>
                    <a:gd name="T47" fmla="*/ 0 h 1323"/>
                    <a:gd name="T48" fmla="*/ 0 w 287"/>
                    <a:gd name="T49" fmla="*/ 0 h 132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87"/>
                    <a:gd name="T76" fmla="*/ 0 h 1323"/>
                    <a:gd name="T77" fmla="*/ 287 w 287"/>
                    <a:gd name="T78" fmla="*/ 1323 h 132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87" h="1323">
                      <a:moveTo>
                        <a:pt x="195" y="8"/>
                      </a:moveTo>
                      <a:lnTo>
                        <a:pt x="265" y="0"/>
                      </a:lnTo>
                      <a:lnTo>
                        <a:pt x="287" y="59"/>
                      </a:lnTo>
                      <a:lnTo>
                        <a:pt x="251" y="133"/>
                      </a:lnTo>
                      <a:lnTo>
                        <a:pt x="199" y="173"/>
                      </a:lnTo>
                      <a:lnTo>
                        <a:pt x="156" y="272"/>
                      </a:lnTo>
                      <a:lnTo>
                        <a:pt x="104" y="406"/>
                      </a:lnTo>
                      <a:lnTo>
                        <a:pt x="82" y="529"/>
                      </a:lnTo>
                      <a:lnTo>
                        <a:pt x="70" y="739"/>
                      </a:lnTo>
                      <a:lnTo>
                        <a:pt x="82" y="937"/>
                      </a:lnTo>
                      <a:lnTo>
                        <a:pt x="108" y="1029"/>
                      </a:lnTo>
                      <a:lnTo>
                        <a:pt x="90" y="1128"/>
                      </a:lnTo>
                      <a:lnTo>
                        <a:pt x="70" y="1203"/>
                      </a:lnTo>
                      <a:lnTo>
                        <a:pt x="77" y="1323"/>
                      </a:lnTo>
                      <a:lnTo>
                        <a:pt x="43" y="1314"/>
                      </a:lnTo>
                      <a:lnTo>
                        <a:pt x="13" y="1215"/>
                      </a:lnTo>
                      <a:lnTo>
                        <a:pt x="0" y="1128"/>
                      </a:lnTo>
                      <a:lnTo>
                        <a:pt x="39" y="1012"/>
                      </a:lnTo>
                      <a:lnTo>
                        <a:pt x="26" y="904"/>
                      </a:lnTo>
                      <a:lnTo>
                        <a:pt x="13" y="731"/>
                      </a:lnTo>
                      <a:lnTo>
                        <a:pt x="13" y="521"/>
                      </a:lnTo>
                      <a:lnTo>
                        <a:pt x="39" y="298"/>
                      </a:lnTo>
                      <a:lnTo>
                        <a:pt x="82" y="133"/>
                      </a:lnTo>
                      <a:lnTo>
                        <a:pt x="130" y="46"/>
                      </a:lnTo>
                      <a:lnTo>
                        <a:pt x="195" y="8"/>
                      </a:lnTo>
                      <a:close/>
                    </a:path>
                  </a:pathLst>
                </a:custGeom>
                <a:solidFill>
                  <a:srgbClr val="000000"/>
                </a:solidFill>
                <a:ln w="9525">
                  <a:noFill/>
                  <a:round/>
                  <a:headEnd/>
                  <a:tailEnd/>
                </a:ln>
              </p:spPr>
              <p:txBody>
                <a:bodyPr>
                  <a:prstTxWarp prst="textNoShape">
                    <a:avLst/>
                  </a:prstTxWarp>
                </a:bodyPr>
                <a:lstStyle/>
                <a:p>
                  <a:endParaRPr lang="en-US" dirty="0"/>
                </a:p>
              </p:txBody>
            </p:sp>
            <p:sp>
              <p:nvSpPr>
                <p:cNvPr id="31776" name="Freeform 99"/>
                <p:cNvSpPr>
                  <a:spLocks/>
                </p:cNvSpPr>
                <p:nvPr/>
              </p:nvSpPr>
              <p:spPr bwMode="auto">
                <a:xfrm>
                  <a:off x="1559" y="4744"/>
                  <a:ext cx="61" cy="314"/>
                </a:xfrm>
                <a:custGeom>
                  <a:avLst/>
                  <a:gdLst>
                    <a:gd name="T0" fmla="*/ 0 w 183"/>
                    <a:gd name="T1" fmla="*/ 0 h 1257"/>
                    <a:gd name="T2" fmla="*/ 0 w 183"/>
                    <a:gd name="T3" fmla="*/ 0 h 1257"/>
                    <a:gd name="T4" fmla="*/ 0 w 183"/>
                    <a:gd name="T5" fmla="*/ 0 h 1257"/>
                    <a:gd name="T6" fmla="*/ 0 w 183"/>
                    <a:gd name="T7" fmla="*/ 0 h 1257"/>
                    <a:gd name="T8" fmla="*/ 0 w 183"/>
                    <a:gd name="T9" fmla="*/ 0 h 1257"/>
                    <a:gd name="T10" fmla="*/ 0 w 183"/>
                    <a:gd name="T11" fmla="*/ 0 h 1257"/>
                    <a:gd name="T12" fmla="*/ 0 w 183"/>
                    <a:gd name="T13" fmla="*/ 0 h 1257"/>
                    <a:gd name="T14" fmla="*/ 0 w 183"/>
                    <a:gd name="T15" fmla="*/ 0 h 1257"/>
                    <a:gd name="T16" fmla="*/ 0 w 183"/>
                    <a:gd name="T17" fmla="*/ 0 h 1257"/>
                    <a:gd name="T18" fmla="*/ 0 w 183"/>
                    <a:gd name="T19" fmla="*/ 0 h 1257"/>
                    <a:gd name="T20" fmla="*/ 0 w 183"/>
                    <a:gd name="T21" fmla="*/ 0 h 1257"/>
                    <a:gd name="T22" fmla="*/ 0 w 183"/>
                    <a:gd name="T23" fmla="*/ 0 h 1257"/>
                    <a:gd name="T24" fmla="*/ 0 w 183"/>
                    <a:gd name="T25" fmla="*/ 0 h 1257"/>
                    <a:gd name="T26" fmla="*/ 0 w 183"/>
                    <a:gd name="T27" fmla="*/ 0 h 1257"/>
                    <a:gd name="T28" fmla="*/ 0 w 183"/>
                    <a:gd name="T29" fmla="*/ 0 h 1257"/>
                    <a:gd name="T30" fmla="*/ 0 w 183"/>
                    <a:gd name="T31" fmla="*/ 0 h 1257"/>
                    <a:gd name="T32" fmla="*/ 0 w 183"/>
                    <a:gd name="T33" fmla="*/ 0 h 1257"/>
                    <a:gd name="T34" fmla="*/ 0 w 183"/>
                    <a:gd name="T35" fmla="*/ 0 h 1257"/>
                    <a:gd name="T36" fmla="*/ 0 w 183"/>
                    <a:gd name="T37" fmla="*/ 0 h 12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3"/>
                    <a:gd name="T58" fmla="*/ 0 h 1257"/>
                    <a:gd name="T59" fmla="*/ 183 w 183"/>
                    <a:gd name="T60" fmla="*/ 1257 h 125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3" h="1257">
                      <a:moveTo>
                        <a:pt x="4" y="4"/>
                      </a:moveTo>
                      <a:lnTo>
                        <a:pt x="79" y="0"/>
                      </a:lnTo>
                      <a:lnTo>
                        <a:pt x="130" y="99"/>
                      </a:lnTo>
                      <a:lnTo>
                        <a:pt x="183" y="372"/>
                      </a:lnTo>
                      <a:lnTo>
                        <a:pt x="183" y="686"/>
                      </a:lnTo>
                      <a:lnTo>
                        <a:pt x="157" y="955"/>
                      </a:lnTo>
                      <a:lnTo>
                        <a:pt x="183" y="1046"/>
                      </a:lnTo>
                      <a:lnTo>
                        <a:pt x="183" y="1170"/>
                      </a:lnTo>
                      <a:lnTo>
                        <a:pt x="157" y="1257"/>
                      </a:lnTo>
                      <a:lnTo>
                        <a:pt x="122" y="1179"/>
                      </a:lnTo>
                      <a:lnTo>
                        <a:pt x="104" y="1059"/>
                      </a:lnTo>
                      <a:lnTo>
                        <a:pt x="66" y="967"/>
                      </a:lnTo>
                      <a:lnTo>
                        <a:pt x="110" y="885"/>
                      </a:lnTo>
                      <a:lnTo>
                        <a:pt x="135" y="686"/>
                      </a:lnTo>
                      <a:lnTo>
                        <a:pt x="135" y="500"/>
                      </a:lnTo>
                      <a:lnTo>
                        <a:pt x="110" y="314"/>
                      </a:lnTo>
                      <a:lnTo>
                        <a:pt x="57" y="177"/>
                      </a:lnTo>
                      <a:lnTo>
                        <a:pt x="0" y="111"/>
                      </a:lnTo>
                      <a:lnTo>
                        <a:pt x="4" y="4"/>
                      </a:lnTo>
                      <a:close/>
                    </a:path>
                  </a:pathLst>
                </a:custGeom>
                <a:solidFill>
                  <a:srgbClr val="000000"/>
                </a:solidFill>
                <a:ln w="9525">
                  <a:noFill/>
                  <a:round/>
                  <a:headEnd/>
                  <a:tailEnd/>
                </a:ln>
              </p:spPr>
              <p:txBody>
                <a:bodyPr>
                  <a:prstTxWarp prst="textNoShape">
                    <a:avLst/>
                  </a:prstTxWarp>
                </a:bodyPr>
                <a:lstStyle/>
                <a:p>
                  <a:endParaRPr lang="en-US" dirty="0"/>
                </a:p>
              </p:txBody>
            </p:sp>
            <p:sp>
              <p:nvSpPr>
                <p:cNvPr id="31777" name="Freeform 100"/>
                <p:cNvSpPr>
                  <a:spLocks/>
                </p:cNvSpPr>
                <p:nvPr/>
              </p:nvSpPr>
              <p:spPr bwMode="auto">
                <a:xfrm>
                  <a:off x="1416" y="4951"/>
                  <a:ext cx="136" cy="377"/>
                </a:xfrm>
                <a:custGeom>
                  <a:avLst/>
                  <a:gdLst>
                    <a:gd name="T0" fmla="*/ 0 w 410"/>
                    <a:gd name="T1" fmla="*/ 0 h 1506"/>
                    <a:gd name="T2" fmla="*/ 0 w 410"/>
                    <a:gd name="T3" fmla="*/ 0 h 1506"/>
                    <a:gd name="T4" fmla="*/ 0 w 410"/>
                    <a:gd name="T5" fmla="*/ 0 h 1506"/>
                    <a:gd name="T6" fmla="*/ 0 w 410"/>
                    <a:gd name="T7" fmla="*/ 0 h 1506"/>
                    <a:gd name="T8" fmla="*/ 0 w 410"/>
                    <a:gd name="T9" fmla="*/ 0 h 1506"/>
                    <a:gd name="T10" fmla="*/ 0 w 410"/>
                    <a:gd name="T11" fmla="*/ 0 h 1506"/>
                    <a:gd name="T12" fmla="*/ 0 w 410"/>
                    <a:gd name="T13" fmla="*/ 0 h 1506"/>
                    <a:gd name="T14" fmla="*/ 0 w 410"/>
                    <a:gd name="T15" fmla="*/ 0 h 1506"/>
                    <a:gd name="T16" fmla="*/ 0 w 410"/>
                    <a:gd name="T17" fmla="*/ 0 h 1506"/>
                    <a:gd name="T18" fmla="*/ 0 w 410"/>
                    <a:gd name="T19" fmla="*/ 0 h 1506"/>
                    <a:gd name="T20" fmla="*/ 0 w 410"/>
                    <a:gd name="T21" fmla="*/ 0 h 1506"/>
                    <a:gd name="T22" fmla="*/ 0 w 410"/>
                    <a:gd name="T23" fmla="*/ 0 h 1506"/>
                    <a:gd name="T24" fmla="*/ 0 w 410"/>
                    <a:gd name="T25" fmla="*/ 0 h 1506"/>
                    <a:gd name="T26" fmla="*/ 0 w 410"/>
                    <a:gd name="T27" fmla="*/ 0 h 1506"/>
                    <a:gd name="T28" fmla="*/ 0 w 410"/>
                    <a:gd name="T29" fmla="*/ 0 h 1506"/>
                    <a:gd name="T30" fmla="*/ 0 w 410"/>
                    <a:gd name="T31" fmla="*/ 0 h 1506"/>
                    <a:gd name="T32" fmla="*/ 0 w 410"/>
                    <a:gd name="T33" fmla="*/ 0 h 1506"/>
                    <a:gd name="T34" fmla="*/ 0 w 410"/>
                    <a:gd name="T35" fmla="*/ 0 h 1506"/>
                    <a:gd name="T36" fmla="*/ 0 w 410"/>
                    <a:gd name="T37" fmla="*/ 0 h 1506"/>
                    <a:gd name="T38" fmla="*/ 0 w 410"/>
                    <a:gd name="T39" fmla="*/ 0 h 1506"/>
                    <a:gd name="T40" fmla="*/ 0 w 410"/>
                    <a:gd name="T41" fmla="*/ 0 h 1506"/>
                    <a:gd name="T42" fmla="*/ 0 w 410"/>
                    <a:gd name="T43" fmla="*/ 0 h 1506"/>
                    <a:gd name="T44" fmla="*/ 0 w 410"/>
                    <a:gd name="T45" fmla="*/ 0 h 1506"/>
                    <a:gd name="T46" fmla="*/ 0 w 410"/>
                    <a:gd name="T47" fmla="*/ 0 h 1506"/>
                    <a:gd name="T48" fmla="*/ 0 w 410"/>
                    <a:gd name="T49" fmla="*/ 0 h 1506"/>
                    <a:gd name="T50" fmla="*/ 0 w 410"/>
                    <a:gd name="T51" fmla="*/ 0 h 1506"/>
                    <a:gd name="T52" fmla="*/ 0 w 410"/>
                    <a:gd name="T53" fmla="*/ 0 h 1506"/>
                    <a:gd name="T54" fmla="*/ 0 w 410"/>
                    <a:gd name="T55" fmla="*/ 0 h 1506"/>
                    <a:gd name="T56" fmla="*/ 0 w 410"/>
                    <a:gd name="T57" fmla="*/ 0 h 1506"/>
                    <a:gd name="T58" fmla="*/ 0 w 410"/>
                    <a:gd name="T59" fmla="*/ 0 h 1506"/>
                    <a:gd name="T60" fmla="*/ 0 w 410"/>
                    <a:gd name="T61" fmla="*/ 0 h 1506"/>
                    <a:gd name="T62" fmla="*/ 0 w 410"/>
                    <a:gd name="T63" fmla="*/ 0 h 15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10"/>
                    <a:gd name="T97" fmla="*/ 0 h 1506"/>
                    <a:gd name="T98" fmla="*/ 410 w 410"/>
                    <a:gd name="T99" fmla="*/ 1506 h 150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10" h="1506">
                      <a:moveTo>
                        <a:pt x="40" y="0"/>
                      </a:moveTo>
                      <a:lnTo>
                        <a:pt x="88" y="62"/>
                      </a:lnTo>
                      <a:lnTo>
                        <a:pt x="107" y="126"/>
                      </a:lnTo>
                      <a:lnTo>
                        <a:pt x="126" y="344"/>
                      </a:lnTo>
                      <a:lnTo>
                        <a:pt x="135" y="491"/>
                      </a:lnTo>
                      <a:lnTo>
                        <a:pt x="135" y="742"/>
                      </a:lnTo>
                      <a:lnTo>
                        <a:pt x="133" y="978"/>
                      </a:lnTo>
                      <a:lnTo>
                        <a:pt x="113" y="1166"/>
                      </a:lnTo>
                      <a:lnTo>
                        <a:pt x="98" y="1223"/>
                      </a:lnTo>
                      <a:lnTo>
                        <a:pt x="198" y="1255"/>
                      </a:lnTo>
                      <a:lnTo>
                        <a:pt x="283" y="1292"/>
                      </a:lnTo>
                      <a:lnTo>
                        <a:pt x="397" y="1370"/>
                      </a:lnTo>
                      <a:lnTo>
                        <a:pt x="410" y="1401"/>
                      </a:lnTo>
                      <a:lnTo>
                        <a:pt x="400" y="1459"/>
                      </a:lnTo>
                      <a:lnTo>
                        <a:pt x="343" y="1506"/>
                      </a:lnTo>
                      <a:lnTo>
                        <a:pt x="322" y="1480"/>
                      </a:lnTo>
                      <a:lnTo>
                        <a:pt x="302" y="1417"/>
                      </a:lnTo>
                      <a:lnTo>
                        <a:pt x="248" y="1365"/>
                      </a:lnTo>
                      <a:lnTo>
                        <a:pt x="155" y="1307"/>
                      </a:lnTo>
                      <a:lnTo>
                        <a:pt x="94" y="1292"/>
                      </a:lnTo>
                      <a:lnTo>
                        <a:pt x="22" y="1292"/>
                      </a:lnTo>
                      <a:lnTo>
                        <a:pt x="22" y="1244"/>
                      </a:lnTo>
                      <a:lnTo>
                        <a:pt x="57" y="1192"/>
                      </a:lnTo>
                      <a:lnTo>
                        <a:pt x="88" y="1024"/>
                      </a:lnTo>
                      <a:lnTo>
                        <a:pt x="98" y="847"/>
                      </a:lnTo>
                      <a:lnTo>
                        <a:pt x="94" y="690"/>
                      </a:lnTo>
                      <a:lnTo>
                        <a:pt x="88" y="491"/>
                      </a:lnTo>
                      <a:lnTo>
                        <a:pt x="69" y="319"/>
                      </a:lnTo>
                      <a:lnTo>
                        <a:pt x="29" y="193"/>
                      </a:lnTo>
                      <a:lnTo>
                        <a:pt x="0" y="78"/>
                      </a:lnTo>
                      <a:lnTo>
                        <a:pt x="9" y="36"/>
                      </a:lnTo>
                      <a:lnTo>
                        <a:pt x="40" y="0"/>
                      </a:lnTo>
                      <a:close/>
                    </a:path>
                  </a:pathLst>
                </a:custGeom>
                <a:solidFill>
                  <a:srgbClr val="000000"/>
                </a:solidFill>
                <a:ln w="9525">
                  <a:noFill/>
                  <a:round/>
                  <a:headEnd/>
                  <a:tailEnd/>
                </a:ln>
              </p:spPr>
              <p:txBody>
                <a:bodyPr>
                  <a:prstTxWarp prst="textNoShape">
                    <a:avLst/>
                  </a:prstTxWarp>
                </a:bodyPr>
                <a:lstStyle/>
                <a:p>
                  <a:endParaRPr lang="en-US" dirty="0"/>
                </a:p>
              </p:txBody>
            </p:sp>
            <p:sp>
              <p:nvSpPr>
                <p:cNvPr id="31778" name="Freeform 101"/>
                <p:cNvSpPr>
                  <a:spLocks/>
                </p:cNvSpPr>
                <p:nvPr/>
              </p:nvSpPr>
              <p:spPr bwMode="auto">
                <a:xfrm>
                  <a:off x="1507" y="4951"/>
                  <a:ext cx="125" cy="340"/>
                </a:xfrm>
                <a:custGeom>
                  <a:avLst/>
                  <a:gdLst>
                    <a:gd name="T0" fmla="*/ 0 w 377"/>
                    <a:gd name="T1" fmla="*/ 0 h 1358"/>
                    <a:gd name="T2" fmla="*/ 0 w 377"/>
                    <a:gd name="T3" fmla="*/ 0 h 1358"/>
                    <a:gd name="T4" fmla="*/ 0 w 377"/>
                    <a:gd name="T5" fmla="*/ 0 h 1358"/>
                    <a:gd name="T6" fmla="*/ 0 w 377"/>
                    <a:gd name="T7" fmla="*/ 0 h 1358"/>
                    <a:gd name="T8" fmla="*/ 0 w 377"/>
                    <a:gd name="T9" fmla="*/ 0 h 1358"/>
                    <a:gd name="T10" fmla="*/ 0 w 377"/>
                    <a:gd name="T11" fmla="*/ 0 h 1358"/>
                    <a:gd name="T12" fmla="*/ 0 w 377"/>
                    <a:gd name="T13" fmla="*/ 0 h 1358"/>
                    <a:gd name="T14" fmla="*/ 0 w 377"/>
                    <a:gd name="T15" fmla="*/ 0 h 1358"/>
                    <a:gd name="T16" fmla="*/ 0 w 377"/>
                    <a:gd name="T17" fmla="*/ 0 h 1358"/>
                    <a:gd name="T18" fmla="*/ 0 w 377"/>
                    <a:gd name="T19" fmla="*/ 0 h 1358"/>
                    <a:gd name="T20" fmla="*/ 0 w 377"/>
                    <a:gd name="T21" fmla="*/ 0 h 1358"/>
                    <a:gd name="T22" fmla="*/ 0 w 377"/>
                    <a:gd name="T23" fmla="*/ 0 h 1358"/>
                    <a:gd name="T24" fmla="*/ 0 w 377"/>
                    <a:gd name="T25" fmla="*/ 0 h 1358"/>
                    <a:gd name="T26" fmla="*/ 0 w 377"/>
                    <a:gd name="T27" fmla="*/ 0 h 1358"/>
                    <a:gd name="T28" fmla="*/ 0 w 377"/>
                    <a:gd name="T29" fmla="*/ 0 h 1358"/>
                    <a:gd name="T30" fmla="*/ 0 w 377"/>
                    <a:gd name="T31" fmla="*/ 0 h 1358"/>
                    <a:gd name="T32" fmla="*/ 0 w 377"/>
                    <a:gd name="T33" fmla="*/ 0 h 1358"/>
                    <a:gd name="T34" fmla="*/ 0 w 377"/>
                    <a:gd name="T35" fmla="*/ 0 h 1358"/>
                    <a:gd name="T36" fmla="*/ 0 w 377"/>
                    <a:gd name="T37" fmla="*/ 0 h 1358"/>
                    <a:gd name="T38" fmla="*/ 0 w 377"/>
                    <a:gd name="T39" fmla="*/ 0 h 1358"/>
                    <a:gd name="T40" fmla="*/ 0 w 377"/>
                    <a:gd name="T41" fmla="*/ 0 h 1358"/>
                    <a:gd name="T42" fmla="*/ 0 w 377"/>
                    <a:gd name="T43" fmla="*/ 0 h 1358"/>
                    <a:gd name="T44" fmla="*/ 0 w 377"/>
                    <a:gd name="T45" fmla="*/ 0 h 1358"/>
                    <a:gd name="T46" fmla="*/ 0 w 377"/>
                    <a:gd name="T47" fmla="*/ 0 h 1358"/>
                    <a:gd name="T48" fmla="*/ 0 w 377"/>
                    <a:gd name="T49" fmla="*/ 0 h 1358"/>
                    <a:gd name="T50" fmla="*/ 0 w 377"/>
                    <a:gd name="T51" fmla="*/ 0 h 1358"/>
                    <a:gd name="T52" fmla="*/ 0 w 377"/>
                    <a:gd name="T53" fmla="*/ 0 h 1358"/>
                    <a:gd name="T54" fmla="*/ 0 w 377"/>
                    <a:gd name="T55" fmla="*/ 0 h 1358"/>
                    <a:gd name="T56" fmla="*/ 0 w 377"/>
                    <a:gd name="T57" fmla="*/ 0 h 1358"/>
                    <a:gd name="T58" fmla="*/ 0 w 377"/>
                    <a:gd name="T59" fmla="*/ 0 h 1358"/>
                    <a:gd name="T60" fmla="*/ 0 w 377"/>
                    <a:gd name="T61" fmla="*/ 0 h 1358"/>
                    <a:gd name="T62" fmla="*/ 0 w 377"/>
                    <a:gd name="T63" fmla="*/ 0 h 1358"/>
                    <a:gd name="T64" fmla="*/ 0 w 377"/>
                    <a:gd name="T65" fmla="*/ 0 h 1358"/>
                    <a:gd name="T66" fmla="*/ 0 w 377"/>
                    <a:gd name="T67" fmla="*/ 0 h 1358"/>
                    <a:gd name="T68" fmla="*/ 0 w 377"/>
                    <a:gd name="T69" fmla="*/ 0 h 135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77"/>
                    <a:gd name="T106" fmla="*/ 0 h 1358"/>
                    <a:gd name="T107" fmla="*/ 377 w 377"/>
                    <a:gd name="T108" fmla="*/ 1358 h 135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77" h="1358">
                      <a:moveTo>
                        <a:pt x="0" y="107"/>
                      </a:moveTo>
                      <a:lnTo>
                        <a:pt x="0" y="21"/>
                      </a:lnTo>
                      <a:lnTo>
                        <a:pt x="38" y="0"/>
                      </a:lnTo>
                      <a:lnTo>
                        <a:pt x="99" y="0"/>
                      </a:lnTo>
                      <a:lnTo>
                        <a:pt x="142" y="50"/>
                      </a:lnTo>
                      <a:lnTo>
                        <a:pt x="151" y="95"/>
                      </a:lnTo>
                      <a:lnTo>
                        <a:pt x="142" y="194"/>
                      </a:lnTo>
                      <a:lnTo>
                        <a:pt x="113" y="318"/>
                      </a:lnTo>
                      <a:lnTo>
                        <a:pt x="99" y="508"/>
                      </a:lnTo>
                      <a:lnTo>
                        <a:pt x="91" y="632"/>
                      </a:lnTo>
                      <a:lnTo>
                        <a:pt x="91" y="653"/>
                      </a:lnTo>
                      <a:lnTo>
                        <a:pt x="104" y="826"/>
                      </a:lnTo>
                      <a:lnTo>
                        <a:pt x="126" y="925"/>
                      </a:lnTo>
                      <a:lnTo>
                        <a:pt x="142" y="1004"/>
                      </a:lnTo>
                      <a:lnTo>
                        <a:pt x="138" y="1037"/>
                      </a:lnTo>
                      <a:lnTo>
                        <a:pt x="195" y="1127"/>
                      </a:lnTo>
                      <a:lnTo>
                        <a:pt x="255" y="1184"/>
                      </a:lnTo>
                      <a:lnTo>
                        <a:pt x="321" y="1238"/>
                      </a:lnTo>
                      <a:lnTo>
                        <a:pt x="377" y="1264"/>
                      </a:lnTo>
                      <a:lnTo>
                        <a:pt x="377" y="1309"/>
                      </a:lnTo>
                      <a:lnTo>
                        <a:pt x="346" y="1346"/>
                      </a:lnTo>
                      <a:lnTo>
                        <a:pt x="273" y="1358"/>
                      </a:lnTo>
                      <a:lnTo>
                        <a:pt x="221" y="1334"/>
                      </a:lnTo>
                      <a:lnTo>
                        <a:pt x="221" y="1301"/>
                      </a:lnTo>
                      <a:lnTo>
                        <a:pt x="177" y="1184"/>
                      </a:lnTo>
                      <a:lnTo>
                        <a:pt x="104" y="1123"/>
                      </a:lnTo>
                      <a:lnTo>
                        <a:pt x="51" y="1061"/>
                      </a:lnTo>
                      <a:lnTo>
                        <a:pt x="13" y="1028"/>
                      </a:lnTo>
                      <a:lnTo>
                        <a:pt x="25" y="986"/>
                      </a:lnTo>
                      <a:lnTo>
                        <a:pt x="47" y="875"/>
                      </a:lnTo>
                      <a:lnTo>
                        <a:pt x="47" y="665"/>
                      </a:lnTo>
                      <a:lnTo>
                        <a:pt x="38" y="516"/>
                      </a:lnTo>
                      <a:lnTo>
                        <a:pt x="38" y="368"/>
                      </a:lnTo>
                      <a:lnTo>
                        <a:pt x="34" y="206"/>
                      </a:lnTo>
                      <a:lnTo>
                        <a:pt x="0" y="107"/>
                      </a:lnTo>
                      <a:close/>
                    </a:path>
                  </a:pathLst>
                </a:custGeom>
                <a:solidFill>
                  <a:srgbClr val="000000"/>
                </a:solidFill>
                <a:ln w="9525">
                  <a:noFill/>
                  <a:round/>
                  <a:headEnd/>
                  <a:tailEnd/>
                </a:ln>
              </p:spPr>
              <p:txBody>
                <a:bodyPr>
                  <a:prstTxWarp prst="textNoShape">
                    <a:avLst/>
                  </a:prstTxWarp>
                </a:bodyPr>
                <a:lstStyle/>
                <a:p>
                  <a:endParaRPr lang="en-US" dirty="0"/>
                </a:p>
              </p:txBody>
            </p:sp>
          </p:grpSp>
          <p:grpSp>
            <p:nvGrpSpPr>
              <p:cNvPr id="31766" name="Group 102"/>
              <p:cNvGrpSpPr>
                <a:grpSpLocks/>
              </p:cNvGrpSpPr>
              <p:nvPr/>
            </p:nvGrpSpPr>
            <p:grpSpPr bwMode="auto">
              <a:xfrm>
                <a:off x="1536" y="4557"/>
                <a:ext cx="281" cy="771"/>
                <a:chOff x="1351" y="4557"/>
                <a:chExt cx="281" cy="771"/>
              </a:xfrm>
            </p:grpSpPr>
            <p:sp>
              <p:nvSpPr>
                <p:cNvPr id="31767" name="Freeform 103"/>
                <p:cNvSpPr>
                  <a:spLocks/>
                </p:cNvSpPr>
                <p:nvPr/>
              </p:nvSpPr>
              <p:spPr bwMode="auto">
                <a:xfrm>
                  <a:off x="1434" y="4557"/>
                  <a:ext cx="182" cy="166"/>
                </a:xfrm>
                <a:custGeom>
                  <a:avLst/>
                  <a:gdLst>
                    <a:gd name="T0" fmla="*/ 0 w 545"/>
                    <a:gd name="T1" fmla="*/ 0 h 668"/>
                    <a:gd name="T2" fmla="*/ 0 w 545"/>
                    <a:gd name="T3" fmla="*/ 0 h 668"/>
                    <a:gd name="T4" fmla="*/ 0 w 545"/>
                    <a:gd name="T5" fmla="*/ 0 h 668"/>
                    <a:gd name="T6" fmla="*/ 0 w 545"/>
                    <a:gd name="T7" fmla="*/ 0 h 668"/>
                    <a:gd name="T8" fmla="*/ 0 w 545"/>
                    <a:gd name="T9" fmla="*/ 0 h 668"/>
                    <a:gd name="T10" fmla="*/ 0 w 545"/>
                    <a:gd name="T11" fmla="*/ 0 h 668"/>
                    <a:gd name="T12" fmla="*/ 0 w 545"/>
                    <a:gd name="T13" fmla="*/ 0 h 668"/>
                    <a:gd name="T14" fmla="*/ 0 w 545"/>
                    <a:gd name="T15" fmla="*/ 0 h 668"/>
                    <a:gd name="T16" fmla="*/ 0 w 545"/>
                    <a:gd name="T17" fmla="*/ 0 h 668"/>
                    <a:gd name="T18" fmla="*/ 0 w 545"/>
                    <a:gd name="T19" fmla="*/ 0 h 668"/>
                    <a:gd name="T20" fmla="*/ 0 w 545"/>
                    <a:gd name="T21" fmla="*/ 0 h 668"/>
                    <a:gd name="T22" fmla="*/ 0 w 545"/>
                    <a:gd name="T23" fmla="*/ 0 h 668"/>
                    <a:gd name="T24" fmla="*/ 0 w 545"/>
                    <a:gd name="T25" fmla="*/ 0 h 668"/>
                    <a:gd name="T26" fmla="*/ 0 w 545"/>
                    <a:gd name="T27" fmla="*/ 0 h 668"/>
                    <a:gd name="T28" fmla="*/ 0 w 545"/>
                    <a:gd name="T29" fmla="*/ 0 h 668"/>
                    <a:gd name="T30" fmla="*/ 0 w 545"/>
                    <a:gd name="T31" fmla="*/ 0 h 668"/>
                    <a:gd name="T32" fmla="*/ 0 w 545"/>
                    <a:gd name="T33" fmla="*/ 0 h 668"/>
                    <a:gd name="T34" fmla="*/ 0 w 545"/>
                    <a:gd name="T35" fmla="*/ 0 h 668"/>
                    <a:gd name="T36" fmla="*/ 0 w 545"/>
                    <a:gd name="T37" fmla="*/ 0 h 668"/>
                    <a:gd name="T38" fmla="*/ 0 w 545"/>
                    <a:gd name="T39" fmla="*/ 0 h 668"/>
                    <a:gd name="T40" fmla="*/ 0 w 545"/>
                    <a:gd name="T41" fmla="*/ 0 h 668"/>
                    <a:gd name="T42" fmla="*/ 0 w 545"/>
                    <a:gd name="T43" fmla="*/ 0 h 6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45"/>
                    <a:gd name="T67" fmla="*/ 0 h 668"/>
                    <a:gd name="T68" fmla="*/ 545 w 545"/>
                    <a:gd name="T69" fmla="*/ 668 h 6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45" h="668">
                      <a:moveTo>
                        <a:pt x="0" y="282"/>
                      </a:moveTo>
                      <a:lnTo>
                        <a:pt x="39" y="145"/>
                      </a:lnTo>
                      <a:lnTo>
                        <a:pt x="91" y="75"/>
                      </a:lnTo>
                      <a:lnTo>
                        <a:pt x="156" y="25"/>
                      </a:lnTo>
                      <a:lnTo>
                        <a:pt x="222" y="0"/>
                      </a:lnTo>
                      <a:lnTo>
                        <a:pt x="308" y="8"/>
                      </a:lnTo>
                      <a:lnTo>
                        <a:pt x="364" y="63"/>
                      </a:lnTo>
                      <a:lnTo>
                        <a:pt x="416" y="162"/>
                      </a:lnTo>
                      <a:lnTo>
                        <a:pt x="438" y="294"/>
                      </a:lnTo>
                      <a:lnTo>
                        <a:pt x="438" y="444"/>
                      </a:lnTo>
                      <a:lnTo>
                        <a:pt x="542" y="547"/>
                      </a:lnTo>
                      <a:lnTo>
                        <a:pt x="545" y="593"/>
                      </a:lnTo>
                      <a:lnTo>
                        <a:pt x="529" y="597"/>
                      </a:lnTo>
                      <a:lnTo>
                        <a:pt x="429" y="505"/>
                      </a:lnTo>
                      <a:lnTo>
                        <a:pt x="399" y="573"/>
                      </a:lnTo>
                      <a:lnTo>
                        <a:pt x="339" y="630"/>
                      </a:lnTo>
                      <a:lnTo>
                        <a:pt x="282" y="659"/>
                      </a:lnTo>
                      <a:lnTo>
                        <a:pt x="191" y="668"/>
                      </a:lnTo>
                      <a:lnTo>
                        <a:pt x="74" y="621"/>
                      </a:lnTo>
                      <a:lnTo>
                        <a:pt x="21" y="522"/>
                      </a:lnTo>
                      <a:lnTo>
                        <a:pt x="0" y="423"/>
                      </a:lnTo>
                      <a:lnTo>
                        <a:pt x="0" y="282"/>
                      </a:lnTo>
                      <a:close/>
                    </a:path>
                  </a:pathLst>
                </a:custGeom>
                <a:solidFill>
                  <a:srgbClr val="000000"/>
                </a:solidFill>
                <a:ln w="9525">
                  <a:noFill/>
                  <a:round/>
                  <a:headEnd/>
                  <a:tailEnd/>
                </a:ln>
              </p:spPr>
              <p:txBody>
                <a:bodyPr>
                  <a:prstTxWarp prst="textNoShape">
                    <a:avLst/>
                  </a:prstTxWarp>
                </a:bodyPr>
                <a:lstStyle/>
                <a:p>
                  <a:endParaRPr lang="en-US" dirty="0"/>
                </a:p>
              </p:txBody>
            </p:sp>
            <p:sp>
              <p:nvSpPr>
                <p:cNvPr id="31768" name="Freeform 104"/>
                <p:cNvSpPr>
                  <a:spLocks/>
                </p:cNvSpPr>
                <p:nvPr/>
              </p:nvSpPr>
              <p:spPr bwMode="auto">
                <a:xfrm>
                  <a:off x="1415" y="4736"/>
                  <a:ext cx="163" cy="269"/>
                </a:xfrm>
                <a:custGeom>
                  <a:avLst/>
                  <a:gdLst>
                    <a:gd name="T0" fmla="*/ 0 w 487"/>
                    <a:gd name="T1" fmla="*/ 0 h 1075"/>
                    <a:gd name="T2" fmla="*/ 0 w 487"/>
                    <a:gd name="T3" fmla="*/ 0 h 1075"/>
                    <a:gd name="T4" fmla="*/ 0 w 487"/>
                    <a:gd name="T5" fmla="*/ 0 h 1075"/>
                    <a:gd name="T6" fmla="*/ 0 w 487"/>
                    <a:gd name="T7" fmla="*/ 0 h 1075"/>
                    <a:gd name="T8" fmla="*/ 0 w 487"/>
                    <a:gd name="T9" fmla="*/ 0 h 1075"/>
                    <a:gd name="T10" fmla="*/ 0 w 487"/>
                    <a:gd name="T11" fmla="*/ 0 h 1075"/>
                    <a:gd name="T12" fmla="*/ 0 w 487"/>
                    <a:gd name="T13" fmla="*/ 0 h 1075"/>
                    <a:gd name="T14" fmla="*/ 0 w 487"/>
                    <a:gd name="T15" fmla="*/ 0 h 1075"/>
                    <a:gd name="T16" fmla="*/ 0 w 487"/>
                    <a:gd name="T17" fmla="*/ 0 h 1075"/>
                    <a:gd name="T18" fmla="*/ 0 w 487"/>
                    <a:gd name="T19" fmla="*/ 0 h 1075"/>
                    <a:gd name="T20" fmla="*/ 0 w 487"/>
                    <a:gd name="T21" fmla="*/ 0 h 1075"/>
                    <a:gd name="T22" fmla="*/ 0 w 487"/>
                    <a:gd name="T23" fmla="*/ 0 h 1075"/>
                    <a:gd name="T24" fmla="*/ 0 w 487"/>
                    <a:gd name="T25" fmla="*/ 0 h 1075"/>
                    <a:gd name="T26" fmla="*/ 0 w 487"/>
                    <a:gd name="T27" fmla="*/ 0 h 1075"/>
                    <a:gd name="T28" fmla="*/ 0 w 487"/>
                    <a:gd name="T29" fmla="*/ 0 h 1075"/>
                    <a:gd name="T30" fmla="*/ 0 w 487"/>
                    <a:gd name="T31" fmla="*/ 0 h 1075"/>
                    <a:gd name="T32" fmla="*/ 0 w 487"/>
                    <a:gd name="T33" fmla="*/ 0 h 1075"/>
                    <a:gd name="T34" fmla="*/ 0 w 487"/>
                    <a:gd name="T35" fmla="*/ 0 h 1075"/>
                    <a:gd name="T36" fmla="*/ 0 w 487"/>
                    <a:gd name="T37" fmla="*/ 0 h 1075"/>
                    <a:gd name="T38" fmla="*/ 0 w 487"/>
                    <a:gd name="T39" fmla="*/ 0 h 1075"/>
                    <a:gd name="T40" fmla="*/ 0 w 487"/>
                    <a:gd name="T41" fmla="*/ 0 h 107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87"/>
                    <a:gd name="T64" fmla="*/ 0 h 1075"/>
                    <a:gd name="T65" fmla="*/ 487 w 487"/>
                    <a:gd name="T66" fmla="*/ 1075 h 107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87" h="1075">
                      <a:moveTo>
                        <a:pt x="71" y="70"/>
                      </a:moveTo>
                      <a:lnTo>
                        <a:pt x="131" y="24"/>
                      </a:lnTo>
                      <a:lnTo>
                        <a:pt x="201" y="7"/>
                      </a:lnTo>
                      <a:lnTo>
                        <a:pt x="266" y="0"/>
                      </a:lnTo>
                      <a:lnTo>
                        <a:pt x="353" y="12"/>
                      </a:lnTo>
                      <a:lnTo>
                        <a:pt x="448" y="70"/>
                      </a:lnTo>
                      <a:lnTo>
                        <a:pt x="487" y="172"/>
                      </a:lnTo>
                      <a:lnTo>
                        <a:pt x="487" y="330"/>
                      </a:lnTo>
                      <a:lnTo>
                        <a:pt x="483" y="479"/>
                      </a:lnTo>
                      <a:lnTo>
                        <a:pt x="436" y="707"/>
                      </a:lnTo>
                      <a:lnTo>
                        <a:pt x="396" y="892"/>
                      </a:lnTo>
                      <a:lnTo>
                        <a:pt x="353" y="1012"/>
                      </a:lnTo>
                      <a:lnTo>
                        <a:pt x="262" y="1075"/>
                      </a:lnTo>
                      <a:lnTo>
                        <a:pt x="131" y="1061"/>
                      </a:lnTo>
                      <a:lnTo>
                        <a:pt x="66" y="967"/>
                      </a:lnTo>
                      <a:lnTo>
                        <a:pt x="27" y="826"/>
                      </a:lnTo>
                      <a:lnTo>
                        <a:pt x="5" y="669"/>
                      </a:lnTo>
                      <a:lnTo>
                        <a:pt x="0" y="433"/>
                      </a:lnTo>
                      <a:lnTo>
                        <a:pt x="18" y="268"/>
                      </a:lnTo>
                      <a:lnTo>
                        <a:pt x="44" y="120"/>
                      </a:lnTo>
                      <a:lnTo>
                        <a:pt x="71" y="70"/>
                      </a:lnTo>
                      <a:close/>
                    </a:path>
                  </a:pathLst>
                </a:custGeom>
                <a:solidFill>
                  <a:srgbClr val="000000"/>
                </a:solidFill>
                <a:ln w="9525">
                  <a:noFill/>
                  <a:round/>
                  <a:headEnd/>
                  <a:tailEnd/>
                </a:ln>
              </p:spPr>
              <p:txBody>
                <a:bodyPr>
                  <a:prstTxWarp prst="textNoShape">
                    <a:avLst/>
                  </a:prstTxWarp>
                </a:bodyPr>
                <a:lstStyle/>
                <a:p>
                  <a:endParaRPr lang="en-US" dirty="0"/>
                </a:p>
              </p:txBody>
            </p:sp>
            <p:sp>
              <p:nvSpPr>
                <p:cNvPr id="31769" name="Freeform 105"/>
                <p:cNvSpPr>
                  <a:spLocks/>
                </p:cNvSpPr>
                <p:nvPr/>
              </p:nvSpPr>
              <p:spPr bwMode="auto">
                <a:xfrm>
                  <a:off x="1351" y="4736"/>
                  <a:ext cx="95" cy="330"/>
                </a:xfrm>
                <a:custGeom>
                  <a:avLst/>
                  <a:gdLst>
                    <a:gd name="T0" fmla="*/ 0 w 287"/>
                    <a:gd name="T1" fmla="*/ 0 h 1323"/>
                    <a:gd name="T2" fmla="*/ 0 w 287"/>
                    <a:gd name="T3" fmla="*/ 0 h 1323"/>
                    <a:gd name="T4" fmla="*/ 0 w 287"/>
                    <a:gd name="T5" fmla="*/ 0 h 1323"/>
                    <a:gd name="T6" fmla="*/ 0 w 287"/>
                    <a:gd name="T7" fmla="*/ 0 h 1323"/>
                    <a:gd name="T8" fmla="*/ 0 w 287"/>
                    <a:gd name="T9" fmla="*/ 0 h 1323"/>
                    <a:gd name="T10" fmla="*/ 0 w 287"/>
                    <a:gd name="T11" fmla="*/ 0 h 1323"/>
                    <a:gd name="T12" fmla="*/ 0 w 287"/>
                    <a:gd name="T13" fmla="*/ 0 h 1323"/>
                    <a:gd name="T14" fmla="*/ 0 w 287"/>
                    <a:gd name="T15" fmla="*/ 0 h 1323"/>
                    <a:gd name="T16" fmla="*/ 0 w 287"/>
                    <a:gd name="T17" fmla="*/ 0 h 1323"/>
                    <a:gd name="T18" fmla="*/ 0 w 287"/>
                    <a:gd name="T19" fmla="*/ 0 h 1323"/>
                    <a:gd name="T20" fmla="*/ 0 w 287"/>
                    <a:gd name="T21" fmla="*/ 0 h 1323"/>
                    <a:gd name="T22" fmla="*/ 0 w 287"/>
                    <a:gd name="T23" fmla="*/ 0 h 1323"/>
                    <a:gd name="T24" fmla="*/ 0 w 287"/>
                    <a:gd name="T25" fmla="*/ 0 h 1323"/>
                    <a:gd name="T26" fmla="*/ 0 w 287"/>
                    <a:gd name="T27" fmla="*/ 0 h 1323"/>
                    <a:gd name="T28" fmla="*/ 0 w 287"/>
                    <a:gd name="T29" fmla="*/ 0 h 1323"/>
                    <a:gd name="T30" fmla="*/ 0 w 287"/>
                    <a:gd name="T31" fmla="*/ 0 h 1323"/>
                    <a:gd name="T32" fmla="*/ 0 w 287"/>
                    <a:gd name="T33" fmla="*/ 0 h 1323"/>
                    <a:gd name="T34" fmla="*/ 0 w 287"/>
                    <a:gd name="T35" fmla="*/ 0 h 1323"/>
                    <a:gd name="T36" fmla="*/ 0 w 287"/>
                    <a:gd name="T37" fmla="*/ 0 h 1323"/>
                    <a:gd name="T38" fmla="*/ 0 w 287"/>
                    <a:gd name="T39" fmla="*/ 0 h 1323"/>
                    <a:gd name="T40" fmla="*/ 0 w 287"/>
                    <a:gd name="T41" fmla="*/ 0 h 1323"/>
                    <a:gd name="T42" fmla="*/ 0 w 287"/>
                    <a:gd name="T43" fmla="*/ 0 h 1323"/>
                    <a:gd name="T44" fmla="*/ 0 w 287"/>
                    <a:gd name="T45" fmla="*/ 0 h 1323"/>
                    <a:gd name="T46" fmla="*/ 0 w 287"/>
                    <a:gd name="T47" fmla="*/ 0 h 1323"/>
                    <a:gd name="T48" fmla="*/ 0 w 287"/>
                    <a:gd name="T49" fmla="*/ 0 h 132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87"/>
                    <a:gd name="T76" fmla="*/ 0 h 1323"/>
                    <a:gd name="T77" fmla="*/ 287 w 287"/>
                    <a:gd name="T78" fmla="*/ 1323 h 132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87" h="1323">
                      <a:moveTo>
                        <a:pt x="195" y="8"/>
                      </a:moveTo>
                      <a:lnTo>
                        <a:pt x="265" y="0"/>
                      </a:lnTo>
                      <a:lnTo>
                        <a:pt x="287" y="59"/>
                      </a:lnTo>
                      <a:lnTo>
                        <a:pt x="251" y="133"/>
                      </a:lnTo>
                      <a:lnTo>
                        <a:pt x="199" y="173"/>
                      </a:lnTo>
                      <a:lnTo>
                        <a:pt x="156" y="272"/>
                      </a:lnTo>
                      <a:lnTo>
                        <a:pt x="104" y="406"/>
                      </a:lnTo>
                      <a:lnTo>
                        <a:pt x="82" y="529"/>
                      </a:lnTo>
                      <a:lnTo>
                        <a:pt x="70" y="739"/>
                      </a:lnTo>
                      <a:lnTo>
                        <a:pt x="82" y="937"/>
                      </a:lnTo>
                      <a:lnTo>
                        <a:pt x="108" y="1029"/>
                      </a:lnTo>
                      <a:lnTo>
                        <a:pt x="90" y="1128"/>
                      </a:lnTo>
                      <a:lnTo>
                        <a:pt x="70" y="1203"/>
                      </a:lnTo>
                      <a:lnTo>
                        <a:pt x="77" y="1323"/>
                      </a:lnTo>
                      <a:lnTo>
                        <a:pt x="43" y="1314"/>
                      </a:lnTo>
                      <a:lnTo>
                        <a:pt x="13" y="1215"/>
                      </a:lnTo>
                      <a:lnTo>
                        <a:pt x="0" y="1128"/>
                      </a:lnTo>
                      <a:lnTo>
                        <a:pt x="39" y="1012"/>
                      </a:lnTo>
                      <a:lnTo>
                        <a:pt x="26" y="904"/>
                      </a:lnTo>
                      <a:lnTo>
                        <a:pt x="13" y="731"/>
                      </a:lnTo>
                      <a:lnTo>
                        <a:pt x="13" y="521"/>
                      </a:lnTo>
                      <a:lnTo>
                        <a:pt x="39" y="298"/>
                      </a:lnTo>
                      <a:lnTo>
                        <a:pt x="82" y="133"/>
                      </a:lnTo>
                      <a:lnTo>
                        <a:pt x="130" y="46"/>
                      </a:lnTo>
                      <a:lnTo>
                        <a:pt x="195" y="8"/>
                      </a:lnTo>
                      <a:close/>
                    </a:path>
                  </a:pathLst>
                </a:custGeom>
                <a:solidFill>
                  <a:srgbClr val="000000"/>
                </a:solidFill>
                <a:ln w="9525">
                  <a:noFill/>
                  <a:round/>
                  <a:headEnd/>
                  <a:tailEnd/>
                </a:ln>
              </p:spPr>
              <p:txBody>
                <a:bodyPr>
                  <a:prstTxWarp prst="textNoShape">
                    <a:avLst/>
                  </a:prstTxWarp>
                </a:bodyPr>
                <a:lstStyle/>
                <a:p>
                  <a:endParaRPr lang="en-US" dirty="0"/>
                </a:p>
              </p:txBody>
            </p:sp>
            <p:sp>
              <p:nvSpPr>
                <p:cNvPr id="31770" name="Freeform 106"/>
                <p:cNvSpPr>
                  <a:spLocks/>
                </p:cNvSpPr>
                <p:nvPr/>
              </p:nvSpPr>
              <p:spPr bwMode="auto">
                <a:xfrm>
                  <a:off x="1559" y="4744"/>
                  <a:ext cx="61" cy="314"/>
                </a:xfrm>
                <a:custGeom>
                  <a:avLst/>
                  <a:gdLst>
                    <a:gd name="T0" fmla="*/ 0 w 183"/>
                    <a:gd name="T1" fmla="*/ 0 h 1257"/>
                    <a:gd name="T2" fmla="*/ 0 w 183"/>
                    <a:gd name="T3" fmla="*/ 0 h 1257"/>
                    <a:gd name="T4" fmla="*/ 0 w 183"/>
                    <a:gd name="T5" fmla="*/ 0 h 1257"/>
                    <a:gd name="T6" fmla="*/ 0 w 183"/>
                    <a:gd name="T7" fmla="*/ 0 h 1257"/>
                    <a:gd name="T8" fmla="*/ 0 w 183"/>
                    <a:gd name="T9" fmla="*/ 0 h 1257"/>
                    <a:gd name="T10" fmla="*/ 0 w 183"/>
                    <a:gd name="T11" fmla="*/ 0 h 1257"/>
                    <a:gd name="T12" fmla="*/ 0 w 183"/>
                    <a:gd name="T13" fmla="*/ 0 h 1257"/>
                    <a:gd name="T14" fmla="*/ 0 w 183"/>
                    <a:gd name="T15" fmla="*/ 0 h 1257"/>
                    <a:gd name="T16" fmla="*/ 0 w 183"/>
                    <a:gd name="T17" fmla="*/ 0 h 1257"/>
                    <a:gd name="T18" fmla="*/ 0 w 183"/>
                    <a:gd name="T19" fmla="*/ 0 h 1257"/>
                    <a:gd name="T20" fmla="*/ 0 w 183"/>
                    <a:gd name="T21" fmla="*/ 0 h 1257"/>
                    <a:gd name="T22" fmla="*/ 0 w 183"/>
                    <a:gd name="T23" fmla="*/ 0 h 1257"/>
                    <a:gd name="T24" fmla="*/ 0 w 183"/>
                    <a:gd name="T25" fmla="*/ 0 h 1257"/>
                    <a:gd name="T26" fmla="*/ 0 w 183"/>
                    <a:gd name="T27" fmla="*/ 0 h 1257"/>
                    <a:gd name="T28" fmla="*/ 0 w 183"/>
                    <a:gd name="T29" fmla="*/ 0 h 1257"/>
                    <a:gd name="T30" fmla="*/ 0 w 183"/>
                    <a:gd name="T31" fmla="*/ 0 h 1257"/>
                    <a:gd name="T32" fmla="*/ 0 w 183"/>
                    <a:gd name="T33" fmla="*/ 0 h 1257"/>
                    <a:gd name="T34" fmla="*/ 0 w 183"/>
                    <a:gd name="T35" fmla="*/ 0 h 1257"/>
                    <a:gd name="T36" fmla="*/ 0 w 183"/>
                    <a:gd name="T37" fmla="*/ 0 h 12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3"/>
                    <a:gd name="T58" fmla="*/ 0 h 1257"/>
                    <a:gd name="T59" fmla="*/ 183 w 183"/>
                    <a:gd name="T60" fmla="*/ 1257 h 125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3" h="1257">
                      <a:moveTo>
                        <a:pt x="4" y="4"/>
                      </a:moveTo>
                      <a:lnTo>
                        <a:pt x="79" y="0"/>
                      </a:lnTo>
                      <a:lnTo>
                        <a:pt x="130" y="99"/>
                      </a:lnTo>
                      <a:lnTo>
                        <a:pt x="183" y="372"/>
                      </a:lnTo>
                      <a:lnTo>
                        <a:pt x="183" y="686"/>
                      </a:lnTo>
                      <a:lnTo>
                        <a:pt x="157" y="955"/>
                      </a:lnTo>
                      <a:lnTo>
                        <a:pt x="183" y="1046"/>
                      </a:lnTo>
                      <a:lnTo>
                        <a:pt x="183" y="1170"/>
                      </a:lnTo>
                      <a:lnTo>
                        <a:pt x="157" y="1257"/>
                      </a:lnTo>
                      <a:lnTo>
                        <a:pt x="122" y="1179"/>
                      </a:lnTo>
                      <a:lnTo>
                        <a:pt x="104" y="1059"/>
                      </a:lnTo>
                      <a:lnTo>
                        <a:pt x="66" y="967"/>
                      </a:lnTo>
                      <a:lnTo>
                        <a:pt x="110" y="885"/>
                      </a:lnTo>
                      <a:lnTo>
                        <a:pt x="135" y="686"/>
                      </a:lnTo>
                      <a:lnTo>
                        <a:pt x="135" y="500"/>
                      </a:lnTo>
                      <a:lnTo>
                        <a:pt x="110" y="314"/>
                      </a:lnTo>
                      <a:lnTo>
                        <a:pt x="57" y="177"/>
                      </a:lnTo>
                      <a:lnTo>
                        <a:pt x="0" y="111"/>
                      </a:lnTo>
                      <a:lnTo>
                        <a:pt x="4" y="4"/>
                      </a:lnTo>
                      <a:close/>
                    </a:path>
                  </a:pathLst>
                </a:custGeom>
                <a:solidFill>
                  <a:srgbClr val="000000"/>
                </a:solidFill>
                <a:ln w="9525">
                  <a:noFill/>
                  <a:round/>
                  <a:headEnd/>
                  <a:tailEnd/>
                </a:ln>
              </p:spPr>
              <p:txBody>
                <a:bodyPr>
                  <a:prstTxWarp prst="textNoShape">
                    <a:avLst/>
                  </a:prstTxWarp>
                </a:bodyPr>
                <a:lstStyle/>
                <a:p>
                  <a:endParaRPr lang="en-US" dirty="0"/>
                </a:p>
              </p:txBody>
            </p:sp>
            <p:sp>
              <p:nvSpPr>
                <p:cNvPr id="31771" name="Freeform 107"/>
                <p:cNvSpPr>
                  <a:spLocks/>
                </p:cNvSpPr>
                <p:nvPr/>
              </p:nvSpPr>
              <p:spPr bwMode="auto">
                <a:xfrm>
                  <a:off x="1416" y="4951"/>
                  <a:ext cx="136" cy="377"/>
                </a:xfrm>
                <a:custGeom>
                  <a:avLst/>
                  <a:gdLst>
                    <a:gd name="T0" fmla="*/ 0 w 410"/>
                    <a:gd name="T1" fmla="*/ 0 h 1506"/>
                    <a:gd name="T2" fmla="*/ 0 w 410"/>
                    <a:gd name="T3" fmla="*/ 0 h 1506"/>
                    <a:gd name="T4" fmla="*/ 0 w 410"/>
                    <a:gd name="T5" fmla="*/ 0 h 1506"/>
                    <a:gd name="T6" fmla="*/ 0 w 410"/>
                    <a:gd name="T7" fmla="*/ 0 h 1506"/>
                    <a:gd name="T8" fmla="*/ 0 w 410"/>
                    <a:gd name="T9" fmla="*/ 0 h 1506"/>
                    <a:gd name="T10" fmla="*/ 0 w 410"/>
                    <a:gd name="T11" fmla="*/ 0 h 1506"/>
                    <a:gd name="T12" fmla="*/ 0 w 410"/>
                    <a:gd name="T13" fmla="*/ 0 h 1506"/>
                    <a:gd name="T14" fmla="*/ 0 w 410"/>
                    <a:gd name="T15" fmla="*/ 0 h 1506"/>
                    <a:gd name="T16" fmla="*/ 0 w 410"/>
                    <a:gd name="T17" fmla="*/ 0 h 1506"/>
                    <a:gd name="T18" fmla="*/ 0 w 410"/>
                    <a:gd name="T19" fmla="*/ 0 h 1506"/>
                    <a:gd name="T20" fmla="*/ 0 w 410"/>
                    <a:gd name="T21" fmla="*/ 0 h 1506"/>
                    <a:gd name="T22" fmla="*/ 0 w 410"/>
                    <a:gd name="T23" fmla="*/ 0 h 1506"/>
                    <a:gd name="T24" fmla="*/ 0 w 410"/>
                    <a:gd name="T25" fmla="*/ 0 h 1506"/>
                    <a:gd name="T26" fmla="*/ 0 w 410"/>
                    <a:gd name="T27" fmla="*/ 0 h 1506"/>
                    <a:gd name="T28" fmla="*/ 0 w 410"/>
                    <a:gd name="T29" fmla="*/ 0 h 1506"/>
                    <a:gd name="T30" fmla="*/ 0 w 410"/>
                    <a:gd name="T31" fmla="*/ 0 h 1506"/>
                    <a:gd name="T32" fmla="*/ 0 w 410"/>
                    <a:gd name="T33" fmla="*/ 0 h 1506"/>
                    <a:gd name="T34" fmla="*/ 0 w 410"/>
                    <a:gd name="T35" fmla="*/ 0 h 1506"/>
                    <a:gd name="T36" fmla="*/ 0 w 410"/>
                    <a:gd name="T37" fmla="*/ 0 h 1506"/>
                    <a:gd name="T38" fmla="*/ 0 w 410"/>
                    <a:gd name="T39" fmla="*/ 0 h 1506"/>
                    <a:gd name="T40" fmla="*/ 0 w 410"/>
                    <a:gd name="T41" fmla="*/ 0 h 1506"/>
                    <a:gd name="T42" fmla="*/ 0 w 410"/>
                    <a:gd name="T43" fmla="*/ 0 h 1506"/>
                    <a:gd name="T44" fmla="*/ 0 w 410"/>
                    <a:gd name="T45" fmla="*/ 0 h 1506"/>
                    <a:gd name="T46" fmla="*/ 0 w 410"/>
                    <a:gd name="T47" fmla="*/ 0 h 1506"/>
                    <a:gd name="T48" fmla="*/ 0 w 410"/>
                    <a:gd name="T49" fmla="*/ 0 h 1506"/>
                    <a:gd name="T50" fmla="*/ 0 w 410"/>
                    <a:gd name="T51" fmla="*/ 0 h 1506"/>
                    <a:gd name="T52" fmla="*/ 0 w 410"/>
                    <a:gd name="T53" fmla="*/ 0 h 1506"/>
                    <a:gd name="T54" fmla="*/ 0 w 410"/>
                    <a:gd name="T55" fmla="*/ 0 h 1506"/>
                    <a:gd name="T56" fmla="*/ 0 w 410"/>
                    <a:gd name="T57" fmla="*/ 0 h 1506"/>
                    <a:gd name="T58" fmla="*/ 0 w 410"/>
                    <a:gd name="T59" fmla="*/ 0 h 1506"/>
                    <a:gd name="T60" fmla="*/ 0 w 410"/>
                    <a:gd name="T61" fmla="*/ 0 h 1506"/>
                    <a:gd name="T62" fmla="*/ 0 w 410"/>
                    <a:gd name="T63" fmla="*/ 0 h 15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10"/>
                    <a:gd name="T97" fmla="*/ 0 h 1506"/>
                    <a:gd name="T98" fmla="*/ 410 w 410"/>
                    <a:gd name="T99" fmla="*/ 1506 h 150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10" h="1506">
                      <a:moveTo>
                        <a:pt x="40" y="0"/>
                      </a:moveTo>
                      <a:lnTo>
                        <a:pt x="88" y="62"/>
                      </a:lnTo>
                      <a:lnTo>
                        <a:pt x="107" y="126"/>
                      </a:lnTo>
                      <a:lnTo>
                        <a:pt x="126" y="344"/>
                      </a:lnTo>
                      <a:lnTo>
                        <a:pt x="135" y="491"/>
                      </a:lnTo>
                      <a:lnTo>
                        <a:pt x="135" y="742"/>
                      </a:lnTo>
                      <a:lnTo>
                        <a:pt x="133" y="978"/>
                      </a:lnTo>
                      <a:lnTo>
                        <a:pt x="113" y="1166"/>
                      </a:lnTo>
                      <a:lnTo>
                        <a:pt x="98" y="1223"/>
                      </a:lnTo>
                      <a:lnTo>
                        <a:pt x="198" y="1255"/>
                      </a:lnTo>
                      <a:lnTo>
                        <a:pt x="283" y="1292"/>
                      </a:lnTo>
                      <a:lnTo>
                        <a:pt x="397" y="1370"/>
                      </a:lnTo>
                      <a:lnTo>
                        <a:pt x="410" y="1401"/>
                      </a:lnTo>
                      <a:lnTo>
                        <a:pt x="400" y="1459"/>
                      </a:lnTo>
                      <a:lnTo>
                        <a:pt x="343" y="1506"/>
                      </a:lnTo>
                      <a:lnTo>
                        <a:pt x="322" y="1480"/>
                      </a:lnTo>
                      <a:lnTo>
                        <a:pt x="302" y="1417"/>
                      </a:lnTo>
                      <a:lnTo>
                        <a:pt x="248" y="1365"/>
                      </a:lnTo>
                      <a:lnTo>
                        <a:pt x="155" y="1307"/>
                      </a:lnTo>
                      <a:lnTo>
                        <a:pt x="94" y="1292"/>
                      </a:lnTo>
                      <a:lnTo>
                        <a:pt x="22" y="1292"/>
                      </a:lnTo>
                      <a:lnTo>
                        <a:pt x="22" y="1244"/>
                      </a:lnTo>
                      <a:lnTo>
                        <a:pt x="57" y="1192"/>
                      </a:lnTo>
                      <a:lnTo>
                        <a:pt x="88" y="1024"/>
                      </a:lnTo>
                      <a:lnTo>
                        <a:pt x="98" y="847"/>
                      </a:lnTo>
                      <a:lnTo>
                        <a:pt x="94" y="690"/>
                      </a:lnTo>
                      <a:lnTo>
                        <a:pt x="88" y="491"/>
                      </a:lnTo>
                      <a:lnTo>
                        <a:pt x="69" y="319"/>
                      </a:lnTo>
                      <a:lnTo>
                        <a:pt x="29" y="193"/>
                      </a:lnTo>
                      <a:lnTo>
                        <a:pt x="0" y="78"/>
                      </a:lnTo>
                      <a:lnTo>
                        <a:pt x="9" y="36"/>
                      </a:lnTo>
                      <a:lnTo>
                        <a:pt x="40" y="0"/>
                      </a:lnTo>
                      <a:close/>
                    </a:path>
                  </a:pathLst>
                </a:custGeom>
                <a:solidFill>
                  <a:srgbClr val="000000"/>
                </a:solidFill>
                <a:ln w="9525">
                  <a:noFill/>
                  <a:round/>
                  <a:headEnd/>
                  <a:tailEnd/>
                </a:ln>
              </p:spPr>
              <p:txBody>
                <a:bodyPr>
                  <a:prstTxWarp prst="textNoShape">
                    <a:avLst/>
                  </a:prstTxWarp>
                </a:bodyPr>
                <a:lstStyle/>
                <a:p>
                  <a:endParaRPr lang="en-US" dirty="0"/>
                </a:p>
              </p:txBody>
            </p:sp>
            <p:sp>
              <p:nvSpPr>
                <p:cNvPr id="31772" name="Freeform 108"/>
                <p:cNvSpPr>
                  <a:spLocks/>
                </p:cNvSpPr>
                <p:nvPr/>
              </p:nvSpPr>
              <p:spPr bwMode="auto">
                <a:xfrm>
                  <a:off x="1507" y="4951"/>
                  <a:ext cx="125" cy="340"/>
                </a:xfrm>
                <a:custGeom>
                  <a:avLst/>
                  <a:gdLst>
                    <a:gd name="T0" fmla="*/ 0 w 377"/>
                    <a:gd name="T1" fmla="*/ 0 h 1358"/>
                    <a:gd name="T2" fmla="*/ 0 w 377"/>
                    <a:gd name="T3" fmla="*/ 0 h 1358"/>
                    <a:gd name="T4" fmla="*/ 0 w 377"/>
                    <a:gd name="T5" fmla="*/ 0 h 1358"/>
                    <a:gd name="T6" fmla="*/ 0 w 377"/>
                    <a:gd name="T7" fmla="*/ 0 h 1358"/>
                    <a:gd name="T8" fmla="*/ 0 w 377"/>
                    <a:gd name="T9" fmla="*/ 0 h 1358"/>
                    <a:gd name="T10" fmla="*/ 0 w 377"/>
                    <a:gd name="T11" fmla="*/ 0 h 1358"/>
                    <a:gd name="T12" fmla="*/ 0 w 377"/>
                    <a:gd name="T13" fmla="*/ 0 h 1358"/>
                    <a:gd name="T14" fmla="*/ 0 w 377"/>
                    <a:gd name="T15" fmla="*/ 0 h 1358"/>
                    <a:gd name="T16" fmla="*/ 0 w 377"/>
                    <a:gd name="T17" fmla="*/ 0 h 1358"/>
                    <a:gd name="T18" fmla="*/ 0 w 377"/>
                    <a:gd name="T19" fmla="*/ 0 h 1358"/>
                    <a:gd name="T20" fmla="*/ 0 w 377"/>
                    <a:gd name="T21" fmla="*/ 0 h 1358"/>
                    <a:gd name="T22" fmla="*/ 0 w 377"/>
                    <a:gd name="T23" fmla="*/ 0 h 1358"/>
                    <a:gd name="T24" fmla="*/ 0 w 377"/>
                    <a:gd name="T25" fmla="*/ 0 h 1358"/>
                    <a:gd name="T26" fmla="*/ 0 w 377"/>
                    <a:gd name="T27" fmla="*/ 0 h 1358"/>
                    <a:gd name="T28" fmla="*/ 0 w 377"/>
                    <a:gd name="T29" fmla="*/ 0 h 1358"/>
                    <a:gd name="T30" fmla="*/ 0 w 377"/>
                    <a:gd name="T31" fmla="*/ 0 h 1358"/>
                    <a:gd name="T32" fmla="*/ 0 w 377"/>
                    <a:gd name="T33" fmla="*/ 0 h 1358"/>
                    <a:gd name="T34" fmla="*/ 0 w 377"/>
                    <a:gd name="T35" fmla="*/ 0 h 1358"/>
                    <a:gd name="T36" fmla="*/ 0 w 377"/>
                    <a:gd name="T37" fmla="*/ 0 h 1358"/>
                    <a:gd name="T38" fmla="*/ 0 w 377"/>
                    <a:gd name="T39" fmla="*/ 0 h 1358"/>
                    <a:gd name="T40" fmla="*/ 0 w 377"/>
                    <a:gd name="T41" fmla="*/ 0 h 1358"/>
                    <a:gd name="T42" fmla="*/ 0 w 377"/>
                    <a:gd name="T43" fmla="*/ 0 h 1358"/>
                    <a:gd name="T44" fmla="*/ 0 w 377"/>
                    <a:gd name="T45" fmla="*/ 0 h 1358"/>
                    <a:gd name="T46" fmla="*/ 0 w 377"/>
                    <a:gd name="T47" fmla="*/ 0 h 1358"/>
                    <a:gd name="T48" fmla="*/ 0 w 377"/>
                    <a:gd name="T49" fmla="*/ 0 h 1358"/>
                    <a:gd name="T50" fmla="*/ 0 w 377"/>
                    <a:gd name="T51" fmla="*/ 0 h 1358"/>
                    <a:gd name="T52" fmla="*/ 0 w 377"/>
                    <a:gd name="T53" fmla="*/ 0 h 1358"/>
                    <a:gd name="T54" fmla="*/ 0 w 377"/>
                    <a:gd name="T55" fmla="*/ 0 h 1358"/>
                    <a:gd name="T56" fmla="*/ 0 w 377"/>
                    <a:gd name="T57" fmla="*/ 0 h 1358"/>
                    <a:gd name="T58" fmla="*/ 0 w 377"/>
                    <a:gd name="T59" fmla="*/ 0 h 1358"/>
                    <a:gd name="T60" fmla="*/ 0 w 377"/>
                    <a:gd name="T61" fmla="*/ 0 h 1358"/>
                    <a:gd name="T62" fmla="*/ 0 w 377"/>
                    <a:gd name="T63" fmla="*/ 0 h 1358"/>
                    <a:gd name="T64" fmla="*/ 0 w 377"/>
                    <a:gd name="T65" fmla="*/ 0 h 1358"/>
                    <a:gd name="T66" fmla="*/ 0 w 377"/>
                    <a:gd name="T67" fmla="*/ 0 h 1358"/>
                    <a:gd name="T68" fmla="*/ 0 w 377"/>
                    <a:gd name="T69" fmla="*/ 0 h 135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77"/>
                    <a:gd name="T106" fmla="*/ 0 h 1358"/>
                    <a:gd name="T107" fmla="*/ 377 w 377"/>
                    <a:gd name="T108" fmla="*/ 1358 h 135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77" h="1358">
                      <a:moveTo>
                        <a:pt x="0" y="107"/>
                      </a:moveTo>
                      <a:lnTo>
                        <a:pt x="0" y="21"/>
                      </a:lnTo>
                      <a:lnTo>
                        <a:pt x="38" y="0"/>
                      </a:lnTo>
                      <a:lnTo>
                        <a:pt x="99" y="0"/>
                      </a:lnTo>
                      <a:lnTo>
                        <a:pt x="142" y="50"/>
                      </a:lnTo>
                      <a:lnTo>
                        <a:pt x="151" y="95"/>
                      </a:lnTo>
                      <a:lnTo>
                        <a:pt x="142" y="194"/>
                      </a:lnTo>
                      <a:lnTo>
                        <a:pt x="113" y="318"/>
                      </a:lnTo>
                      <a:lnTo>
                        <a:pt x="99" y="508"/>
                      </a:lnTo>
                      <a:lnTo>
                        <a:pt x="91" y="632"/>
                      </a:lnTo>
                      <a:lnTo>
                        <a:pt x="91" y="653"/>
                      </a:lnTo>
                      <a:lnTo>
                        <a:pt x="104" y="826"/>
                      </a:lnTo>
                      <a:lnTo>
                        <a:pt x="126" y="925"/>
                      </a:lnTo>
                      <a:lnTo>
                        <a:pt x="142" y="1004"/>
                      </a:lnTo>
                      <a:lnTo>
                        <a:pt x="138" y="1037"/>
                      </a:lnTo>
                      <a:lnTo>
                        <a:pt x="195" y="1127"/>
                      </a:lnTo>
                      <a:lnTo>
                        <a:pt x="255" y="1184"/>
                      </a:lnTo>
                      <a:lnTo>
                        <a:pt x="321" y="1238"/>
                      </a:lnTo>
                      <a:lnTo>
                        <a:pt x="377" y="1264"/>
                      </a:lnTo>
                      <a:lnTo>
                        <a:pt x="377" y="1309"/>
                      </a:lnTo>
                      <a:lnTo>
                        <a:pt x="346" y="1346"/>
                      </a:lnTo>
                      <a:lnTo>
                        <a:pt x="273" y="1358"/>
                      </a:lnTo>
                      <a:lnTo>
                        <a:pt x="221" y="1334"/>
                      </a:lnTo>
                      <a:lnTo>
                        <a:pt x="221" y="1301"/>
                      </a:lnTo>
                      <a:lnTo>
                        <a:pt x="177" y="1184"/>
                      </a:lnTo>
                      <a:lnTo>
                        <a:pt x="104" y="1123"/>
                      </a:lnTo>
                      <a:lnTo>
                        <a:pt x="51" y="1061"/>
                      </a:lnTo>
                      <a:lnTo>
                        <a:pt x="13" y="1028"/>
                      </a:lnTo>
                      <a:lnTo>
                        <a:pt x="25" y="986"/>
                      </a:lnTo>
                      <a:lnTo>
                        <a:pt x="47" y="875"/>
                      </a:lnTo>
                      <a:lnTo>
                        <a:pt x="47" y="665"/>
                      </a:lnTo>
                      <a:lnTo>
                        <a:pt x="38" y="516"/>
                      </a:lnTo>
                      <a:lnTo>
                        <a:pt x="38" y="368"/>
                      </a:lnTo>
                      <a:lnTo>
                        <a:pt x="34" y="206"/>
                      </a:lnTo>
                      <a:lnTo>
                        <a:pt x="0" y="107"/>
                      </a:lnTo>
                      <a:close/>
                    </a:path>
                  </a:pathLst>
                </a:custGeom>
                <a:solidFill>
                  <a:srgbClr val="000000"/>
                </a:solidFill>
                <a:ln w="9525">
                  <a:noFill/>
                  <a:round/>
                  <a:headEnd/>
                  <a:tailEnd/>
                </a:ln>
              </p:spPr>
              <p:txBody>
                <a:bodyPr>
                  <a:prstTxWarp prst="textNoShape">
                    <a:avLst/>
                  </a:prstTxWarp>
                </a:bodyPr>
                <a:lstStyle/>
                <a:p>
                  <a:endParaRPr lang="en-US" dirty="0"/>
                </a:p>
              </p:txBody>
            </p:sp>
          </p:grpSp>
        </p:grpSp>
      </p:grpSp>
      <p:sp>
        <p:nvSpPr>
          <p:cNvPr id="109" name="Rectangle 2"/>
          <p:cNvSpPr>
            <a:spLocks noChangeArrowheads="1"/>
          </p:cNvSpPr>
          <p:nvPr/>
        </p:nvSpPr>
        <p:spPr bwMode="auto">
          <a:xfrm>
            <a:off x="608013" y="160338"/>
            <a:ext cx="7924800" cy="628650"/>
          </a:xfrm>
          <a:prstGeom prst="rect">
            <a:avLst/>
          </a:prstGeom>
          <a:noFill/>
          <a:ln w="9525">
            <a:noFill/>
            <a:miter lim="800000"/>
            <a:headEnd/>
            <a:tailEnd/>
          </a:ln>
        </p:spPr>
        <p:txBody>
          <a:bodyPr wrap="none" anchor="ctr">
            <a:prstTxWarp prst="textNoShape">
              <a:avLst/>
            </a:prstTxWarp>
          </a:bodyPr>
          <a:lstStyle/>
          <a:p>
            <a:pPr algn="ctr"/>
            <a:r>
              <a:rPr lang="en-GB" sz="5400" dirty="0">
                <a:solidFill>
                  <a:srgbClr val="660066"/>
                </a:solidFill>
                <a:latin typeface="Century Gothic" pitchFamily="-1" charset="0"/>
              </a:rPr>
              <a:t>Source of Energy</a:t>
            </a:r>
            <a:endParaRPr lang="en-GB" sz="6000" dirty="0">
              <a:solidFill>
                <a:srgbClr val="660066"/>
              </a:solidFill>
              <a:latin typeface="Century Gothic" pitchFamily="-1" charset="0"/>
            </a:endParaRPr>
          </a:p>
        </p:txBody>
      </p:sp>
      <p:sp>
        <p:nvSpPr>
          <p:cNvPr id="110" name="Text Box 3"/>
          <p:cNvSpPr txBox="1">
            <a:spLocks noChangeArrowheads="1"/>
          </p:cNvSpPr>
          <p:nvPr/>
        </p:nvSpPr>
        <p:spPr bwMode="auto">
          <a:xfrm>
            <a:off x="698500" y="709613"/>
            <a:ext cx="7584127" cy="769441"/>
          </a:xfrm>
          <a:prstGeom prst="rect">
            <a:avLst/>
          </a:prstGeom>
          <a:noFill/>
          <a:ln w="9525">
            <a:noFill/>
            <a:miter lim="800000"/>
            <a:headEnd/>
            <a:tailEnd/>
          </a:ln>
        </p:spPr>
        <p:txBody>
          <a:bodyPr wrap="none">
            <a:prstTxWarp prst="textNoShape">
              <a:avLst/>
            </a:prstTxWarp>
            <a:spAutoFit/>
          </a:bodyPr>
          <a:lstStyle/>
          <a:p>
            <a:r>
              <a:rPr lang="en-GB" sz="4400" i="1" dirty="0">
                <a:solidFill>
                  <a:srgbClr val="660066"/>
                </a:solidFill>
                <a:latin typeface="Century Gothic" pitchFamily="-1" charset="0"/>
              </a:rPr>
              <a:t>Extraversion       Introversion</a:t>
            </a:r>
          </a:p>
        </p:txBody>
      </p:sp>
      <p:sp>
        <p:nvSpPr>
          <p:cNvPr id="31759" name="Espace réservé du numéro de diapositive 28"/>
          <p:cNvSpPr>
            <a:spLocks noGrp="1"/>
          </p:cNvSpPr>
          <p:nvPr>
            <p:ph type="sldNum" sz="quarter" idx="12"/>
          </p:nvPr>
        </p:nvSpPr>
        <p:spPr>
          <a:xfrm>
            <a:off x="8534400" y="6248400"/>
            <a:ext cx="381000" cy="476250"/>
          </a:xfrm>
          <a:noFill/>
        </p:spPr>
        <p:txBody>
          <a:bodyPr/>
          <a:lstStyle/>
          <a:p>
            <a:fld id="{02ACBD2E-6484-AB4C-A896-CA3EDA2AD763}" type="slidenum">
              <a:rPr lang="en-US"/>
              <a:pPr/>
              <a:t>42</a:t>
            </a:fld>
            <a:endParaRPr lang="en-US" dirty="0"/>
          </a:p>
        </p:txBody>
      </p:sp>
      <p:sp>
        <p:nvSpPr>
          <p:cNvPr id="115" name="Rectangle 114"/>
          <p:cNvSpPr/>
          <p:nvPr/>
        </p:nvSpPr>
        <p:spPr>
          <a:xfrm>
            <a:off x="4343400" y="6103203"/>
            <a:ext cx="5181600" cy="830997"/>
          </a:xfrm>
          <a:prstGeom prst="rect">
            <a:avLst/>
          </a:prstGeom>
        </p:spPr>
        <p:txBody>
          <a:bodyPr wrap="square">
            <a:spAutoFit/>
          </a:bodyPr>
          <a:lstStyle/>
          <a:p>
            <a:r>
              <a:rPr lang="en-US" dirty="0">
                <a:hlinkClick r:id="rId7"/>
              </a:rPr>
              <a:t>https://www.youtube.com/watch?v=fsEPMB5Usck</a:t>
            </a:r>
            <a:r>
              <a:rPr lang="en-US" dirty="0"/>
              <a:t> </a:t>
            </a:r>
          </a:p>
        </p:txBody>
      </p:sp>
      <p:sp>
        <p:nvSpPr>
          <p:cNvPr id="116" name="Rectangle 115"/>
          <p:cNvSpPr/>
          <p:nvPr/>
        </p:nvSpPr>
        <p:spPr>
          <a:xfrm>
            <a:off x="0" y="6103203"/>
            <a:ext cx="4572000" cy="830997"/>
          </a:xfrm>
          <a:prstGeom prst="rect">
            <a:avLst/>
          </a:prstGeom>
        </p:spPr>
        <p:txBody>
          <a:bodyPr>
            <a:spAutoFit/>
          </a:bodyPr>
          <a:lstStyle/>
          <a:p>
            <a:r>
              <a:rPr lang="en-US" dirty="0">
                <a:hlinkClick r:id="rId8"/>
              </a:rPr>
              <a:t>https://www.youtube.com/watch?v=4tT3rAo2s4s</a:t>
            </a:r>
            <a:r>
              <a:rPr lang="en-US" dirty="0"/>
              <a:t> </a:t>
            </a:r>
          </a:p>
        </p:txBody>
      </p:sp>
    </p:spTree>
    <p:extLst>
      <p:ext uri="{BB962C8B-B14F-4D97-AF65-F5344CB8AC3E}">
        <p14:creationId xmlns:p14="http://schemas.microsoft.com/office/powerpoint/2010/main" val="286232638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09"/>
                                        </p:tgtEl>
                                        <p:attrNameLst>
                                          <p:attrName>style.visibility</p:attrName>
                                        </p:attrNameLst>
                                      </p:cBhvr>
                                      <p:to>
                                        <p:strVal val="visible"/>
                                      </p:to>
                                    </p:set>
                                    <p:anim calcmode="lin" valueType="num">
                                      <p:cBhvr>
                                        <p:cTn id="7" dur="1000" fill="hold"/>
                                        <p:tgtEl>
                                          <p:spTgt spid="109"/>
                                        </p:tgtEl>
                                        <p:attrNameLst>
                                          <p:attrName>ppt_w</p:attrName>
                                        </p:attrNameLst>
                                      </p:cBhvr>
                                      <p:tavLst>
                                        <p:tav tm="0">
                                          <p:val>
                                            <p:fltVal val="0"/>
                                          </p:val>
                                        </p:tav>
                                        <p:tav tm="100000">
                                          <p:val>
                                            <p:strVal val="#ppt_w"/>
                                          </p:val>
                                        </p:tav>
                                      </p:tavLst>
                                    </p:anim>
                                    <p:anim calcmode="lin" valueType="num">
                                      <p:cBhvr>
                                        <p:cTn id="8" dur="1000" fill="hold"/>
                                        <p:tgtEl>
                                          <p:spTgt spid="109"/>
                                        </p:tgtEl>
                                        <p:attrNameLst>
                                          <p:attrName>ppt_h</p:attrName>
                                        </p:attrNameLst>
                                      </p:cBhvr>
                                      <p:tavLst>
                                        <p:tav tm="0">
                                          <p:val>
                                            <p:fltVal val="0"/>
                                          </p:val>
                                        </p:tav>
                                        <p:tav tm="100000">
                                          <p:val>
                                            <p:strVal val="#ppt_h"/>
                                          </p:val>
                                        </p:tav>
                                      </p:tavLst>
                                    </p:anim>
                                  </p:childTnLst>
                                </p:cTn>
                              </p:par>
                            </p:childTnLst>
                          </p:cTn>
                        </p:par>
                        <p:par>
                          <p:cTn id="9" fill="hold" nodeType="afterGroup">
                            <p:stCondLst>
                              <p:cond delay="1000"/>
                            </p:stCondLst>
                            <p:childTnLst>
                              <p:par>
                                <p:cTn id="10" presetID="22" presetClass="entr" presetSubtype="8" fill="hold" grpId="0" nodeType="afterEffect">
                                  <p:stCondLst>
                                    <p:cond delay="0"/>
                                  </p:stCondLst>
                                  <p:iterate type="lt">
                                    <p:tmPct val="0"/>
                                  </p:iterate>
                                  <p:childTnLst>
                                    <p:set>
                                      <p:cBhvr>
                                        <p:cTn id="11" dur="1" fill="hold">
                                          <p:stCondLst>
                                            <p:cond delay="0"/>
                                          </p:stCondLst>
                                        </p:cTn>
                                        <p:tgtEl>
                                          <p:spTgt spid="110"/>
                                        </p:tgtEl>
                                        <p:attrNameLst>
                                          <p:attrName>style.visibility</p:attrName>
                                        </p:attrNameLst>
                                      </p:cBhvr>
                                      <p:to>
                                        <p:strVal val="visible"/>
                                      </p:to>
                                    </p:set>
                                    <p:animEffect transition="in" filter="wipe(left)">
                                      <p:cBhvr>
                                        <p:cTn id="12" dur="1000"/>
                                        <p:tgtEl>
                                          <p:spTgt spid="1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1000"/>
                                        <p:tgtEl>
                                          <p:spTgt spid="3"/>
                                        </p:tgtEl>
                                      </p:cBhvr>
                                    </p:animEffect>
                                  </p:childTnLst>
                                </p:cTn>
                              </p:par>
                            </p:childTnLst>
                          </p:cTn>
                        </p:par>
                        <p:par>
                          <p:cTn id="18" fill="hold" nodeType="afterGroup">
                            <p:stCondLst>
                              <p:cond delay="1000"/>
                            </p:stCondLst>
                            <p:childTnLst>
                              <p:par>
                                <p:cTn id="19" presetID="22" presetClass="entr" presetSubtype="8"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left)">
                                      <p:cBhvr>
                                        <p:cTn id="21" dur="1000"/>
                                        <p:tgtEl>
                                          <p:spTgt spid="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wipe(left)">
                                      <p:cBhvr>
                                        <p:cTn id="26" dur="1000"/>
                                        <p:tgtEl>
                                          <p:spTgt spid="2"/>
                                        </p:tgtEl>
                                      </p:cBhvr>
                                    </p:animEffect>
                                  </p:childTnLst>
                                </p:cTn>
                              </p:par>
                            </p:childTnLst>
                          </p:cTn>
                        </p:par>
                        <p:par>
                          <p:cTn id="27" fill="hold" nodeType="afterGroup">
                            <p:stCondLst>
                              <p:cond delay="1000"/>
                            </p:stCondLst>
                            <p:childTnLst>
                              <p:par>
                                <p:cTn id="28" presetID="22" presetClass="entr" presetSubtype="8" fill="hold" nodeType="after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left)">
                                      <p:cBhvr>
                                        <p:cTn id="30" dur="1000"/>
                                        <p:tgtEl>
                                          <p:spTgt spid="7"/>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5"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p:cTn id="35" dur="1000" fill="hold"/>
                                        <p:tgtEl>
                                          <p:spTgt spid="9"/>
                                        </p:tgtEl>
                                        <p:attrNameLst>
                                          <p:attrName>ppt_w</p:attrName>
                                        </p:attrNameLst>
                                      </p:cBhvr>
                                      <p:tavLst>
                                        <p:tav tm="0">
                                          <p:val>
                                            <p:strVal val="#ppt_w*0.70"/>
                                          </p:val>
                                        </p:tav>
                                        <p:tav tm="100000">
                                          <p:val>
                                            <p:strVal val="#ppt_w"/>
                                          </p:val>
                                        </p:tav>
                                      </p:tavLst>
                                    </p:anim>
                                    <p:anim calcmode="lin" valueType="num">
                                      <p:cBhvr>
                                        <p:cTn id="36" dur="1000" fill="hold"/>
                                        <p:tgtEl>
                                          <p:spTgt spid="9"/>
                                        </p:tgtEl>
                                        <p:attrNameLst>
                                          <p:attrName>ppt_h</p:attrName>
                                        </p:attrNameLst>
                                      </p:cBhvr>
                                      <p:tavLst>
                                        <p:tav tm="0">
                                          <p:val>
                                            <p:strVal val="#ppt_h"/>
                                          </p:val>
                                        </p:tav>
                                        <p:tav tm="100000">
                                          <p:val>
                                            <p:strVal val="#ppt_h"/>
                                          </p:val>
                                        </p:tav>
                                      </p:tavLst>
                                    </p:anim>
                                    <p:animEffect transition="in" filter="fade">
                                      <p:cBhvr>
                                        <p:cTn id="37" dur="1000"/>
                                        <p:tgtEl>
                                          <p:spTgt spid="9"/>
                                        </p:tgtEl>
                                      </p:cBhvr>
                                    </p:animEffect>
                                  </p:childTnLst>
                                </p:cTn>
                              </p:par>
                            </p:childTnLst>
                          </p:cTn>
                        </p:par>
                        <p:par>
                          <p:cTn id="38" fill="hold" nodeType="afterGroup">
                            <p:stCondLst>
                              <p:cond delay="1000"/>
                            </p:stCondLst>
                            <p:childTnLst>
                              <p:par>
                                <p:cTn id="39" presetID="22" presetClass="entr" presetSubtype="1" fill="hold" nodeType="after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wipe(up)">
                                      <p:cBhvr>
                                        <p:cTn id="41" dur="1000"/>
                                        <p:tgtEl>
                                          <p:spTgt spid="12"/>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4" fill="hold" nodeType="click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wipe(down)">
                                      <p:cBhvr>
                                        <p:cTn id="46" dur="1000"/>
                                        <p:tgtEl>
                                          <p:spTgt spid="18"/>
                                        </p:tgtEl>
                                      </p:cBhvr>
                                    </p:animEffect>
                                  </p:childTnLst>
                                </p:cTn>
                              </p:par>
                            </p:childTnLst>
                          </p:cTn>
                        </p:par>
                        <p:par>
                          <p:cTn id="47" fill="hold" nodeType="afterGroup">
                            <p:stCondLst>
                              <p:cond delay="1000"/>
                            </p:stCondLst>
                            <p:childTnLst>
                              <p:par>
                                <p:cTn id="48" presetID="22" presetClass="entr" presetSubtype="8" fill="hold" nodeType="after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wipe(left)">
                                      <p:cBhvr>
                                        <p:cTn id="50" dur="1000"/>
                                        <p:tgtEl>
                                          <p:spTgt spid="15"/>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18" presetClass="emph" presetSubtype="0" fill="hold" grpId="1" nodeType="clickEffect">
                                  <p:stCondLst>
                                    <p:cond delay="0"/>
                                  </p:stCondLst>
                                  <p:iterate type="lt">
                                    <p:tmPct val="4000"/>
                                  </p:iterate>
                                  <p:childTnLst>
                                    <p:set>
                                      <p:cBhvr override="childStyle">
                                        <p:cTn id="54" dur="500" fill="hold"/>
                                        <p:tgtEl>
                                          <p:spTgt spid="110"/>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p:bldP spid="110" grpId="0"/>
      <p:bldP spid="110" grpId="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defRPr/>
            </a:pPr>
            <a:r>
              <a:rPr lang="en-GB" dirty="0">
                <a:solidFill>
                  <a:srgbClr val="FF0000"/>
                </a:solidFill>
                <a:effectLst>
                  <a:outerShdw blurRad="38100" dist="38100" dir="2700000" algn="tl">
                    <a:srgbClr val="000000">
                      <a:alpha val="43137"/>
                    </a:srgbClr>
                  </a:outerShdw>
                </a:effectLst>
                <a:ea typeface="+mj-ea"/>
                <a:cs typeface="+mj-cs"/>
              </a:rPr>
              <a:t>Activity for </a:t>
            </a:r>
            <a:br>
              <a:rPr lang="en-GB" dirty="0">
                <a:solidFill>
                  <a:srgbClr val="FF0000"/>
                </a:solidFill>
                <a:effectLst>
                  <a:outerShdw blurRad="38100" dist="38100" dir="2700000" algn="tl">
                    <a:srgbClr val="000000">
                      <a:alpha val="43137"/>
                    </a:srgbClr>
                  </a:outerShdw>
                </a:effectLst>
                <a:ea typeface="+mj-ea"/>
                <a:cs typeface="+mj-cs"/>
              </a:rPr>
            </a:br>
            <a:r>
              <a:rPr lang="en-GB" dirty="0">
                <a:solidFill>
                  <a:srgbClr val="FF0000"/>
                </a:solidFill>
                <a:effectLst>
                  <a:outerShdw blurRad="38100" dist="38100" dir="2700000" algn="tl">
                    <a:srgbClr val="000000">
                      <a:alpha val="43137"/>
                    </a:srgbClr>
                  </a:outerShdw>
                </a:effectLst>
                <a:ea typeface="+mj-ea"/>
                <a:cs typeface="+mj-cs"/>
              </a:rPr>
              <a:t>Extraversion - Introversion</a:t>
            </a:r>
          </a:p>
        </p:txBody>
      </p:sp>
      <p:sp>
        <p:nvSpPr>
          <p:cNvPr id="33796" name="Espace réservé du numéro de diapositive 28"/>
          <p:cNvSpPr>
            <a:spLocks noGrp="1"/>
          </p:cNvSpPr>
          <p:nvPr>
            <p:ph type="sldNum" sz="quarter" idx="12"/>
          </p:nvPr>
        </p:nvSpPr>
        <p:spPr>
          <a:xfrm>
            <a:off x="8534400" y="6248400"/>
            <a:ext cx="381000" cy="476250"/>
          </a:xfrm>
          <a:noFill/>
        </p:spPr>
        <p:txBody>
          <a:bodyPr/>
          <a:lstStyle/>
          <a:p>
            <a:fld id="{021C7D5C-EF87-174E-BFC6-F524CF603876}" type="slidenum">
              <a:rPr lang="en-US"/>
              <a:pPr/>
              <a:t>43</a:t>
            </a:fld>
            <a:endParaRPr lang="en-US" dirty="0"/>
          </a:p>
        </p:txBody>
      </p:sp>
      <p:sp>
        <p:nvSpPr>
          <p:cNvPr id="5" name="Rectangle 3"/>
          <p:cNvSpPr txBox="1">
            <a:spLocks noChangeArrowheads="1"/>
          </p:cNvSpPr>
          <p:nvPr/>
        </p:nvSpPr>
        <p:spPr bwMode="auto">
          <a:xfrm>
            <a:off x="0" y="1524000"/>
            <a:ext cx="9221787" cy="1676400"/>
          </a:xfrm>
          <a:prstGeom prst="rect">
            <a:avLst/>
          </a:prstGeom>
          <a:noFill/>
          <a:ln w="9525">
            <a:noFill/>
            <a:miter lim="800000"/>
            <a:headEnd/>
            <a:tailEnd/>
          </a:ln>
        </p:spPr>
        <p:txBody>
          <a:bodyPr vert="horz" wrap="square" lIns="90488" tIns="44450" rIns="90488" bIns="4445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accent1"/>
              </a:buClr>
              <a:buSzPct val="75000"/>
              <a:buFont typeface="Monotype Sorts" pitchFamily="-1" charset="2"/>
              <a:buChar char="l"/>
              <a:tabLst/>
              <a:defRPr/>
            </a:pPr>
            <a:r>
              <a:rPr kumimoji="0" lang="en-GB" sz="2800" b="1" i="0" u="none" strike="noStrike" kern="0" cap="none" spc="0" normalizeH="0" baseline="0" noProof="0" dirty="0">
                <a:ln>
                  <a:noFill/>
                </a:ln>
                <a:solidFill>
                  <a:schemeClr val="tx1"/>
                </a:solidFill>
                <a:effectLst/>
                <a:uLnTx/>
                <a:uFillTx/>
                <a:latin typeface="Century Gothic" pitchFamily="-1" charset="0"/>
                <a:ea typeface="ＭＳ Ｐゴシック" pitchFamily="-1" charset="-128"/>
                <a:cs typeface="ＭＳ Ｐゴシック" pitchFamily="-1" charset="-128"/>
              </a:rPr>
              <a:t>Each person has a </a:t>
            </a:r>
            <a:r>
              <a:rPr lang="en-GB" sz="2800" b="1" kern="0" dirty="0">
                <a:latin typeface="Century Gothic" pitchFamily="-1" charset="0"/>
                <a:ea typeface="ＭＳ Ｐゴシック" pitchFamily="-1" charset="-128"/>
                <a:cs typeface="ＭＳ Ｐゴシック" pitchFamily="-1" charset="-128"/>
              </a:rPr>
              <a:t>card </a:t>
            </a:r>
            <a:r>
              <a:rPr kumimoji="0" lang="en-GB" sz="2800" b="1" i="0" u="none" strike="noStrike" kern="0" cap="none" spc="0" normalizeH="0" baseline="0" noProof="0" dirty="0">
                <a:ln>
                  <a:noFill/>
                </a:ln>
                <a:solidFill>
                  <a:schemeClr val="tx1"/>
                </a:solidFill>
                <a:effectLst/>
                <a:uLnTx/>
                <a:uFillTx/>
                <a:latin typeface="Century Gothic" pitchFamily="-1" charset="0"/>
                <a:ea typeface="ＭＳ Ｐゴシック" pitchFamily="-1" charset="-128"/>
                <a:cs typeface="ＭＳ Ｐゴシック" pitchFamily="-1" charset="-128"/>
              </a:rPr>
              <a:t>with a number from 1 to 5</a:t>
            </a:r>
          </a:p>
          <a:p>
            <a:pPr marL="342900" marR="0" lvl="0" indent="-342900" algn="l" defTabSz="914400" rtl="0" eaLnBrk="1" fontAlgn="base" latinLnBrk="0" hangingPunct="1">
              <a:lnSpc>
                <a:spcPct val="100000"/>
              </a:lnSpc>
              <a:spcBef>
                <a:spcPct val="20000"/>
              </a:spcBef>
              <a:spcAft>
                <a:spcPct val="0"/>
              </a:spcAft>
              <a:buClr>
                <a:schemeClr val="accent1"/>
              </a:buClr>
              <a:buSzPct val="75000"/>
              <a:buFont typeface="Monotype Sorts" pitchFamily="-1" charset="2"/>
              <a:buChar char="l"/>
              <a:tabLst/>
              <a:defRPr/>
            </a:pPr>
            <a:r>
              <a:rPr kumimoji="0" lang="en-GB" sz="2800" b="1" i="0" u="none" strike="noStrike" kern="0" cap="none" spc="0" normalizeH="0" baseline="0" noProof="0" dirty="0">
                <a:ln>
                  <a:noFill/>
                </a:ln>
                <a:solidFill>
                  <a:schemeClr val="tx1"/>
                </a:solidFill>
                <a:effectLst/>
                <a:uLnTx/>
                <a:uFillTx/>
                <a:latin typeface="Century Gothic" pitchFamily="-1" charset="0"/>
                <a:ea typeface="ＭＳ Ｐゴシック" pitchFamily="-1" charset="-128"/>
                <a:cs typeface="ＭＳ Ｐゴシック" pitchFamily="-1" charset="-128"/>
              </a:rPr>
              <a:t>Form groups with a sum total of 12 or 9 (or as near as possible) – 5</a:t>
            </a:r>
            <a:r>
              <a:rPr kumimoji="0" lang="en-GB" sz="2800" b="1" i="0" u="none" strike="noStrike" kern="0" cap="none" spc="0" normalizeH="0" noProof="0" dirty="0">
                <a:ln>
                  <a:noFill/>
                </a:ln>
                <a:solidFill>
                  <a:schemeClr val="tx1"/>
                </a:solidFill>
                <a:effectLst/>
                <a:uLnTx/>
                <a:uFillTx/>
                <a:latin typeface="Century Gothic" pitchFamily="-1" charset="0"/>
                <a:ea typeface="ＭＳ Ｐゴシック" pitchFamily="-1" charset="-128"/>
                <a:cs typeface="ＭＳ Ｐゴシック" pitchFamily="-1" charset="-128"/>
              </a:rPr>
              <a:t> mins</a:t>
            </a:r>
            <a:endParaRPr kumimoji="0" lang="en-GB" sz="2800" b="1" i="0" u="none" strike="noStrike" kern="0" cap="none" spc="0" normalizeH="0" baseline="0" noProof="0" dirty="0">
              <a:ln>
                <a:noFill/>
              </a:ln>
              <a:solidFill>
                <a:schemeClr val="tx1"/>
              </a:solidFill>
              <a:effectLst/>
              <a:uLnTx/>
              <a:uFillTx/>
              <a:latin typeface="Century Gothic" pitchFamily="-1" charset="0"/>
              <a:ea typeface="ＭＳ Ｐゴシック" pitchFamily="-1" charset="-128"/>
              <a:cs typeface="ＭＳ Ｐゴシック" pitchFamily="-1" charset="-128"/>
            </a:endParaRPr>
          </a:p>
          <a:p>
            <a:pPr marL="342900" marR="0" lvl="0" indent="-342900" algn="l" defTabSz="914400" rtl="0" eaLnBrk="1" fontAlgn="base" latinLnBrk="0" hangingPunct="1">
              <a:lnSpc>
                <a:spcPct val="100000"/>
              </a:lnSpc>
              <a:spcBef>
                <a:spcPct val="20000"/>
              </a:spcBef>
              <a:spcAft>
                <a:spcPct val="0"/>
              </a:spcAft>
              <a:buClr>
                <a:schemeClr val="accent1"/>
              </a:buClr>
              <a:buSzPct val="75000"/>
              <a:buFont typeface="Monotype Sorts" pitchFamily="-1" charset="2"/>
              <a:buChar char="l"/>
              <a:tabLst/>
              <a:defRPr/>
            </a:pPr>
            <a:endParaRPr kumimoji="0" lang="en-GB" sz="2800" b="1" i="0" u="none" strike="noStrike" kern="0" cap="none" spc="0" normalizeH="0" baseline="0" noProof="0" dirty="0">
              <a:ln>
                <a:noFill/>
              </a:ln>
              <a:solidFill>
                <a:schemeClr val="tx1"/>
              </a:solidFill>
              <a:effectLst/>
              <a:uLnTx/>
              <a:uFillTx/>
              <a:latin typeface="Century Gothic" pitchFamily="-1" charset="0"/>
              <a:ea typeface="ＭＳ Ｐゴシック" pitchFamily="-1" charset="-128"/>
            </a:endParaRPr>
          </a:p>
        </p:txBody>
      </p:sp>
      <p:sp>
        <p:nvSpPr>
          <p:cNvPr id="6" name="Rectangle 3"/>
          <p:cNvSpPr txBox="1">
            <a:spLocks noChangeArrowheads="1"/>
          </p:cNvSpPr>
          <p:nvPr/>
        </p:nvSpPr>
        <p:spPr bwMode="auto">
          <a:xfrm>
            <a:off x="76200" y="2971800"/>
            <a:ext cx="9221787" cy="3657600"/>
          </a:xfrm>
          <a:prstGeom prst="rect">
            <a:avLst/>
          </a:prstGeom>
          <a:noFill/>
          <a:ln w="9525">
            <a:noFill/>
            <a:miter lim="800000"/>
            <a:headEnd/>
            <a:tailEnd/>
          </a:ln>
        </p:spPr>
        <p:txBody>
          <a:bodyPr vert="horz" wrap="square" lIns="90488" tIns="44450" rIns="90488" bIns="4445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accent1"/>
              </a:buClr>
              <a:buSzPct val="75000"/>
              <a:buFont typeface="Monotype Sorts" pitchFamily="-1" charset="2"/>
              <a:buChar char="l"/>
              <a:tabLst/>
              <a:defRPr/>
            </a:pPr>
            <a:r>
              <a:rPr kumimoji="0" lang="en-GB" sz="2800" b="1" i="0" u="none" strike="noStrike" kern="0" cap="none" spc="0" normalizeH="0" baseline="0" noProof="0" dirty="0">
                <a:ln>
                  <a:noFill/>
                </a:ln>
                <a:solidFill>
                  <a:schemeClr val="tx1"/>
                </a:solidFill>
                <a:effectLst/>
                <a:uLnTx/>
                <a:uFillTx/>
                <a:latin typeface="Century Gothic" pitchFamily="-1" charset="0"/>
                <a:ea typeface="ＭＳ Ｐゴシック" pitchFamily="-1" charset="-128"/>
                <a:cs typeface="ＭＳ Ｐゴシック" pitchFamily="-1" charset="-128"/>
              </a:rPr>
              <a:t>Describe observations of different strategies that were being played out:</a:t>
            </a:r>
          </a:p>
          <a:p>
            <a:pPr marL="742950" marR="0" lvl="1" indent="-285750" algn="l" defTabSz="914400" rtl="0" eaLnBrk="1" fontAlgn="base" latinLnBrk="0" hangingPunct="1">
              <a:lnSpc>
                <a:spcPct val="100000"/>
              </a:lnSpc>
              <a:spcBef>
                <a:spcPct val="20000"/>
              </a:spcBef>
              <a:spcAft>
                <a:spcPct val="0"/>
              </a:spcAft>
              <a:buClr>
                <a:schemeClr val="accent2"/>
              </a:buClr>
              <a:buSzTx/>
              <a:buFontTx/>
              <a:buChar char="»"/>
              <a:tabLst/>
              <a:defRPr/>
            </a:pPr>
            <a:r>
              <a:rPr kumimoji="0" lang="en-GB" sz="2800" b="1" i="0" u="none" strike="noStrike" kern="0" cap="none" spc="0" normalizeH="0" baseline="0" noProof="0" dirty="0">
                <a:ln>
                  <a:noFill/>
                </a:ln>
                <a:solidFill>
                  <a:schemeClr val="tx1"/>
                </a:solidFill>
                <a:effectLst/>
                <a:uLnTx/>
                <a:uFillTx/>
                <a:latin typeface="Century Gothic" pitchFamily="-1" charset="0"/>
                <a:ea typeface="ＭＳ Ｐゴシック" pitchFamily="-1" charset="-128"/>
              </a:rPr>
              <a:t>Shouting to all</a:t>
            </a:r>
          </a:p>
          <a:p>
            <a:pPr marL="742950" marR="0" lvl="1" indent="-285750" algn="l" defTabSz="914400" rtl="0" eaLnBrk="1" fontAlgn="base" latinLnBrk="0" hangingPunct="1">
              <a:lnSpc>
                <a:spcPct val="100000"/>
              </a:lnSpc>
              <a:spcBef>
                <a:spcPct val="20000"/>
              </a:spcBef>
              <a:spcAft>
                <a:spcPct val="0"/>
              </a:spcAft>
              <a:buClr>
                <a:schemeClr val="accent2"/>
              </a:buClr>
              <a:buSzTx/>
              <a:buFontTx/>
              <a:buChar char="»"/>
              <a:tabLst/>
              <a:defRPr/>
            </a:pPr>
            <a:r>
              <a:rPr kumimoji="0" lang="en-GB" sz="2800" b="1" i="0" u="none" strike="noStrike" kern="0" cap="none" spc="0" normalizeH="0" baseline="0" noProof="0" dirty="0">
                <a:ln>
                  <a:noFill/>
                </a:ln>
                <a:solidFill>
                  <a:schemeClr val="tx1"/>
                </a:solidFill>
                <a:effectLst/>
                <a:uLnTx/>
                <a:uFillTx/>
                <a:latin typeface="Century Gothic" pitchFamily="-1" charset="0"/>
                <a:ea typeface="ＭＳ Ｐゴシック" pitchFamily="-1" charset="-128"/>
              </a:rPr>
              <a:t>Showing / Looking at cards</a:t>
            </a:r>
          </a:p>
          <a:p>
            <a:pPr marL="742950" marR="0" lvl="1" indent="-285750" algn="l" defTabSz="914400" rtl="0" eaLnBrk="1" fontAlgn="base" latinLnBrk="0" hangingPunct="1">
              <a:lnSpc>
                <a:spcPct val="100000"/>
              </a:lnSpc>
              <a:spcBef>
                <a:spcPct val="20000"/>
              </a:spcBef>
              <a:spcAft>
                <a:spcPct val="0"/>
              </a:spcAft>
              <a:buClr>
                <a:schemeClr val="accent2"/>
              </a:buClr>
              <a:buSzTx/>
              <a:buFontTx/>
              <a:buChar char="»"/>
              <a:tabLst/>
              <a:defRPr/>
            </a:pPr>
            <a:r>
              <a:rPr kumimoji="0" lang="en-GB" sz="2800" b="1" i="0" u="none" strike="noStrike" kern="0" cap="none" spc="0" normalizeH="0" baseline="0" noProof="0" dirty="0">
                <a:ln>
                  <a:noFill/>
                </a:ln>
                <a:solidFill>
                  <a:schemeClr val="tx1"/>
                </a:solidFill>
                <a:effectLst/>
                <a:uLnTx/>
                <a:uFillTx/>
                <a:latin typeface="Century Gothic" pitchFamily="-1" charset="0"/>
                <a:ea typeface="ＭＳ Ｐゴシック" pitchFamily="-1" charset="-128"/>
              </a:rPr>
              <a:t>Approaching one-on-one</a:t>
            </a:r>
          </a:p>
          <a:p>
            <a:pPr marL="742950" marR="0" lvl="1" indent="-285750" algn="l" defTabSz="914400" rtl="0" eaLnBrk="1" fontAlgn="base" latinLnBrk="0" hangingPunct="1">
              <a:lnSpc>
                <a:spcPct val="100000"/>
              </a:lnSpc>
              <a:spcBef>
                <a:spcPct val="20000"/>
              </a:spcBef>
              <a:spcAft>
                <a:spcPct val="0"/>
              </a:spcAft>
              <a:buClr>
                <a:schemeClr val="accent2"/>
              </a:buClr>
              <a:buSzTx/>
              <a:buFontTx/>
              <a:buChar char="»"/>
              <a:tabLst/>
              <a:defRPr/>
            </a:pPr>
            <a:r>
              <a:rPr kumimoji="0" lang="en-GB" sz="2800" b="1" i="0" u="none" strike="noStrike" kern="0" cap="none" spc="0" normalizeH="0" baseline="0" noProof="0" dirty="0">
                <a:ln>
                  <a:noFill/>
                </a:ln>
                <a:solidFill>
                  <a:schemeClr val="tx1"/>
                </a:solidFill>
                <a:effectLst/>
                <a:uLnTx/>
                <a:uFillTx/>
                <a:latin typeface="Century Gothic" pitchFamily="-1" charset="0"/>
                <a:ea typeface="ＭＳ Ｐゴシック" pitchFamily="-1" charset="-128"/>
              </a:rPr>
              <a:t>Settling down with exact number or near as possible</a:t>
            </a:r>
          </a:p>
        </p:txBody>
      </p:sp>
      <p:sp>
        <p:nvSpPr>
          <p:cNvPr id="7" name="Rectangle 2"/>
          <p:cNvSpPr txBox="1">
            <a:spLocks noChangeArrowheads="1"/>
          </p:cNvSpPr>
          <p:nvPr/>
        </p:nvSpPr>
        <p:spPr bwMode="auto">
          <a:xfrm>
            <a:off x="3200400" y="2362200"/>
            <a:ext cx="35814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ＭＳ Ｐゴシック" pitchFamily="-1" charset="-128"/>
                <a:cs typeface="ＭＳ Ｐゴシック" pitchFamily="-1" charset="-128"/>
              </a:defRPr>
            </a:lvl1pPr>
            <a:lvl2pPr algn="ctr" rtl="0" eaLnBrk="0" fontAlgn="base" hangingPunct="0">
              <a:spcBef>
                <a:spcPct val="0"/>
              </a:spcBef>
              <a:spcAft>
                <a:spcPct val="0"/>
              </a:spcAft>
              <a:defRPr sz="4400">
                <a:solidFill>
                  <a:schemeClr val="tx2"/>
                </a:solidFill>
                <a:latin typeface="Arial" charset="0"/>
                <a:ea typeface="ＭＳ Ｐゴシック" pitchFamily="-1" charset="-128"/>
                <a:cs typeface="ＭＳ Ｐゴシック" pitchFamily="-1" charset="-128"/>
              </a:defRPr>
            </a:lvl2pPr>
            <a:lvl3pPr algn="ctr" rtl="0" eaLnBrk="0" fontAlgn="base" hangingPunct="0">
              <a:spcBef>
                <a:spcPct val="0"/>
              </a:spcBef>
              <a:spcAft>
                <a:spcPct val="0"/>
              </a:spcAft>
              <a:defRPr sz="4400">
                <a:solidFill>
                  <a:schemeClr val="tx2"/>
                </a:solidFill>
                <a:latin typeface="Arial" charset="0"/>
                <a:ea typeface="ＭＳ Ｐゴシック" pitchFamily="-1" charset="-128"/>
                <a:cs typeface="ＭＳ Ｐゴシック" pitchFamily="-1" charset="-128"/>
              </a:defRPr>
            </a:lvl3pPr>
            <a:lvl4pPr algn="ctr" rtl="0" eaLnBrk="0" fontAlgn="base" hangingPunct="0">
              <a:spcBef>
                <a:spcPct val="0"/>
              </a:spcBef>
              <a:spcAft>
                <a:spcPct val="0"/>
              </a:spcAft>
              <a:defRPr sz="4400">
                <a:solidFill>
                  <a:schemeClr val="tx2"/>
                </a:solidFill>
                <a:latin typeface="Arial" charset="0"/>
                <a:ea typeface="ＭＳ Ｐゴシック" pitchFamily="-1" charset="-128"/>
                <a:cs typeface="ＭＳ Ｐゴシック" pitchFamily="-1" charset="-128"/>
              </a:defRPr>
            </a:lvl4pPr>
            <a:lvl5pPr algn="ctr" rtl="0" eaLnBrk="0" fontAlgn="base" hangingPunct="0">
              <a:spcBef>
                <a:spcPct val="0"/>
              </a:spcBef>
              <a:spcAft>
                <a:spcPct val="0"/>
              </a:spcAft>
              <a:defRPr sz="4400">
                <a:solidFill>
                  <a:schemeClr val="tx2"/>
                </a:solidFill>
                <a:latin typeface="Arial" charset="0"/>
                <a:ea typeface="ＭＳ Ｐゴシック" pitchFamily="-1" charset="-128"/>
                <a:cs typeface="ＭＳ Ｐゴシック" pitchFamily="-1" charset="-128"/>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eaLnBrk="1" hangingPunct="1">
              <a:defRPr/>
            </a:pPr>
            <a:r>
              <a:rPr lang="en-GB" kern="0" dirty="0">
                <a:solidFill>
                  <a:srgbClr val="FF0000"/>
                </a:solidFill>
                <a:effectLst>
                  <a:outerShdw blurRad="38100" dist="38100" dir="2700000" algn="tl">
                    <a:srgbClr val="000000">
                      <a:alpha val="43137"/>
                    </a:srgbClr>
                  </a:outerShdw>
                </a:effectLst>
                <a:ea typeface="+mj-ea"/>
                <a:cs typeface="+mj-cs"/>
              </a:rPr>
              <a:t>Do it NOW!!</a:t>
            </a:r>
          </a:p>
        </p:txBody>
      </p:sp>
    </p:spTree>
    <p:extLst>
      <p:ext uri="{BB962C8B-B14F-4D97-AF65-F5344CB8AC3E}">
        <p14:creationId xmlns:p14="http://schemas.microsoft.com/office/powerpoint/2010/main" val="8888393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54274"/>
                                        </p:tgtEl>
                                        <p:attrNameLst>
                                          <p:attrName>style.visibility</p:attrName>
                                        </p:attrNameLst>
                                      </p:cBhvr>
                                      <p:to>
                                        <p:strVal val="visible"/>
                                      </p:to>
                                    </p:set>
                                    <p:anim calcmode="lin" valueType="num">
                                      <p:cBhvr>
                                        <p:cTn id="7" dur="1000" fill="hold"/>
                                        <p:tgtEl>
                                          <p:spTgt spid="54274"/>
                                        </p:tgtEl>
                                        <p:attrNameLst>
                                          <p:attrName>ppt_w</p:attrName>
                                        </p:attrNameLst>
                                      </p:cBhvr>
                                      <p:tavLst>
                                        <p:tav tm="0">
                                          <p:val>
                                            <p:fltVal val="0"/>
                                          </p:val>
                                        </p:tav>
                                        <p:tav tm="100000">
                                          <p:val>
                                            <p:strVal val="#ppt_w"/>
                                          </p:val>
                                        </p:tav>
                                      </p:tavLst>
                                    </p:anim>
                                    <p:anim calcmode="lin" valueType="num">
                                      <p:cBhvr>
                                        <p:cTn id="8" dur="1000" fill="hold"/>
                                        <p:tgtEl>
                                          <p:spTgt spid="54274"/>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wipe(up)">
                                      <p:cBhvr>
                                        <p:cTn id="13" dur="1000"/>
                                        <p:tgtEl>
                                          <p:spTgt spid="5">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5">
                                            <p:txEl>
                                              <p:pRg st="1" end="1"/>
                                            </p:txEl>
                                          </p:spTgt>
                                        </p:tgtEl>
                                        <p:attrNameLst>
                                          <p:attrName>style.visibility</p:attrName>
                                        </p:attrNameLst>
                                      </p:cBhvr>
                                      <p:to>
                                        <p:strVal val="visible"/>
                                      </p:to>
                                    </p:set>
                                    <p:animEffect transition="in" filter="wipe(up)">
                                      <p:cBhvr>
                                        <p:cTn id="18" dur="1000"/>
                                        <p:tgtEl>
                                          <p:spTgt spid="5">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6"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down)">
                                      <p:cBhvr>
                                        <p:cTn id="23" dur="580">
                                          <p:stCondLst>
                                            <p:cond delay="0"/>
                                          </p:stCondLst>
                                        </p:cTn>
                                        <p:tgtEl>
                                          <p:spTgt spid="7"/>
                                        </p:tgtEl>
                                      </p:cBhvr>
                                    </p:animEffect>
                                    <p:anim calcmode="lin" valueType="num">
                                      <p:cBhvr>
                                        <p:cTn id="24"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29" dur="26">
                                          <p:stCondLst>
                                            <p:cond delay="650"/>
                                          </p:stCondLst>
                                        </p:cTn>
                                        <p:tgtEl>
                                          <p:spTgt spid="7"/>
                                        </p:tgtEl>
                                      </p:cBhvr>
                                      <p:to x="100000" y="60000"/>
                                    </p:animScale>
                                    <p:animScale>
                                      <p:cBhvr>
                                        <p:cTn id="30" dur="166" decel="50000">
                                          <p:stCondLst>
                                            <p:cond delay="676"/>
                                          </p:stCondLst>
                                        </p:cTn>
                                        <p:tgtEl>
                                          <p:spTgt spid="7"/>
                                        </p:tgtEl>
                                      </p:cBhvr>
                                      <p:to x="100000" y="100000"/>
                                    </p:animScale>
                                    <p:animScale>
                                      <p:cBhvr>
                                        <p:cTn id="31" dur="26">
                                          <p:stCondLst>
                                            <p:cond delay="1312"/>
                                          </p:stCondLst>
                                        </p:cTn>
                                        <p:tgtEl>
                                          <p:spTgt spid="7"/>
                                        </p:tgtEl>
                                      </p:cBhvr>
                                      <p:to x="100000" y="80000"/>
                                    </p:animScale>
                                    <p:animScale>
                                      <p:cBhvr>
                                        <p:cTn id="32" dur="166" decel="50000">
                                          <p:stCondLst>
                                            <p:cond delay="1338"/>
                                          </p:stCondLst>
                                        </p:cTn>
                                        <p:tgtEl>
                                          <p:spTgt spid="7"/>
                                        </p:tgtEl>
                                      </p:cBhvr>
                                      <p:to x="100000" y="100000"/>
                                    </p:animScale>
                                    <p:animScale>
                                      <p:cBhvr>
                                        <p:cTn id="33" dur="26">
                                          <p:stCondLst>
                                            <p:cond delay="1642"/>
                                          </p:stCondLst>
                                        </p:cTn>
                                        <p:tgtEl>
                                          <p:spTgt spid="7"/>
                                        </p:tgtEl>
                                      </p:cBhvr>
                                      <p:to x="100000" y="90000"/>
                                    </p:animScale>
                                    <p:animScale>
                                      <p:cBhvr>
                                        <p:cTn id="34" dur="166" decel="50000">
                                          <p:stCondLst>
                                            <p:cond delay="1668"/>
                                          </p:stCondLst>
                                        </p:cTn>
                                        <p:tgtEl>
                                          <p:spTgt spid="7"/>
                                        </p:tgtEl>
                                      </p:cBhvr>
                                      <p:to x="100000" y="100000"/>
                                    </p:animScale>
                                    <p:animScale>
                                      <p:cBhvr>
                                        <p:cTn id="35" dur="26">
                                          <p:stCondLst>
                                            <p:cond delay="1808"/>
                                          </p:stCondLst>
                                        </p:cTn>
                                        <p:tgtEl>
                                          <p:spTgt spid="7"/>
                                        </p:tgtEl>
                                      </p:cBhvr>
                                      <p:to x="100000" y="95000"/>
                                    </p:animScale>
                                    <p:animScale>
                                      <p:cBhvr>
                                        <p:cTn id="36" dur="166" decel="50000">
                                          <p:stCondLst>
                                            <p:cond delay="1834"/>
                                          </p:stCondLst>
                                        </p:cTn>
                                        <p:tgtEl>
                                          <p:spTgt spid="7"/>
                                        </p:tgtEl>
                                      </p:cBhvr>
                                      <p:to x="100000" y="100000"/>
                                    </p:animScale>
                                  </p:childTnLst>
                                  <p:subTnLst>
                                    <p:audio>
                                      <p:cMediaNode vol="91000">
                                        <p:cTn display="0" masterRel="sameClick">
                                          <p:stCondLst>
                                            <p:cond evt="begin" delay="0">
                                              <p:tn val="21"/>
                                            </p:cond>
                                          </p:stCondLst>
                                          <p:endCondLst>
                                            <p:cond evt="onStopAudio" delay="0">
                                              <p:tgtEl>
                                                <p:sldTgt/>
                                              </p:tgtEl>
                                            </p:cond>
                                          </p:endCondLst>
                                        </p:cTn>
                                        <p:tgtEl>
                                          <p:sndTgt r:embed="rId3" name="bomb.wav"/>
                                        </p:tgtEl>
                                      </p:cMediaNode>
                                    </p:audio>
                                  </p:subTnLst>
                                </p:cTn>
                              </p:par>
                            </p:childTnLst>
                          </p:cTn>
                        </p:par>
                      </p:childTnLst>
                    </p:cTn>
                  </p:par>
                  <p:par>
                    <p:cTn id="37" fill="hold">
                      <p:stCondLst>
                        <p:cond delay="indefinite"/>
                      </p:stCondLst>
                      <p:childTnLst>
                        <p:par>
                          <p:cTn id="38" fill="hold">
                            <p:stCondLst>
                              <p:cond delay="0"/>
                            </p:stCondLst>
                            <p:childTnLst>
                              <p:par>
                                <p:cTn id="39" presetID="21" presetClass="exit" presetSubtype="1" fill="hold" grpId="1" nodeType="clickEffect">
                                  <p:stCondLst>
                                    <p:cond delay="0"/>
                                  </p:stCondLst>
                                  <p:childTnLst>
                                    <p:animEffect transition="out" filter="wheel(1)">
                                      <p:cBhvr>
                                        <p:cTn id="40" dur="2000"/>
                                        <p:tgtEl>
                                          <p:spTgt spid="7"/>
                                        </p:tgtEl>
                                      </p:cBhvr>
                                    </p:animEffect>
                                    <p:set>
                                      <p:cBhvr>
                                        <p:cTn id="41" dur="1" fill="hold">
                                          <p:stCondLst>
                                            <p:cond delay="1999"/>
                                          </p:stCondLst>
                                        </p:cTn>
                                        <p:tgtEl>
                                          <p:spTgt spid="7"/>
                                        </p:tgtEl>
                                        <p:attrNameLst>
                                          <p:attrName>style.visibility</p:attrName>
                                        </p:attrNameLst>
                                      </p:cBhvr>
                                      <p:to>
                                        <p:strVal val="hidden"/>
                                      </p:to>
                                    </p:set>
                                  </p:childTnLst>
                                </p:cTn>
                              </p:par>
                            </p:childTnLst>
                          </p:cTn>
                        </p:par>
                        <p:par>
                          <p:cTn id="42" fill="hold">
                            <p:stCondLst>
                              <p:cond delay="2000"/>
                            </p:stCondLst>
                            <p:childTnLst>
                              <p:par>
                                <p:cTn id="43" presetID="22" presetClass="entr" presetSubtype="1" fill="hold" grpId="0" nodeType="afterEffect">
                                  <p:stCondLst>
                                    <p:cond delay="0"/>
                                  </p:stCondLst>
                                  <p:childTnLst>
                                    <p:set>
                                      <p:cBhvr>
                                        <p:cTn id="44" dur="1" fill="hold">
                                          <p:stCondLst>
                                            <p:cond delay="0"/>
                                          </p:stCondLst>
                                        </p:cTn>
                                        <p:tgtEl>
                                          <p:spTgt spid="6">
                                            <p:txEl>
                                              <p:pRg st="0" end="0"/>
                                            </p:txEl>
                                          </p:spTgt>
                                        </p:tgtEl>
                                        <p:attrNameLst>
                                          <p:attrName>style.visibility</p:attrName>
                                        </p:attrNameLst>
                                      </p:cBhvr>
                                      <p:to>
                                        <p:strVal val="visible"/>
                                      </p:to>
                                    </p:set>
                                    <p:animEffect transition="in" filter="wipe(up)">
                                      <p:cBhvr>
                                        <p:cTn id="45" dur="1000"/>
                                        <p:tgtEl>
                                          <p:spTgt spid="6">
                                            <p:txEl>
                                              <p:pRg st="0" end="0"/>
                                            </p:txEl>
                                          </p:spTgt>
                                        </p:tgtEl>
                                      </p:cBhvr>
                                    </p:animEffect>
                                  </p:childTnLst>
                                </p:cTn>
                              </p:par>
                            </p:childTnLst>
                          </p:cTn>
                        </p:par>
                        <p:par>
                          <p:cTn id="46" fill="hold">
                            <p:stCondLst>
                              <p:cond delay="3000"/>
                            </p:stCondLst>
                            <p:childTnLst>
                              <p:par>
                                <p:cTn id="47" presetID="22" presetClass="entr" presetSubtype="1" fill="hold" grpId="0" nodeType="afterEffect">
                                  <p:stCondLst>
                                    <p:cond delay="0"/>
                                  </p:stCondLst>
                                  <p:childTnLst>
                                    <p:set>
                                      <p:cBhvr>
                                        <p:cTn id="48" dur="1" fill="hold">
                                          <p:stCondLst>
                                            <p:cond delay="0"/>
                                          </p:stCondLst>
                                        </p:cTn>
                                        <p:tgtEl>
                                          <p:spTgt spid="6">
                                            <p:txEl>
                                              <p:pRg st="1" end="1"/>
                                            </p:txEl>
                                          </p:spTgt>
                                        </p:tgtEl>
                                        <p:attrNameLst>
                                          <p:attrName>style.visibility</p:attrName>
                                        </p:attrNameLst>
                                      </p:cBhvr>
                                      <p:to>
                                        <p:strVal val="visible"/>
                                      </p:to>
                                    </p:set>
                                    <p:animEffect transition="in" filter="wipe(up)">
                                      <p:cBhvr>
                                        <p:cTn id="49" dur="1000"/>
                                        <p:tgtEl>
                                          <p:spTgt spid="6">
                                            <p:txEl>
                                              <p:pRg st="1" end="1"/>
                                            </p:txEl>
                                          </p:spTgt>
                                        </p:tgtEl>
                                      </p:cBhvr>
                                    </p:animEffect>
                                  </p:childTnLst>
                                </p:cTn>
                              </p:par>
                            </p:childTnLst>
                          </p:cTn>
                        </p:par>
                        <p:par>
                          <p:cTn id="50" fill="hold">
                            <p:stCondLst>
                              <p:cond delay="4000"/>
                            </p:stCondLst>
                            <p:childTnLst>
                              <p:par>
                                <p:cTn id="51" presetID="22" presetClass="entr" presetSubtype="1" fill="hold" grpId="0" nodeType="afterEffect">
                                  <p:stCondLst>
                                    <p:cond delay="0"/>
                                  </p:stCondLst>
                                  <p:childTnLst>
                                    <p:set>
                                      <p:cBhvr>
                                        <p:cTn id="52" dur="1" fill="hold">
                                          <p:stCondLst>
                                            <p:cond delay="0"/>
                                          </p:stCondLst>
                                        </p:cTn>
                                        <p:tgtEl>
                                          <p:spTgt spid="6">
                                            <p:txEl>
                                              <p:pRg st="2" end="2"/>
                                            </p:txEl>
                                          </p:spTgt>
                                        </p:tgtEl>
                                        <p:attrNameLst>
                                          <p:attrName>style.visibility</p:attrName>
                                        </p:attrNameLst>
                                      </p:cBhvr>
                                      <p:to>
                                        <p:strVal val="visible"/>
                                      </p:to>
                                    </p:set>
                                    <p:animEffect transition="in" filter="wipe(up)">
                                      <p:cBhvr>
                                        <p:cTn id="53" dur="1000"/>
                                        <p:tgtEl>
                                          <p:spTgt spid="6">
                                            <p:txEl>
                                              <p:pRg st="2" end="2"/>
                                            </p:txEl>
                                          </p:spTgt>
                                        </p:tgtEl>
                                      </p:cBhvr>
                                    </p:animEffect>
                                  </p:childTnLst>
                                </p:cTn>
                              </p:par>
                            </p:childTnLst>
                          </p:cTn>
                        </p:par>
                        <p:par>
                          <p:cTn id="54" fill="hold">
                            <p:stCondLst>
                              <p:cond delay="5000"/>
                            </p:stCondLst>
                            <p:childTnLst>
                              <p:par>
                                <p:cTn id="55" presetID="22" presetClass="entr" presetSubtype="1" fill="hold" grpId="0" nodeType="afterEffect">
                                  <p:stCondLst>
                                    <p:cond delay="0"/>
                                  </p:stCondLst>
                                  <p:childTnLst>
                                    <p:set>
                                      <p:cBhvr>
                                        <p:cTn id="56" dur="1" fill="hold">
                                          <p:stCondLst>
                                            <p:cond delay="0"/>
                                          </p:stCondLst>
                                        </p:cTn>
                                        <p:tgtEl>
                                          <p:spTgt spid="6">
                                            <p:txEl>
                                              <p:pRg st="3" end="3"/>
                                            </p:txEl>
                                          </p:spTgt>
                                        </p:tgtEl>
                                        <p:attrNameLst>
                                          <p:attrName>style.visibility</p:attrName>
                                        </p:attrNameLst>
                                      </p:cBhvr>
                                      <p:to>
                                        <p:strVal val="visible"/>
                                      </p:to>
                                    </p:set>
                                    <p:animEffect transition="in" filter="wipe(up)">
                                      <p:cBhvr>
                                        <p:cTn id="57" dur="1000"/>
                                        <p:tgtEl>
                                          <p:spTgt spid="6">
                                            <p:txEl>
                                              <p:pRg st="3" end="3"/>
                                            </p:txEl>
                                          </p:spTgt>
                                        </p:tgtEl>
                                      </p:cBhvr>
                                    </p:animEffect>
                                  </p:childTnLst>
                                </p:cTn>
                              </p:par>
                            </p:childTnLst>
                          </p:cTn>
                        </p:par>
                        <p:par>
                          <p:cTn id="58" fill="hold">
                            <p:stCondLst>
                              <p:cond delay="6000"/>
                            </p:stCondLst>
                            <p:childTnLst>
                              <p:par>
                                <p:cTn id="59" presetID="22" presetClass="entr" presetSubtype="1" fill="hold" grpId="0" nodeType="afterEffect">
                                  <p:stCondLst>
                                    <p:cond delay="0"/>
                                  </p:stCondLst>
                                  <p:childTnLst>
                                    <p:set>
                                      <p:cBhvr>
                                        <p:cTn id="60" dur="1" fill="hold">
                                          <p:stCondLst>
                                            <p:cond delay="0"/>
                                          </p:stCondLst>
                                        </p:cTn>
                                        <p:tgtEl>
                                          <p:spTgt spid="6">
                                            <p:txEl>
                                              <p:pRg st="4" end="4"/>
                                            </p:txEl>
                                          </p:spTgt>
                                        </p:tgtEl>
                                        <p:attrNameLst>
                                          <p:attrName>style.visibility</p:attrName>
                                        </p:attrNameLst>
                                      </p:cBhvr>
                                      <p:to>
                                        <p:strVal val="visible"/>
                                      </p:to>
                                    </p:set>
                                    <p:animEffect transition="in" filter="wipe(up)">
                                      <p:cBhvr>
                                        <p:cTn id="61" dur="10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p:bldP spid="5" grpId="0" build="p"/>
      <p:bldP spid="6" grpId="0" build="p"/>
      <p:bldP spid="7" grpId="0"/>
      <p:bldP spid="7" grpId="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1828800" y="1441450"/>
            <a:ext cx="5213350" cy="914400"/>
          </a:xfrm>
          <a:prstGeom prst="rect">
            <a:avLst/>
          </a:prstGeom>
          <a:noFill/>
          <a:ln w="9525">
            <a:noFill/>
            <a:miter lim="800000"/>
            <a:headEnd/>
            <a:tailEnd/>
          </a:ln>
        </p:spPr>
        <p:txBody>
          <a:bodyPr wrap="none">
            <a:prstTxWarp prst="textNoShape">
              <a:avLst/>
            </a:prstTxWarp>
            <a:spAutoFit/>
          </a:bodyPr>
          <a:lstStyle/>
          <a:p>
            <a:r>
              <a:rPr lang="en-GB" sz="5400" dirty="0">
                <a:solidFill>
                  <a:srgbClr val="660066"/>
                </a:solidFill>
              </a:rPr>
              <a:t>E                       I</a:t>
            </a:r>
          </a:p>
        </p:txBody>
      </p:sp>
      <p:sp>
        <p:nvSpPr>
          <p:cNvPr id="35843" name="Line 3"/>
          <p:cNvSpPr>
            <a:spLocks noChangeShapeType="1"/>
          </p:cNvSpPr>
          <p:nvPr/>
        </p:nvSpPr>
        <p:spPr bwMode="auto">
          <a:xfrm>
            <a:off x="4775200" y="1200150"/>
            <a:ext cx="0" cy="5486400"/>
          </a:xfrm>
          <a:prstGeom prst="line">
            <a:avLst/>
          </a:prstGeom>
          <a:noFill/>
          <a:ln w="9525">
            <a:solidFill>
              <a:srgbClr val="003300"/>
            </a:solidFill>
            <a:prstDash val="sysDot"/>
            <a:round/>
            <a:headEnd/>
            <a:tailEnd/>
          </a:ln>
        </p:spPr>
        <p:txBody>
          <a:bodyPr wrap="none" anchor="ctr">
            <a:prstTxWarp prst="textNoShape">
              <a:avLst/>
            </a:prstTxWarp>
          </a:bodyPr>
          <a:lstStyle/>
          <a:p>
            <a:endParaRPr lang="en-US" dirty="0"/>
          </a:p>
        </p:txBody>
      </p:sp>
      <p:sp>
        <p:nvSpPr>
          <p:cNvPr id="35844" name="Text Box 4"/>
          <p:cNvSpPr txBox="1">
            <a:spLocks noChangeArrowheads="1"/>
          </p:cNvSpPr>
          <p:nvPr/>
        </p:nvSpPr>
        <p:spPr bwMode="auto">
          <a:xfrm>
            <a:off x="1243013" y="2200275"/>
            <a:ext cx="2324100" cy="4108450"/>
          </a:xfrm>
          <a:prstGeom prst="rect">
            <a:avLst/>
          </a:prstGeom>
          <a:noFill/>
          <a:ln w="9525">
            <a:noFill/>
            <a:miter lim="800000"/>
            <a:headEnd/>
            <a:tailEnd/>
          </a:ln>
        </p:spPr>
        <p:txBody>
          <a:bodyPr wrap="none">
            <a:prstTxWarp prst="textNoShape">
              <a:avLst/>
            </a:prstTxWarp>
            <a:spAutoFit/>
          </a:bodyPr>
          <a:lstStyle/>
          <a:p>
            <a:pPr>
              <a:spcBef>
                <a:spcPct val="20000"/>
              </a:spcBef>
            </a:pPr>
            <a:r>
              <a:rPr lang="en-GB" sz="2800" b="1" u="sng" dirty="0">
                <a:solidFill>
                  <a:srgbClr val="C00000"/>
                </a:solidFill>
                <a:effectLst>
                  <a:outerShdw blurRad="38100" dist="38100" dir="2700000" algn="tl">
                    <a:srgbClr val="000000">
                      <a:alpha val="43137"/>
                    </a:srgbClr>
                  </a:outerShdw>
                </a:effectLst>
                <a:latin typeface="Comic Sans MS" pitchFamily="-1" charset="0"/>
              </a:rPr>
              <a:t>E</a:t>
            </a:r>
            <a:r>
              <a:rPr lang="en-GB" sz="2800" u="sng" dirty="0">
                <a:solidFill>
                  <a:srgbClr val="003300"/>
                </a:solidFill>
                <a:latin typeface="Comic Sans MS" pitchFamily="-1" charset="0"/>
              </a:rPr>
              <a:t>xtraversion</a:t>
            </a:r>
          </a:p>
          <a:p>
            <a:pPr>
              <a:spcBef>
                <a:spcPct val="20000"/>
              </a:spcBef>
            </a:pPr>
            <a:r>
              <a:rPr lang="en-GB" sz="2800" dirty="0">
                <a:solidFill>
                  <a:srgbClr val="003300"/>
                </a:solidFill>
                <a:latin typeface="Comic Sans MS" pitchFamily="-1" charset="0"/>
              </a:rPr>
              <a:t>Active</a:t>
            </a:r>
          </a:p>
          <a:p>
            <a:pPr>
              <a:spcBef>
                <a:spcPct val="20000"/>
              </a:spcBef>
            </a:pPr>
            <a:r>
              <a:rPr lang="en-GB" sz="2800" dirty="0">
                <a:solidFill>
                  <a:srgbClr val="003300"/>
                </a:solidFill>
                <a:latin typeface="Comic Sans MS" pitchFamily="-1" charset="0"/>
              </a:rPr>
              <a:t>Outward</a:t>
            </a:r>
          </a:p>
          <a:p>
            <a:pPr>
              <a:spcBef>
                <a:spcPct val="20000"/>
              </a:spcBef>
            </a:pPr>
            <a:r>
              <a:rPr lang="en-GB" sz="2800" dirty="0">
                <a:solidFill>
                  <a:srgbClr val="003300"/>
                </a:solidFill>
                <a:latin typeface="Comic Sans MS" pitchFamily="-1" charset="0"/>
              </a:rPr>
              <a:t>Sociable</a:t>
            </a:r>
          </a:p>
          <a:p>
            <a:pPr>
              <a:spcBef>
                <a:spcPct val="20000"/>
              </a:spcBef>
            </a:pPr>
            <a:r>
              <a:rPr lang="en-GB" sz="2800" dirty="0">
                <a:solidFill>
                  <a:srgbClr val="003300"/>
                </a:solidFill>
                <a:latin typeface="Comic Sans MS" pitchFamily="-1" charset="0"/>
              </a:rPr>
              <a:t>People</a:t>
            </a:r>
          </a:p>
          <a:p>
            <a:pPr>
              <a:spcBef>
                <a:spcPct val="20000"/>
              </a:spcBef>
            </a:pPr>
            <a:r>
              <a:rPr lang="en-GB" sz="2800" dirty="0">
                <a:solidFill>
                  <a:srgbClr val="003300"/>
                </a:solidFill>
                <a:latin typeface="Comic Sans MS" pitchFamily="-1" charset="0"/>
              </a:rPr>
              <a:t>Many</a:t>
            </a:r>
          </a:p>
          <a:p>
            <a:pPr>
              <a:spcBef>
                <a:spcPct val="20000"/>
              </a:spcBef>
            </a:pPr>
            <a:r>
              <a:rPr lang="en-GB" sz="2800" dirty="0">
                <a:solidFill>
                  <a:srgbClr val="003300"/>
                </a:solidFill>
                <a:latin typeface="Comic Sans MS" pitchFamily="-1" charset="0"/>
              </a:rPr>
              <a:t>Expressive</a:t>
            </a:r>
          </a:p>
          <a:p>
            <a:pPr>
              <a:spcBef>
                <a:spcPct val="20000"/>
              </a:spcBef>
            </a:pPr>
            <a:r>
              <a:rPr lang="en-GB" sz="2800" dirty="0">
                <a:solidFill>
                  <a:srgbClr val="003300"/>
                </a:solidFill>
                <a:latin typeface="Comic Sans MS" pitchFamily="-1" charset="0"/>
              </a:rPr>
              <a:t>Breadth</a:t>
            </a:r>
          </a:p>
        </p:txBody>
      </p:sp>
      <p:sp>
        <p:nvSpPr>
          <p:cNvPr id="35845" name="Text Box 5"/>
          <p:cNvSpPr txBox="1">
            <a:spLocks noChangeArrowheads="1"/>
          </p:cNvSpPr>
          <p:nvPr/>
        </p:nvSpPr>
        <p:spPr bwMode="auto">
          <a:xfrm>
            <a:off x="5859463" y="2200275"/>
            <a:ext cx="2276475" cy="4108450"/>
          </a:xfrm>
          <a:prstGeom prst="rect">
            <a:avLst/>
          </a:prstGeom>
          <a:noFill/>
          <a:ln w="9525">
            <a:noFill/>
            <a:miter lim="800000"/>
            <a:headEnd/>
            <a:tailEnd/>
          </a:ln>
        </p:spPr>
        <p:txBody>
          <a:bodyPr wrap="none">
            <a:prstTxWarp prst="textNoShape">
              <a:avLst/>
            </a:prstTxWarp>
            <a:spAutoFit/>
          </a:bodyPr>
          <a:lstStyle/>
          <a:p>
            <a:pPr>
              <a:spcBef>
                <a:spcPct val="20000"/>
              </a:spcBef>
            </a:pPr>
            <a:r>
              <a:rPr lang="en-GB" sz="2800" b="1" u="sng" dirty="0">
                <a:solidFill>
                  <a:srgbClr val="C00000"/>
                </a:solidFill>
                <a:latin typeface="Comic Sans MS" pitchFamily="-1" charset="0"/>
              </a:rPr>
              <a:t>I</a:t>
            </a:r>
            <a:r>
              <a:rPr lang="en-GB" sz="2800" u="sng" dirty="0">
                <a:solidFill>
                  <a:srgbClr val="003300"/>
                </a:solidFill>
                <a:latin typeface="Comic Sans MS" pitchFamily="-1" charset="0"/>
              </a:rPr>
              <a:t>ntroversion</a:t>
            </a:r>
          </a:p>
          <a:p>
            <a:pPr>
              <a:spcBef>
                <a:spcPct val="20000"/>
              </a:spcBef>
            </a:pPr>
            <a:r>
              <a:rPr lang="en-GB" sz="2800" dirty="0">
                <a:solidFill>
                  <a:srgbClr val="003300"/>
                </a:solidFill>
                <a:latin typeface="Comic Sans MS" pitchFamily="-1" charset="0"/>
              </a:rPr>
              <a:t>Reflective</a:t>
            </a:r>
          </a:p>
          <a:p>
            <a:pPr>
              <a:spcBef>
                <a:spcPct val="20000"/>
              </a:spcBef>
            </a:pPr>
            <a:r>
              <a:rPr lang="en-GB" sz="2800" dirty="0">
                <a:solidFill>
                  <a:srgbClr val="003300"/>
                </a:solidFill>
                <a:latin typeface="Comic Sans MS" pitchFamily="-1" charset="0"/>
              </a:rPr>
              <a:t>Inward</a:t>
            </a:r>
          </a:p>
          <a:p>
            <a:pPr>
              <a:spcBef>
                <a:spcPct val="20000"/>
              </a:spcBef>
            </a:pPr>
            <a:r>
              <a:rPr lang="en-GB" sz="2800" dirty="0">
                <a:solidFill>
                  <a:srgbClr val="003300"/>
                </a:solidFill>
                <a:latin typeface="Comic Sans MS" pitchFamily="-1" charset="0"/>
              </a:rPr>
              <a:t>Reserved</a:t>
            </a:r>
          </a:p>
          <a:p>
            <a:pPr>
              <a:spcBef>
                <a:spcPct val="20000"/>
              </a:spcBef>
            </a:pPr>
            <a:r>
              <a:rPr lang="en-GB" sz="2800" dirty="0">
                <a:solidFill>
                  <a:srgbClr val="003300"/>
                </a:solidFill>
                <a:latin typeface="Comic Sans MS" pitchFamily="-1" charset="0"/>
              </a:rPr>
              <a:t>Privacy</a:t>
            </a:r>
          </a:p>
          <a:p>
            <a:pPr>
              <a:spcBef>
                <a:spcPct val="20000"/>
              </a:spcBef>
            </a:pPr>
            <a:r>
              <a:rPr lang="en-GB" sz="2800" dirty="0">
                <a:solidFill>
                  <a:srgbClr val="003300"/>
                </a:solidFill>
                <a:latin typeface="Comic Sans MS" pitchFamily="-1" charset="0"/>
              </a:rPr>
              <a:t>Few</a:t>
            </a:r>
          </a:p>
          <a:p>
            <a:pPr>
              <a:spcBef>
                <a:spcPct val="20000"/>
              </a:spcBef>
            </a:pPr>
            <a:r>
              <a:rPr lang="en-GB" sz="2800" dirty="0">
                <a:solidFill>
                  <a:srgbClr val="003300"/>
                </a:solidFill>
                <a:latin typeface="Comic Sans MS" pitchFamily="-1" charset="0"/>
              </a:rPr>
              <a:t>Quiet</a:t>
            </a:r>
          </a:p>
          <a:p>
            <a:pPr>
              <a:spcBef>
                <a:spcPct val="20000"/>
              </a:spcBef>
            </a:pPr>
            <a:r>
              <a:rPr lang="en-GB" sz="2800" dirty="0">
                <a:solidFill>
                  <a:srgbClr val="003300"/>
                </a:solidFill>
                <a:latin typeface="Comic Sans MS" pitchFamily="-1" charset="0"/>
              </a:rPr>
              <a:t>Depth</a:t>
            </a:r>
          </a:p>
        </p:txBody>
      </p:sp>
      <p:sp>
        <p:nvSpPr>
          <p:cNvPr id="35846" name="Rectangle 6"/>
          <p:cNvSpPr>
            <a:spLocks noChangeArrowheads="1"/>
          </p:cNvSpPr>
          <p:nvPr/>
        </p:nvSpPr>
        <p:spPr bwMode="auto">
          <a:xfrm>
            <a:off x="1524000" y="399781"/>
            <a:ext cx="6705600" cy="628650"/>
          </a:xfrm>
          <a:prstGeom prst="rect">
            <a:avLst/>
          </a:prstGeom>
          <a:noFill/>
          <a:ln w="9525">
            <a:noFill/>
            <a:miter lim="800000"/>
            <a:headEnd/>
            <a:tailEnd/>
          </a:ln>
        </p:spPr>
        <p:txBody>
          <a:bodyPr wrap="none" anchor="ctr">
            <a:prstTxWarp prst="textNoShape">
              <a:avLst/>
            </a:prstTxWarp>
          </a:bodyPr>
          <a:lstStyle/>
          <a:p>
            <a:r>
              <a:rPr lang="en-GB" sz="4800" dirty="0">
                <a:solidFill>
                  <a:srgbClr val="660066"/>
                </a:solidFill>
              </a:rPr>
              <a:t>Which one is your gift?</a:t>
            </a:r>
          </a:p>
        </p:txBody>
      </p:sp>
      <p:sp>
        <p:nvSpPr>
          <p:cNvPr id="7" name="Rectangle 6"/>
          <p:cNvSpPr/>
          <p:nvPr/>
        </p:nvSpPr>
        <p:spPr>
          <a:xfrm>
            <a:off x="1295400" y="6396335"/>
            <a:ext cx="6553200" cy="461665"/>
          </a:xfrm>
          <a:prstGeom prst="rect">
            <a:avLst/>
          </a:prstGeom>
        </p:spPr>
        <p:txBody>
          <a:bodyPr wrap="square">
            <a:spAutoFit/>
          </a:bodyPr>
          <a:lstStyle/>
          <a:p>
            <a:r>
              <a:rPr lang="en-US" dirty="0">
                <a:hlinkClick r:id="rId3"/>
              </a:rPr>
              <a:t>https://www.wimp.com/the-power-of-quiet</a:t>
            </a:r>
            <a:r>
              <a:rPr lang="en-US" dirty="0"/>
              <a:t> </a:t>
            </a:r>
          </a:p>
        </p:txBody>
      </p:sp>
    </p:spTree>
    <p:extLst>
      <p:ext uri="{BB962C8B-B14F-4D97-AF65-F5344CB8AC3E}">
        <p14:creationId xmlns:p14="http://schemas.microsoft.com/office/powerpoint/2010/main" val="307159661"/>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p:cNvSpPr>
            <a:spLocks noChangeArrowheads="1"/>
          </p:cNvSpPr>
          <p:nvPr/>
        </p:nvSpPr>
        <p:spPr bwMode="auto">
          <a:xfrm>
            <a:off x="1296988" y="346075"/>
            <a:ext cx="6907212" cy="1047750"/>
          </a:xfrm>
          <a:prstGeom prst="rect">
            <a:avLst/>
          </a:prstGeom>
          <a:noFill/>
          <a:ln w="9525">
            <a:noFill/>
            <a:miter lim="800000"/>
            <a:headEnd/>
            <a:tailEnd/>
          </a:ln>
        </p:spPr>
        <p:txBody>
          <a:bodyPr lIns="90488" tIns="46038" rIns="90488" bIns="46038" anchor="ctr"/>
          <a:lstStyle/>
          <a:p>
            <a:pPr defTabSz="752475">
              <a:defRPr/>
            </a:pPr>
            <a:r>
              <a:rPr lang="en-GB" sz="3600" dirty="0">
                <a:solidFill>
                  <a:srgbClr val="FF0000"/>
                </a:solidFill>
                <a:effectLst>
                  <a:outerShdw blurRad="38100" dist="38100" dir="2700000" algn="tl">
                    <a:srgbClr val="000000">
                      <a:alpha val="43137"/>
                    </a:srgbClr>
                  </a:outerShdw>
                </a:effectLst>
                <a:latin typeface="Arial" charset="0"/>
              </a:rPr>
              <a:t>Verifying Your Type Preferences</a:t>
            </a:r>
          </a:p>
        </p:txBody>
      </p:sp>
      <p:sp>
        <p:nvSpPr>
          <p:cNvPr id="68611" name="Rectangle 4"/>
          <p:cNvSpPr>
            <a:spLocks noChangeArrowheads="1"/>
          </p:cNvSpPr>
          <p:nvPr/>
        </p:nvSpPr>
        <p:spPr bwMode="auto">
          <a:xfrm>
            <a:off x="619125" y="381000"/>
            <a:ext cx="2206625" cy="339725"/>
          </a:xfrm>
          <a:prstGeom prst="rect">
            <a:avLst/>
          </a:prstGeom>
          <a:noFill/>
          <a:ln w="9525">
            <a:noFill/>
            <a:miter lim="800000"/>
            <a:headEnd/>
            <a:tailEnd/>
          </a:ln>
        </p:spPr>
        <p:txBody>
          <a:bodyPr wrap="none" anchor="ctr">
            <a:prstTxWarp prst="textNoShape">
              <a:avLst/>
            </a:prstTxWarp>
          </a:bodyPr>
          <a:lstStyle/>
          <a:p>
            <a:endParaRPr lang="en-US"/>
          </a:p>
        </p:txBody>
      </p:sp>
      <p:sp>
        <p:nvSpPr>
          <p:cNvPr id="68612" name="Rectangle 5"/>
          <p:cNvSpPr>
            <a:spLocks noChangeArrowheads="1"/>
          </p:cNvSpPr>
          <p:nvPr/>
        </p:nvSpPr>
        <p:spPr bwMode="auto">
          <a:xfrm>
            <a:off x="584200" y="392113"/>
            <a:ext cx="2343150" cy="312737"/>
          </a:xfrm>
          <a:prstGeom prst="rect">
            <a:avLst/>
          </a:prstGeom>
          <a:noFill/>
          <a:ln w="9525">
            <a:noFill/>
            <a:miter lim="800000"/>
            <a:headEnd/>
            <a:tailEnd/>
          </a:ln>
        </p:spPr>
        <p:txBody>
          <a:bodyPr wrap="none" anchor="ctr">
            <a:prstTxWarp prst="textNoShape">
              <a:avLst/>
            </a:prstTxWarp>
          </a:bodyPr>
          <a:lstStyle/>
          <a:p>
            <a:endParaRPr lang="en-US"/>
          </a:p>
        </p:txBody>
      </p:sp>
      <p:sp>
        <p:nvSpPr>
          <p:cNvPr id="68613" name="Rectangle 6"/>
          <p:cNvSpPr>
            <a:spLocks noChangeArrowheads="1"/>
          </p:cNvSpPr>
          <p:nvPr/>
        </p:nvSpPr>
        <p:spPr bwMode="auto">
          <a:xfrm>
            <a:off x="258763" y="1841500"/>
            <a:ext cx="3729037" cy="3362325"/>
          </a:xfrm>
          <a:prstGeom prst="rect">
            <a:avLst/>
          </a:prstGeom>
          <a:noFill/>
          <a:ln w="9525">
            <a:noFill/>
            <a:miter lim="800000"/>
            <a:headEnd/>
            <a:tailEnd/>
          </a:ln>
        </p:spPr>
        <p:txBody>
          <a:bodyPr wrap="none" lIns="92075" tIns="46038" rIns="92075" bIns="46038">
            <a:prstTxWarp prst="textNoShape">
              <a:avLst/>
            </a:prstTxWarp>
            <a:spAutoFit/>
          </a:bodyPr>
          <a:lstStyle/>
          <a:p>
            <a:pPr>
              <a:lnSpc>
                <a:spcPct val="90000"/>
              </a:lnSpc>
              <a:spcBef>
                <a:spcPct val="15000"/>
              </a:spcBef>
            </a:pPr>
            <a:r>
              <a:rPr lang="en-GB" sz="4000" dirty="0">
                <a:latin typeface="Century Gothic" pitchFamily="-1" charset="0"/>
              </a:rPr>
              <a:t>E</a:t>
            </a:r>
            <a:r>
              <a:rPr lang="en-GB" sz="2000" dirty="0">
                <a:latin typeface="Century Gothic" pitchFamily="-1" charset="0"/>
              </a:rPr>
              <a:t>xtraversion</a:t>
            </a:r>
            <a:endParaRPr lang="en-GB" sz="4000" dirty="0">
              <a:latin typeface="Century Gothic" pitchFamily="-1" charset="0"/>
            </a:endParaRPr>
          </a:p>
          <a:p>
            <a:pPr>
              <a:lnSpc>
                <a:spcPct val="90000"/>
              </a:lnSpc>
              <a:spcBef>
                <a:spcPct val="15000"/>
              </a:spcBef>
            </a:pPr>
            <a:r>
              <a:rPr lang="en-GB" sz="1200" dirty="0">
                <a:latin typeface="Century Gothic" pitchFamily="-1" charset="0"/>
              </a:rPr>
              <a:t>Energised by outer world</a:t>
            </a:r>
          </a:p>
          <a:p>
            <a:pPr>
              <a:lnSpc>
                <a:spcPct val="90000"/>
              </a:lnSpc>
              <a:spcBef>
                <a:spcPct val="15000"/>
              </a:spcBef>
            </a:pPr>
            <a:r>
              <a:rPr lang="en-GB" sz="4000" dirty="0">
                <a:latin typeface="Century Gothic" pitchFamily="-1" charset="0"/>
              </a:rPr>
              <a:t>S</a:t>
            </a:r>
            <a:r>
              <a:rPr lang="en-GB" sz="2000" dirty="0">
                <a:latin typeface="Century Gothic" pitchFamily="-1" charset="0"/>
              </a:rPr>
              <a:t>ensing</a:t>
            </a:r>
            <a:endParaRPr lang="en-GB" sz="4000" dirty="0">
              <a:latin typeface="Century Gothic" pitchFamily="-1" charset="0"/>
            </a:endParaRPr>
          </a:p>
          <a:p>
            <a:pPr>
              <a:lnSpc>
                <a:spcPct val="90000"/>
              </a:lnSpc>
              <a:spcBef>
                <a:spcPct val="15000"/>
              </a:spcBef>
            </a:pPr>
            <a:r>
              <a:rPr lang="en-GB" sz="1200" dirty="0">
                <a:latin typeface="Century Gothic" pitchFamily="-1" charset="0"/>
              </a:rPr>
              <a:t>Work with known facts</a:t>
            </a:r>
            <a:endParaRPr lang="en-GB" sz="3200" dirty="0">
              <a:latin typeface="Century Gothic" pitchFamily="-1" charset="0"/>
            </a:endParaRPr>
          </a:p>
          <a:p>
            <a:pPr>
              <a:lnSpc>
                <a:spcPct val="90000"/>
              </a:lnSpc>
              <a:spcBef>
                <a:spcPct val="15000"/>
              </a:spcBef>
            </a:pPr>
            <a:r>
              <a:rPr lang="en-GB" sz="4000" dirty="0">
                <a:latin typeface="Century Gothic" pitchFamily="-1" charset="0"/>
              </a:rPr>
              <a:t>T</a:t>
            </a:r>
            <a:r>
              <a:rPr lang="en-GB" sz="2000" dirty="0">
                <a:latin typeface="Century Gothic" pitchFamily="-1" charset="0"/>
              </a:rPr>
              <a:t>hinking</a:t>
            </a:r>
            <a:endParaRPr lang="en-GB" sz="4000" dirty="0">
              <a:latin typeface="Century Gothic" pitchFamily="-1" charset="0"/>
            </a:endParaRPr>
          </a:p>
          <a:p>
            <a:pPr>
              <a:lnSpc>
                <a:spcPct val="90000"/>
              </a:lnSpc>
              <a:spcBef>
                <a:spcPct val="15000"/>
              </a:spcBef>
            </a:pPr>
            <a:r>
              <a:rPr lang="en-GB" sz="1200" dirty="0">
                <a:latin typeface="Century Gothic" pitchFamily="-1" charset="0"/>
              </a:rPr>
              <a:t>Base decisions on impersonal analysis and logic</a:t>
            </a:r>
            <a:endParaRPr lang="en-GB" sz="3200" dirty="0">
              <a:latin typeface="Century Gothic" pitchFamily="-1" charset="0"/>
            </a:endParaRPr>
          </a:p>
          <a:p>
            <a:pPr>
              <a:lnSpc>
                <a:spcPct val="90000"/>
              </a:lnSpc>
              <a:spcBef>
                <a:spcPct val="15000"/>
              </a:spcBef>
            </a:pPr>
            <a:r>
              <a:rPr lang="en-GB" sz="4000" dirty="0">
                <a:latin typeface="Century Gothic" pitchFamily="-1" charset="0"/>
              </a:rPr>
              <a:t>J</a:t>
            </a:r>
            <a:r>
              <a:rPr lang="en-GB" sz="2000" dirty="0">
                <a:latin typeface="Century Gothic" pitchFamily="-1" charset="0"/>
              </a:rPr>
              <a:t>udgement</a:t>
            </a:r>
            <a:endParaRPr lang="en-GB" sz="4000" dirty="0">
              <a:latin typeface="Century Gothic" pitchFamily="-1" charset="0"/>
            </a:endParaRPr>
          </a:p>
          <a:p>
            <a:pPr>
              <a:lnSpc>
                <a:spcPct val="90000"/>
              </a:lnSpc>
              <a:spcBef>
                <a:spcPct val="15000"/>
              </a:spcBef>
            </a:pPr>
            <a:r>
              <a:rPr lang="en-GB" sz="1200" dirty="0">
                <a:latin typeface="Century Gothic" pitchFamily="-1" charset="0"/>
              </a:rPr>
              <a:t>Prefer a planned, decided, orderly way of life</a:t>
            </a:r>
          </a:p>
        </p:txBody>
      </p:sp>
      <p:sp>
        <p:nvSpPr>
          <p:cNvPr id="68614" name="Rectangle 7"/>
          <p:cNvSpPr>
            <a:spLocks noChangeArrowheads="1"/>
          </p:cNvSpPr>
          <p:nvPr/>
        </p:nvSpPr>
        <p:spPr bwMode="auto">
          <a:xfrm>
            <a:off x="5811242" y="1841500"/>
            <a:ext cx="3180358" cy="3653950"/>
          </a:xfrm>
          <a:prstGeom prst="rect">
            <a:avLst/>
          </a:prstGeom>
          <a:noFill/>
          <a:ln w="9525">
            <a:noFill/>
            <a:miter lim="800000"/>
            <a:headEnd/>
            <a:tailEnd/>
          </a:ln>
        </p:spPr>
        <p:txBody>
          <a:bodyPr wrap="none" lIns="92075" tIns="46038" rIns="92075" bIns="46038">
            <a:prstTxWarp prst="textNoShape">
              <a:avLst/>
            </a:prstTxWarp>
            <a:spAutoFit/>
          </a:bodyPr>
          <a:lstStyle/>
          <a:p>
            <a:pPr algn="r">
              <a:lnSpc>
                <a:spcPct val="90000"/>
              </a:lnSpc>
              <a:spcBef>
                <a:spcPct val="15000"/>
              </a:spcBef>
            </a:pPr>
            <a:r>
              <a:rPr lang="en-GB" sz="4000" dirty="0">
                <a:latin typeface="Century Gothic" pitchFamily="-1" charset="0"/>
              </a:rPr>
              <a:t>I</a:t>
            </a:r>
            <a:r>
              <a:rPr lang="en-GB" sz="2000" dirty="0">
                <a:latin typeface="Century Gothic" pitchFamily="-1" charset="0"/>
              </a:rPr>
              <a:t>ntroversion</a:t>
            </a:r>
            <a:endParaRPr lang="en-GB" sz="4000" dirty="0">
              <a:latin typeface="Century Gothic" pitchFamily="-1" charset="0"/>
            </a:endParaRPr>
          </a:p>
          <a:p>
            <a:pPr algn="r">
              <a:lnSpc>
                <a:spcPct val="90000"/>
              </a:lnSpc>
              <a:spcBef>
                <a:spcPct val="15000"/>
              </a:spcBef>
            </a:pPr>
            <a:r>
              <a:rPr lang="en-GB" sz="1200" dirty="0">
                <a:latin typeface="Century Gothic" pitchFamily="-1" charset="0"/>
              </a:rPr>
              <a:t>Energised by inner world</a:t>
            </a:r>
          </a:p>
          <a:p>
            <a:pPr algn="r">
              <a:lnSpc>
                <a:spcPct val="90000"/>
              </a:lnSpc>
              <a:spcBef>
                <a:spcPct val="15000"/>
              </a:spcBef>
            </a:pPr>
            <a:r>
              <a:rPr lang="en-GB" sz="2000" dirty="0" err="1">
                <a:latin typeface="Century Gothic" pitchFamily="-1" charset="0"/>
              </a:rPr>
              <a:t>I</a:t>
            </a:r>
            <a:r>
              <a:rPr lang="en-GB" sz="4000" dirty="0" err="1">
                <a:latin typeface="Century Gothic" pitchFamily="-1" charset="0"/>
              </a:rPr>
              <a:t>N</a:t>
            </a:r>
            <a:r>
              <a:rPr lang="en-GB" sz="2000" dirty="0" err="1">
                <a:latin typeface="Century Gothic" pitchFamily="-1" charset="0"/>
              </a:rPr>
              <a:t>tuition</a:t>
            </a:r>
            <a:endParaRPr lang="en-GB" sz="2000" dirty="0">
              <a:latin typeface="Century Gothic" pitchFamily="-1" charset="0"/>
            </a:endParaRPr>
          </a:p>
          <a:p>
            <a:pPr algn="r">
              <a:lnSpc>
                <a:spcPct val="90000"/>
              </a:lnSpc>
              <a:spcBef>
                <a:spcPct val="15000"/>
              </a:spcBef>
            </a:pPr>
            <a:r>
              <a:rPr lang="en-GB" dirty="0">
                <a:latin typeface="Century Gothic" pitchFamily="-1" charset="0"/>
              </a:rPr>
              <a:t>L</a:t>
            </a:r>
            <a:r>
              <a:rPr lang="en-GB" sz="1200" dirty="0">
                <a:latin typeface="Century Gothic" pitchFamily="-1" charset="0"/>
              </a:rPr>
              <a:t>ook for possibilities &amp; relationships</a:t>
            </a:r>
          </a:p>
          <a:p>
            <a:pPr algn="r">
              <a:lnSpc>
                <a:spcPct val="90000"/>
              </a:lnSpc>
              <a:spcBef>
                <a:spcPct val="15000"/>
              </a:spcBef>
            </a:pPr>
            <a:r>
              <a:rPr lang="en-GB" sz="4000" dirty="0">
                <a:latin typeface="Century Gothic" pitchFamily="-1" charset="0"/>
              </a:rPr>
              <a:t>F</a:t>
            </a:r>
            <a:r>
              <a:rPr lang="en-GB" sz="2000" dirty="0">
                <a:latin typeface="Century Gothic" pitchFamily="-1" charset="0"/>
              </a:rPr>
              <a:t>eeling</a:t>
            </a:r>
            <a:endParaRPr lang="en-GB" sz="4000" dirty="0">
              <a:latin typeface="Century Gothic" pitchFamily="-1" charset="0"/>
            </a:endParaRPr>
          </a:p>
          <a:p>
            <a:pPr algn="r">
              <a:lnSpc>
                <a:spcPct val="90000"/>
              </a:lnSpc>
              <a:spcBef>
                <a:spcPct val="15000"/>
              </a:spcBef>
            </a:pPr>
            <a:r>
              <a:rPr lang="en-GB" sz="1200" dirty="0">
                <a:latin typeface="Century Gothic" pitchFamily="-1" charset="0"/>
              </a:rPr>
              <a:t>Base decisions on personal values</a:t>
            </a:r>
          </a:p>
          <a:p>
            <a:pPr algn="r">
              <a:lnSpc>
                <a:spcPct val="90000"/>
              </a:lnSpc>
              <a:spcBef>
                <a:spcPct val="15000"/>
              </a:spcBef>
            </a:pPr>
            <a:r>
              <a:rPr lang="en-GB" sz="4000" dirty="0">
                <a:latin typeface="Century Gothic" pitchFamily="-1" charset="0"/>
              </a:rPr>
              <a:t>   P</a:t>
            </a:r>
            <a:r>
              <a:rPr lang="en-GB" sz="2000" dirty="0">
                <a:latin typeface="Century Gothic" pitchFamily="-1" charset="0"/>
              </a:rPr>
              <a:t>erception</a:t>
            </a:r>
            <a:endParaRPr lang="en-GB" sz="4000" dirty="0">
              <a:latin typeface="Century Gothic" pitchFamily="-1" charset="0"/>
            </a:endParaRPr>
          </a:p>
          <a:p>
            <a:pPr algn="r">
              <a:lnSpc>
                <a:spcPct val="90000"/>
              </a:lnSpc>
              <a:spcBef>
                <a:spcPct val="15000"/>
              </a:spcBef>
            </a:pPr>
            <a:r>
              <a:rPr lang="en-GB" sz="1200" dirty="0">
                <a:latin typeface="Century Gothic" pitchFamily="-1" charset="0"/>
              </a:rPr>
              <a:t>Prefer a flexible, spontaneous way of life</a:t>
            </a:r>
          </a:p>
        </p:txBody>
      </p:sp>
      <p:grpSp>
        <p:nvGrpSpPr>
          <p:cNvPr id="68615" name="Group 8"/>
          <p:cNvGrpSpPr>
            <a:grpSpLocks/>
          </p:cNvGrpSpPr>
          <p:nvPr/>
        </p:nvGrpSpPr>
        <p:grpSpPr bwMode="auto">
          <a:xfrm>
            <a:off x="1970088" y="2124075"/>
            <a:ext cx="5368925" cy="255588"/>
            <a:chOff x="1189" y="938"/>
            <a:chExt cx="3664" cy="161"/>
          </a:xfrm>
        </p:grpSpPr>
        <p:sp>
          <p:nvSpPr>
            <p:cNvPr id="68636" name="Line 9"/>
            <p:cNvSpPr>
              <a:spLocks noChangeShapeType="1"/>
            </p:cNvSpPr>
            <p:nvPr/>
          </p:nvSpPr>
          <p:spPr bwMode="auto">
            <a:xfrm>
              <a:off x="3026" y="1017"/>
              <a:ext cx="1827" cy="0"/>
            </a:xfrm>
            <a:prstGeom prst="line">
              <a:avLst/>
            </a:prstGeom>
            <a:noFill/>
            <a:ln w="25400">
              <a:solidFill>
                <a:schemeClr val="tx1"/>
              </a:solidFill>
              <a:round/>
              <a:headEnd type="none" w="sm" len="sm"/>
              <a:tailEnd type="stealth" w="med" len="lg"/>
            </a:ln>
          </p:spPr>
          <p:txBody>
            <a:bodyPr wrap="none" anchor="ctr">
              <a:prstTxWarp prst="textNoShape">
                <a:avLst/>
              </a:prstTxWarp>
            </a:bodyPr>
            <a:lstStyle/>
            <a:p>
              <a:endParaRPr lang="en-US"/>
            </a:p>
          </p:txBody>
        </p:sp>
        <p:sp>
          <p:nvSpPr>
            <p:cNvPr id="68637" name="Line 10"/>
            <p:cNvSpPr>
              <a:spLocks noChangeShapeType="1"/>
            </p:cNvSpPr>
            <p:nvPr/>
          </p:nvSpPr>
          <p:spPr bwMode="auto">
            <a:xfrm>
              <a:off x="3030" y="938"/>
              <a:ext cx="0" cy="161"/>
            </a:xfrm>
            <a:prstGeom prst="line">
              <a:avLst/>
            </a:prstGeom>
            <a:noFill/>
            <a:ln w="12700">
              <a:solidFill>
                <a:schemeClr val="tx1"/>
              </a:solidFill>
              <a:round/>
              <a:headEnd type="none" w="sm" len="sm"/>
              <a:tailEnd type="none" w="sm" len="sm"/>
            </a:ln>
          </p:spPr>
          <p:txBody>
            <a:bodyPr wrap="none" anchor="ctr">
              <a:prstTxWarp prst="textNoShape">
                <a:avLst/>
              </a:prstTxWarp>
            </a:bodyPr>
            <a:lstStyle/>
            <a:p>
              <a:endParaRPr lang="en-US"/>
            </a:p>
          </p:txBody>
        </p:sp>
        <p:sp>
          <p:nvSpPr>
            <p:cNvPr id="68638" name="Line 11"/>
            <p:cNvSpPr>
              <a:spLocks noChangeShapeType="1"/>
            </p:cNvSpPr>
            <p:nvPr/>
          </p:nvSpPr>
          <p:spPr bwMode="auto">
            <a:xfrm>
              <a:off x="1189" y="1017"/>
              <a:ext cx="1827" cy="0"/>
            </a:xfrm>
            <a:prstGeom prst="line">
              <a:avLst/>
            </a:prstGeom>
            <a:noFill/>
            <a:ln w="25400">
              <a:solidFill>
                <a:schemeClr val="tx1"/>
              </a:solidFill>
              <a:round/>
              <a:headEnd type="stealth" w="med" len="lg"/>
              <a:tailEnd type="none" w="sm" len="sm"/>
            </a:ln>
          </p:spPr>
          <p:txBody>
            <a:bodyPr wrap="none" anchor="ctr">
              <a:prstTxWarp prst="textNoShape">
                <a:avLst/>
              </a:prstTxWarp>
            </a:bodyPr>
            <a:lstStyle/>
            <a:p>
              <a:endParaRPr lang="en-US"/>
            </a:p>
          </p:txBody>
        </p:sp>
      </p:grpSp>
      <p:grpSp>
        <p:nvGrpSpPr>
          <p:cNvPr id="68616" name="Group 12"/>
          <p:cNvGrpSpPr>
            <a:grpSpLocks/>
          </p:cNvGrpSpPr>
          <p:nvPr/>
        </p:nvGrpSpPr>
        <p:grpSpPr bwMode="auto">
          <a:xfrm>
            <a:off x="1955800" y="2981325"/>
            <a:ext cx="5368925" cy="255588"/>
            <a:chOff x="1180" y="1469"/>
            <a:chExt cx="3664" cy="161"/>
          </a:xfrm>
        </p:grpSpPr>
        <p:sp>
          <p:nvSpPr>
            <p:cNvPr id="68633" name="Line 13"/>
            <p:cNvSpPr>
              <a:spLocks noChangeShapeType="1"/>
            </p:cNvSpPr>
            <p:nvPr/>
          </p:nvSpPr>
          <p:spPr bwMode="auto">
            <a:xfrm>
              <a:off x="3017" y="1548"/>
              <a:ext cx="1827" cy="0"/>
            </a:xfrm>
            <a:prstGeom prst="line">
              <a:avLst/>
            </a:prstGeom>
            <a:noFill/>
            <a:ln w="25400">
              <a:solidFill>
                <a:schemeClr val="tx1"/>
              </a:solidFill>
              <a:round/>
              <a:headEnd type="none" w="sm" len="sm"/>
              <a:tailEnd type="stealth" w="med" len="lg"/>
            </a:ln>
          </p:spPr>
          <p:txBody>
            <a:bodyPr wrap="none" anchor="ctr">
              <a:prstTxWarp prst="textNoShape">
                <a:avLst/>
              </a:prstTxWarp>
            </a:bodyPr>
            <a:lstStyle/>
            <a:p>
              <a:endParaRPr lang="en-US"/>
            </a:p>
          </p:txBody>
        </p:sp>
        <p:sp>
          <p:nvSpPr>
            <p:cNvPr id="68634" name="Line 14"/>
            <p:cNvSpPr>
              <a:spLocks noChangeShapeType="1"/>
            </p:cNvSpPr>
            <p:nvPr/>
          </p:nvSpPr>
          <p:spPr bwMode="auto">
            <a:xfrm>
              <a:off x="3021" y="1469"/>
              <a:ext cx="0" cy="161"/>
            </a:xfrm>
            <a:prstGeom prst="line">
              <a:avLst/>
            </a:prstGeom>
            <a:noFill/>
            <a:ln w="12700">
              <a:solidFill>
                <a:schemeClr val="tx1"/>
              </a:solidFill>
              <a:round/>
              <a:headEnd type="none" w="sm" len="sm"/>
              <a:tailEnd type="none" w="sm" len="sm"/>
            </a:ln>
          </p:spPr>
          <p:txBody>
            <a:bodyPr wrap="none" anchor="ctr">
              <a:prstTxWarp prst="textNoShape">
                <a:avLst/>
              </a:prstTxWarp>
            </a:bodyPr>
            <a:lstStyle/>
            <a:p>
              <a:endParaRPr lang="en-US"/>
            </a:p>
          </p:txBody>
        </p:sp>
        <p:sp>
          <p:nvSpPr>
            <p:cNvPr id="68635" name="Line 15"/>
            <p:cNvSpPr>
              <a:spLocks noChangeShapeType="1"/>
            </p:cNvSpPr>
            <p:nvPr/>
          </p:nvSpPr>
          <p:spPr bwMode="auto">
            <a:xfrm>
              <a:off x="1180" y="1548"/>
              <a:ext cx="1827" cy="0"/>
            </a:xfrm>
            <a:prstGeom prst="line">
              <a:avLst/>
            </a:prstGeom>
            <a:noFill/>
            <a:ln w="25400">
              <a:solidFill>
                <a:schemeClr val="tx1"/>
              </a:solidFill>
              <a:round/>
              <a:headEnd type="stealth" w="med" len="lg"/>
              <a:tailEnd type="none" w="sm" len="sm"/>
            </a:ln>
          </p:spPr>
          <p:txBody>
            <a:bodyPr wrap="none" anchor="ctr">
              <a:prstTxWarp prst="textNoShape">
                <a:avLst/>
              </a:prstTxWarp>
            </a:bodyPr>
            <a:lstStyle/>
            <a:p>
              <a:endParaRPr lang="en-US"/>
            </a:p>
          </p:txBody>
        </p:sp>
      </p:grpSp>
      <p:grpSp>
        <p:nvGrpSpPr>
          <p:cNvPr id="68617" name="Group 16"/>
          <p:cNvGrpSpPr>
            <a:grpSpLocks/>
          </p:cNvGrpSpPr>
          <p:nvPr/>
        </p:nvGrpSpPr>
        <p:grpSpPr bwMode="auto">
          <a:xfrm>
            <a:off x="1970088" y="3729038"/>
            <a:ext cx="5368925" cy="255587"/>
            <a:chOff x="1189" y="1973"/>
            <a:chExt cx="3664" cy="161"/>
          </a:xfrm>
        </p:grpSpPr>
        <p:sp>
          <p:nvSpPr>
            <p:cNvPr id="68630" name="Line 17"/>
            <p:cNvSpPr>
              <a:spLocks noChangeShapeType="1"/>
            </p:cNvSpPr>
            <p:nvPr/>
          </p:nvSpPr>
          <p:spPr bwMode="auto">
            <a:xfrm>
              <a:off x="3026" y="2052"/>
              <a:ext cx="1827" cy="0"/>
            </a:xfrm>
            <a:prstGeom prst="line">
              <a:avLst/>
            </a:prstGeom>
            <a:noFill/>
            <a:ln w="25400">
              <a:solidFill>
                <a:schemeClr val="tx1"/>
              </a:solidFill>
              <a:round/>
              <a:headEnd type="none" w="sm" len="sm"/>
              <a:tailEnd type="stealth" w="med" len="lg"/>
            </a:ln>
          </p:spPr>
          <p:txBody>
            <a:bodyPr wrap="none" anchor="ctr">
              <a:prstTxWarp prst="textNoShape">
                <a:avLst/>
              </a:prstTxWarp>
            </a:bodyPr>
            <a:lstStyle/>
            <a:p>
              <a:endParaRPr lang="en-US"/>
            </a:p>
          </p:txBody>
        </p:sp>
        <p:sp>
          <p:nvSpPr>
            <p:cNvPr id="68631" name="Line 18"/>
            <p:cNvSpPr>
              <a:spLocks noChangeShapeType="1"/>
            </p:cNvSpPr>
            <p:nvPr/>
          </p:nvSpPr>
          <p:spPr bwMode="auto">
            <a:xfrm>
              <a:off x="3030" y="1973"/>
              <a:ext cx="0" cy="161"/>
            </a:xfrm>
            <a:prstGeom prst="line">
              <a:avLst/>
            </a:prstGeom>
            <a:noFill/>
            <a:ln w="12700">
              <a:solidFill>
                <a:schemeClr val="tx1"/>
              </a:solidFill>
              <a:round/>
              <a:headEnd type="none" w="sm" len="sm"/>
              <a:tailEnd type="none" w="sm" len="sm"/>
            </a:ln>
          </p:spPr>
          <p:txBody>
            <a:bodyPr wrap="none" anchor="ctr">
              <a:prstTxWarp prst="textNoShape">
                <a:avLst/>
              </a:prstTxWarp>
            </a:bodyPr>
            <a:lstStyle/>
            <a:p>
              <a:endParaRPr lang="en-US"/>
            </a:p>
          </p:txBody>
        </p:sp>
        <p:sp>
          <p:nvSpPr>
            <p:cNvPr id="68632" name="Line 19"/>
            <p:cNvSpPr>
              <a:spLocks noChangeShapeType="1"/>
            </p:cNvSpPr>
            <p:nvPr/>
          </p:nvSpPr>
          <p:spPr bwMode="auto">
            <a:xfrm>
              <a:off x="1189" y="2052"/>
              <a:ext cx="1827" cy="0"/>
            </a:xfrm>
            <a:prstGeom prst="line">
              <a:avLst/>
            </a:prstGeom>
            <a:noFill/>
            <a:ln w="25400">
              <a:solidFill>
                <a:schemeClr val="tx1"/>
              </a:solidFill>
              <a:round/>
              <a:headEnd type="stealth" w="med" len="lg"/>
              <a:tailEnd type="none" w="sm" len="sm"/>
            </a:ln>
          </p:spPr>
          <p:txBody>
            <a:bodyPr wrap="none" anchor="ctr">
              <a:prstTxWarp prst="textNoShape">
                <a:avLst/>
              </a:prstTxWarp>
            </a:bodyPr>
            <a:lstStyle/>
            <a:p>
              <a:endParaRPr lang="en-US"/>
            </a:p>
          </p:txBody>
        </p:sp>
      </p:grpSp>
      <p:grpSp>
        <p:nvGrpSpPr>
          <p:cNvPr id="68618" name="Group 20"/>
          <p:cNvGrpSpPr>
            <a:grpSpLocks/>
          </p:cNvGrpSpPr>
          <p:nvPr/>
        </p:nvGrpSpPr>
        <p:grpSpPr bwMode="auto">
          <a:xfrm>
            <a:off x="1970088" y="4597400"/>
            <a:ext cx="5368925" cy="255588"/>
            <a:chOff x="1189" y="2487"/>
            <a:chExt cx="3664" cy="161"/>
          </a:xfrm>
        </p:grpSpPr>
        <p:sp>
          <p:nvSpPr>
            <p:cNvPr id="68627" name="Line 21"/>
            <p:cNvSpPr>
              <a:spLocks noChangeShapeType="1"/>
            </p:cNvSpPr>
            <p:nvPr/>
          </p:nvSpPr>
          <p:spPr bwMode="auto">
            <a:xfrm>
              <a:off x="3026" y="2566"/>
              <a:ext cx="1827" cy="0"/>
            </a:xfrm>
            <a:prstGeom prst="line">
              <a:avLst/>
            </a:prstGeom>
            <a:noFill/>
            <a:ln w="25400">
              <a:solidFill>
                <a:schemeClr val="tx1"/>
              </a:solidFill>
              <a:round/>
              <a:headEnd type="none" w="sm" len="sm"/>
              <a:tailEnd type="stealth" w="med" len="lg"/>
            </a:ln>
          </p:spPr>
          <p:txBody>
            <a:bodyPr wrap="none" anchor="ctr">
              <a:prstTxWarp prst="textNoShape">
                <a:avLst/>
              </a:prstTxWarp>
            </a:bodyPr>
            <a:lstStyle/>
            <a:p>
              <a:endParaRPr lang="en-US"/>
            </a:p>
          </p:txBody>
        </p:sp>
        <p:sp>
          <p:nvSpPr>
            <p:cNvPr id="68628" name="Line 22"/>
            <p:cNvSpPr>
              <a:spLocks noChangeShapeType="1"/>
            </p:cNvSpPr>
            <p:nvPr/>
          </p:nvSpPr>
          <p:spPr bwMode="auto">
            <a:xfrm>
              <a:off x="3030" y="2487"/>
              <a:ext cx="0" cy="161"/>
            </a:xfrm>
            <a:prstGeom prst="line">
              <a:avLst/>
            </a:prstGeom>
            <a:noFill/>
            <a:ln w="12700">
              <a:solidFill>
                <a:schemeClr val="tx1"/>
              </a:solidFill>
              <a:round/>
              <a:headEnd type="none" w="sm" len="sm"/>
              <a:tailEnd type="none" w="sm" len="sm"/>
            </a:ln>
          </p:spPr>
          <p:txBody>
            <a:bodyPr wrap="none" anchor="ctr">
              <a:prstTxWarp prst="textNoShape">
                <a:avLst/>
              </a:prstTxWarp>
            </a:bodyPr>
            <a:lstStyle/>
            <a:p>
              <a:endParaRPr lang="en-US"/>
            </a:p>
          </p:txBody>
        </p:sp>
        <p:sp>
          <p:nvSpPr>
            <p:cNvPr id="68629" name="Line 23"/>
            <p:cNvSpPr>
              <a:spLocks noChangeShapeType="1"/>
            </p:cNvSpPr>
            <p:nvPr/>
          </p:nvSpPr>
          <p:spPr bwMode="auto">
            <a:xfrm>
              <a:off x="1189" y="2566"/>
              <a:ext cx="1827" cy="0"/>
            </a:xfrm>
            <a:prstGeom prst="line">
              <a:avLst/>
            </a:prstGeom>
            <a:noFill/>
            <a:ln w="25400">
              <a:solidFill>
                <a:schemeClr val="tx1"/>
              </a:solidFill>
              <a:round/>
              <a:headEnd type="stealth" w="med" len="lg"/>
              <a:tailEnd type="none" w="sm" len="sm"/>
            </a:ln>
          </p:spPr>
          <p:txBody>
            <a:bodyPr wrap="none" anchor="ctr">
              <a:prstTxWarp prst="textNoShape">
                <a:avLst/>
              </a:prstTxWarp>
            </a:bodyPr>
            <a:lstStyle/>
            <a:p>
              <a:endParaRPr lang="en-US"/>
            </a:p>
          </p:txBody>
        </p:sp>
      </p:grpSp>
      <p:sp>
        <p:nvSpPr>
          <p:cNvPr id="68619" name="Rectangle 24"/>
          <p:cNvSpPr>
            <a:spLocks noChangeArrowheads="1"/>
          </p:cNvSpPr>
          <p:nvPr/>
        </p:nvSpPr>
        <p:spPr bwMode="auto">
          <a:xfrm>
            <a:off x="1219200" y="5503862"/>
            <a:ext cx="6629400" cy="1201738"/>
          </a:xfrm>
          <a:prstGeom prst="rect">
            <a:avLst/>
          </a:prstGeom>
          <a:noFill/>
          <a:ln w="9525">
            <a:noFill/>
            <a:miter lim="800000"/>
            <a:headEnd/>
            <a:tailEnd/>
          </a:ln>
        </p:spPr>
        <p:txBody>
          <a:bodyPr lIns="92075" tIns="46038" rIns="92075" bIns="46038">
            <a:prstTxWarp prst="textNoShape">
              <a:avLst/>
            </a:prstTxWarp>
            <a:spAutoFit/>
          </a:bodyPr>
          <a:lstStyle/>
          <a:p>
            <a:pPr>
              <a:lnSpc>
                <a:spcPct val="90000"/>
              </a:lnSpc>
              <a:spcBef>
                <a:spcPct val="30000"/>
              </a:spcBef>
            </a:pPr>
            <a:r>
              <a:rPr lang="en-GB" sz="1600" dirty="0">
                <a:latin typeface="Century Gothic" pitchFamily="-1" charset="0"/>
              </a:rPr>
              <a:t>                                    	     E/I            S/N             T/F           J/P</a:t>
            </a:r>
          </a:p>
          <a:p>
            <a:pPr>
              <a:lnSpc>
                <a:spcPct val="90000"/>
              </a:lnSpc>
              <a:spcBef>
                <a:spcPct val="30000"/>
              </a:spcBef>
            </a:pPr>
            <a:r>
              <a:rPr lang="en-GB" sz="1400" dirty="0">
                <a:latin typeface="Century Gothic" pitchFamily="-1" charset="0"/>
              </a:rPr>
              <a:t>1. </a:t>
            </a:r>
            <a:r>
              <a:rPr lang="en-GB" sz="1600" dirty="0">
                <a:latin typeface="Century Gothic" pitchFamily="-1" charset="0"/>
              </a:rPr>
              <a:t>”Self-Assessment” Type</a:t>
            </a:r>
            <a:r>
              <a:rPr lang="en-GB" sz="1400" dirty="0">
                <a:latin typeface="Century Gothic" pitchFamily="-1" charset="0"/>
              </a:rPr>
              <a:t>	_______          _______       _______       _______</a:t>
            </a:r>
          </a:p>
          <a:p>
            <a:pPr>
              <a:lnSpc>
                <a:spcPct val="90000"/>
              </a:lnSpc>
              <a:spcBef>
                <a:spcPct val="30000"/>
              </a:spcBef>
            </a:pPr>
            <a:r>
              <a:rPr lang="en-GB" sz="1400" dirty="0">
                <a:latin typeface="Century Gothic" pitchFamily="-1" charset="0"/>
              </a:rPr>
              <a:t>2. </a:t>
            </a:r>
            <a:r>
              <a:rPr lang="en-GB" sz="1600" dirty="0">
                <a:latin typeface="Century Gothic" pitchFamily="-1" charset="0"/>
              </a:rPr>
              <a:t>”Indicator” Type</a:t>
            </a:r>
            <a:r>
              <a:rPr lang="en-GB" sz="1400" dirty="0">
                <a:latin typeface="Century Gothic" pitchFamily="-1" charset="0"/>
              </a:rPr>
              <a:t>		_______          _______       _______       _______</a:t>
            </a:r>
          </a:p>
          <a:p>
            <a:pPr>
              <a:lnSpc>
                <a:spcPct val="90000"/>
              </a:lnSpc>
              <a:spcBef>
                <a:spcPct val="30000"/>
              </a:spcBef>
            </a:pPr>
            <a:r>
              <a:rPr lang="en-GB" sz="1400" dirty="0">
                <a:latin typeface="Century Gothic" pitchFamily="-1" charset="0"/>
              </a:rPr>
              <a:t>3.  </a:t>
            </a:r>
            <a:r>
              <a:rPr lang="en-GB" sz="1600" dirty="0">
                <a:latin typeface="Century Gothic" pitchFamily="-1" charset="0"/>
              </a:rPr>
              <a:t>”Best Fit” Type</a:t>
            </a:r>
            <a:r>
              <a:rPr lang="en-GB" sz="1400" dirty="0">
                <a:latin typeface="Century Gothic" pitchFamily="-1" charset="0"/>
              </a:rPr>
              <a:t>		_______          _______        _______      </a:t>
            </a:r>
            <a:r>
              <a:rPr lang="en-GB" sz="1600" dirty="0">
                <a:latin typeface="Century Gothic" pitchFamily="-1" charset="0"/>
              </a:rPr>
              <a:t>______</a:t>
            </a:r>
          </a:p>
        </p:txBody>
      </p:sp>
      <p:sp>
        <p:nvSpPr>
          <p:cNvPr id="68620" name="Text Box 25"/>
          <p:cNvSpPr txBox="1">
            <a:spLocks noChangeArrowheads="1"/>
          </p:cNvSpPr>
          <p:nvPr/>
        </p:nvSpPr>
        <p:spPr bwMode="auto">
          <a:xfrm>
            <a:off x="1905000" y="1600200"/>
            <a:ext cx="2820988" cy="258763"/>
          </a:xfrm>
          <a:prstGeom prst="rect">
            <a:avLst/>
          </a:prstGeom>
          <a:noFill/>
          <a:ln w="9525">
            <a:noFill/>
            <a:miter lim="800000"/>
            <a:headEnd type="none" w="sm" len="sm"/>
            <a:tailEnd type="none" w="sm" len="sm"/>
          </a:ln>
        </p:spPr>
        <p:txBody>
          <a:bodyPr wrap="none">
            <a:prstTxWarp prst="textNoShape">
              <a:avLst/>
            </a:prstTxWarp>
            <a:spAutoFit/>
          </a:bodyPr>
          <a:lstStyle/>
          <a:p>
            <a:pPr>
              <a:lnSpc>
                <a:spcPct val="90000"/>
              </a:lnSpc>
            </a:pPr>
            <a:r>
              <a:rPr lang="en-GB" sz="1200" b="1" i="1">
                <a:latin typeface="Century Gothic" pitchFamily="-1" charset="0"/>
              </a:rPr>
              <a:t>Very Clear   Clear  Moderate  Slight</a:t>
            </a:r>
          </a:p>
        </p:txBody>
      </p:sp>
      <p:sp>
        <p:nvSpPr>
          <p:cNvPr id="68621" name="Text Box 26"/>
          <p:cNvSpPr txBox="1">
            <a:spLocks noChangeArrowheads="1"/>
          </p:cNvSpPr>
          <p:nvPr/>
        </p:nvSpPr>
        <p:spPr bwMode="auto">
          <a:xfrm>
            <a:off x="4572000" y="1600200"/>
            <a:ext cx="2908300" cy="258763"/>
          </a:xfrm>
          <a:prstGeom prst="rect">
            <a:avLst/>
          </a:prstGeom>
          <a:noFill/>
          <a:ln w="9525">
            <a:noFill/>
            <a:miter lim="800000"/>
            <a:headEnd type="none" w="sm" len="sm"/>
            <a:tailEnd type="none" w="sm" len="sm"/>
          </a:ln>
        </p:spPr>
        <p:txBody>
          <a:bodyPr wrap="none">
            <a:prstTxWarp prst="textNoShape">
              <a:avLst/>
            </a:prstTxWarp>
            <a:spAutoFit/>
          </a:bodyPr>
          <a:lstStyle/>
          <a:p>
            <a:pPr>
              <a:lnSpc>
                <a:spcPct val="90000"/>
              </a:lnSpc>
            </a:pPr>
            <a:r>
              <a:rPr lang="en-GB" sz="1200" b="1" i="1" dirty="0">
                <a:latin typeface="Century Gothic" pitchFamily="-1" charset="0"/>
              </a:rPr>
              <a:t>Slight   Moderate   Clear  Very Clear</a:t>
            </a:r>
          </a:p>
        </p:txBody>
      </p:sp>
      <p:sp>
        <p:nvSpPr>
          <p:cNvPr id="68622" name="Text Box 27"/>
          <p:cNvSpPr txBox="1">
            <a:spLocks noChangeArrowheads="1"/>
          </p:cNvSpPr>
          <p:nvPr/>
        </p:nvSpPr>
        <p:spPr bwMode="auto">
          <a:xfrm>
            <a:off x="3273914" y="1869673"/>
            <a:ext cx="2741456" cy="424732"/>
          </a:xfrm>
          <a:prstGeom prst="rect">
            <a:avLst/>
          </a:prstGeom>
          <a:noFill/>
          <a:ln w="9525">
            <a:noFill/>
            <a:miter lim="800000"/>
            <a:headEnd type="none" w="sm" len="sm"/>
            <a:tailEnd type="none" w="sm" len="sm"/>
          </a:ln>
        </p:spPr>
        <p:txBody>
          <a:bodyPr wrap="none">
            <a:prstTxWarp prst="textNoShape">
              <a:avLst/>
            </a:prstTxWarp>
            <a:spAutoFit/>
          </a:bodyPr>
          <a:lstStyle/>
          <a:p>
            <a:pPr>
              <a:lnSpc>
                <a:spcPct val="90000"/>
              </a:lnSpc>
            </a:pPr>
            <a:r>
              <a:rPr lang="en-GB">
                <a:latin typeface="Century Gothic" pitchFamily="-1" charset="0"/>
              </a:rPr>
              <a:t>Source of energy</a:t>
            </a:r>
          </a:p>
        </p:txBody>
      </p:sp>
      <p:sp>
        <p:nvSpPr>
          <p:cNvPr id="68623" name="Text Box 28"/>
          <p:cNvSpPr txBox="1">
            <a:spLocks noChangeArrowheads="1"/>
          </p:cNvSpPr>
          <p:nvPr/>
        </p:nvSpPr>
        <p:spPr bwMode="auto">
          <a:xfrm>
            <a:off x="2929463" y="2698751"/>
            <a:ext cx="3427541" cy="424732"/>
          </a:xfrm>
          <a:prstGeom prst="rect">
            <a:avLst/>
          </a:prstGeom>
          <a:noFill/>
          <a:ln w="9525">
            <a:noFill/>
            <a:miter lim="800000"/>
            <a:headEnd type="none" w="sm" len="sm"/>
            <a:tailEnd type="none" w="sm" len="sm"/>
          </a:ln>
        </p:spPr>
        <p:txBody>
          <a:bodyPr wrap="none">
            <a:prstTxWarp prst="textNoShape">
              <a:avLst/>
            </a:prstTxWarp>
            <a:spAutoFit/>
          </a:bodyPr>
          <a:lstStyle/>
          <a:p>
            <a:pPr>
              <a:lnSpc>
                <a:spcPct val="90000"/>
              </a:lnSpc>
            </a:pPr>
            <a:r>
              <a:rPr lang="en-GB">
                <a:latin typeface="Century Gothic" pitchFamily="-1" charset="0"/>
              </a:rPr>
              <a:t>Information gathering</a:t>
            </a:r>
          </a:p>
        </p:txBody>
      </p:sp>
      <p:sp>
        <p:nvSpPr>
          <p:cNvPr id="68624" name="Text Box 29"/>
          <p:cNvSpPr txBox="1">
            <a:spLocks noChangeArrowheads="1"/>
          </p:cNvSpPr>
          <p:nvPr/>
        </p:nvSpPr>
        <p:spPr bwMode="auto">
          <a:xfrm>
            <a:off x="3429000" y="3446462"/>
            <a:ext cx="2637260" cy="424732"/>
          </a:xfrm>
          <a:prstGeom prst="rect">
            <a:avLst/>
          </a:prstGeom>
          <a:noFill/>
          <a:ln w="9525">
            <a:noFill/>
            <a:miter lim="800000"/>
            <a:headEnd type="none" w="sm" len="sm"/>
            <a:tailEnd type="none" w="sm" len="sm"/>
          </a:ln>
        </p:spPr>
        <p:txBody>
          <a:bodyPr wrap="none">
            <a:prstTxWarp prst="textNoShape">
              <a:avLst/>
            </a:prstTxWarp>
            <a:spAutoFit/>
          </a:bodyPr>
          <a:lstStyle/>
          <a:p>
            <a:pPr>
              <a:lnSpc>
                <a:spcPct val="90000"/>
              </a:lnSpc>
            </a:pPr>
            <a:r>
              <a:rPr lang="en-GB" dirty="0">
                <a:latin typeface="Century Gothic" pitchFamily="-1" charset="0"/>
              </a:rPr>
              <a:t>Decision making</a:t>
            </a:r>
          </a:p>
        </p:txBody>
      </p:sp>
      <p:sp>
        <p:nvSpPr>
          <p:cNvPr id="68625" name="Text Box 30"/>
          <p:cNvSpPr txBox="1">
            <a:spLocks noChangeArrowheads="1"/>
          </p:cNvSpPr>
          <p:nvPr/>
        </p:nvSpPr>
        <p:spPr bwMode="auto">
          <a:xfrm>
            <a:off x="3352800" y="4342779"/>
            <a:ext cx="2674130" cy="424732"/>
          </a:xfrm>
          <a:prstGeom prst="rect">
            <a:avLst/>
          </a:prstGeom>
          <a:noFill/>
          <a:ln w="9525">
            <a:noFill/>
            <a:miter lim="800000"/>
            <a:headEnd type="none" w="sm" len="sm"/>
            <a:tailEnd type="none" w="sm" len="sm"/>
          </a:ln>
        </p:spPr>
        <p:txBody>
          <a:bodyPr wrap="none">
            <a:prstTxWarp prst="textNoShape">
              <a:avLst/>
            </a:prstTxWarp>
            <a:spAutoFit/>
          </a:bodyPr>
          <a:lstStyle/>
          <a:p>
            <a:pPr>
              <a:lnSpc>
                <a:spcPct val="90000"/>
              </a:lnSpc>
            </a:pPr>
            <a:r>
              <a:rPr lang="en-GB" dirty="0">
                <a:latin typeface="Century Gothic" pitchFamily="-1" charset="0"/>
              </a:rPr>
              <a:t>External Life style</a:t>
            </a:r>
          </a:p>
        </p:txBody>
      </p:sp>
      <p:sp>
        <p:nvSpPr>
          <p:cNvPr id="68626" name="Espace réservé du numéro de diapositive 28"/>
          <p:cNvSpPr>
            <a:spLocks noGrp="1"/>
          </p:cNvSpPr>
          <p:nvPr>
            <p:ph type="sldNum" sz="quarter" idx="12"/>
          </p:nvPr>
        </p:nvSpPr>
        <p:spPr>
          <a:xfrm>
            <a:off x="8534400" y="6248400"/>
            <a:ext cx="381000" cy="476250"/>
          </a:xfrm>
          <a:noFill/>
        </p:spPr>
        <p:txBody>
          <a:bodyPr/>
          <a:lstStyle/>
          <a:p>
            <a:fld id="{95ADC2E2-3E28-5742-978B-AE4E6E62F96C}" type="slidenum">
              <a:rPr lang="en-US"/>
              <a:pPr/>
              <a:t>45</a:t>
            </a:fld>
            <a:endParaRPr lang="en-US"/>
          </a:p>
        </p:txBody>
      </p:sp>
    </p:spTree>
    <p:extLst>
      <p:ext uri="{BB962C8B-B14F-4D97-AF65-F5344CB8AC3E}">
        <p14:creationId xmlns:p14="http://schemas.microsoft.com/office/powerpoint/2010/main" val="19626696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666988" y="277402"/>
            <a:ext cx="7918450" cy="1047750"/>
          </a:xfrm>
          <a:prstGeom prst="rect">
            <a:avLst/>
          </a:prstGeom>
          <a:noFill/>
          <a:ln w="9525">
            <a:noFill/>
            <a:miter lim="800000"/>
            <a:headEnd/>
            <a:tailEnd/>
          </a:ln>
        </p:spPr>
        <p:txBody>
          <a:bodyPr lIns="90488" tIns="46038" rIns="90488" bIns="46038" anchor="ctr"/>
          <a:lstStyle/>
          <a:p>
            <a:pPr algn="ctr" defTabSz="752475">
              <a:defRPr/>
            </a:pPr>
            <a:r>
              <a:rPr lang="en-GB" sz="5400" b="1" dirty="0">
                <a:solidFill>
                  <a:srgbClr val="0070C0"/>
                </a:solidFill>
                <a:effectLst>
                  <a:outerShdw blurRad="38100" dist="38100" dir="2700000" algn="tl">
                    <a:srgbClr val="000000">
                      <a:alpha val="43137"/>
                    </a:srgbClr>
                  </a:outerShdw>
                </a:effectLst>
                <a:latin typeface="Century Gothic" pitchFamily="34" charset="0"/>
              </a:rPr>
              <a:t>Key Mental Processes &amp; Functions</a:t>
            </a:r>
          </a:p>
        </p:txBody>
      </p:sp>
      <p:sp>
        <p:nvSpPr>
          <p:cNvPr id="37891" name="Rectangle 3"/>
          <p:cNvSpPr>
            <a:spLocks noChangeArrowheads="1"/>
          </p:cNvSpPr>
          <p:nvPr/>
        </p:nvSpPr>
        <p:spPr bwMode="auto">
          <a:xfrm>
            <a:off x="561975" y="227013"/>
            <a:ext cx="2343150" cy="312737"/>
          </a:xfrm>
          <a:prstGeom prst="rect">
            <a:avLst/>
          </a:prstGeom>
          <a:noFill/>
          <a:ln w="9525">
            <a:noFill/>
            <a:miter lim="800000"/>
            <a:headEnd/>
            <a:tailEnd/>
          </a:ln>
        </p:spPr>
        <p:txBody>
          <a:bodyPr wrap="none" anchor="ctr">
            <a:prstTxWarp prst="textNoShape">
              <a:avLst/>
            </a:prstTxWarp>
          </a:bodyPr>
          <a:lstStyle/>
          <a:p>
            <a:endParaRPr lang="en-US" dirty="0"/>
          </a:p>
        </p:txBody>
      </p:sp>
      <p:grpSp>
        <p:nvGrpSpPr>
          <p:cNvPr id="2" name="Group 16"/>
          <p:cNvGrpSpPr>
            <a:grpSpLocks/>
          </p:cNvGrpSpPr>
          <p:nvPr/>
        </p:nvGrpSpPr>
        <p:grpSpPr bwMode="auto">
          <a:xfrm>
            <a:off x="369888" y="2400300"/>
            <a:ext cx="8774112" cy="3505192"/>
            <a:chOff x="399280" y="2400981"/>
            <a:chExt cx="9506612" cy="3505185"/>
          </a:xfrm>
        </p:grpSpPr>
        <p:sp>
          <p:nvSpPr>
            <p:cNvPr id="37895" name="Rectangle 4"/>
            <p:cNvSpPr>
              <a:spLocks noChangeArrowheads="1"/>
            </p:cNvSpPr>
            <p:nvPr/>
          </p:nvSpPr>
          <p:spPr bwMode="auto">
            <a:xfrm>
              <a:off x="399280" y="2418352"/>
              <a:ext cx="2279650" cy="3306162"/>
            </a:xfrm>
            <a:prstGeom prst="rect">
              <a:avLst/>
            </a:prstGeom>
            <a:noFill/>
            <a:ln w="9525">
              <a:noFill/>
              <a:miter lim="800000"/>
              <a:headEnd/>
              <a:tailEnd/>
            </a:ln>
          </p:spPr>
          <p:txBody>
            <a:bodyPr lIns="92075" tIns="46038" rIns="92075" bIns="46038">
              <a:prstTxWarp prst="textNoShape">
                <a:avLst/>
              </a:prstTxWarp>
              <a:spAutoFit/>
            </a:bodyPr>
            <a:lstStyle/>
            <a:p>
              <a:pPr>
                <a:lnSpc>
                  <a:spcPct val="90000"/>
                </a:lnSpc>
                <a:spcBef>
                  <a:spcPct val="15000"/>
                </a:spcBef>
              </a:pPr>
              <a:r>
                <a:rPr lang="en-GB" sz="4000" b="1" dirty="0">
                  <a:solidFill>
                    <a:srgbClr val="0070C0"/>
                  </a:solidFill>
                  <a:latin typeface="Century Gothic" pitchFamily="-1" charset="0"/>
                </a:rPr>
                <a:t>S</a:t>
              </a:r>
              <a:r>
                <a:rPr lang="en-GB" sz="2800" b="1" dirty="0">
                  <a:solidFill>
                    <a:srgbClr val="0070C0"/>
                  </a:solidFill>
                  <a:latin typeface="Century Gothic" pitchFamily="-1" charset="0"/>
                </a:rPr>
                <a:t>ensing</a:t>
              </a:r>
            </a:p>
            <a:p>
              <a:pPr>
                <a:lnSpc>
                  <a:spcPct val="90000"/>
                </a:lnSpc>
                <a:spcBef>
                  <a:spcPct val="15000"/>
                </a:spcBef>
              </a:pPr>
              <a:r>
                <a:rPr lang="en-GB" sz="2000" dirty="0">
                  <a:latin typeface="Century Gothic" pitchFamily="-1" charset="0"/>
                </a:rPr>
                <a:t>Works with known facts</a:t>
              </a:r>
            </a:p>
            <a:p>
              <a:pPr>
                <a:lnSpc>
                  <a:spcPct val="90000"/>
                </a:lnSpc>
                <a:spcBef>
                  <a:spcPct val="15000"/>
                </a:spcBef>
              </a:pPr>
              <a:endParaRPr lang="en-GB" sz="1600" dirty="0">
                <a:latin typeface="Century Gothic" pitchFamily="-1" charset="0"/>
              </a:endParaRPr>
            </a:p>
            <a:p>
              <a:pPr>
                <a:lnSpc>
                  <a:spcPct val="90000"/>
                </a:lnSpc>
                <a:spcBef>
                  <a:spcPct val="15000"/>
                </a:spcBef>
              </a:pPr>
              <a:r>
                <a:rPr lang="en-GB" sz="4000" dirty="0">
                  <a:latin typeface="Century Gothic" pitchFamily="-1" charset="0"/>
                </a:rPr>
                <a:t>T</a:t>
              </a:r>
              <a:r>
                <a:rPr lang="en-GB" sz="2800" dirty="0">
                  <a:latin typeface="Century Gothic" pitchFamily="-1" charset="0"/>
                </a:rPr>
                <a:t>hinking</a:t>
              </a:r>
            </a:p>
            <a:p>
              <a:pPr>
                <a:lnSpc>
                  <a:spcPct val="90000"/>
                </a:lnSpc>
                <a:spcBef>
                  <a:spcPct val="15000"/>
                </a:spcBef>
              </a:pPr>
              <a:r>
                <a:rPr lang="en-GB" sz="2000" dirty="0">
                  <a:latin typeface="Century Gothic" pitchFamily="-1" charset="0"/>
                </a:rPr>
                <a:t>Bases decisions on impersonal analysis and  logic</a:t>
              </a:r>
            </a:p>
          </p:txBody>
        </p:sp>
        <p:sp>
          <p:nvSpPr>
            <p:cNvPr id="37896" name="Rectangle 5"/>
            <p:cNvSpPr>
              <a:spLocks noChangeArrowheads="1"/>
            </p:cNvSpPr>
            <p:nvPr/>
          </p:nvSpPr>
          <p:spPr bwMode="auto">
            <a:xfrm>
              <a:off x="7694023" y="2400981"/>
              <a:ext cx="2211869" cy="3505185"/>
            </a:xfrm>
            <a:prstGeom prst="rect">
              <a:avLst/>
            </a:prstGeom>
            <a:noFill/>
            <a:ln w="9525">
              <a:noFill/>
              <a:miter lim="800000"/>
              <a:headEnd/>
              <a:tailEnd/>
            </a:ln>
          </p:spPr>
          <p:txBody>
            <a:bodyPr wrap="square" lIns="92075" tIns="46038" rIns="92075" bIns="46038">
              <a:prstTxWarp prst="textNoShape">
                <a:avLst/>
              </a:prstTxWarp>
              <a:spAutoFit/>
            </a:bodyPr>
            <a:lstStyle/>
            <a:p>
              <a:pPr algn="r">
                <a:lnSpc>
                  <a:spcPct val="90000"/>
                </a:lnSpc>
                <a:spcBef>
                  <a:spcPct val="15000"/>
                </a:spcBef>
              </a:pPr>
              <a:r>
                <a:rPr lang="en-GB" sz="2800" b="1" dirty="0">
                  <a:solidFill>
                    <a:srgbClr val="0070C0"/>
                  </a:solidFill>
                  <a:latin typeface="Century Gothic" pitchFamily="-1" charset="0"/>
                </a:rPr>
                <a:t>I</a:t>
              </a:r>
              <a:r>
                <a:rPr lang="en-GB" sz="4000" b="1" dirty="0">
                  <a:solidFill>
                    <a:srgbClr val="0070C0"/>
                  </a:solidFill>
                  <a:latin typeface="Century Gothic" pitchFamily="-1" charset="0"/>
                </a:rPr>
                <a:t>N</a:t>
              </a:r>
              <a:r>
                <a:rPr lang="en-GB" sz="2800" b="1" dirty="0">
                  <a:solidFill>
                    <a:srgbClr val="0070C0"/>
                  </a:solidFill>
                  <a:latin typeface="Century Gothic" pitchFamily="-1" charset="0"/>
                </a:rPr>
                <a:t>tuition</a:t>
              </a:r>
            </a:p>
            <a:p>
              <a:pPr algn="r">
                <a:lnSpc>
                  <a:spcPct val="90000"/>
                </a:lnSpc>
                <a:spcBef>
                  <a:spcPct val="15000"/>
                </a:spcBef>
              </a:pPr>
              <a:r>
                <a:rPr lang="en-GB" sz="2000" dirty="0">
                  <a:latin typeface="Century Gothic" pitchFamily="-1" charset="0"/>
                </a:rPr>
                <a:t>Looks for possibilities &amp; relationships</a:t>
              </a:r>
            </a:p>
            <a:p>
              <a:pPr algn="r">
                <a:lnSpc>
                  <a:spcPct val="90000"/>
                </a:lnSpc>
                <a:spcBef>
                  <a:spcPct val="15000"/>
                </a:spcBef>
              </a:pPr>
              <a:endParaRPr lang="en-GB" sz="800" dirty="0">
                <a:latin typeface="Century Gothic" pitchFamily="-1" charset="0"/>
              </a:endParaRPr>
            </a:p>
            <a:p>
              <a:pPr>
                <a:lnSpc>
                  <a:spcPct val="90000"/>
                </a:lnSpc>
                <a:spcBef>
                  <a:spcPct val="15000"/>
                </a:spcBef>
              </a:pPr>
              <a:r>
                <a:rPr lang="en-GB" sz="4000" dirty="0">
                  <a:latin typeface="Century Gothic" pitchFamily="-1" charset="0"/>
                </a:rPr>
                <a:t> F</a:t>
              </a:r>
              <a:r>
                <a:rPr lang="en-GB" sz="2800" dirty="0">
                  <a:latin typeface="Century Gothic" pitchFamily="-1" charset="0"/>
                </a:rPr>
                <a:t>eeling</a:t>
              </a:r>
            </a:p>
            <a:p>
              <a:pPr algn="r">
                <a:lnSpc>
                  <a:spcPct val="90000"/>
                </a:lnSpc>
                <a:spcBef>
                  <a:spcPct val="15000"/>
                </a:spcBef>
              </a:pPr>
              <a:r>
                <a:rPr lang="en-GB" sz="2000" dirty="0">
                  <a:latin typeface="Century Gothic" pitchFamily="-1" charset="0"/>
                </a:rPr>
                <a:t>Bases decisions </a:t>
              </a:r>
            </a:p>
            <a:p>
              <a:pPr algn="r">
                <a:lnSpc>
                  <a:spcPct val="90000"/>
                </a:lnSpc>
                <a:spcBef>
                  <a:spcPct val="15000"/>
                </a:spcBef>
              </a:pPr>
              <a:r>
                <a:rPr lang="en-GB" sz="2000" dirty="0">
                  <a:latin typeface="Century Gothic" pitchFamily="-1" charset="0"/>
                </a:rPr>
                <a:t>on personal values</a:t>
              </a:r>
            </a:p>
          </p:txBody>
        </p:sp>
        <p:grpSp>
          <p:nvGrpSpPr>
            <p:cNvPr id="37897" name="Group 6"/>
            <p:cNvGrpSpPr>
              <a:grpSpLocks/>
            </p:cNvGrpSpPr>
            <p:nvPr/>
          </p:nvGrpSpPr>
          <p:grpSpPr bwMode="auto">
            <a:xfrm>
              <a:off x="2095500" y="2671763"/>
              <a:ext cx="5815013" cy="255587"/>
              <a:chOff x="1180" y="1469"/>
              <a:chExt cx="3664" cy="161"/>
            </a:xfrm>
          </p:grpSpPr>
          <p:sp>
            <p:nvSpPr>
              <p:cNvPr id="37904" name="Line 7"/>
              <p:cNvSpPr>
                <a:spLocks noChangeShapeType="1"/>
              </p:cNvSpPr>
              <p:nvPr/>
            </p:nvSpPr>
            <p:spPr bwMode="auto">
              <a:xfrm>
                <a:off x="3017" y="1548"/>
                <a:ext cx="1827" cy="0"/>
              </a:xfrm>
              <a:prstGeom prst="line">
                <a:avLst/>
              </a:prstGeom>
              <a:noFill/>
              <a:ln w="25400">
                <a:solidFill>
                  <a:schemeClr val="tx1"/>
                </a:solidFill>
                <a:round/>
                <a:headEnd type="none" w="sm" len="sm"/>
                <a:tailEnd type="stealth" w="med" len="lg"/>
              </a:ln>
            </p:spPr>
            <p:txBody>
              <a:bodyPr wrap="none" anchor="ctr">
                <a:prstTxWarp prst="textNoShape">
                  <a:avLst/>
                </a:prstTxWarp>
              </a:bodyPr>
              <a:lstStyle/>
              <a:p>
                <a:endParaRPr lang="en-US"/>
              </a:p>
            </p:txBody>
          </p:sp>
          <p:sp>
            <p:nvSpPr>
              <p:cNvPr id="37905" name="Line 8"/>
              <p:cNvSpPr>
                <a:spLocks noChangeShapeType="1"/>
              </p:cNvSpPr>
              <p:nvPr/>
            </p:nvSpPr>
            <p:spPr bwMode="auto">
              <a:xfrm>
                <a:off x="3021" y="1469"/>
                <a:ext cx="0" cy="161"/>
              </a:xfrm>
              <a:prstGeom prst="line">
                <a:avLst/>
              </a:prstGeom>
              <a:noFill/>
              <a:ln w="12700">
                <a:solidFill>
                  <a:schemeClr val="tx1"/>
                </a:solidFill>
                <a:round/>
                <a:headEnd type="none" w="sm" len="sm"/>
                <a:tailEnd type="none" w="sm" len="sm"/>
              </a:ln>
            </p:spPr>
            <p:txBody>
              <a:bodyPr wrap="none" anchor="ctr">
                <a:prstTxWarp prst="textNoShape">
                  <a:avLst/>
                </a:prstTxWarp>
              </a:bodyPr>
              <a:lstStyle/>
              <a:p>
                <a:endParaRPr lang="en-US"/>
              </a:p>
            </p:txBody>
          </p:sp>
          <p:sp>
            <p:nvSpPr>
              <p:cNvPr id="37906" name="Line 9"/>
              <p:cNvSpPr>
                <a:spLocks noChangeShapeType="1"/>
              </p:cNvSpPr>
              <p:nvPr/>
            </p:nvSpPr>
            <p:spPr bwMode="auto">
              <a:xfrm>
                <a:off x="1180" y="1548"/>
                <a:ext cx="1827" cy="0"/>
              </a:xfrm>
              <a:prstGeom prst="line">
                <a:avLst/>
              </a:prstGeom>
              <a:noFill/>
              <a:ln w="25400">
                <a:solidFill>
                  <a:schemeClr val="tx1"/>
                </a:solidFill>
                <a:round/>
                <a:headEnd type="stealth" w="med" len="lg"/>
                <a:tailEnd type="none" w="sm" len="sm"/>
              </a:ln>
            </p:spPr>
            <p:txBody>
              <a:bodyPr wrap="none" anchor="ctr">
                <a:prstTxWarp prst="textNoShape">
                  <a:avLst/>
                </a:prstTxWarp>
              </a:bodyPr>
              <a:lstStyle/>
              <a:p>
                <a:endParaRPr lang="en-US"/>
              </a:p>
            </p:txBody>
          </p:sp>
        </p:grpSp>
        <p:grpSp>
          <p:nvGrpSpPr>
            <p:cNvPr id="37898" name="Group 10"/>
            <p:cNvGrpSpPr>
              <a:grpSpLocks/>
            </p:cNvGrpSpPr>
            <p:nvPr/>
          </p:nvGrpSpPr>
          <p:grpSpPr bwMode="auto">
            <a:xfrm>
              <a:off x="2016760" y="4227738"/>
              <a:ext cx="5816600" cy="255588"/>
              <a:chOff x="1189" y="1973"/>
              <a:chExt cx="3664" cy="161"/>
            </a:xfrm>
          </p:grpSpPr>
          <p:sp>
            <p:nvSpPr>
              <p:cNvPr id="37901" name="Line 11"/>
              <p:cNvSpPr>
                <a:spLocks noChangeShapeType="1"/>
              </p:cNvSpPr>
              <p:nvPr/>
            </p:nvSpPr>
            <p:spPr bwMode="auto">
              <a:xfrm>
                <a:off x="3026" y="2052"/>
                <a:ext cx="1827" cy="0"/>
              </a:xfrm>
              <a:prstGeom prst="line">
                <a:avLst/>
              </a:prstGeom>
              <a:noFill/>
              <a:ln w="25400">
                <a:solidFill>
                  <a:schemeClr val="tx1"/>
                </a:solidFill>
                <a:round/>
                <a:headEnd type="none" w="sm" len="sm"/>
                <a:tailEnd type="stealth" w="med" len="lg"/>
              </a:ln>
            </p:spPr>
            <p:txBody>
              <a:bodyPr wrap="none" anchor="ctr">
                <a:prstTxWarp prst="textNoShape">
                  <a:avLst/>
                </a:prstTxWarp>
              </a:bodyPr>
              <a:lstStyle/>
              <a:p>
                <a:endParaRPr lang="en-US"/>
              </a:p>
            </p:txBody>
          </p:sp>
          <p:sp>
            <p:nvSpPr>
              <p:cNvPr id="37902" name="Line 12"/>
              <p:cNvSpPr>
                <a:spLocks noChangeShapeType="1"/>
              </p:cNvSpPr>
              <p:nvPr/>
            </p:nvSpPr>
            <p:spPr bwMode="auto">
              <a:xfrm>
                <a:off x="3030" y="1973"/>
                <a:ext cx="0" cy="161"/>
              </a:xfrm>
              <a:prstGeom prst="line">
                <a:avLst/>
              </a:prstGeom>
              <a:noFill/>
              <a:ln w="12700">
                <a:solidFill>
                  <a:schemeClr val="tx1"/>
                </a:solidFill>
                <a:round/>
                <a:headEnd type="none" w="sm" len="sm"/>
                <a:tailEnd type="none" w="sm" len="sm"/>
              </a:ln>
            </p:spPr>
            <p:txBody>
              <a:bodyPr wrap="none" anchor="ctr">
                <a:prstTxWarp prst="textNoShape">
                  <a:avLst/>
                </a:prstTxWarp>
              </a:bodyPr>
              <a:lstStyle/>
              <a:p>
                <a:endParaRPr lang="en-US"/>
              </a:p>
            </p:txBody>
          </p:sp>
          <p:sp>
            <p:nvSpPr>
              <p:cNvPr id="37903" name="Line 13"/>
              <p:cNvSpPr>
                <a:spLocks noChangeShapeType="1"/>
              </p:cNvSpPr>
              <p:nvPr/>
            </p:nvSpPr>
            <p:spPr bwMode="auto">
              <a:xfrm>
                <a:off x="1189" y="2052"/>
                <a:ext cx="1827" cy="0"/>
              </a:xfrm>
              <a:prstGeom prst="line">
                <a:avLst/>
              </a:prstGeom>
              <a:noFill/>
              <a:ln w="25400">
                <a:solidFill>
                  <a:schemeClr val="tx1"/>
                </a:solidFill>
                <a:round/>
                <a:headEnd type="stealth" w="med" len="lg"/>
                <a:tailEnd type="none" w="sm" len="sm"/>
              </a:ln>
            </p:spPr>
            <p:txBody>
              <a:bodyPr wrap="none" anchor="ctr">
                <a:prstTxWarp prst="textNoShape">
                  <a:avLst/>
                </a:prstTxWarp>
              </a:bodyPr>
              <a:lstStyle/>
              <a:p>
                <a:endParaRPr lang="en-US"/>
              </a:p>
            </p:txBody>
          </p:sp>
        </p:grpSp>
        <p:sp>
          <p:nvSpPr>
            <p:cNvPr id="37899" name="Text Box 14"/>
            <p:cNvSpPr txBox="1">
              <a:spLocks noChangeArrowheads="1"/>
            </p:cNvSpPr>
            <p:nvPr/>
          </p:nvSpPr>
          <p:spPr bwMode="auto">
            <a:xfrm>
              <a:off x="2451962" y="2964725"/>
              <a:ext cx="5529692" cy="535473"/>
            </a:xfrm>
            <a:prstGeom prst="rect">
              <a:avLst/>
            </a:prstGeom>
            <a:noFill/>
            <a:ln w="9525">
              <a:noFill/>
              <a:miter lim="800000"/>
              <a:headEnd type="none" w="sm" len="sm"/>
              <a:tailEnd type="none" w="sm" len="sm"/>
            </a:ln>
          </p:spPr>
          <p:txBody>
            <a:bodyPr wrap="none">
              <a:prstTxWarp prst="textNoShape">
                <a:avLst/>
              </a:prstTxWarp>
              <a:spAutoFit/>
            </a:bodyPr>
            <a:lstStyle/>
            <a:p>
              <a:pPr>
                <a:lnSpc>
                  <a:spcPct val="90000"/>
                </a:lnSpc>
              </a:pPr>
              <a:r>
                <a:rPr lang="fi-FI" sz="3200" b="1" dirty="0">
                  <a:solidFill>
                    <a:srgbClr val="0070C0"/>
                  </a:solidFill>
                  <a:latin typeface="Century Gothic" pitchFamily="-1" charset="0"/>
                </a:rPr>
                <a:t>Gathering of Information</a:t>
              </a:r>
            </a:p>
          </p:txBody>
        </p:sp>
        <p:sp>
          <p:nvSpPr>
            <p:cNvPr id="37900" name="Text Box 15"/>
            <p:cNvSpPr txBox="1">
              <a:spLocks noChangeArrowheads="1"/>
            </p:cNvSpPr>
            <p:nvPr/>
          </p:nvSpPr>
          <p:spPr bwMode="auto">
            <a:xfrm>
              <a:off x="3522118" y="4502150"/>
              <a:ext cx="3690629" cy="535473"/>
            </a:xfrm>
            <a:prstGeom prst="rect">
              <a:avLst/>
            </a:prstGeom>
            <a:noFill/>
            <a:ln w="9525">
              <a:noFill/>
              <a:miter lim="800000"/>
              <a:headEnd type="none" w="sm" len="sm"/>
              <a:tailEnd type="none" w="sm" len="sm"/>
            </a:ln>
          </p:spPr>
          <p:txBody>
            <a:bodyPr wrap="none">
              <a:prstTxWarp prst="textNoShape">
                <a:avLst/>
              </a:prstTxWarp>
              <a:spAutoFit/>
            </a:bodyPr>
            <a:lstStyle/>
            <a:p>
              <a:pPr>
                <a:lnSpc>
                  <a:spcPct val="90000"/>
                </a:lnSpc>
              </a:pPr>
              <a:r>
                <a:rPr lang="fi-FI" sz="3200">
                  <a:latin typeface="Century Gothic" pitchFamily="-1" charset="0"/>
                </a:rPr>
                <a:t>Taking Decisions</a:t>
              </a:r>
            </a:p>
          </p:txBody>
        </p:sp>
      </p:grpSp>
      <p:sp>
        <p:nvSpPr>
          <p:cNvPr id="17" name="Oval 16"/>
          <p:cNvSpPr/>
          <p:nvPr/>
        </p:nvSpPr>
        <p:spPr bwMode="auto">
          <a:xfrm>
            <a:off x="161925" y="1751013"/>
            <a:ext cx="8982075" cy="2598737"/>
          </a:xfrm>
          <a:prstGeom prst="ellipse">
            <a:avLst/>
          </a:prstGeom>
          <a:noFill/>
          <a:ln w="41275" cap="flat" cmpd="sng" algn="ctr">
            <a:solidFill>
              <a:schemeClr val="accent1">
                <a:lumMod val="75000"/>
              </a:schemeClr>
            </a:solidFill>
            <a:prstDash val="solid"/>
            <a:round/>
            <a:headEnd type="none" w="sm" len="sm"/>
            <a:tailEnd type="none" w="sm" len="sm"/>
          </a:ln>
          <a:effectLst/>
        </p:spPr>
        <p:txBody>
          <a:bodyPr/>
          <a:lstStyle/>
          <a:p>
            <a:pPr>
              <a:defRPr/>
            </a:pPr>
            <a:endParaRPr lang="en-GB">
              <a:latin typeface="Arial" pitchFamily="34" charset="0"/>
            </a:endParaRPr>
          </a:p>
        </p:txBody>
      </p:sp>
      <p:sp>
        <p:nvSpPr>
          <p:cNvPr id="37894" name="Espace réservé du numéro de diapositive 28"/>
          <p:cNvSpPr>
            <a:spLocks noGrp="1"/>
          </p:cNvSpPr>
          <p:nvPr>
            <p:ph type="sldNum" sz="quarter" idx="12"/>
          </p:nvPr>
        </p:nvSpPr>
        <p:spPr>
          <a:xfrm>
            <a:off x="8534400" y="6248400"/>
            <a:ext cx="381000" cy="476250"/>
          </a:xfrm>
          <a:noFill/>
        </p:spPr>
        <p:txBody>
          <a:bodyPr/>
          <a:lstStyle/>
          <a:p>
            <a:fld id="{2D170EDC-DF7F-1840-9CEE-95563D542048}" type="slidenum">
              <a:rPr lang="en-US"/>
              <a:pPr/>
              <a:t>46</a:t>
            </a:fld>
            <a:endParaRPr lang="en-US"/>
          </a:p>
        </p:txBody>
      </p:sp>
    </p:spTree>
    <p:extLst>
      <p:ext uri="{BB962C8B-B14F-4D97-AF65-F5344CB8AC3E}">
        <p14:creationId xmlns:p14="http://schemas.microsoft.com/office/powerpoint/2010/main" val="410006643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1"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heel(4)">
                                      <p:cBhvr>
                                        <p:cTn id="13"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 name="Rectangle 2"/>
          <p:cNvSpPr>
            <a:spLocks noChangeArrowheads="1"/>
          </p:cNvSpPr>
          <p:nvPr/>
        </p:nvSpPr>
        <p:spPr bwMode="auto">
          <a:xfrm>
            <a:off x="1295400" y="0"/>
            <a:ext cx="5176838" cy="628650"/>
          </a:xfrm>
          <a:prstGeom prst="rect">
            <a:avLst/>
          </a:prstGeom>
          <a:noFill/>
          <a:ln w="9525">
            <a:noFill/>
            <a:miter lim="800000"/>
            <a:headEnd/>
            <a:tailEnd/>
          </a:ln>
        </p:spPr>
        <p:txBody>
          <a:bodyPr wrap="none" anchor="ctr">
            <a:prstTxWarp prst="textNoShape">
              <a:avLst/>
            </a:prstTxWarp>
          </a:bodyPr>
          <a:lstStyle/>
          <a:p>
            <a:r>
              <a:rPr lang="en-GB" sz="4400" dirty="0">
                <a:solidFill>
                  <a:srgbClr val="660066"/>
                </a:solidFill>
                <a:latin typeface="Century Gothic" pitchFamily="-1" charset="0"/>
              </a:rPr>
              <a:t>Gathering of Information</a:t>
            </a:r>
          </a:p>
        </p:txBody>
      </p:sp>
      <p:sp>
        <p:nvSpPr>
          <p:cNvPr id="1033" name="Text Box 3"/>
          <p:cNvSpPr txBox="1">
            <a:spLocks noChangeArrowheads="1"/>
          </p:cNvSpPr>
          <p:nvPr/>
        </p:nvSpPr>
        <p:spPr bwMode="auto">
          <a:xfrm>
            <a:off x="1223963" y="644525"/>
            <a:ext cx="7067550" cy="769938"/>
          </a:xfrm>
          <a:prstGeom prst="rect">
            <a:avLst/>
          </a:prstGeom>
          <a:noFill/>
          <a:ln w="9525">
            <a:noFill/>
            <a:miter lim="800000"/>
            <a:headEnd/>
            <a:tailEnd/>
          </a:ln>
        </p:spPr>
        <p:txBody>
          <a:bodyPr wrap="none">
            <a:prstTxWarp prst="textNoShape">
              <a:avLst/>
            </a:prstTxWarp>
            <a:spAutoFit/>
          </a:bodyPr>
          <a:lstStyle/>
          <a:p>
            <a:r>
              <a:rPr lang="en-GB" sz="4400" i="1" dirty="0">
                <a:solidFill>
                  <a:srgbClr val="660066"/>
                </a:solidFill>
                <a:latin typeface="Century Gothic" pitchFamily="-1" charset="0"/>
              </a:rPr>
              <a:t>Sensing                iNtuition</a:t>
            </a:r>
          </a:p>
        </p:txBody>
      </p:sp>
      <p:sp>
        <p:nvSpPr>
          <p:cNvPr id="39946" name="Line 4"/>
          <p:cNvSpPr>
            <a:spLocks noChangeShapeType="1"/>
          </p:cNvSpPr>
          <p:nvPr/>
        </p:nvSpPr>
        <p:spPr bwMode="auto">
          <a:xfrm>
            <a:off x="4459288" y="1200150"/>
            <a:ext cx="0" cy="5486400"/>
          </a:xfrm>
          <a:prstGeom prst="line">
            <a:avLst/>
          </a:prstGeom>
          <a:noFill/>
          <a:ln w="9525">
            <a:solidFill>
              <a:srgbClr val="003300"/>
            </a:solidFill>
            <a:prstDash val="sysDot"/>
            <a:round/>
            <a:headEnd/>
            <a:tailEnd/>
          </a:ln>
        </p:spPr>
        <p:txBody>
          <a:bodyPr wrap="none" anchor="ctr">
            <a:prstTxWarp prst="textNoShape">
              <a:avLst/>
            </a:prstTxWarp>
          </a:bodyPr>
          <a:lstStyle/>
          <a:p>
            <a:endParaRPr lang="en-US"/>
          </a:p>
        </p:txBody>
      </p:sp>
      <p:grpSp>
        <p:nvGrpSpPr>
          <p:cNvPr id="2" name="Group 68"/>
          <p:cNvGrpSpPr>
            <a:grpSpLocks/>
          </p:cNvGrpSpPr>
          <p:nvPr/>
        </p:nvGrpSpPr>
        <p:grpSpPr bwMode="auto">
          <a:xfrm>
            <a:off x="231775" y="1616075"/>
            <a:ext cx="3987800" cy="835025"/>
            <a:chOff x="250417" y="1616529"/>
            <a:chExt cx="4321130" cy="835252"/>
          </a:xfrm>
        </p:grpSpPr>
        <p:sp>
          <p:nvSpPr>
            <p:cNvPr id="40010" name="Text Box 5"/>
            <p:cNvSpPr txBox="1">
              <a:spLocks noChangeArrowheads="1"/>
            </p:cNvSpPr>
            <p:nvPr/>
          </p:nvSpPr>
          <p:spPr bwMode="auto">
            <a:xfrm>
              <a:off x="250417" y="1616529"/>
              <a:ext cx="4305300" cy="338646"/>
            </a:xfrm>
            <a:prstGeom prst="rect">
              <a:avLst/>
            </a:prstGeom>
            <a:noFill/>
            <a:ln w="9525">
              <a:noFill/>
              <a:miter lim="800000"/>
              <a:headEnd/>
              <a:tailEnd/>
            </a:ln>
          </p:spPr>
          <p:txBody>
            <a:bodyPr>
              <a:prstTxWarp prst="textNoShape">
                <a:avLst/>
              </a:prstTxWarp>
              <a:spAutoFit/>
            </a:bodyPr>
            <a:lstStyle/>
            <a:p>
              <a:r>
                <a:rPr lang="en-GB" sz="1600" b="1">
                  <a:solidFill>
                    <a:srgbClr val="660066"/>
                  </a:solidFill>
                  <a:latin typeface="Century Gothic" pitchFamily="-1" charset="0"/>
                </a:rPr>
                <a:t>Looks at specific parts and pieces </a:t>
              </a:r>
            </a:p>
          </p:txBody>
        </p:sp>
        <p:grpSp>
          <p:nvGrpSpPr>
            <p:cNvPr id="40011" name="Group 13"/>
            <p:cNvGrpSpPr>
              <a:grpSpLocks/>
            </p:cNvGrpSpPr>
            <p:nvPr/>
          </p:nvGrpSpPr>
          <p:grpSpPr bwMode="auto">
            <a:xfrm>
              <a:off x="1379085" y="1994581"/>
              <a:ext cx="3192462" cy="457200"/>
              <a:chOff x="432" y="1536"/>
              <a:chExt cx="1392" cy="384"/>
            </a:xfrm>
          </p:grpSpPr>
          <p:sp>
            <p:nvSpPr>
              <p:cNvPr id="40012" name="Freeform 14"/>
              <p:cNvSpPr>
                <a:spLocks/>
              </p:cNvSpPr>
              <p:nvPr/>
            </p:nvSpPr>
            <p:spPr bwMode="auto">
              <a:xfrm>
                <a:off x="1344" y="1584"/>
                <a:ext cx="164" cy="240"/>
              </a:xfrm>
              <a:custGeom>
                <a:avLst/>
                <a:gdLst>
                  <a:gd name="T0" fmla="*/ 0 w 1298"/>
                  <a:gd name="T1" fmla="*/ 0 h 1770"/>
                  <a:gd name="T2" fmla="*/ 0 w 1298"/>
                  <a:gd name="T3" fmla="*/ 0 h 1770"/>
                  <a:gd name="T4" fmla="*/ 0 w 1298"/>
                  <a:gd name="T5" fmla="*/ 0 h 1770"/>
                  <a:gd name="T6" fmla="*/ 0 w 1298"/>
                  <a:gd name="T7" fmla="*/ 0 h 1770"/>
                  <a:gd name="T8" fmla="*/ 0 w 1298"/>
                  <a:gd name="T9" fmla="*/ 0 h 1770"/>
                  <a:gd name="T10" fmla="*/ 0 w 1298"/>
                  <a:gd name="T11" fmla="*/ 0 h 1770"/>
                  <a:gd name="T12" fmla="*/ 0 w 1298"/>
                  <a:gd name="T13" fmla="*/ 0 h 1770"/>
                  <a:gd name="T14" fmla="*/ 0 w 1298"/>
                  <a:gd name="T15" fmla="*/ 0 h 1770"/>
                  <a:gd name="T16" fmla="*/ 0 w 1298"/>
                  <a:gd name="T17" fmla="*/ 0 h 1770"/>
                  <a:gd name="T18" fmla="*/ 0 w 1298"/>
                  <a:gd name="T19" fmla="*/ 0 h 1770"/>
                  <a:gd name="T20" fmla="*/ 0 w 1298"/>
                  <a:gd name="T21" fmla="*/ 0 h 1770"/>
                  <a:gd name="T22" fmla="*/ 0 w 1298"/>
                  <a:gd name="T23" fmla="*/ 0 h 1770"/>
                  <a:gd name="T24" fmla="*/ 0 w 1298"/>
                  <a:gd name="T25" fmla="*/ 0 h 1770"/>
                  <a:gd name="T26" fmla="*/ 0 w 1298"/>
                  <a:gd name="T27" fmla="*/ 0 h 1770"/>
                  <a:gd name="T28" fmla="*/ 0 w 1298"/>
                  <a:gd name="T29" fmla="*/ 0 h 1770"/>
                  <a:gd name="T30" fmla="*/ 0 w 1298"/>
                  <a:gd name="T31" fmla="*/ 0 h 1770"/>
                  <a:gd name="T32" fmla="*/ 0 w 1298"/>
                  <a:gd name="T33" fmla="*/ 0 h 1770"/>
                  <a:gd name="T34" fmla="*/ 0 w 1298"/>
                  <a:gd name="T35" fmla="*/ 0 h 1770"/>
                  <a:gd name="T36" fmla="*/ 0 w 1298"/>
                  <a:gd name="T37" fmla="*/ 0 h 1770"/>
                  <a:gd name="T38" fmla="*/ 0 w 1298"/>
                  <a:gd name="T39" fmla="*/ 0 h 1770"/>
                  <a:gd name="T40" fmla="*/ 0 w 1298"/>
                  <a:gd name="T41" fmla="*/ 0 h 1770"/>
                  <a:gd name="T42" fmla="*/ 0 w 1298"/>
                  <a:gd name="T43" fmla="*/ 0 h 1770"/>
                  <a:gd name="T44" fmla="*/ 0 w 1298"/>
                  <a:gd name="T45" fmla="*/ 0 h 1770"/>
                  <a:gd name="T46" fmla="*/ 0 w 1298"/>
                  <a:gd name="T47" fmla="*/ 0 h 1770"/>
                  <a:gd name="T48" fmla="*/ 0 w 1298"/>
                  <a:gd name="T49" fmla="*/ 0 h 1770"/>
                  <a:gd name="T50" fmla="*/ 0 w 1298"/>
                  <a:gd name="T51" fmla="*/ 0 h 1770"/>
                  <a:gd name="T52" fmla="*/ 0 w 1298"/>
                  <a:gd name="T53" fmla="*/ 0 h 1770"/>
                  <a:gd name="T54" fmla="*/ 0 w 1298"/>
                  <a:gd name="T55" fmla="*/ 0 h 1770"/>
                  <a:gd name="T56" fmla="*/ 0 w 1298"/>
                  <a:gd name="T57" fmla="*/ 0 h 1770"/>
                  <a:gd name="T58" fmla="*/ 0 w 1298"/>
                  <a:gd name="T59" fmla="*/ 0 h 1770"/>
                  <a:gd name="T60" fmla="*/ 0 w 1298"/>
                  <a:gd name="T61" fmla="*/ 0 h 1770"/>
                  <a:gd name="T62" fmla="*/ 0 w 1298"/>
                  <a:gd name="T63" fmla="*/ 0 h 1770"/>
                  <a:gd name="T64" fmla="*/ 0 w 1298"/>
                  <a:gd name="T65" fmla="*/ 0 h 1770"/>
                  <a:gd name="T66" fmla="*/ 0 w 1298"/>
                  <a:gd name="T67" fmla="*/ 0 h 1770"/>
                  <a:gd name="T68" fmla="*/ 0 w 1298"/>
                  <a:gd name="T69" fmla="*/ 0 h 1770"/>
                  <a:gd name="T70" fmla="*/ 0 w 1298"/>
                  <a:gd name="T71" fmla="*/ 0 h 1770"/>
                  <a:gd name="T72" fmla="*/ 0 w 1298"/>
                  <a:gd name="T73" fmla="*/ 0 h 1770"/>
                  <a:gd name="T74" fmla="*/ 0 w 1298"/>
                  <a:gd name="T75" fmla="*/ 0 h 1770"/>
                  <a:gd name="T76" fmla="*/ 0 w 1298"/>
                  <a:gd name="T77" fmla="*/ 0 h 1770"/>
                  <a:gd name="T78" fmla="*/ 0 w 1298"/>
                  <a:gd name="T79" fmla="*/ 0 h 1770"/>
                  <a:gd name="T80" fmla="*/ 0 w 1298"/>
                  <a:gd name="T81" fmla="*/ 0 h 1770"/>
                  <a:gd name="T82" fmla="*/ 0 w 1298"/>
                  <a:gd name="T83" fmla="*/ 0 h 1770"/>
                  <a:gd name="T84" fmla="*/ 0 w 1298"/>
                  <a:gd name="T85" fmla="*/ 0 h 1770"/>
                  <a:gd name="T86" fmla="*/ 0 w 1298"/>
                  <a:gd name="T87" fmla="*/ 0 h 1770"/>
                  <a:gd name="T88" fmla="*/ 0 w 1298"/>
                  <a:gd name="T89" fmla="*/ 0 h 1770"/>
                  <a:gd name="T90" fmla="*/ 0 w 1298"/>
                  <a:gd name="T91" fmla="*/ 0 h 1770"/>
                  <a:gd name="T92" fmla="*/ 0 w 1298"/>
                  <a:gd name="T93" fmla="*/ 0 h 1770"/>
                  <a:gd name="T94" fmla="*/ 0 w 1298"/>
                  <a:gd name="T95" fmla="*/ 0 h 1770"/>
                  <a:gd name="T96" fmla="*/ 0 w 1298"/>
                  <a:gd name="T97" fmla="*/ 0 h 1770"/>
                  <a:gd name="T98" fmla="*/ 0 w 1298"/>
                  <a:gd name="T99" fmla="*/ 0 h 1770"/>
                  <a:gd name="T100" fmla="*/ 0 w 1298"/>
                  <a:gd name="T101" fmla="*/ 0 h 1770"/>
                  <a:gd name="T102" fmla="*/ 0 w 1298"/>
                  <a:gd name="T103" fmla="*/ 0 h 1770"/>
                  <a:gd name="T104" fmla="*/ 0 w 1298"/>
                  <a:gd name="T105" fmla="*/ 0 h 1770"/>
                  <a:gd name="T106" fmla="*/ 0 w 1298"/>
                  <a:gd name="T107" fmla="*/ 0 h 1770"/>
                  <a:gd name="T108" fmla="*/ 0 w 1298"/>
                  <a:gd name="T109" fmla="*/ 0 h 1770"/>
                  <a:gd name="T110" fmla="*/ 0 w 1298"/>
                  <a:gd name="T111" fmla="*/ 0 h 1770"/>
                  <a:gd name="T112" fmla="*/ 0 w 1298"/>
                  <a:gd name="T113" fmla="*/ 0 h 1770"/>
                  <a:gd name="T114" fmla="*/ 0 w 1298"/>
                  <a:gd name="T115" fmla="*/ 0 h 1770"/>
                  <a:gd name="T116" fmla="*/ 0 w 1298"/>
                  <a:gd name="T117" fmla="*/ 0 h 1770"/>
                  <a:gd name="T118" fmla="*/ 0 w 1298"/>
                  <a:gd name="T119" fmla="*/ 0 h 177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298"/>
                  <a:gd name="T181" fmla="*/ 0 h 1770"/>
                  <a:gd name="T182" fmla="*/ 1298 w 1298"/>
                  <a:gd name="T183" fmla="*/ 1770 h 177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298" h="1770">
                    <a:moveTo>
                      <a:pt x="89" y="209"/>
                    </a:moveTo>
                    <a:lnTo>
                      <a:pt x="270" y="0"/>
                    </a:lnTo>
                    <a:lnTo>
                      <a:pt x="1298" y="895"/>
                    </a:lnTo>
                    <a:lnTo>
                      <a:pt x="605" y="1694"/>
                    </a:lnTo>
                    <a:lnTo>
                      <a:pt x="515" y="1617"/>
                    </a:lnTo>
                    <a:lnTo>
                      <a:pt x="505" y="1621"/>
                    </a:lnTo>
                    <a:lnTo>
                      <a:pt x="495" y="1628"/>
                    </a:lnTo>
                    <a:lnTo>
                      <a:pt x="487" y="1636"/>
                    </a:lnTo>
                    <a:lnTo>
                      <a:pt x="479" y="1647"/>
                    </a:lnTo>
                    <a:lnTo>
                      <a:pt x="472" y="1662"/>
                    </a:lnTo>
                    <a:lnTo>
                      <a:pt x="461" y="1683"/>
                    </a:lnTo>
                    <a:lnTo>
                      <a:pt x="455" y="1696"/>
                    </a:lnTo>
                    <a:lnTo>
                      <a:pt x="447" y="1712"/>
                    </a:lnTo>
                    <a:lnTo>
                      <a:pt x="438" y="1725"/>
                    </a:lnTo>
                    <a:lnTo>
                      <a:pt x="427" y="1738"/>
                    </a:lnTo>
                    <a:lnTo>
                      <a:pt x="415" y="1748"/>
                    </a:lnTo>
                    <a:lnTo>
                      <a:pt x="402" y="1759"/>
                    </a:lnTo>
                    <a:lnTo>
                      <a:pt x="387" y="1767"/>
                    </a:lnTo>
                    <a:lnTo>
                      <a:pt x="372" y="1769"/>
                    </a:lnTo>
                    <a:lnTo>
                      <a:pt x="353" y="1770"/>
                    </a:lnTo>
                    <a:lnTo>
                      <a:pt x="337" y="1770"/>
                    </a:lnTo>
                    <a:lnTo>
                      <a:pt x="320" y="1770"/>
                    </a:lnTo>
                    <a:lnTo>
                      <a:pt x="305" y="1767"/>
                    </a:lnTo>
                    <a:lnTo>
                      <a:pt x="288" y="1761"/>
                    </a:lnTo>
                    <a:lnTo>
                      <a:pt x="270" y="1753"/>
                    </a:lnTo>
                    <a:lnTo>
                      <a:pt x="254" y="1742"/>
                    </a:lnTo>
                    <a:lnTo>
                      <a:pt x="241" y="1732"/>
                    </a:lnTo>
                    <a:lnTo>
                      <a:pt x="228" y="1721"/>
                    </a:lnTo>
                    <a:lnTo>
                      <a:pt x="216" y="1709"/>
                    </a:lnTo>
                    <a:lnTo>
                      <a:pt x="208" y="1698"/>
                    </a:lnTo>
                    <a:lnTo>
                      <a:pt x="199" y="1685"/>
                    </a:lnTo>
                    <a:lnTo>
                      <a:pt x="190" y="1671"/>
                    </a:lnTo>
                    <a:lnTo>
                      <a:pt x="186" y="1658"/>
                    </a:lnTo>
                    <a:lnTo>
                      <a:pt x="183" y="1642"/>
                    </a:lnTo>
                    <a:lnTo>
                      <a:pt x="181" y="1626"/>
                    </a:lnTo>
                    <a:lnTo>
                      <a:pt x="180" y="1609"/>
                    </a:lnTo>
                    <a:lnTo>
                      <a:pt x="180" y="1591"/>
                    </a:lnTo>
                    <a:lnTo>
                      <a:pt x="184" y="1576"/>
                    </a:lnTo>
                    <a:lnTo>
                      <a:pt x="191" y="1558"/>
                    </a:lnTo>
                    <a:lnTo>
                      <a:pt x="200" y="1540"/>
                    </a:lnTo>
                    <a:lnTo>
                      <a:pt x="212" y="1526"/>
                    </a:lnTo>
                    <a:lnTo>
                      <a:pt x="229" y="1514"/>
                    </a:lnTo>
                    <a:lnTo>
                      <a:pt x="244" y="1503"/>
                    </a:lnTo>
                    <a:lnTo>
                      <a:pt x="261" y="1492"/>
                    </a:lnTo>
                    <a:lnTo>
                      <a:pt x="280" y="1480"/>
                    </a:lnTo>
                    <a:lnTo>
                      <a:pt x="292" y="1469"/>
                    </a:lnTo>
                    <a:lnTo>
                      <a:pt x="299" y="1462"/>
                    </a:lnTo>
                    <a:lnTo>
                      <a:pt x="302" y="1455"/>
                    </a:lnTo>
                    <a:lnTo>
                      <a:pt x="306" y="1445"/>
                    </a:lnTo>
                    <a:lnTo>
                      <a:pt x="134" y="1296"/>
                    </a:lnTo>
                    <a:lnTo>
                      <a:pt x="164" y="1267"/>
                    </a:lnTo>
                    <a:lnTo>
                      <a:pt x="178" y="1249"/>
                    </a:lnTo>
                    <a:lnTo>
                      <a:pt x="190" y="1232"/>
                    </a:lnTo>
                    <a:lnTo>
                      <a:pt x="202" y="1215"/>
                    </a:lnTo>
                    <a:lnTo>
                      <a:pt x="208" y="1203"/>
                    </a:lnTo>
                    <a:lnTo>
                      <a:pt x="210" y="1190"/>
                    </a:lnTo>
                    <a:lnTo>
                      <a:pt x="212" y="1177"/>
                    </a:lnTo>
                    <a:lnTo>
                      <a:pt x="209" y="1163"/>
                    </a:lnTo>
                    <a:lnTo>
                      <a:pt x="205" y="1147"/>
                    </a:lnTo>
                    <a:lnTo>
                      <a:pt x="198" y="1137"/>
                    </a:lnTo>
                    <a:lnTo>
                      <a:pt x="191" y="1127"/>
                    </a:lnTo>
                    <a:lnTo>
                      <a:pt x="177" y="1113"/>
                    </a:lnTo>
                    <a:lnTo>
                      <a:pt x="159" y="1097"/>
                    </a:lnTo>
                    <a:lnTo>
                      <a:pt x="140" y="1084"/>
                    </a:lnTo>
                    <a:lnTo>
                      <a:pt x="121" y="1069"/>
                    </a:lnTo>
                    <a:lnTo>
                      <a:pt x="106" y="1057"/>
                    </a:lnTo>
                    <a:lnTo>
                      <a:pt x="85" y="1042"/>
                    </a:lnTo>
                    <a:lnTo>
                      <a:pt x="71" y="1027"/>
                    </a:lnTo>
                    <a:lnTo>
                      <a:pt x="58" y="1016"/>
                    </a:lnTo>
                    <a:lnTo>
                      <a:pt x="42" y="993"/>
                    </a:lnTo>
                    <a:lnTo>
                      <a:pt x="34" y="975"/>
                    </a:lnTo>
                    <a:lnTo>
                      <a:pt x="30" y="955"/>
                    </a:lnTo>
                    <a:lnTo>
                      <a:pt x="30" y="938"/>
                    </a:lnTo>
                    <a:lnTo>
                      <a:pt x="32" y="922"/>
                    </a:lnTo>
                    <a:lnTo>
                      <a:pt x="38" y="903"/>
                    </a:lnTo>
                    <a:lnTo>
                      <a:pt x="50" y="889"/>
                    </a:lnTo>
                    <a:lnTo>
                      <a:pt x="65" y="871"/>
                    </a:lnTo>
                    <a:lnTo>
                      <a:pt x="78" y="858"/>
                    </a:lnTo>
                    <a:lnTo>
                      <a:pt x="89" y="843"/>
                    </a:lnTo>
                    <a:lnTo>
                      <a:pt x="98" y="824"/>
                    </a:lnTo>
                    <a:lnTo>
                      <a:pt x="103" y="814"/>
                    </a:lnTo>
                    <a:lnTo>
                      <a:pt x="107" y="801"/>
                    </a:lnTo>
                    <a:lnTo>
                      <a:pt x="107" y="790"/>
                    </a:lnTo>
                    <a:lnTo>
                      <a:pt x="106" y="779"/>
                    </a:lnTo>
                    <a:lnTo>
                      <a:pt x="100" y="764"/>
                    </a:lnTo>
                    <a:lnTo>
                      <a:pt x="91" y="746"/>
                    </a:lnTo>
                    <a:lnTo>
                      <a:pt x="79" y="728"/>
                    </a:lnTo>
                    <a:lnTo>
                      <a:pt x="66" y="708"/>
                    </a:lnTo>
                    <a:lnTo>
                      <a:pt x="51" y="689"/>
                    </a:lnTo>
                    <a:lnTo>
                      <a:pt x="34" y="670"/>
                    </a:lnTo>
                    <a:lnTo>
                      <a:pt x="25" y="655"/>
                    </a:lnTo>
                    <a:lnTo>
                      <a:pt x="15" y="638"/>
                    </a:lnTo>
                    <a:lnTo>
                      <a:pt x="6" y="620"/>
                    </a:lnTo>
                    <a:lnTo>
                      <a:pt x="4" y="604"/>
                    </a:lnTo>
                    <a:lnTo>
                      <a:pt x="0" y="584"/>
                    </a:lnTo>
                    <a:lnTo>
                      <a:pt x="0" y="568"/>
                    </a:lnTo>
                    <a:lnTo>
                      <a:pt x="2" y="550"/>
                    </a:lnTo>
                    <a:lnTo>
                      <a:pt x="7" y="534"/>
                    </a:lnTo>
                    <a:lnTo>
                      <a:pt x="18" y="518"/>
                    </a:lnTo>
                    <a:lnTo>
                      <a:pt x="29" y="506"/>
                    </a:lnTo>
                    <a:lnTo>
                      <a:pt x="40" y="498"/>
                    </a:lnTo>
                    <a:lnTo>
                      <a:pt x="59" y="485"/>
                    </a:lnTo>
                    <a:lnTo>
                      <a:pt x="78" y="471"/>
                    </a:lnTo>
                    <a:lnTo>
                      <a:pt x="94" y="458"/>
                    </a:lnTo>
                    <a:lnTo>
                      <a:pt x="110" y="446"/>
                    </a:lnTo>
                    <a:lnTo>
                      <a:pt x="126" y="432"/>
                    </a:lnTo>
                    <a:lnTo>
                      <a:pt x="138" y="414"/>
                    </a:lnTo>
                    <a:lnTo>
                      <a:pt x="147" y="397"/>
                    </a:lnTo>
                    <a:lnTo>
                      <a:pt x="154" y="378"/>
                    </a:lnTo>
                    <a:lnTo>
                      <a:pt x="158" y="358"/>
                    </a:lnTo>
                    <a:lnTo>
                      <a:pt x="159" y="340"/>
                    </a:lnTo>
                    <a:lnTo>
                      <a:pt x="160" y="331"/>
                    </a:lnTo>
                    <a:lnTo>
                      <a:pt x="159" y="315"/>
                    </a:lnTo>
                    <a:lnTo>
                      <a:pt x="158" y="301"/>
                    </a:lnTo>
                    <a:lnTo>
                      <a:pt x="154" y="288"/>
                    </a:lnTo>
                    <a:lnTo>
                      <a:pt x="148" y="274"/>
                    </a:lnTo>
                    <a:lnTo>
                      <a:pt x="140" y="261"/>
                    </a:lnTo>
                    <a:lnTo>
                      <a:pt x="130" y="245"/>
                    </a:lnTo>
                    <a:lnTo>
                      <a:pt x="116" y="231"/>
                    </a:lnTo>
                    <a:lnTo>
                      <a:pt x="102" y="220"/>
                    </a:lnTo>
                    <a:lnTo>
                      <a:pt x="89" y="209"/>
                    </a:lnTo>
                    <a:close/>
                  </a:path>
                </a:pathLst>
              </a:custGeom>
              <a:solidFill>
                <a:srgbClr val="FF00FF"/>
              </a:solidFill>
              <a:ln w="3175">
                <a:solidFill>
                  <a:srgbClr val="000000"/>
                </a:solidFill>
                <a:round/>
                <a:headEnd/>
                <a:tailEnd/>
              </a:ln>
            </p:spPr>
            <p:txBody>
              <a:bodyPr>
                <a:prstTxWarp prst="textNoShape">
                  <a:avLst/>
                </a:prstTxWarp>
              </a:bodyPr>
              <a:lstStyle/>
              <a:p>
                <a:endParaRPr lang="en-US"/>
              </a:p>
            </p:txBody>
          </p:sp>
          <p:sp>
            <p:nvSpPr>
              <p:cNvPr id="40013" name="Freeform 15"/>
              <p:cNvSpPr>
                <a:spLocks/>
              </p:cNvSpPr>
              <p:nvPr/>
            </p:nvSpPr>
            <p:spPr bwMode="auto">
              <a:xfrm>
                <a:off x="432" y="1728"/>
                <a:ext cx="181" cy="192"/>
              </a:xfrm>
              <a:custGeom>
                <a:avLst/>
                <a:gdLst>
                  <a:gd name="T0" fmla="*/ 0 w 1385"/>
                  <a:gd name="T1" fmla="*/ 0 h 1227"/>
                  <a:gd name="T2" fmla="*/ 0 w 1385"/>
                  <a:gd name="T3" fmla="*/ 0 h 1227"/>
                  <a:gd name="T4" fmla="*/ 0 w 1385"/>
                  <a:gd name="T5" fmla="*/ 0 h 1227"/>
                  <a:gd name="T6" fmla="*/ 0 w 1385"/>
                  <a:gd name="T7" fmla="*/ 0 h 1227"/>
                  <a:gd name="T8" fmla="*/ 0 w 1385"/>
                  <a:gd name="T9" fmla="*/ 0 h 1227"/>
                  <a:gd name="T10" fmla="*/ 0 w 1385"/>
                  <a:gd name="T11" fmla="*/ 0 h 1227"/>
                  <a:gd name="T12" fmla="*/ 0 w 1385"/>
                  <a:gd name="T13" fmla="*/ 0 h 1227"/>
                  <a:gd name="T14" fmla="*/ 0 w 1385"/>
                  <a:gd name="T15" fmla="*/ 0 h 1227"/>
                  <a:gd name="T16" fmla="*/ 0 w 1385"/>
                  <a:gd name="T17" fmla="*/ 0 h 1227"/>
                  <a:gd name="T18" fmla="*/ 0 w 1385"/>
                  <a:gd name="T19" fmla="*/ 0 h 1227"/>
                  <a:gd name="T20" fmla="*/ 0 w 1385"/>
                  <a:gd name="T21" fmla="*/ 0 h 1227"/>
                  <a:gd name="T22" fmla="*/ 0 w 1385"/>
                  <a:gd name="T23" fmla="*/ 0 h 1227"/>
                  <a:gd name="T24" fmla="*/ 0 w 1385"/>
                  <a:gd name="T25" fmla="*/ 0 h 1227"/>
                  <a:gd name="T26" fmla="*/ 0 w 1385"/>
                  <a:gd name="T27" fmla="*/ 0 h 1227"/>
                  <a:gd name="T28" fmla="*/ 0 w 1385"/>
                  <a:gd name="T29" fmla="*/ 0 h 1227"/>
                  <a:gd name="T30" fmla="*/ 0 w 1385"/>
                  <a:gd name="T31" fmla="*/ 0 h 1227"/>
                  <a:gd name="T32" fmla="*/ 0 w 1385"/>
                  <a:gd name="T33" fmla="*/ 0 h 1227"/>
                  <a:gd name="T34" fmla="*/ 0 w 1385"/>
                  <a:gd name="T35" fmla="*/ 0 h 1227"/>
                  <a:gd name="T36" fmla="*/ 0 w 1385"/>
                  <a:gd name="T37" fmla="*/ 0 h 1227"/>
                  <a:gd name="T38" fmla="*/ 0 w 1385"/>
                  <a:gd name="T39" fmla="*/ 0 h 1227"/>
                  <a:gd name="T40" fmla="*/ 0 w 1385"/>
                  <a:gd name="T41" fmla="*/ 0 h 1227"/>
                  <a:gd name="T42" fmla="*/ 0 w 1385"/>
                  <a:gd name="T43" fmla="*/ 0 h 1227"/>
                  <a:gd name="T44" fmla="*/ 0 w 1385"/>
                  <a:gd name="T45" fmla="*/ 0 h 1227"/>
                  <a:gd name="T46" fmla="*/ 0 w 1385"/>
                  <a:gd name="T47" fmla="*/ 0 h 1227"/>
                  <a:gd name="T48" fmla="*/ 0 w 1385"/>
                  <a:gd name="T49" fmla="*/ 0 h 1227"/>
                  <a:gd name="T50" fmla="*/ 0 w 1385"/>
                  <a:gd name="T51" fmla="*/ 0 h 1227"/>
                  <a:gd name="T52" fmla="*/ 0 w 1385"/>
                  <a:gd name="T53" fmla="*/ 0 h 1227"/>
                  <a:gd name="T54" fmla="*/ 0 w 1385"/>
                  <a:gd name="T55" fmla="*/ 0 h 1227"/>
                  <a:gd name="T56" fmla="*/ 0 w 1385"/>
                  <a:gd name="T57" fmla="*/ 0 h 1227"/>
                  <a:gd name="T58" fmla="*/ 0 w 1385"/>
                  <a:gd name="T59" fmla="*/ 0 h 1227"/>
                  <a:gd name="T60" fmla="*/ 0 w 1385"/>
                  <a:gd name="T61" fmla="*/ 0 h 1227"/>
                  <a:gd name="T62" fmla="*/ 0 w 1385"/>
                  <a:gd name="T63" fmla="*/ 0 h 1227"/>
                  <a:gd name="T64" fmla="*/ 0 w 1385"/>
                  <a:gd name="T65" fmla="*/ 0 h 1227"/>
                  <a:gd name="T66" fmla="*/ 0 w 1385"/>
                  <a:gd name="T67" fmla="*/ 0 h 1227"/>
                  <a:gd name="T68" fmla="*/ 0 w 1385"/>
                  <a:gd name="T69" fmla="*/ 0 h 1227"/>
                  <a:gd name="T70" fmla="*/ 0 w 1385"/>
                  <a:gd name="T71" fmla="*/ 0 h 1227"/>
                  <a:gd name="T72" fmla="*/ 0 w 1385"/>
                  <a:gd name="T73" fmla="*/ 0 h 1227"/>
                  <a:gd name="T74" fmla="*/ 0 w 1385"/>
                  <a:gd name="T75" fmla="*/ 0 h 1227"/>
                  <a:gd name="T76" fmla="*/ 0 w 1385"/>
                  <a:gd name="T77" fmla="*/ 0 h 1227"/>
                  <a:gd name="T78" fmla="*/ 0 w 1385"/>
                  <a:gd name="T79" fmla="*/ 0 h 1227"/>
                  <a:gd name="T80" fmla="*/ 0 w 1385"/>
                  <a:gd name="T81" fmla="*/ 0 h 1227"/>
                  <a:gd name="T82" fmla="*/ 0 w 1385"/>
                  <a:gd name="T83" fmla="*/ 0 h 1227"/>
                  <a:gd name="T84" fmla="*/ 0 w 1385"/>
                  <a:gd name="T85" fmla="*/ 0 h 1227"/>
                  <a:gd name="T86" fmla="*/ 0 w 1385"/>
                  <a:gd name="T87" fmla="*/ 0 h 1227"/>
                  <a:gd name="T88" fmla="*/ 0 w 1385"/>
                  <a:gd name="T89" fmla="*/ 0 h 1227"/>
                  <a:gd name="T90" fmla="*/ 0 w 1385"/>
                  <a:gd name="T91" fmla="*/ 0 h 1227"/>
                  <a:gd name="T92" fmla="*/ 0 w 1385"/>
                  <a:gd name="T93" fmla="*/ 0 h 1227"/>
                  <a:gd name="T94" fmla="*/ 0 w 1385"/>
                  <a:gd name="T95" fmla="*/ 0 h 1227"/>
                  <a:gd name="T96" fmla="*/ 0 w 1385"/>
                  <a:gd name="T97" fmla="*/ 0 h 1227"/>
                  <a:gd name="T98" fmla="*/ 0 w 1385"/>
                  <a:gd name="T99" fmla="*/ 0 h 1227"/>
                  <a:gd name="T100" fmla="*/ 0 w 1385"/>
                  <a:gd name="T101" fmla="*/ 0 h 1227"/>
                  <a:gd name="T102" fmla="*/ 0 w 1385"/>
                  <a:gd name="T103" fmla="*/ 0 h 1227"/>
                  <a:gd name="T104" fmla="*/ 0 w 1385"/>
                  <a:gd name="T105" fmla="*/ 0 h 1227"/>
                  <a:gd name="T106" fmla="*/ 0 w 1385"/>
                  <a:gd name="T107" fmla="*/ 0 h 1227"/>
                  <a:gd name="T108" fmla="*/ 0 w 1385"/>
                  <a:gd name="T109" fmla="*/ 0 h 122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385"/>
                  <a:gd name="T166" fmla="*/ 0 h 1227"/>
                  <a:gd name="T167" fmla="*/ 1385 w 1385"/>
                  <a:gd name="T168" fmla="*/ 1227 h 122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385" h="1227">
                    <a:moveTo>
                      <a:pt x="0" y="995"/>
                    </a:moveTo>
                    <a:lnTo>
                      <a:pt x="20" y="1227"/>
                    </a:lnTo>
                    <a:lnTo>
                      <a:pt x="1385" y="1108"/>
                    </a:lnTo>
                    <a:lnTo>
                      <a:pt x="1286" y="0"/>
                    </a:lnTo>
                    <a:lnTo>
                      <a:pt x="1164" y="11"/>
                    </a:lnTo>
                    <a:lnTo>
                      <a:pt x="1161" y="32"/>
                    </a:lnTo>
                    <a:lnTo>
                      <a:pt x="1162" y="48"/>
                    </a:lnTo>
                    <a:lnTo>
                      <a:pt x="1168" y="69"/>
                    </a:lnTo>
                    <a:lnTo>
                      <a:pt x="1176" y="90"/>
                    </a:lnTo>
                    <a:lnTo>
                      <a:pt x="1187" y="118"/>
                    </a:lnTo>
                    <a:lnTo>
                      <a:pt x="1191" y="139"/>
                    </a:lnTo>
                    <a:lnTo>
                      <a:pt x="1193" y="158"/>
                    </a:lnTo>
                    <a:lnTo>
                      <a:pt x="1193" y="178"/>
                    </a:lnTo>
                    <a:lnTo>
                      <a:pt x="1189" y="200"/>
                    </a:lnTo>
                    <a:lnTo>
                      <a:pt x="1176" y="220"/>
                    </a:lnTo>
                    <a:lnTo>
                      <a:pt x="1163" y="236"/>
                    </a:lnTo>
                    <a:lnTo>
                      <a:pt x="1148" y="253"/>
                    </a:lnTo>
                    <a:lnTo>
                      <a:pt x="1130" y="265"/>
                    </a:lnTo>
                    <a:lnTo>
                      <a:pt x="1108" y="276"/>
                    </a:lnTo>
                    <a:lnTo>
                      <a:pt x="1090" y="282"/>
                    </a:lnTo>
                    <a:lnTo>
                      <a:pt x="1062" y="285"/>
                    </a:lnTo>
                    <a:lnTo>
                      <a:pt x="1028" y="286"/>
                    </a:lnTo>
                    <a:lnTo>
                      <a:pt x="1007" y="284"/>
                    </a:lnTo>
                    <a:lnTo>
                      <a:pt x="988" y="282"/>
                    </a:lnTo>
                    <a:lnTo>
                      <a:pt x="969" y="272"/>
                    </a:lnTo>
                    <a:lnTo>
                      <a:pt x="945" y="257"/>
                    </a:lnTo>
                    <a:lnTo>
                      <a:pt x="929" y="242"/>
                    </a:lnTo>
                    <a:lnTo>
                      <a:pt x="914" y="225"/>
                    </a:lnTo>
                    <a:lnTo>
                      <a:pt x="906" y="208"/>
                    </a:lnTo>
                    <a:lnTo>
                      <a:pt x="899" y="189"/>
                    </a:lnTo>
                    <a:lnTo>
                      <a:pt x="897" y="170"/>
                    </a:lnTo>
                    <a:lnTo>
                      <a:pt x="899" y="150"/>
                    </a:lnTo>
                    <a:lnTo>
                      <a:pt x="901" y="131"/>
                    </a:lnTo>
                    <a:lnTo>
                      <a:pt x="905" y="112"/>
                    </a:lnTo>
                    <a:lnTo>
                      <a:pt x="909" y="93"/>
                    </a:lnTo>
                    <a:lnTo>
                      <a:pt x="910" y="74"/>
                    </a:lnTo>
                    <a:lnTo>
                      <a:pt x="909" y="57"/>
                    </a:lnTo>
                    <a:lnTo>
                      <a:pt x="903" y="38"/>
                    </a:lnTo>
                    <a:lnTo>
                      <a:pt x="673" y="58"/>
                    </a:lnTo>
                    <a:lnTo>
                      <a:pt x="679" y="98"/>
                    </a:lnTo>
                    <a:lnTo>
                      <a:pt x="679" y="125"/>
                    </a:lnTo>
                    <a:lnTo>
                      <a:pt x="680" y="147"/>
                    </a:lnTo>
                    <a:lnTo>
                      <a:pt x="683" y="168"/>
                    </a:lnTo>
                    <a:lnTo>
                      <a:pt x="682" y="189"/>
                    </a:lnTo>
                    <a:lnTo>
                      <a:pt x="678" y="210"/>
                    </a:lnTo>
                    <a:lnTo>
                      <a:pt x="674" y="225"/>
                    </a:lnTo>
                    <a:lnTo>
                      <a:pt x="667" y="239"/>
                    </a:lnTo>
                    <a:lnTo>
                      <a:pt x="657" y="251"/>
                    </a:lnTo>
                    <a:lnTo>
                      <a:pt x="644" y="260"/>
                    </a:lnTo>
                    <a:lnTo>
                      <a:pt x="631" y="266"/>
                    </a:lnTo>
                    <a:lnTo>
                      <a:pt x="614" y="270"/>
                    </a:lnTo>
                    <a:lnTo>
                      <a:pt x="599" y="272"/>
                    </a:lnTo>
                    <a:lnTo>
                      <a:pt x="578" y="273"/>
                    </a:lnTo>
                    <a:lnTo>
                      <a:pt x="559" y="273"/>
                    </a:lnTo>
                    <a:lnTo>
                      <a:pt x="544" y="273"/>
                    </a:lnTo>
                    <a:lnTo>
                      <a:pt x="524" y="274"/>
                    </a:lnTo>
                    <a:lnTo>
                      <a:pt x="503" y="274"/>
                    </a:lnTo>
                    <a:lnTo>
                      <a:pt x="479" y="276"/>
                    </a:lnTo>
                    <a:lnTo>
                      <a:pt x="459" y="279"/>
                    </a:lnTo>
                    <a:lnTo>
                      <a:pt x="439" y="284"/>
                    </a:lnTo>
                    <a:lnTo>
                      <a:pt x="418" y="292"/>
                    </a:lnTo>
                    <a:lnTo>
                      <a:pt x="403" y="301"/>
                    </a:lnTo>
                    <a:lnTo>
                      <a:pt x="388" y="312"/>
                    </a:lnTo>
                    <a:lnTo>
                      <a:pt x="378" y="328"/>
                    </a:lnTo>
                    <a:lnTo>
                      <a:pt x="369" y="343"/>
                    </a:lnTo>
                    <a:lnTo>
                      <a:pt x="366" y="360"/>
                    </a:lnTo>
                    <a:lnTo>
                      <a:pt x="365" y="376"/>
                    </a:lnTo>
                    <a:lnTo>
                      <a:pt x="369" y="394"/>
                    </a:lnTo>
                    <a:lnTo>
                      <a:pt x="372" y="414"/>
                    </a:lnTo>
                    <a:lnTo>
                      <a:pt x="372" y="433"/>
                    </a:lnTo>
                    <a:lnTo>
                      <a:pt x="370" y="449"/>
                    </a:lnTo>
                    <a:lnTo>
                      <a:pt x="366" y="467"/>
                    </a:lnTo>
                    <a:lnTo>
                      <a:pt x="360" y="482"/>
                    </a:lnTo>
                    <a:lnTo>
                      <a:pt x="352" y="494"/>
                    </a:lnTo>
                    <a:lnTo>
                      <a:pt x="338" y="506"/>
                    </a:lnTo>
                    <a:lnTo>
                      <a:pt x="320" y="515"/>
                    </a:lnTo>
                    <a:lnTo>
                      <a:pt x="301" y="522"/>
                    </a:lnTo>
                    <a:lnTo>
                      <a:pt x="283" y="528"/>
                    </a:lnTo>
                    <a:lnTo>
                      <a:pt x="265" y="536"/>
                    </a:lnTo>
                    <a:lnTo>
                      <a:pt x="242" y="541"/>
                    </a:lnTo>
                    <a:lnTo>
                      <a:pt x="222" y="547"/>
                    </a:lnTo>
                    <a:lnTo>
                      <a:pt x="204" y="555"/>
                    </a:lnTo>
                    <a:lnTo>
                      <a:pt x="187" y="563"/>
                    </a:lnTo>
                    <a:lnTo>
                      <a:pt x="173" y="570"/>
                    </a:lnTo>
                    <a:lnTo>
                      <a:pt x="160" y="581"/>
                    </a:lnTo>
                    <a:lnTo>
                      <a:pt x="149" y="591"/>
                    </a:lnTo>
                    <a:lnTo>
                      <a:pt x="137" y="608"/>
                    </a:lnTo>
                    <a:lnTo>
                      <a:pt x="130" y="623"/>
                    </a:lnTo>
                    <a:lnTo>
                      <a:pt x="124" y="640"/>
                    </a:lnTo>
                    <a:lnTo>
                      <a:pt x="123" y="660"/>
                    </a:lnTo>
                    <a:lnTo>
                      <a:pt x="127" y="679"/>
                    </a:lnTo>
                    <a:lnTo>
                      <a:pt x="130" y="697"/>
                    </a:lnTo>
                    <a:lnTo>
                      <a:pt x="139" y="718"/>
                    </a:lnTo>
                    <a:lnTo>
                      <a:pt x="147" y="743"/>
                    </a:lnTo>
                    <a:lnTo>
                      <a:pt x="153" y="766"/>
                    </a:lnTo>
                    <a:lnTo>
                      <a:pt x="157" y="782"/>
                    </a:lnTo>
                    <a:lnTo>
                      <a:pt x="159" y="799"/>
                    </a:lnTo>
                    <a:lnTo>
                      <a:pt x="159" y="822"/>
                    </a:lnTo>
                    <a:lnTo>
                      <a:pt x="154" y="842"/>
                    </a:lnTo>
                    <a:lnTo>
                      <a:pt x="150" y="858"/>
                    </a:lnTo>
                    <a:lnTo>
                      <a:pt x="146" y="875"/>
                    </a:lnTo>
                    <a:lnTo>
                      <a:pt x="137" y="896"/>
                    </a:lnTo>
                    <a:lnTo>
                      <a:pt x="127" y="919"/>
                    </a:lnTo>
                    <a:lnTo>
                      <a:pt x="114" y="937"/>
                    </a:lnTo>
                    <a:lnTo>
                      <a:pt x="102" y="951"/>
                    </a:lnTo>
                    <a:lnTo>
                      <a:pt x="89" y="964"/>
                    </a:lnTo>
                    <a:lnTo>
                      <a:pt x="76" y="975"/>
                    </a:lnTo>
                    <a:lnTo>
                      <a:pt x="61" y="982"/>
                    </a:lnTo>
                    <a:lnTo>
                      <a:pt x="42" y="989"/>
                    </a:lnTo>
                    <a:lnTo>
                      <a:pt x="20" y="994"/>
                    </a:lnTo>
                    <a:lnTo>
                      <a:pt x="0" y="995"/>
                    </a:lnTo>
                    <a:close/>
                  </a:path>
                </a:pathLst>
              </a:custGeom>
              <a:solidFill>
                <a:srgbClr val="0000FF"/>
              </a:solidFill>
              <a:ln w="3175">
                <a:solidFill>
                  <a:srgbClr val="000000"/>
                </a:solidFill>
                <a:round/>
                <a:headEnd/>
                <a:tailEnd/>
              </a:ln>
            </p:spPr>
            <p:txBody>
              <a:bodyPr>
                <a:prstTxWarp prst="textNoShape">
                  <a:avLst/>
                </a:prstTxWarp>
              </a:bodyPr>
              <a:lstStyle/>
              <a:p>
                <a:endParaRPr lang="en-US"/>
              </a:p>
            </p:txBody>
          </p:sp>
          <p:sp>
            <p:nvSpPr>
              <p:cNvPr id="40014" name="Freeform 16"/>
              <p:cNvSpPr>
                <a:spLocks/>
              </p:cNvSpPr>
              <p:nvPr/>
            </p:nvSpPr>
            <p:spPr bwMode="auto">
              <a:xfrm>
                <a:off x="768" y="1728"/>
                <a:ext cx="192" cy="192"/>
              </a:xfrm>
              <a:custGeom>
                <a:avLst/>
                <a:gdLst>
                  <a:gd name="T0" fmla="*/ 0 w 1526"/>
                  <a:gd name="T1" fmla="*/ 0 h 1354"/>
                  <a:gd name="T2" fmla="*/ 0 w 1526"/>
                  <a:gd name="T3" fmla="*/ 0 h 1354"/>
                  <a:gd name="T4" fmla="*/ 0 w 1526"/>
                  <a:gd name="T5" fmla="*/ 0 h 1354"/>
                  <a:gd name="T6" fmla="*/ 0 w 1526"/>
                  <a:gd name="T7" fmla="*/ 0 h 1354"/>
                  <a:gd name="T8" fmla="*/ 0 w 1526"/>
                  <a:gd name="T9" fmla="*/ 0 h 1354"/>
                  <a:gd name="T10" fmla="*/ 0 w 1526"/>
                  <a:gd name="T11" fmla="*/ 0 h 1354"/>
                  <a:gd name="T12" fmla="*/ 0 w 1526"/>
                  <a:gd name="T13" fmla="*/ 0 h 1354"/>
                  <a:gd name="T14" fmla="*/ 0 w 1526"/>
                  <a:gd name="T15" fmla="*/ 0 h 1354"/>
                  <a:gd name="T16" fmla="*/ 0 w 1526"/>
                  <a:gd name="T17" fmla="*/ 0 h 1354"/>
                  <a:gd name="T18" fmla="*/ 0 w 1526"/>
                  <a:gd name="T19" fmla="*/ 0 h 1354"/>
                  <a:gd name="T20" fmla="*/ 0 w 1526"/>
                  <a:gd name="T21" fmla="*/ 0 h 1354"/>
                  <a:gd name="T22" fmla="*/ 0 w 1526"/>
                  <a:gd name="T23" fmla="*/ 0 h 1354"/>
                  <a:gd name="T24" fmla="*/ 0 w 1526"/>
                  <a:gd name="T25" fmla="*/ 0 h 1354"/>
                  <a:gd name="T26" fmla="*/ 0 w 1526"/>
                  <a:gd name="T27" fmla="*/ 0 h 1354"/>
                  <a:gd name="T28" fmla="*/ 0 w 1526"/>
                  <a:gd name="T29" fmla="*/ 0 h 1354"/>
                  <a:gd name="T30" fmla="*/ 0 w 1526"/>
                  <a:gd name="T31" fmla="*/ 0 h 1354"/>
                  <a:gd name="T32" fmla="*/ 0 w 1526"/>
                  <a:gd name="T33" fmla="*/ 0 h 1354"/>
                  <a:gd name="T34" fmla="*/ 0 w 1526"/>
                  <a:gd name="T35" fmla="*/ 0 h 1354"/>
                  <a:gd name="T36" fmla="*/ 0 w 1526"/>
                  <a:gd name="T37" fmla="*/ 0 h 1354"/>
                  <a:gd name="T38" fmla="*/ 0 w 1526"/>
                  <a:gd name="T39" fmla="*/ 0 h 1354"/>
                  <a:gd name="T40" fmla="*/ 0 w 1526"/>
                  <a:gd name="T41" fmla="*/ 0 h 1354"/>
                  <a:gd name="T42" fmla="*/ 0 w 1526"/>
                  <a:gd name="T43" fmla="*/ 0 h 1354"/>
                  <a:gd name="T44" fmla="*/ 0 w 1526"/>
                  <a:gd name="T45" fmla="*/ 0 h 1354"/>
                  <a:gd name="T46" fmla="*/ 0 w 1526"/>
                  <a:gd name="T47" fmla="*/ 0 h 1354"/>
                  <a:gd name="T48" fmla="*/ 0 w 1526"/>
                  <a:gd name="T49" fmla="*/ 0 h 1354"/>
                  <a:gd name="T50" fmla="*/ 0 w 1526"/>
                  <a:gd name="T51" fmla="*/ 0 h 1354"/>
                  <a:gd name="T52" fmla="*/ 0 w 1526"/>
                  <a:gd name="T53" fmla="*/ 0 h 1354"/>
                  <a:gd name="T54" fmla="*/ 0 w 1526"/>
                  <a:gd name="T55" fmla="*/ 0 h 1354"/>
                  <a:gd name="T56" fmla="*/ 0 w 1526"/>
                  <a:gd name="T57" fmla="*/ 0 h 1354"/>
                  <a:gd name="T58" fmla="*/ 0 w 1526"/>
                  <a:gd name="T59" fmla="*/ 0 h 1354"/>
                  <a:gd name="T60" fmla="*/ 0 w 1526"/>
                  <a:gd name="T61" fmla="*/ 0 h 1354"/>
                  <a:gd name="T62" fmla="*/ 0 w 1526"/>
                  <a:gd name="T63" fmla="*/ 0 h 1354"/>
                  <a:gd name="T64" fmla="*/ 0 w 1526"/>
                  <a:gd name="T65" fmla="*/ 0 h 1354"/>
                  <a:gd name="T66" fmla="*/ 0 w 1526"/>
                  <a:gd name="T67" fmla="*/ 0 h 1354"/>
                  <a:gd name="T68" fmla="*/ 0 w 1526"/>
                  <a:gd name="T69" fmla="*/ 0 h 1354"/>
                  <a:gd name="T70" fmla="*/ 0 w 1526"/>
                  <a:gd name="T71" fmla="*/ 0 h 1354"/>
                  <a:gd name="T72" fmla="*/ 0 w 1526"/>
                  <a:gd name="T73" fmla="*/ 0 h 1354"/>
                  <a:gd name="T74" fmla="*/ 0 w 1526"/>
                  <a:gd name="T75" fmla="*/ 0 h 1354"/>
                  <a:gd name="T76" fmla="*/ 0 w 1526"/>
                  <a:gd name="T77" fmla="*/ 0 h 1354"/>
                  <a:gd name="T78" fmla="*/ 0 w 1526"/>
                  <a:gd name="T79" fmla="*/ 0 h 1354"/>
                  <a:gd name="T80" fmla="*/ 0 w 1526"/>
                  <a:gd name="T81" fmla="*/ 0 h 1354"/>
                  <a:gd name="T82" fmla="*/ 0 w 1526"/>
                  <a:gd name="T83" fmla="*/ 0 h 1354"/>
                  <a:gd name="T84" fmla="*/ 0 w 1526"/>
                  <a:gd name="T85" fmla="*/ 0 h 1354"/>
                  <a:gd name="T86" fmla="*/ 0 w 1526"/>
                  <a:gd name="T87" fmla="*/ 0 h 1354"/>
                  <a:gd name="T88" fmla="*/ 0 w 1526"/>
                  <a:gd name="T89" fmla="*/ 0 h 1354"/>
                  <a:gd name="T90" fmla="*/ 0 w 1526"/>
                  <a:gd name="T91" fmla="*/ 0 h 1354"/>
                  <a:gd name="T92" fmla="*/ 0 w 1526"/>
                  <a:gd name="T93" fmla="*/ 0 h 1354"/>
                  <a:gd name="T94" fmla="*/ 0 w 1526"/>
                  <a:gd name="T95" fmla="*/ 0 h 1354"/>
                  <a:gd name="T96" fmla="*/ 0 w 1526"/>
                  <a:gd name="T97" fmla="*/ 0 h 1354"/>
                  <a:gd name="T98" fmla="*/ 0 w 1526"/>
                  <a:gd name="T99" fmla="*/ 0 h 1354"/>
                  <a:gd name="T100" fmla="*/ 0 w 1526"/>
                  <a:gd name="T101" fmla="*/ 0 h 1354"/>
                  <a:gd name="T102" fmla="*/ 0 w 1526"/>
                  <a:gd name="T103" fmla="*/ 0 h 1354"/>
                  <a:gd name="T104" fmla="*/ 0 w 1526"/>
                  <a:gd name="T105" fmla="*/ 0 h 1354"/>
                  <a:gd name="T106" fmla="*/ 0 w 1526"/>
                  <a:gd name="T107" fmla="*/ 0 h 1354"/>
                  <a:gd name="T108" fmla="*/ 0 w 1526"/>
                  <a:gd name="T109" fmla="*/ 0 h 1354"/>
                  <a:gd name="T110" fmla="*/ 0 w 1526"/>
                  <a:gd name="T111" fmla="*/ 0 h 1354"/>
                  <a:gd name="T112" fmla="*/ 0 w 1526"/>
                  <a:gd name="T113" fmla="*/ 0 h 1354"/>
                  <a:gd name="T114" fmla="*/ 0 w 1526"/>
                  <a:gd name="T115" fmla="*/ 0 h 1354"/>
                  <a:gd name="T116" fmla="*/ 0 w 1526"/>
                  <a:gd name="T117" fmla="*/ 0 h 1354"/>
                  <a:gd name="T118" fmla="*/ 0 w 1526"/>
                  <a:gd name="T119" fmla="*/ 0 h 135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526"/>
                  <a:gd name="T181" fmla="*/ 0 h 1354"/>
                  <a:gd name="T182" fmla="*/ 1526 w 1526"/>
                  <a:gd name="T183" fmla="*/ 1354 h 1354"/>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526" h="1354">
                    <a:moveTo>
                      <a:pt x="1485" y="887"/>
                    </a:moveTo>
                    <a:lnTo>
                      <a:pt x="1526" y="1118"/>
                    </a:lnTo>
                    <a:lnTo>
                      <a:pt x="185" y="1354"/>
                    </a:lnTo>
                    <a:lnTo>
                      <a:pt x="0" y="310"/>
                    </a:lnTo>
                    <a:lnTo>
                      <a:pt x="116" y="290"/>
                    </a:lnTo>
                    <a:lnTo>
                      <a:pt x="119" y="280"/>
                    </a:lnTo>
                    <a:lnTo>
                      <a:pt x="121" y="267"/>
                    </a:lnTo>
                    <a:lnTo>
                      <a:pt x="118" y="256"/>
                    </a:lnTo>
                    <a:lnTo>
                      <a:pt x="115" y="243"/>
                    </a:lnTo>
                    <a:lnTo>
                      <a:pt x="108" y="227"/>
                    </a:lnTo>
                    <a:lnTo>
                      <a:pt x="99" y="207"/>
                    </a:lnTo>
                    <a:lnTo>
                      <a:pt x="92" y="194"/>
                    </a:lnTo>
                    <a:lnTo>
                      <a:pt x="84" y="178"/>
                    </a:lnTo>
                    <a:lnTo>
                      <a:pt x="80" y="161"/>
                    </a:lnTo>
                    <a:lnTo>
                      <a:pt x="78" y="144"/>
                    </a:lnTo>
                    <a:lnTo>
                      <a:pt x="76" y="129"/>
                    </a:lnTo>
                    <a:lnTo>
                      <a:pt x="78" y="112"/>
                    </a:lnTo>
                    <a:lnTo>
                      <a:pt x="80" y="96"/>
                    </a:lnTo>
                    <a:lnTo>
                      <a:pt x="89" y="84"/>
                    </a:lnTo>
                    <a:lnTo>
                      <a:pt x="98" y="67"/>
                    </a:lnTo>
                    <a:lnTo>
                      <a:pt x="109" y="55"/>
                    </a:lnTo>
                    <a:lnTo>
                      <a:pt x="119" y="42"/>
                    </a:lnTo>
                    <a:lnTo>
                      <a:pt x="133" y="32"/>
                    </a:lnTo>
                    <a:lnTo>
                      <a:pt x="147" y="22"/>
                    </a:lnTo>
                    <a:lnTo>
                      <a:pt x="165" y="14"/>
                    </a:lnTo>
                    <a:lnTo>
                      <a:pt x="183" y="8"/>
                    </a:lnTo>
                    <a:lnTo>
                      <a:pt x="199" y="4"/>
                    </a:lnTo>
                    <a:lnTo>
                      <a:pt x="217" y="1"/>
                    </a:lnTo>
                    <a:lnTo>
                      <a:pt x="233" y="0"/>
                    </a:lnTo>
                    <a:lnTo>
                      <a:pt x="246" y="0"/>
                    </a:lnTo>
                    <a:lnTo>
                      <a:pt x="263" y="1"/>
                    </a:lnTo>
                    <a:lnTo>
                      <a:pt x="278" y="3"/>
                    </a:lnTo>
                    <a:lnTo>
                      <a:pt x="291" y="8"/>
                    </a:lnTo>
                    <a:lnTo>
                      <a:pt x="307" y="15"/>
                    </a:lnTo>
                    <a:lnTo>
                      <a:pt x="320" y="24"/>
                    </a:lnTo>
                    <a:lnTo>
                      <a:pt x="334" y="35"/>
                    </a:lnTo>
                    <a:lnTo>
                      <a:pt x="346" y="46"/>
                    </a:lnTo>
                    <a:lnTo>
                      <a:pt x="357" y="58"/>
                    </a:lnTo>
                    <a:lnTo>
                      <a:pt x="366" y="74"/>
                    </a:lnTo>
                    <a:lnTo>
                      <a:pt x="374" y="93"/>
                    </a:lnTo>
                    <a:lnTo>
                      <a:pt x="378" y="112"/>
                    </a:lnTo>
                    <a:lnTo>
                      <a:pt x="376" y="131"/>
                    </a:lnTo>
                    <a:lnTo>
                      <a:pt x="374" y="151"/>
                    </a:lnTo>
                    <a:lnTo>
                      <a:pt x="373" y="170"/>
                    </a:lnTo>
                    <a:lnTo>
                      <a:pt x="371" y="193"/>
                    </a:lnTo>
                    <a:lnTo>
                      <a:pt x="371" y="210"/>
                    </a:lnTo>
                    <a:lnTo>
                      <a:pt x="372" y="219"/>
                    </a:lnTo>
                    <a:lnTo>
                      <a:pt x="376" y="227"/>
                    </a:lnTo>
                    <a:lnTo>
                      <a:pt x="382" y="236"/>
                    </a:lnTo>
                    <a:lnTo>
                      <a:pt x="604" y="197"/>
                    </a:lnTo>
                    <a:lnTo>
                      <a:pt x="607" y="240"/>
                    </a:lnTo>
                    <a:lnTo>
                      <a:pt x="610" y="267"/>
                    </a:lnTo>
                    <a:lnTo>
                      <a:pt x="615" y="287"/>
                    </a:lnTo>
                    <a:lnTo>
                      <a:pt x="620" y="307"/>
                    </a:lnTo>
                    <a:lnTo>
                      <a:pt x="626" y="327"/>
                    </a:lnTo>
                    <a:lnTo>
                      <a:pt x="633" y="348"/>
                    </a:lnTo>
                    <a:lnTo>
                      <a:pt x="642" y="360"/>
                    </a:lnTo>
                    <a:lnTo>
                      <a:pt x="653" y="370"/>
                    </a:lnTo>
                    <a:lnTo>
                      <a:pt x="665" y="378"/>
                    </a:lnTo>
                    <a:lnTo>
                      <a:pt x="680" y="384"/>
                    </a:lnTo>
                    <a:lnTo>
                      <a:pt x="697" y="388"/>
                    </a:lnTo>
                    <a:lnTo>
                      <a:pt x="711" y="388"/>
                    </a:lnTo>
                    <a:lnTo>
                      <a:pt x="728" y="385"/>
                    </a:lnTo>
                    <a:lnTo>
                      <a:pt x="747" y="382"/>
                    </a:lnTo>
                    <a:lnTo>
                      <a:pt x="766" y="377"/>
                    </a:lnTo>
                    <a:lnTo>
                      <a:pt x="780" y="372"/>
                    </a:lnTo>
                    <a:lnTo>
                      <a:pt x="800" y="366"/>
                    </a:lnTo>
                    <a:lnTo>
                      <a:pt x="821" y="360"/>
                    </a:lnTo>
                    <a:lnTo>
                      <a:pt x="844" y="357"/>
                    </a:lnTo>
                    <a:lnTo>
                      <a:pt x="864" y="356"/>
                    </a:lnTo>
                    <a:lnTo>
                      <a:pt x="885" y="356"/>
                    </a:lnTo>
                    <a:lnTo>
                      <a:pt x="906" y="359"/>
                    </a:lnTo>
                    <a:lnTo>
                      <a:pt x="923" y="363"/>
                    </a:lnTo>
                    <a:lnTo>
                      <a:pt x="942" y="372"/>
                    </a:lnTo>
                    <a:lnTo>
                      <a:pt x="955" y="383"/>
                    </a:lnTo>
                    <a:lnTo>
                      <a:pt x="967" y="396"/>
                    </a:lnTo>
                    <a:lnTo>
                      <a:pt x="976" y="411"/>
                    </a:lnTo>
                    <a:lnTo>
                      <a:pt x="980" y="428"/>
                    </a:lnTo>
                    <a:lnTo>
                      <a:pt x="982" y="447"/>
                    </a:lnTo>
                    <a:lnTo>
                      <a:pt x="984" y="466"/>
                    </a:lnTo>
                    <a:lnTo>
                      <a:pt x="989" y="484"/>
                    </a:lnTo>
                    <a:lnTo>
                      <a:pt x="993" y="500"/>
                    </a:lnTo>
                    <a:lnTo>
                      <a:pt x="1002" y="515"/>
                    </a:lnTo>
                    <a:lnTo>
                      <a:pt x="1012" y="528"/>
                    </a:lnTo>
                    <a:lnTo>
                      <a:pt x="1023" y="537"/>
                    </a:lnTo>
                    <a:lnTo>
                      <a:pt x="1038" y="545"/>
                    </a:lnTo>
                    <a:lnTo>
                      <a:pt x="1059" y="549"/>
                    </a:lnTo>
                    <a:lnTo>
                      <a:pt x="1080" y="551"/>
                    </a:lnTo>
                    <a:lnTo>
                      <a:pt x="1097" y="553"/>
                    </a:lnTo>
                    <a:lnTo>
                      <a:pt x="1118" y="554"/>
                    </a:lnTo>
                    <a:lnTo>
                      <a:pt x="1142" y="555"/>
                    </a:lnTo>
                    <a:lnTo>
                      <a:pt x="1162" y="555"/>
                    </a:lnTo>
                    <a:lnTo>
                      <a:pt x="1183" y="557"/>
                    </a:lnTo>
                    <a:lnTo>
                      <a:pt x="1201" y="560"/>
                    </a:lnTo>
                    <a:lnTo>
                      <a:pt x="1216" y="564"/>
                    </a:lnTo>
                    <a:lnTo>
                      <a:pt x="1232" y="572"/>
                    </a:lnTo>
                    <a:lnTo>
                      <a:pt x="1244" y="579"/>
                    </a:lnTo>
                    <a:lnTo>
                      <a:pt x="1260" y="592"/>
                    </a:lnTo>
                    <a:lnTo>
                      <a:pt x="1271" y="604"/>
                    </a:lnTo>
                    <a:lnTo>
                      <a:pt x="1280" y="618"/>
                    </a:lnTo>
                    <a:lnTo>
                      <a:pt x="1287" y="637"/>
                    </a:lnTo>
                    <a:lnTo>
                      <a:pt x="1289" y="658"/>
                    </a:lnTo>
                    <a:lnTo>
                      <a:pt x="1289" y="676"/>
                    </a:lnTo>
                    <a:lnTo>
                      <a:pt x="1287" y="699"/>
                    </a:lnTo>
                    <a:lnTo>
                      <a:pt x="1286" y="725"/>
                    </a:lnTo>
                    <a:lnTo>
                      <a:pt x="1284" y="747"/>
                    </a:lnTo>
                    <a:lnTo>
                      <a:pt x="1285" y="766"/>
                    </a:lnTo>
                    <a:lnTo>
                      <a:pt x="1287" y="782"/>
                    </a:lnTo>
                    <a:lnTo>
                      <a:pt x="1295" y="803"/>
                    </a:lnTo>
                    <a:lnTo>
                      <a:pt x="1303" y="822"/>
                    </a:lnTo>
                    <a:lnTo>
                      <a:pt x="1312" y="834"/>
                    </a:lnTo>
                    <a:lnTo>
                      <a:pt x="1323" y="847"/>
                    </a:lnTo>
                    <a:lnTo>
                      <a:pt x="1337" y="860"/>
                    </a:lnTo>
                    <a:lnTo>
                      <a:pt x="1353" y="873"/>
                    </a:lnTo>
                    <a:lnTo>
                      <a:pt x="1370" y="883"/>
                    </a:lnTo>
                    <a:lnTo>
                      <a:pt x="1389" y="891"/>
                    </a:lnTo>
                    <a:lnTo>
                      <a:pt x="1407" y="893"/>
                    </a:lnTo>
                    <a:lnTo>
                      <a:pt x="1426" y="896"/>
                    </a:lnTo>
                    <a:lnTo>
                      <a:pt x="1444" y="894"/>
                    </a:lnTo>
                    <a:lnTo>
                      <a:pt x="1465" y="892"/>
                    </a:lnTo>
                    <a:lnTo>
                      <a:pt x="1485" y="887"/>
                    </a:lnTo>
                    <a:close/>
                  </a:path>
                </a:pathLst>
              </a:custGeom>
              <a:solidFill>
                <a:srgbClr val="00FF00"/>
              </a:solidFill>
              <a:ln w="3175">
                <a:solidFill>
                  <a:srgbClr val="000000"/>
                </a:solidFill>
                <a:round/>
                <a:headEnd/>
                <a:tailEnd/>
              </a:ln>
            </p:spPr>
            <p:txBody>
              <a:bodyPr>
                <a:prstTxWarp prst="textNoShape">
                  <a:avLst/>
                </a:prstTxWarp>
              </a:bodyPr>
              <a:lstStyle/>
              <a:p>
                <a:endParaRPr lang="en-US"/>
              </a:p>
            </p:txBody>
          </p:sp>
          <p:sp>
            <p:nvSpPr>
              <p:cNvPr id="40015" name="Freeform 17"/>
              <p:cNvSpPr>
                <a:spLocks/>
              </p:cNvSpPr>
              <p:nvPr/>
            </p:nvSpPr>
            <p:spPr bwMode="auto">
              <a:xfrm>
                <a:off x="912" y="1536"/>
                <a:ext cx="240" cy="224"/>
              </a:xfrm>
              <a:custGeom>
                <a:avLst/>
                <a:gdLst>
                  <a:gd name="T0" fmla="*/ 0 w 1352"/>
                  <a:gd name="T1" fmla="*/ 0 h 1599"/>
                  <a:gd name="T2" fmla="*/ 0 w 1352"/>
                  <a:gd name="T3" fmla="*/ 0 h 1599"/>
                  <a:gd name="T4" fmla="*/ 0 w 1352"/>
                  <a:gd name="T5" fmla="*/ 0 h 1599"/>
                  <a:gd name="T6" fmla="*/ 0 w 1352"/>
                  <a:gd name="T7" fmla="*/ 0 h 1599"/>
                  <a:gd name="T8" fmla="*/ 0 w 1352"/>
                  <a:gd name="T9" fmla="*/ 0 h 1599"/>
                  <a:gd name="T10" fmla="*/ 0 w 1352"/>
                  <a:gd name="T11" fmla="*/ 0 h 1599"/>
                  <a:gd name="T12" fmla="*/ 0 w 1352"/>
                  <a:gd name="T13" fmla="*/ 0 h 1599"/>
                  <a:gd name="T14" fmla="*/ 0 w 1352"/>
                  <a:gd name="T15" fmla="*/ 0 h 1599"/>
                  <a:gd name="T16" fmla="*/ 0 w 1352"/>
                  <a:gd name="T17" fmla="*/ 0 h 1599"/>
                  <a:gd name="T18" fmla="*/ 0 w 1352"/>
                  <a:gd name="T19" fmla="*/ 0 h 1599"/>
                  <a:gd name="T20" fmla="*/ 0 w 1352"/>
                  <a:gd name="T21" fmla="*/ 0 h 1599"/>
                  <a:gd name="T22" fmla="*/ 0 w 1352"/>
                  <a:gd name="T23" fmla="*/ 0 h 1599"/>
                  <a:gd name="T24" fmla="*/ 0 w 1352"/>
                  <a:gd name="T25" fmla="*/ 0 h 1599"/>
                  <a:gd name="T26" fmla="*/ 0 w 1352"/>
                  <a:gd name="T27" fmla="*/ 0 h 1599"/>
                  <a:gd name="T28" fmla="*/ 0 w 1352"/>
                  <a:gd name="T29" fmla="*/ 0 h 1599"/>
                  <a:gd name="T30" fmla="*/ 0 w 1352"/>
                  <a:gd name="T31" fmla="*/ 0 h 1599"/>
                  <a:gd name="T32" fmla="*/ 0 w 1352"/>
                  <a:gd name="T33" fmla="*/ 0 h 1599"/>
                  <a:gd name="T34" fmla="*/ 0 w 1352"/>
                  <a:gd name="T35" fmla="*/ 0 h 1599"/>
                  <a:gd name="T36" fmla="*/ 0 w 1352"/>
                  <a:gd name="T37" fmla="*/ 0 h 1599"/>
                  <a:gd name="T38" fmla="*/ 0 w 1352"/>
                  <a:gd name="T39" fmla="*/ 0 h 1599"/>
                  <a:gd name="T40" fmla="*/ 0 w 1352"/>
                  <a:gd name="T41" fmla="*/ 0 h 1599"/>
                  <a:gd name="T42" fmla="*/ 0 w 1352"/>
                  <a:gd name="T43" fmla="*/ 0 h 1599"/>
                  <a:gd name="T44" fmla="*/ 0 w 1352"/>
                  <a:gd name="T45" fmla="*/ 0 h 1599"/>
                  <a:gd name="T46" fmla="*/ 0 w 1352"/>
                  <a:gd name="T47" fmla="*/ 0 h 1599"/>
                  <a:gd name="T48" fmla="*/ 0 w 1352"/>
                  <a:gd name="T49" fmla="*/ 0 h 1599"/>
                  <a:gd name="T50" fmla="*/ 0 w 1352"/>
                  <a:gd name="T51" fmla="*/ 0 h 1599"/>
                  <a:gd name="T52" fmla="*/ 0 w 1352"/>
                  <a:gd name="T53" fmla="*/ 0 h 1599"/>
                  <a:gd name="T54" fmla="*/ 0 w 1352"/>
                  <a:gd name="T55" fmla="*/ 0 h 1599"/>
                  <a:gd name="T56" fmla="*/ 0 w 1352"/>
                  <a:gd name="T57" fmla="*/ 0 h 1599"/>
                  <a:gd name="T58" fmla="*/ 0 w 1352"/>
                  <a:gd name="T59" fmla="*/ 0 h 1599"/>
                  <a:gd name="T60" fmla="*/ 0 w 1352"/>
                  <a:gd name="T61" fmla="*/ 0 h 1599"/>
                  <a:gd name="T62" fmla="*/ 0 w 1352"/>
                  <a:gd name="T63" fmla="*/ 0 h 1599"/>
                  <a:gd name="T64" fmla="*/ 0 w 1352"/>
                  <a:gd name="T65" fmla="*/ 0 h 1599"/>
                  <a:gd name="T66" fmla="*/ 0 w 1352"/>
                  <a:gd name="T67" fmla="*/ 0 h 1599"/>
                  <a:gd name="T68" fmla="*/ 0 w 1352"/>
                  <a:gd name="T69" fmla="*/ 0 h 1599"/>
                  <a:gd name="T70" fmla="*/ 0 w 1352"/>
                  <a:gd name="T71" fmla="*/ 0 h 1599"/>
                  <a:gd name="T72" fmla="*/ 0 w 1352"/>
                  <a:gd name="T73" fmla="*/ 0 h 1599"/>
                  <a:gd name="T74" fmla="*/ 0 w 1352"/>
                  <a:gd name="T75" fmla="*/ 0 h 1599"/>
                  <a:gd name="T76" fmla="*/ 0 w 1352"/>
                  <a:gd name="T77" fmla="*/ 0 h 1599"/>
                  <a:gd name="T78" fmla="*/ 0 w 1352"/>
                  <a:gd name="T79" fmla="*/ 0 h 1599"/>
                  <a:gd name="T80" fmla="*/ 0 w 1352"/>
                  <a:gd name="T81" fmla="*/ 0 h 1599"/>
                  <a:gd name="T82" fmla="*/ 0 w 1352"/>
                  <a:gd name="T83" fmla="*/ 0 h 1599"/>
                  <a:gd name="T84" fmla="*/ 0 w 1352"/>
                  <a:gd name="T85" fmla="*/ 0 h 1599"/>
                  <a:gd name="T86" fmla="*/ 0 w 1352"/>
                  <a:gd name="T87" fmla="*/ 0 h 1599"/>
                  <a:gd name="T88" fmla="*/ 0 w 1352"/>
                  <a:gd name="T89" fmla="*/ 0 h 1599"/>
                  <a:gd name="T90" fmla="*/ 0 w 1352"/>
                  <a:gd name="T91" fmla="*/ 0 h 1599"/>
                  <a:gd name="T92" fmla="*/ 0 w 1352"/>
                  <a:gd name="T93" fmla="*/ 0 h 1599"/>
                  <a:gd name="T94" fmla="*/ 0 w 1352"/>
                  <a:gd name="T95" fmla="*/ 0 h 1599"/>
                  <a:gd name="T96" fmla="*/ 0 w 1352"/>
                  <a:gd name="T97" fmla="*/ 0 h 1599"/>
                  <a:gd name="T98" fmla="*/ 0 w 1352"/>
                  <a:gd name="T99" fmla="*/ 0 h 1599"/>
                  <a:gd name="T100" fmla="*/ 0 w 1352"/>
                  <a:gd name="T101" fmla="*/ 0 h 1599"/>
                  <a:gd name="T102" fmla="*/ 0 w 1352"/>
                  <a:gd name="T103" fmla="*/ 0 h 1599"/>
                  <a:gd name="T104" fmla="*/ 0 w 1352"/>
                  <a:gd name="T105" fmla="*/ 0 h 1599"/>
                  <a:gd name="T106" fmla="*/ 0 w 1352"/>
                  <a:gd name="T107" fmla="*/ 0 h 1599"/>
                  <a:gd name="T108" fmla="*/ 0 w 1352"/>
                  <a:gd name="T109" fmla="*/ 0 h 159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352"/>
                  <a:gd name="T166" fmla="*/ 0 h 1599"/>
                  <a:gd name="T167" fmla="*/ 1352 w 1352"/>
                  <a:gd name="T168" fmla="*/ 1599 h 159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352" h="1599">
                    <a:moveTo>
                      <a:pt x="1352" y="248"/>
                    </a:moveTo>
                    <a:lnTo>
                      <a:pt x="1231" y="0"/>
                    </a:lnTo>
                    <a:lnTo>
                      <a:pt x="0" y="600"/>
                    </a:lnTo>
                    <a:lnTo>
                      <a:pt x="488" y="1599"/>
                    </a:lnTo>
                    <a:lnTo>
                      <a:pt x="597" y="1546"/>
                    </a:lnTo>
                    <a:lnTo>
                      <a:pt x="594" y="1523"/>
                    </a:lnTo>
                    <a:lnTo>
                      <a:pt x="587" y="1510"/>
                    </a:lnTo>
                    <a:lnTo>
                      <a:pt x="575" y="1493"/>
                    </a:lnTo>
                    <a:lnTo>
                      <a:pt x="558" y="1475"/>
                    </a:lnTo>
                    <a:lnTo>
                      <a:pt x="541" y="1453"/>
                    </a:lnTo>
                    <a:lnTo>
                      <a:pt x="527" y="1437"/>
                    </a:lnTo>
                    <a:lnTo>
                      <a:pt x="518" y="1420"/>
                    </a:lnTo>
                    <a:lnTo>
                      <a:pt x="512" y="1399"/>
                    </a:lnTo>
                    <a:lnTo>
                      <a:pt x="509" y="1379"/>
                    </a:lnTo>
                    <a:lnTo>
                      <a:pt x="512" y="1355"/>
                    </a:lnTo>
                    <a:lnTo>
                      <a:pt x="519" y="1335"/>
                    </a:lnTo>
                    <a:lnTo>
                      <a:pt x="527" y="1313"/>
                    </a:lnTo>
                    <a:lnTo>
                      <a:pt x="539" y="1296"/>
                    </a:lnTo>
                    <a:lnTo>
                      <a:pt x="556" y="1278"/>
                    </a:lnTo>
                    <a:lnTo>
                      <a:pt x="571" y="1266"/>
                    </a:lnTo>
                    <a:lnTo>
                      <a:pt x="596" y="1253"/>
                    </a:lnTo>
                    <a:lnTo>
                      <a:pt x="627" y="1240"/>
                    </a:lnTo>
                    <a:lnTo>
                      <a:pt x="647" y="1233"/>
                    </a:lnTo>
                    <a:lnTo>
                      <a:pt x="667" y="1229"/>
                    </a:lnTo>
                    <a:lnTo>
                      <a:pt x="688" y="1231"/>
                    </a:lnTo>
                    <a:lnTo>
                      <a:pt x="716" y="1237"/>
                    </a:lnTo>
                    <a:lnTo>
                      <a:pt x="736" y="1246"/>
                    </a:lnTo>
                    <a:lnTo>
                      <a:pt x="755" y="1255"/>
                    </a:lnTo>
                    <a:lnTo>
                      <a:pt x="769" y="1269"/>
                    </a:lnTo>
                    <a:lnTo>
                      <a:pt x="781" y="1284"/>
                    </a:lnTo>
                    <a:lnTo>
                      <a:pt x="791" y="1302"/>
                    </a:lnTo>
                    <a:lnTo>
                      <a:pt x="797" y="1321"/>
                    </a:lnTo>
                    <a:lnTo>
                      <a:pt x="801" y="1339"/>
                    </a:lnTo>
                    <a:lnTo>
                      <a:pt x="805" y="1357"/>
                    </a:lnTo>
                    <a:lnTo>
                      <a:pt x="807" y="1377"/>
                    </a:lnTo>
                    <a:lnTo>
                      <a:pt x="813" y="1396"/>
                    </a:lnTo>
                    <a:lnTo>
                      <a:pt x="820" y="1411"/>
                    </a:lnTo>
                    <a:lnTo>
                      <a:pt x="832" y="1426"/>
                    </a:lnTo>
                    <a:lnTo>
                      <a:pt x="1040" y="1325"/>
                    </a:lnTo>
                    <a:lnTo>
                      <a:pt x="1020" y="1291"/>
                    </a:lnTo>
                    <a:lnTo>
                      <a:pt x="1010" y="1265"/>
                    </a:lnTo>
                    <a:lnTo>
                      <a:pt x="1001" y="1246"/>
                    </a:lnTo>
                    <a:lnTo>
                      <a:pt x="992" y="1227"/>
                    </a:lnTo>
                    <a:lnTo>
                      <a:pt x="985" y="1207"/>
                    </a:lnTo>
                    <a:lnTo>
                      <a:pt x="980" y="1185"/>
                    </a:lnTo>
                    <a:lnTo>
                      <a:pt x="979" y="1170"/>
                    </a:lnTo>
                    <a:lnTo>
                      <a:pt x="980" y="1154"/>
                    </a:lnTo>
                    <a:lnTo>
                      <a:pt x="988" y="1139"/>
                    </a:lnTo>
                    <a:lnTo>
                      <a:pt x="995" y="1126"/>
                    </a:lnTo>
                    <a:lnTo>
                      <a:pt x="1008" y="1116"/>
                    </a:lnTo>
                    <a:lnTo>
                      <a:pt x="1021" y="1107"/>
                    </a:lnTo>
                    <a:lnTo>
                      <a:pt x="1034" y="1100"/>
                    </a:lnTo>
                    <a:lnTo>
                      <a:pt x="1052" y="1090"/>
                    </a:lnTo>
                    <a:lnTo>
                      <a:pt x="1069" y="1083"/>
                    </a:lnTo>
                    <a:lnTo>
                      <a:pt x="1084" y="1078"/>
                    </a:lnTo>
                    <a:lnTo>
                      <a:pt x="1103" y="1071"/>
                    </a:lnTo>
                    <a:lnTo>
                      <a:pt x="1123" y="1063"/>
                    </a:lnTo>
                    <a:lnTo>
                      <a:pt x="1144" y="1052"/>
                    </a:lnTo>
                    <a:lnTo>
                      <a:pt x="1162" y="1043"/>
                    </a:lnTo>
                    <a:lnTo>
                      <a:pt x="1178" y="1031"/>
                    </a:lnTo>
                    <a:lnTo>
                      <a:pt x="1195" y="1017"/>
                    </a:lnTo>
                    <a:lnTo>
                      <a:pt x="1206" y="1002"/>
                    </a:lnTo>
                    <a:lnTo>
                      <a:pt x="1215" y="986"/>
                    </a:lnTo>
                    <a:lnTo>
                      <a:pt x="1219" y="968"/>
                    </a:lnTo>
                    <a:lnTo>
                      <a:pt x="1221" y="949"/>
                    </a:lnTo>
                    <a:lnTo>
                      <a:pt x="1219" y="934"/>
                    </a:lnTo>
                    <a:lnTo>
                      <a:pt x="1214" y="917"/>
                    </a:lnTo>
                    <a:lnTo>
                      <a:pt x="1203" y="902"/>
                    </a:lnTo>
                    <a:lnTo>
                      <a:pt x="1194" y="885"/>
                    </a:lnTo>
                    <a:lnTo>
                      <a:pt x="1187" y="866"/>
                    </a:lnTo>
                    <a:lnTo>
                      <a:pt x="1183" y="851"/>
                    </a:lnTo>
                    <a:lnTo>
                      <a:pt x="1180" y="834"/>
                    </a:lnTo>
                    <a:lnTo>
                      <a:pt x="1180" y="817"/>
                    </a:lnTo>
                    <a:lnTo>
                      <a:pt x="1183" y="803"/>
                    </a:lnTo>
                    <a:lnTo>
                      <a:pt x="1193" y="786"/>
                    </a:lnTo>
                    <a:lnTo>
                      <a:pt x="1207" y="772"/>
                    </a:lnTo>
                    <a:lnTo>
                      <a:pt x="1221" y="758"/>
                    </a:lnTo>
                    <a:lnTo>
                      <a:pt x="1235" y="746"/>
                    </a:lnTo>
                    <a:lnTo>
                      <a:pt x="1250" y="734"/>
                    </a:lnTo>
                    <a:lnTo>
                      <a:pt x="1270" y="719"/>
                    </a:lnTo>
                    <a:lnTo>
                      <a:pt x="1285" y="707"/>
                    </a:lnTo>
                    <a:lnTo>
                      <a:pt x="1301" y="693"/>
                    </a:lnTo>
                    <a:lnTo>
                      <a:pt x="1312" y="681"/>
                    </a:lnTo>
                    <a:lnTo>
                      <a:pt x="1324" y="667"/>
                    </a:lnTo>
                    <a:lnTo>
                      <a:pt x="1331" y="652"/>
                    </a:lnTo>
                    <a:lnTo>
                      <a:pt x="1339" y="639"/>
                    </a:lnTo>
                    <a:lnTo>
                      <a:pt x="1343" y="619"/>
                    </a:lnTo>
                    <a:lnTo>
                      <a:pt x="1344" y="604"/>
                    </a:lnTo>
                    <a:lnTo>
                      <a:pt x="1343" y="585"/>
                    </a:lnTo>
                    <a:lnTo>
                      <a:pt x="1337" y="564"/>
                    </a:lnTo>
                    <a:lnTo>
                      <a:pt x="1328" y="550"/>
                    </a:lnTo>
                    <a:lnTo>
                      <a:pt x="1317" y="535"/>
                    </a:lnTo>
                    <a:lnTo>
                      <a:pt x="1302" y="517"/>
                    </a:lnTo>
                    <a:lnTo>
                      <a:pt x="1286" y="497"/>
                    </a:lnTo>
                    <a:lnTo>
                      <a:pt x="1271" y="479"/>
                    </a:lnTo>
                    <a:lnTo>
                      <a:pt x="1261" y="464"/>
                    </a:lnTo>
                    <a:lnTo>
                      <a:pt x="1254" y="449"/>
                    </a:lnTo>
                    <a:lnTo>
                      <a:pt x="1247" y="428"/>
                    </a:lnTo>
                    <a:lnTo>
                      <a:pt x="1244" y="408"/>
                    </a:lnTo>
                    <a:lnTo>
                      <a:pt x="1243" y="392"/>
                    </a:lnTo>
                    <a:lnTo>
                      <a:pt x="1245" y="376"/>
                    </a:lnTo>
                    <a:lnTo>
                      <a:pt x="1248" y="357"/>
                    </a:lnTo>
                    <a:lnTo>
                      <a:pt x="1253" y="338"/>
                    </a:lnTo>
                    <a:lnTo>
                      <a:pt x="1263" y="319"/>
                    </a:lnTo>
                    <a:lnTo>
                      <a:pt x="1273" y="301"/>
                    </a:lnTo>
                    <a:lnTo>
                      <a:pt x="1286" y="288"/>
                    </a:lnTo>
                    <a:lnTo>
                      <a:pt x="1299" y="277"/>
                    </a:lnTo>
                    <a:lnTo>
                      <a:pt x="1314" y="267"/>
                    </a:lnTo>
                    <a:lnTo>
                      <a:pt x="1333" y="257"/>
                    </a:lnTo>
                    <a:lnTo>
                      <a:pt x="1352" y="248"/>
                    </a:lnTo>
                    <a:close/>
                  </a:path>
                </a:pathLst>
              </a:custGeom>
              <a:solidFill>
                <a:srgbClr val="008080"/>
              </a:solidFill>
              <a:ln w="3175">
                <a:solidFill>
                  <a:srgbClr val="000000"/>
                </a:solidFill>
                <a:round/>
                <a:headEnd/>
                <a:tailEnd/>
              </a:ln>
            </p:spPr>
            <p:txBody>
              <a:bodyPr>
                <a:prstTxWarp prst="textNoShape">
                  <a:avLst/>
                </a:prstTxWarp>
              </a:bodyPr>
              <a:lstStyle/>
              <a:p>
                <a:endParaRPr lang="en-US"/>
              </a:p>
            </p:txBody>
          </p:sp>
          <p:sp>
            <p:nvSpPr>
              <p:cNvPr id="40016" name="Freeform 18"/>
              <p:cNvSpPr>
                <a:spLocks/>
              </p:cNvSpPr>
              <p:nvPr/>
            </p:nvSpPr>
            <p:spPr bwMode="auto">
              <a:xfrm>
                <a:off x="1584" y="1632"/>
                <a:ext cx="240" cy="240"/>
              </a:xfrm>
              <a:custGeom>
                <a:avLst/>
                <a:gdLst>
                  <a:gd name="T0" fmla="*/ 0 w 1518"/>
                  <a:gd name="T1" fmla="*/ 0 h 1665"/>
                  <a:gd name="T2" fmla="*/ 0 w 1518"/>
                  <a:gd name="T3" fmla="*/ 0 h 1665"/>
                  <a:gd name="T4" fmla="*/ 0 w 1518"/>
                  <a:gd name="T5" fmla="*/ 0 h 1665"/>
                  <a:gd name="T6" fmla="*/ 0 w 1518"/>
                  <a:gd name="T7" fmla="*/ 0 h 1665"/>
                  <a:gd name="T8" fmla="*/ 0 w 1518"/>
                  <a:gd name="T9" fmla="*/ 0 h 1665"/>
                  <a:gd name="T10" fmla="*/ 0 w 1518"/>
                  <a:gd name="T11" fmla="*/ 0 h 1665"/>
                  <a:gd name="T12" fmla="*/ 0 w 1518"/>
                  <a:gd name="T13" fmla="*/ 0 h 1665"/>
                  <a:gd name="T14" fmla="*/ 0 w 1518"/>
                  <a:gd name="T15" fmla="*/ 0 h 1665"/>
                  <a:gd name="T16" fmla="*/ 0 w 1518"/>
                  <a:gd name="T17" fmla="*/ 0 h 1665"/>
                  <a:gd name="T18" fmla="*/ 0 w 1518"/>
                  <a:gd name="T19" fmla="*/ 0 h 1665"/>
                  <a:gd name="T20" fmla="*/ 0 w 1518"/>
                  <a:gd name="T21" fmla="*/ 0 h 1665"/>
                  <a:gd name="T22" fmla="*/ 0 w 1518"/>
                  <a:gd name="T23" fmla="*/ 0 h 1665"/>
                  <a:gd name="T24" fmla="*/ 0 w 1518"/>
                  <a:gd name="T25" fmla="*/ 0 h 1665"/>
                  <a:gd name="T26" fmla="*/ 0 w 1518"/>
                  <a:gd name="T27" fmla="*/ 0 h 1665"/>
                  <a:gd name="T28" fmla="*/ 0 w 1518"/>
                  <a:gd name="T29" fmla="*/ 0 h 1665"/>
                  <a:gd name="T30" fmla="*/ 0 w 1518"/>
                  <a:gd name="T31" fmla="*/ 0 h 1665"/>
                  <a:gd name="T32" fmla="*/ 0 w 1518"/>
                  <a:gd name="T33" fmla="*/ 0 h 1665"/>
                  <a:gd name="T34" fmla="*/ 0 w 1518"/>
                  <a:gd name="T35" fmla="*/ 0 h 1665"/>
                  <a:gd name="T36" fmla="*/ 0 w 1518"/>
                  <a:gd name="T37" fmla="*/ 0 h 1665"/>
                  <a:gd name="T38" fmla="*/ 0 w 1518"/>
                  <a:gd name="T39" fmla="*/ 0 h 1665"/>
                  <a:gd name="T40" fmla="*/ 0 w 1518"/>
                  <a:gd name="T41" fmla="*/ 0 h 1665"/>
                  <a:gd name="T42" fmla="*/ 0 w 1518"/>
                  <a:gd name="T43" fmla="*/ 0 h 1665"/>
                  <a:gd name="T44" fmla="*/ 0 w 1518"/>
                  <a:gd name="T45" fmla="*/ 0 h 1665"/>
                  <a:gd name="T46" fmla="*/ 0 w 1518"/>
                  <a:gd name="T47" fmla="*/ 0 h 1665"/>
                  <a:gd name="T48" fmla="*/ 0 w 1518"/>
                  <a:gd name="T49" fmla="*/ 0 h 1665"/>
                  <a:gd name="T50" fmla="*/ 0 w 1518"/>
                  <a:gd name="T51" fmla="*/ 0 h 1665"/>
                  <a:gd name="T52" fmla="*/ 0 w 1518"/>
                  <a:gd name="T53" fmla="*/ 0 h 1665"/>
                  <a:gd name="T54" fmla="*/ 0 w 1518"/>
                  <a:gd name="T55" fmla="*/ 0 h 1665"/>
                  <a:gd name="T56" fmla="*/ 0 w 1518"/>
                  <a:gd name="T57" fmla="*/ 0 h 1665"/>
                  <a:gd name="T58" fmla="*/ 0 w 1518"/>
                  <a:gd name="T59" fmla="*/ 0 h 1665"/>
                  <a:gd name="T60" fmla="*/ 0 w 1518"/>
                  <a:gd name="T61" fmla="*/ 0 h 1665"/>
                  <a:gd name="T62" fmla="*/ 0 w 1518"/>
                  <a:gd name="T63" fmla="*/ 0 h 1665"/>
                  <a:gd name="T64" fmla="*/ 0 w 1518"/>
                  <a:gd name="T65" fmla="*/ 0 h 1665"/>
                  <a:gd name="T66" fmla="*/ 0 w 1518"/>
                  <a:gd name="T67" fmla="*/ 0 h 1665"/>
                  <a:gd name="T68" fmla="*/ 0 w 1518"/>
                  <a:gd name="T69" fmla="*/ 0 h 1665"/>
                  <a:gd name="T70" fmla="*/ 0 w 1518"/>
                  <a:gd name="T71" fmla="*/ 0 h 1665"/>
                  <a:gd name="T72" fmla="*/ 0 w 1518"/>
                  <a:gd name="T73" fmla="*/ 0 h 1665"/>
                  <a:gd name="T74" fmla="*/ 0 w 1518"/>
                  <a:gd name="T75" fmla="*/ 0 h 1665"/>
                  <a:gd name="T76" fmla="*/ 0 w 1518"/>
                  <a:gd name="T77" fmla="*/ 0 h 1665"/>
                  <a:gd name="T78" fmla="*/ 0 w 1518"/>
                  <a:gd name="T79" fmla="*/ 0 h 1665"/>
                  <a:gd name="T80" fmla="*/ 0 w 1518"/>
                  <a:gd name="T81" fmla="*/ 0 h 1665"/>
                  <a:gd name="T82" fmla="*/ 0 w 1518"/>
                  <a:gd name="T83" fmla="*/ 0 h 1665"/>
                  <a:gd name="T84" fmla="*/ 0 w 1518"/>
                  <a:gd name="T85" fmla="*/ 0 h 1665"/>
                  <a:gd name="T86" fmla="*/ 0 w 1518"/>
                  <a:gd name="T87" fmla="*/ 0 h 1665"/>
                  <a:gd name="T88" fmla="*/ 0 w 1518"/>
                  <a:gd name="T89" fmla="*/ 0 h 1665"/>
                  <a:gd name="T90" fmla="*/ 0 w 1518"/>
                  <a:gd name="T91" fmla="*/ 0 h 1665"/>
                  <a:gd name="T92" fmla="*/ 0 w 1518"/>
                  <a:gd name="T93" fmla="*/ 0 h 1665"/>
                  <a:gd name="T94" fmla="*/ 0 w 1518"/>
                  <a:gd name="T95" fmla="*/ 0 h 1665"/>
                  <a:gd name="T96" fmla="*/ 0 w 1518"/>
                  <a:gd name="T97" fmla="*/ 0 h 1665"/>
                  <a:gd name="T98" fmla="*/ 0 w 1518"/>
                  <a:gd name="T99" fmla="*/ 0 h 1665"/>
                  <a:gd name="T100" fmla="*/ 0 w 1518"/>
                  <a:gd name="T101" fmla="*/ 0 h 166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518"/>
                  <a:gd name="T154" fmla="*/ 0 h 1665"/>
                  <a:gd name="T155" fmla="*/ 1518 w 1518"/>
                  <a:gd name="T156" fmla="*/ 1665 h 166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518" h="1665">
                    <a:moveTo>
                      <a:pt x="577" y="348"/>
                    </a:moveTo>
                    <a:lnTo>
                      <a:pt x="593" y="329"/>
                    </a:lnTo>
                    <a:lnTo>
                      <a:pt x="603" y="311"/>
                    </a:lnTo>
                    <a:lnTo>
                      <a:pt x="609" y="291"/>
                    </a:lnTo>
                    <a:lnTo>
                      <a:pt x="609" y="265"/>
                    </a:lnTo>
                    <a:lnTo>
                      <a:pt x="602" y="236"/>
                    </a:lnTo>
                    <a:lnTo>
                      <a:pt x="596" y="211"/>
                    </a:lnTo>
                    <a:lnTo>
                      <a:pt x="588" y="181"/>
                    </a:lnTo>
                    <a:lnTo>
                      <a:pt x="584" y="147"/>
                    </a:lnTo>
                    <a:lnTo>
                      <a:pt x="588" y="127"/>
                    </a:lnTo>
                    <a:lnTo>
                      <a:pt x="594" y="102"/>
                    </a:lnTo>
                    <a:lnTo>
                      <a:pt x="606" y="76"/>
                    </a:lnTo>
                    <a:lnTo>
                      <a:pt x="622" y="51"/>
                    </a:lnTo>
                    <a:lnTo>
                      <a:pt x="644" y="31"/>
                    </a:lnTo>
                    <a:lnTo>
                      <a:pt x="663" y="16"/>
                    </a:lnTo>
                    <a:lnTo>
                      <a:pt x="689" y="6"/>
                    </a:lnTo>
                    <a:lnTo>
                      <a:pt x="720" y="1"/>
                    </a:lnTo>
                    <a:lnTo>
                      <a:pt x="753" y="0"/>
                    </a:lnTo>
                    <a:lnTo>
                      <a:pt x="798" y="0"/>
                    </a:lnTo>
                    <a:lnTo>
                      <a:pt x="833" y="4"/>
                    </a:lnTo>
                    <a:lnTo>
                      <a:pt x="854" y="11"/>
                    </a:lnTo>
                    <a:lnTo>
                      <a:pt x="869" y="20"/>
                    </a:lnTo>
                    <a:lnTo>
                      <a:pt x="886" y="31"/>
                    </a:lnTo>
                    <a:lnTo>
                      <a:pt x="902" y="48"/>
                    </a:lnTo>
                    <a:lnTo>
                      <a:pt x="918" y="69"/>
                    </a:lnTo>
                    <a:lnTo>
                      <a:pt x="929" y="88"/>
                    </a:lnTo>
                    <a:lnTo>
                      <a:pt x="935" y="105"/>
                    </a:lnTo>
                    <a:lnTo>
                      <a:pt x="940" y="133"/>
                    </a:lnTo>
                    <a:lnTo>
                      <a:pt x="940" y="158"/>
                    </a:lnTo>
                    <a:lnTo>
                      <a:pt x="937" y="183"/>
                    </a:lnTo>
                    <a:lnTo>
                      <a:pt x="932" y="202"/>
                    </a:lnTo>
                    <a:lnTo>
                      <a:pt x="926" y="233"/>
                    </a:lnTo>
                    <a:lnTo>
                      <a:pt x="918" y="265"/>
                    </a:lnTo>
                    <a:lnTo>
                      <a:pt x="914" y="284"/>
                    </a:lnTo>
                    <a:lnTo>
                      <a:pt x="920" y="304"/>
                    </a:lnTo>
                    <a:lnTo>
                      <a:pt x="927" y="318"/>
                    </a:lnTo>
                    <a:lnTo>
                      <a:pt x="940" y="337"/>
                    </a:lnTo>
                    <a:lnTo>
                      <a:pt x="959" y="353"/>
                    </a:lnTo>
                    <a:lnTo>
                      <a:pt x="977" y="366"/>
                    </a:lnTo>
                    <a:lnTo>
                      <a:pt x="1002" y="376"/>
                    </a:lnTo>
                    <a:lnTo>
                      <a:pt x="1028" y="384"/>
                    </a:lnTo>
                    <a:lnTo>
                      <a:pt x="1053" y="390"/>
                    </a:lnTo>
                    <a:lnTo>
                      <a:pt x="1079" y="393"/>
                    </a:lnTo>
                    <a:lnTo>
                      <a:pt x="1106" y="400"/>
                    </a:lnTo>
                    <a:lnTo>
                      <a:pt x="1127" y="407"/>
                    </a:lnTo>
                    <a:lnTo>
                      <a:pt x="1144" y="416"/>
                    </a:lnTo>
                    <a:lnTo>
                      <a:pt x="1157" y="425"/>
                    </a:lnTo>
                    <a:lnTo>
                      <a:pt x="1167" y="436"/>
                    </a:lnTo>
                    <a:lnTo>
                      <a:pt x="1174" y="449"/>
                    </a:lnTo>
                    <a:lnTo>
                      <a:pt x="1180" y="464"/>
                    </a:lnTo>
                    <a:lnTo>
                      <a:pt x="1182" y="479"/>
                    </a:lnTo>
                    <a:lnTo>
                      <a:pt x="1184" y="492"/>
                    </a:lnTo>
                    <a:lnTo>
                      <a:pt x="1184" y="509"/>
                    </a:lnTo>
                    <a:lnTo>
                      <a:pt x="1182" y="530"/>
                    </a:lnTo>
                    <a:lnTo>
                      <a:pt x="1182" y="545"/>
                    </a:lnTo>
                    <a:lnTo>
                      <a:pt x="1186" y="564"/>
                    </a:lnTo>
                    <a:lnTo>
                      <a:pt x="1194" y="581"/>
                    </a:lnTo>
                    <a:lnTo>
                      <a:pt x="1203" y="595"/>
                    </a:lnTo>
                    <a:lnTo>
                      <a:pt x="1215" y="606"/>
                    </a:lnTo>
                    <a:lnTo>
                      <a:pt x="1231" y="617"/>
                    </a:lnTo>
                    <a:lnTo>
                      <a:pt x="1246" y="625"/>
                    </a:lnTo>
                    <a:lnTo>
                      <a:pt x="1270" y="629"/>
                    </a:lnTo>
                    <a:lnTo>
                      <a:pt x="1290" y="632"/>
                    </a:lnTo>
                    <a:lnTo>
                      <a:pt x="1309" y="633"/>
                    </a:lnTo>
                    <a:lnTo>
                      <a:pt x="1330" y="632"/>
                    </a:lnTo>
                    <a:lnTo>
                      <a:pt x="1356" y="629"/>
                    </a:lnTo>
                    <a:lnTo>
                      <a:pt x="1376" y="628"/>
                    </a:lnTo>
                    <a:lnTo>
                      <a:pt x="1397" y="626"/>
                    </a:lnTo>
                    <a:lnTo>
                      <a:pt x="1416" y="625"/>
                    </a:lnTo>
                    <a:lnTo>
                      <a:pt x="1438" y="626"/>
                    </a:lnTo>
                    <a:lnTo>
                      <a:pt x="1450" y="628"/>
                    </a:lnTo>
                    <a:lnTo>
                      <a:pt x="1463" y="632"/>
                    </a:lnTo>
                    <a:lnTo>
                      <a:pt x="1476" y="638"/>
                    </a:lnTo>
                    <a:lnTo>
                      <a:pt x="1490" y="648"/>
                    </a:lnTo>
                    <a:lnTo>
                      <a:pt x="1501" y="660"/>
                    </a:lnTo>
                    <a:lnTo>
                      <a:pt x="1509" y="678"/>
                    </a:lnTo>
                    <a:lnTo>
                      <a:pt x="1513" y="693"/>
                    </a:lnTo>
                    <a:lnTo>
                      <a:pt x="1515" y="712"/>
                    </a:lnTo>
                    <a:lnTo>
                      <a:pt x="1518" y="747"/>
                    </a:lnTo>
                    <a:lnTo>
                      <a:pt x="1516" y="787"/>
                    </a:lnTo>
                    <a:lnTo>
                      <a:pt x="1518" y="830"/>
                    </a:lnTo>
                    <a:lnTo>
                      <a:pt x="1514" y="880"/>
                    </a:lnTo>
                    <a:lnTo>
                      <a:pt x="1510" y="914"/>
                    </a:lnTo>
                    <a:lnTo>
                      <a:pt x="1507" y="941"/>
                    </a:lnTo>
                    <a:lnTo>
                      <a:pt x="1501" y="957"/>
                    </a:lnTo>
                    <a:lnTo>
                      <a:pt x="1491" y="971"/>
                    </a:lnTo>
                    <a:lnTo>
                      <a:pt x="1481" y="981"/>
                    </a:lnTo>
                    <a:lnTo>
                      <a:pt x="1467" y="989"/>
                    </a:lnTo>
                    <a:lnTo>
                      <a:pt x="1451" y="994"/>
                    </a:lnTo>
                    <a:lnTo>
                      <a:pt x="1437" y="997"/>
                    </a:lnTo>
                    <a:lnTo>
                      <a:pt x="1407" y="998"/>
                    </a:lnTo>
                    <a:lnTo>
                      <a:pt x="1381" y="997"/>
                    </a:lnTo>
                    <a:lnTo>
                      <a:pt x="1360" y="994"/>
                    </a:lnTo>
                    <a:lnTo>
                      <a:pt x="1341" y="992"/>
                    </a:lnTo>
                    <a:lnTo>
                      <a:pt x="1320" y="991"/>
                    </a:lnTo>
                    <a:lnTo>
                      <a:pt x="1301" y="991"/>
                    </a:lnTo>
                    <a:lnTo>
                      <a:pt x="1284" y="992"/>
                    </a:lnTo>
                    <a:lnTo>
                      <a:pt x="1266" y="994"/>
                    </a:lnTo>
                    <a:lnTo>
                      <a:pt x="1245" y="1000"/>
                    </a:lnTo>
                    <a:lnTo>
                      <a:pt x="1233" y="1003"/>
                    </a:lnTo>
                    <a:lnTo>
                      <a:pt x="1222" y="1008"/>
                    </a:lnTo>
                    <a:lnTo>
                      <a:pt x="1208" y="1017"/>
                    </a:lnTo>
                    <a:lnTo>
                      <a:pt x="1199" y="1029"/>
                    </a:lnTo>
                    <a:lnTo>
                      <a:pt x="1191" y="1040"/>
                    </a:lnTo>
                    <a:lnTo>
                      <a:pt x="1184" y="1053"/>
                    </a:lnTo>
                    <a:lnTo>
                      <a:pt x="1181" y="1066"/>
                    </a:lnTo>
                    <a:lnTo>
                      <a:pt x="1180" y="1080"/>
                    </a:lnTo>
                    <a:lnTo>
                      <a:pt x="1181" y="1096"/>
                    </a:lnTo>
                    <a:lnTo>
                      <a:pt x="1181" y="1122"/>
                    </a:lnTo>
                    <a:lnTo>
                      <a:pt x="1180" y="1149"/>
                    </a:lnTo>
                    <a:lnTo>
                      <a:pt x="1173" y="1169"/>
                    </a:lnTo>
                    <a:lnTo>
                      <a:pt x="1165" y="1186"/>
                    </a:lnTo>
                    <a:lnTo>
                      <a:pt x="1155" y="1198"/>
                    </a:lnTo>
                    <a:lnTo>
                      <a:pt x="1139" y="1207"/>
                    </a:lnTo>
                    <a:lnTo>
                      <a:pt x="1124" y="1216"/>
                    </a:lnTo>
                    <a:lnTo>
                      <a:pt x="1106" y="1220"/>
                    </a:lnTo>
                    <a:lnTo>
                      <a:pt x="1084" y="1225"/>
                    </a:lnTo>
                    <a:lnTo>
                      <a:pt x="1065" y="1231"/>
                    </a:lnTo>
                    <a:lnTo>
                      <a:pt x="1042" y="1235"/>
                    </a:lnTo>
                    <a:lnTo>
                      <a:pt x="1023" y="1238"/>
                    </a:lnTo>
                    <a:lnTo>
                      <a:pt x="1002" y="1243"/>
                    </a:lnTo>
                    <a:lnTo>
                      <a:pt x="986" y="1251"/>
                    </a:lnTo>
                    <a:lnTo>
                      <a:pt x="967" y="1259"/>
                    </a:lnTo>
                    <a:lnTo>
                      <a:pt x="950" y="1270"/>
                    </a:lnTo>
                    <a:lnTo>
                      <a:pt x="937" y="1284"/>
                    </a:lnTo>
                    <a:lnTo>
                      <a:pt x="925" y="1301"/>
                    </a:lnTo>
                    <a:lnTo>
                      <a:pt x="915" y="1321"/>
                    </a:lnTo>
                    <a:lnTo>
                      <a:pt x="913" y="1339"/>
                    </a:lnTo>
                    <a:lnTo>
                      <a:pt x="914" y="1359"/>
                    </a:lnTo>
                    <a:lnTo>
                      <a:pt x="918" y="1377"/>
                    </a:lnTo>
                    <a:lnTo>
                      <a:pt x="924" y="1397"/>
                    </a:lnTo>
                    <a:lnTo>
                      <a:pt x="928" y="1420"/>
                    </a:lnTo>
                    <a:lnTo>
                      <a:pt x="932" y="1440"/>
                    </a:lnTo>
                    <a:lnTo>
                      <a:pt x="937" y="1466"/>
                    </a:lnTo>
                    <a:lnTo>
                      <a:pt x="937" y="1492"/>
                    </a:lnTo>
                    <a:lnTo>
                      <a:pt x="931" y="1518"/>
                    </a:lnTo>
                    <a:lnTo>
                      <a:pt x="925" y="1538"/>
                    </a:lnTo>
                    <a:lnTo>
                      <a:pt x="918" y="1559"/>
                    </a:lnTo>
                    <a:lnTo>
                      <a:pt x="908" y="1578"/>
                    </a:lnTo>
                    <a:lnTo>
                      <a:pt x="895" y="1601"/>
                    </a:lnTo>
                    <a:lnTo>
                      <a:pt x="881" y="1617"/>
                    </a:lnTo>
                    <a:lnTo>
                      <a:pt x="869" y="1627"/>
                    </a:lnTo>
                    <a:lnTo>
                      <a:pt x="854" y="1640"/>
                    </a:lnTo>
                    <a:lnTo>
                      <a:pt x="837" y="1652"/>
                    </a:lnTo>
                    <a:lnTo>
                      <a:pt x="822" y="1658"/>
                    </a:lnTo>
                    <a:lnTo>
                      <a:pt x="807" y="1662"/>
                    </a:lnTo>
                    <a:lnTo>
                      <a:pt x="784" y="1664"/>
                    </a:lnTo>
                    <a:lnTo>
                      <a:pt x="756" y="1665"/>
                    </a:lnTo>
                    <a:lnTo>
                      <a:pt x="723" y="1664"/>
                    </a:lnTo>
                    <a:lnTo>
                      <a:pt x="708" y="1664"/>
                    </a:lnTo>
                    <a:lnTo>
                      <a:pt x="688" y="1661"/>
                    </a:lnTo>
                    <a:lnTo>
                      <a:pt x="666" y="1655"/>
                    </a:lnTo>
                    <a:lnTo>
                      <a:pt x="647" y="1644"/>
                    </a:lnTo>
                    <a:lnTo>
                      <a:pt x="635" y="1635"/>
                    </a:lnTo>
                    <a:lnTo>
                      <a:pt x="622" y="1621"/>
                    </a:lnTo>
                    <a:lnTo>
                      <a:pt x="612" y="1610"/>
                    </a:lnTo>
                    <a:lnTo>
                      <a:pt x="601" y="1594"/>
                    </a:lnTo>
                    <a:lnTo>
                      <a:pt x="593" y="1579"/>
                    </a:lnTo>
                    <a:lnTo>
                      <a:pt x="586" y="1560"/>
                    </a:lnTo>
                    <a:lnTo>
                      <a:pt x="582" y="1540"/>
                    </a:lnTo>
                    <a:lnTo>
                      <a:pt x="581" y="1524"/>
                    </a:lnTo>
                    <a:lnTo>
                      <a:pt x="581" y="1503"/>
                    </a:lnTo>
                    <a:lnTo>
                      <a:pt x="582" y="1485"/>
                    </a:lnTo>
                    <a:lnTo>
                      <a:pt x="588" y="1466"/>
                    </a:lnTo>
                    <a:lnTo>
                      <a:pt x="593" y="1443"/>
                    </a:lnTo>
                    <a:lnTo>
                      <a:pt x="599" y="1422"/>
                    </a:lnTo>
                    <a:lnTo>
                      <a:pt x="602" y="1403"/>
                    </a:lnTo>
                    <a:lnTo>
                      <a:pt x="603" y="1385"/>
                    </a:lnTo>
                    <a:lnTo>
                      <a:pt x="602" y="1371"/>
                    </a:lnTo>
                    <a:lnTo>
                      <a:pt x="599" y="1358"/>
                    </a:lnTo>
                    <a:lnTo>
                      <a:pt x="589" y="1340"/>
                    </a:lnTo>
                    <a:lnTo>
                      <a:pt x="580" y="1328"/>
                    </a:lnTo>
                    <a:lnTo>
                      <a:pt x="568" y="1315"/>
                    </a:lnTo>
                    <a:lnTo>
                      <a:pt x="555" y="1306"/>
                    </a:lnTo>
                    <a:lnTo>
                      <a:pt x="542" y="1296"/>
                    </a:lnTo>
                    <a:lnTo>
                      <a:pt x="524" y="1289"/>
                    </a:lnTo>
                    <a:lnTo>
                      <a:pt x="507" y="1284"/>
                    </a:lnTo>
                    <a:lnTo>
                      <a:pt x="486" y="1280"/>
                    </a:lnTo>
                    <a:lnTo>
                      <a:pt x="467" y="1277"/>
                    </a:lnTo>
                    <a:lnTo>
                      <a:pt x="449" y="1273"/>
                    </a:lnTo>
                    <a:lnTo>
                      <a:pt x="428" y="1268"/>
                    </a:lnTo>
                    <a:lnTo>
                      <a:pt x="410" y="1261"/>
                    </a:lnTo>
                    <a:lnTo>
                      <a:pt x="389" y="1255"/>
                    </a:lnTo>
                    <a:lnTo>
                      <a:pt x="372" y="1248"/>
                    </a:lnTo>
                    <a:lnTo>
                      <a:pt x="359" y="1237"/>
                    </a:lnTo>
                    <a:lnTo>
                      <a:pt x="348" y="1223"/>
                    </a:lnTo>
                    <a:lnTo>
                      <a:pt x="341" y="1205"/>
                    </a:lnTo>
                    <a:lnTo>
                      <a:pt x="335" y="1181"/>
                    </a:lnTo>
                    <a:lnTo>
                      <a:pt x="334" y="1162"/>
                    </a:lnTo>
                    <a:lnTo>
                      <a:pt x="335" y="1141"/>
                    </a:lnTo>
                    <a:lnTo>
                      <a:pt x="338" y="1124"/>
                    </a:lnTo>
                    <a:lnTo>
                      <a:pt x="335" y="1104"/>
                    </a:lnTo>
                    <a:lnTo>
                      <a:pt x="329" y="1089"/>
                    </a:lnTo>
                    <a:lnTo>
                      <a:pt x="319" y="1072"/>
                    </a:lnTo>
                    <a:lnTo>
                      <a:pt x="308" y="1061"/>
                    </a:lnTo>
                    <a:lnTo>
                      <a:pt x="295" y="1051"/>
                    </a:lnTo>
                    <a:lnTo>
                      <a:pt x="277" y="1043"/>
                    </a:lnTo>
                    <a:lnTo>
                      <a:pt x="257" y="1036"/>
                    </a:lnTo>
                    <a:lnTo>
                      <a:pt x="236" y="1034"/>
                    </a:lnTo>
                    <a:lnTo>
                      <a:pt x="218" y="1032"/>
                    </a:lnTo>
                    <a:lnTo>
                      <a:pt x="198" y="1032"/>
                    </a:lnTo>
                    <a:lnTo>
                      <a:pt x="180" y="1034"/>
                    </a:lnTo>
                    <a:lnTo>
                      <a:pt x="162" y="1035"/>
                    </a:lnTo>
                    <a:lnTo>
                      <a:pt x="144" y="1038"/>
                    </a:lnTo>
                    <a:lnTo>
                      <a:pt x="127" y="1040"/>
                    </a:lnTo>
                    <a:lnTo>
                      <a:pt x="97" y="1040"/>
                    </a:lnTo>
                    <a:lnTo>
                      <a:pt x="78" y="1039"/>
                    </a:lnTo>
                    <a:lnTo>
                      <a:pt x="59" y="1034"/>
                    </a:lnTo>
                    <a:lnTo>
                      <a:pt x="45" y="1027"/>
                    </a:lnTo>
                    <a:lnTo>
                      <a:pt x="29" y="1015"/>
                    </a:lnTo>
                    <a:lnTo>
                      <a:pt x="19" y="1002"/>
                    </a:lnTo>
                    <a:lnTo>
                      <a:pt x="12" y="989"/>
                    </a:lnTo>
                    <a:lnTo>
                      <a:pt x="3" y="962"/>
                    </a:lnTo>
                    <a:lnTo>
                      <a:pt x="2" y="933"/>
                    </a:lnTo>
                    <a:lnTo>
                      <a:pt x="1" y="905"/>
                    </a:lnTo>
                    <a:lnTo>
                      <a:pt x="0" y="869"/>
                    </a:lnTo>
                    <a:lnTo>
                      <a:pt x="2" y="838"/>
                    </a:lnTo>
                    <a:lnTo>
                      <a:pt x="3" y="805"/>
                    </a:lnTo>
                    <a:lnTo>
                      <a:pt x="5" y="775"/>
                    </a:lnTo>
                    <a:lnTo>
                      <a:pt x="7" y="744"/>
                    </a:lnTo>
                    <a:lnTo>
                      <a:pt x="10" y="721"/>
                    </a:lnTo>
                    <a:lnTo>
                      <a:pt x="14" y="695"/>
                    </a:lnTo>
                    <a:lnTo>
                      <a:pt x="19" y="674"/>
                    </a:lnTo>
                    <a:lnTo>
                      <a:pt x="26" y="661"/>
                    </a:lnTo>
                    <a:lnTo>
                      <a:pt x="37" y="648"/>
                    </a:lnTo>
                    <a:lnTo>
                      <a:pt x="47" y="640"/>
                    </a:lnTo>
                    <a:lnTo>
                      <a:pt x="61" y="632"/>
                    </a:lnTo>
                    <a:lnTo>
                      <a:pt x="75" y="629"/>
                    </a:lnTo>
                    <a:lnTo>
                      <a:pt x="90" y="626"/>
                    </a:lnTo>
                    <a:lnTo>
                      <a:pt x="111" y="625"/>
                    </a:lnTo>
                    <a:lnTo>
                      <a:pt x="130" y="626"/>
                    </a:lnTo>
                    <a:lnTo>
                      <a:pt x="156" y="629"/>
                    </a:lnTo>
                    <a:lnTo>
                      <a:pt x="179" y="630"/>
                    </a:lnTo>
                    <a:lnTo>
                      <a:pt x="198" y="632"/>
                    </a:lnTo>
                    <a:lnTo>
                      <a:pt x="224" y="633"/>
                    </a:lnTo>
                    <a:lnTo>
                      <a:pt x="251" y="629"/>
                    </a:lnTo>
                    <a:lnTo>
                      <a:pt x="274" y="625"/>
                    </a:lnTo>
                    <a:lnTo>
                      <a:pt x="295" y="616"/>
                    </a:lnTo>
                    <a:lnTo>
                      <a:pt x="309" y="608"/>
                    </a:lnTo>
                    <a:lnTo>
                      <a:pt x="324" y="595"/>
                    </a:lnTo>
                    <a:lnTo>
                      <a:pt x="334" y="578"/>
                    </a:lnTo>
                    <a:lnTo>
                      <a:pt x="341" y="562"/>
                    </a:lnTo>
                    <a:lnTo>
                      <a:pt x="344" y="544"/>
                    </a:lnTo>
                    <a:lnTo>
                      <a:pt x="342" y="531"/>
                    </a:lnTo>
                    <a:lnTo>
                      <a:pt x="341" y="506"/>
                    </a:lnTo>
                    <a:lnTo>
                      <a:pt x="342" y="481"/>
                    </a:lnTo>
                    <a:lnTo>
                      <a:pt x="347" y="462"/>
                    </a:lnTo>
                    <a:lnTo>
                      <a:pt x="353" y="444"/>
                    </a:lnTo>
                    <a:lnTo>
                      <a:pt x="361" y="431"/>
                    </a:lnTo>
                    <a:lnTo>
                      <a:pt x="378" y="418"/>
                    </a:lnTo>
                    <a:lnTo>
                      <a:pt x="396" y="408"/>
                    </a:lnTo>
                    <a:lnTo>
                      <a:pt x="418" y="401"/>
                    </a:lnTo>
                    <a:lnTo>
                      <a:pt x="441" y="395"/>
                    </a:lnTo>
                    <a:lnTo>
                      <a:pt x="460" y="391"/>
                    </a:lnTo>
                    <a:lnTo>
                      <a:pt x="484" y="387"/>
                    </a:lnTo>
                    <a:lnTo>
                      <a:pt x="506" y="382"/>
                    </a:lnTo>
                    <a:lnTo>
                      <a:pt x="532" y="375"/>
                    </a:lnTo>
                    <a:lnTo>
                      <a:pt x="556" y="365"/>
                    </a:lnTo>
                    <a:lnTo>
                      <a:pt x="577" y="348"/>
                    </a:lnTo>
                    <a:close/>
                  </a:path>
                </a:pathLst>
              </a:custGeom>
              <a:solidFill>
                <a:srgbClr val="FFFF00"/>
              </a:solidFill>
              <a:ln w="3175">
                <a:solidFill>
                  <a:srgbClr val="000000"/>
                </a:solidFill>
                <a:round/>
                <a:headEnd/>
                <a:tailEnd/>
              </a:ln>
            </p:spPr>
            <p:txBody>
              <a:bodyPr>
                <a:prstTxWarp prst="textNoShape">
                  <a:avLst/>
                </a:prstTxWarp>
              </a:bodyPr>
              <a:lstStyle/>
              <a:p>
                <a:endParaRPr lang="en-US"/>
              </a:p>
            </p:txBody>
          </p:sp>
        </p:grpSp>
      </p:grpSp>
      <p:grpSp>
        <p:nvGrpSpPr>
          <p:cNvPr id="4" name="Group 78"/>
          <p:cNvGrpSpPr>
            <a:grpSpLocks/>
          </p:cNvGrpSpPr>
          <p:nvPr/>
        </p:nvGrpSpPr>
        <p:grpSpPr bwMode="auto">
          <a:xfrm>
            <a:off x="4572000" y="1447800"/>
            <a:ext cx="4219575" cy="1436688"/>
            <a:chOff x="4920071" y="1721031"/>
            <a:chExt cx="4569233" cy="1435075"/>
          </a:xfrm>
        </p:grpSpPr>
        <p:sp>
          <p:nvSpPr>
            <p:cNvPr id="39997" name="Text Box 6"/>
            <p:cNvSpPr txBox="1">
              <a:spLocks noChangeArrowheads="1"/>
            </p:cNvSpPr>
            <p:nvPr/>
          </p:nvSpPr>
          <p:spPr bwMode="auto">
            <a:xfrm>
              <a:off x="4920071" y="1721031"/>
              <a:ext cx="4513263" cy="338348"/>
            </a:xfrm>
            <a:prstGeom prst="rect">
              <a:avLst/>
            </a:prstGeom>
            <a:noFill/>
            <a:ln w="9525">
              <a:noFill/>
              <a:miter lim="800000"/>
              <a:headEnd/>
              <a:tailEnd/>
            </a:ln>
          </p:spPr>
          <p:txBody>
            <a:bodyPr>
              <a:prstTxWarp prst="textNoShape">
                <a:avLst/>
              </a:prstTxWarp>
              <a:spAutoFit/>
            </a:bodyPr>
            <a:lstStyle/>
            <a:p>
              <a:r>
                <a:rPr lang="en-GB" sz="1600" b="1">
                  <a:solidFill>
                    <a:srgbClr val="660066"/>
                  </a:solidFill>
                  <a:latin typeface="Century Gothic" pitchFamily="-1" charset="0"/>
                </a:rPr>
                <a:t>Looks at patterns and relationships </a:t>
              </a:r>
            </a:p>
          </p:txBody>
        </p:sp>
        <p:grpSp>
          <p:nvGrpSpPr>
            <p:cNvPr id="39998" name="Group 19"/>
            <p:cNvGrpSpPr>
              <a:grpSpLocks/>
            </p:cNvGrpSpPr>
            <p:nvPr/>
          </p:nvGrpSpPr>
          <p:grpSpPr bwMode="auto">
            <a:xfrm>
              <a:off x="6569891" y="2148838"/>
              <a:ext cx="2919413" cy="1007268"/>
              <a:chOff x="2519" y="1395"/>
              <a:chExt cx="1273" cy="846"/>
            </a:xfrm>
          </p:grpSpPr>
          <p:sp>
            <p:nvSpPr>
              <p:cNvPr id="39999" name="Rectangle 20"/>
              <p:cNvSpPr>
                <a:spLocks noChangeArrowheads="1"/>
              </p:cNvSpPr>
              <p:nvPr/>
            </p:nvSpPr>
            <p:spPr bwMode="auto">
              <a:xfrm>
                <a:off x="2736" y="1395"/>
                <a:ext cx="528" cy="288"/>
              </a:xfrm>
              <a:prstGeom prst="rect">
                <a:avLst/>
              </a:prstGeom>
              <a:solidFill>
                <a:srgbClr val="CCFFCC"/>
              </a:solidFill>
              <a:ln w="9525">
                <a:solidFill>
                  <a:schemeClr val="tx1"/>
                </a:solidFill>
                <a:miter lim="800000"/>
                <a:headEnd/>
                <a:tailEnd/>
              </a:ln>
            </p:spPr>
            <p:txBody>
              <a:bodyPr wrap="none" anchor="ctr">
                <a:prstTxWarp prst="textNoShape">
                  <a:avLst/>
                </a:prstTxWarp>
              </a:bodyPr>
              <a:lstStyle/>
              <a:p>
                <a:endParaRPr lang="en-US" sz="1600" b="1">
                  <a:latin typeface="Century Gothic" pitchFamily="-1" charset="0"/>
                </a:endParaRPr>
              </a:p>
            </p:txBody>
          </p:sp>
          <p:sp>
            <p:nvSpPr>
              <p:cNvPr id="40000" name="Rectangle 21"/>
              <p:cNvSpPr>
                <a:spLocks noChangeArrowheads="1"/>
              </p:cNvSpPr>
              <p:nvPr/>
            </p:nvSpPr>
            <p:spPr bwMode="auto">
              <a:xfrm>
                <a:off x="3264" y="1395"/>
                <a:ext cx="528" cy="288"/>
              </a:xfrm>
              <a:prstGeom prst="rect">
                <a:avLst/>
              </a:prstGeom>
              <a:solidFill>
                <a:srgbClr val="CCFFCC"/>
              </a:solidFill>
              <a:ln w="9525">
                <a:solidFill>
                  <a:schemeClr val="tx1"/>
                </a:solidFill>
                <a:miter lim="800000"/>
                <a:headEnd/>
                <a:tailEnd/>
              </a:ln>
            </p:spPr>
            <p:txBody>
              <a:bodyPr wrap="none" anchor="ctr">
                <a:prstTxWarp prst="textNoShape">
                  <a:avLst/>
                </a:prstTxWarp>
              </a:bodyPr>
              <a:lstStyle/>
              <a:p>
                <a:endParaRPr lang="en-US" sz="1600" b="1">
                  <a:latin typeface="Century Gothic" pitchFamily="-1" charset="0"/>
                </a:endParaRPr>
              </a:p>
            </p:txBody>
          </p:sp>
          <p:sp>
            <p:nvSpPr>
              <p:cNvPr id="40001" name="Rectangle 22"/>
              <p:cNvSpPr>
                <a:spLocks noChangeArrowheads="1"/>
              </p:cNvSpPr>
              <p:nvPr/>
            </p:nvSpPr>
            <p:spPr bwMode="auto">
              <a:xfrm>
                <a:off x="2736" y="1683"/>
                <a:ext cx="528" cy="288"/>
              </a:xfrm>
              <a:prstGeom prst="rect">
                <a:avLst/>
              </a:prstGeom>
              <a:solidFill>
                <a:srgbClr val="CCFFCC"/>
              </a:solidFill>
              <a:ln w="9525">
                <a:solidFill>
                  <a:schemeClr val="tx1"/>
                </a:solidFill>
                <a:miter lim="800000"/>
                <a:headEnd/>
                <a:tailEnd/>
              </a:ln>
            </p:spPr>
            <p:txBody>
              <a:bodyPr wrap="none" anchor="ctr">
                <a:prstTxWarp prst="textNoShape">
                  <a:avLst/>
                </a:prstTxWarp>
              </a:bodyPr>
              <a:lstStyle/>
              <a:p>
                <a:endParaRPr lang="en-US" sz="1600" b="1">
                  <a:latin typeface="Century Gothic" pitchFamily="-1" charset="0"/>
                </a:endParaRPr>
              </a:p>
            </p:txBody>
          </p:sp>
          <p:sp>
            <p:nvSpPr>
              <p:cNvPr id="40002" name="Rectangle 23"/>
              <p:cNvSpPr>
                <a:spLocks noChangeArrowheads="1"/>
              </p:cNvSpPr>
              <p:nvPr/>
            </p:nvSpPr>
            <p:spPr bwMode="auto">
              <a:xfrm>
                <a:off x="3264" y="1683"/>
                <a:ext cx="528" cy="288"/>
              </a:xfrm>
              <a:prstGeom prst="rect">
                <a:avLst/>
              </a:prstGeom>
              <a:solidFill>
                <a:srgbClr val="CCFFCC"/>
              </a:solidFill>
              <a:ln w="9525">
                <a:solidFill>
                  <a:schemeClr val="tx1"/>
                </a:solidFill>
                <a:miter lim="800000"/>
                <a:headEnd/>
                <a:tailEnd/>
              </a:ln>
            </p:spPr>
            <p:txBody>
              <a:bodyPr wrap="none" anchor="ctr">
                <a:prstTxWarp prst="textNoShape">
                  <a:avLst/>
                </a:prstTxWarp>
              </a:bodyPr>
              <a:lstStyle/>
              <a:p>
                <a:endParaRPr lang="en-US" sz="1600" b="1">
                  <a:latin typeface="Century Gothic" pitchFamily="-1" charset="0"/>
                </a:endParaRPr>
              </a:p>
            </p:txBody>
          </p:sp>
          <p:sp>
            <p:nvSpPr>
              <p:cNvPr id="40003" name="Freeform 24"/>
              <p:cNvSpPr>
                <a:spLocks/>
              </p:cNvSpPr>
              <p:nvPr/>
            </p:nvSpPr>
            <p:spPr bwMode="auto">
              <a:xfrm>
                <a:off x="3600" y="1488"/>
                <a:ext cx="144" cy="237"/>
              </a:xfrm>
              <a:custGeom>
                <a:avLst/>
                <a:gdLst>
                  <a:gd name="T0" fmla="*/ 0 w 1298"/>
                  <a:gd name="T1" fmla="*/ 0 h 1770"/>
                  <a:gd name="T2" fmla="*/ 0 w 1298"/>
                  <a:gd name="T3" fmla="*/ 0 h 1770"/>
                  <a:gd name="T4" fmla="*/ 0 w 1298"/>
                  <a:gd name="T5" fmla="*/ 0 h 1770"/>
                  <a:gd name="T6" fmla="*/ 0 w 1298"/>
                  <a:gd name="T7" fmla="*/ 0 h 1770"/>
                  <a:gd name="T8" fmla="*/ 0 w 1298"/>
                  <a:gd name="T9" fmla="*/ 0 h 1770"/>
                  <a:gd name="T10" fmla="*/ 0 w 1298"/>
                  <a:gd name="T11" fmla="*/ 0 h 1770"/>
                  <a:gd name="T12" fmla="*/ 0 w 1298"/>
                  <a:gd name="T13" fmla="*/ 0 h 1770"/>
                  <a:gd name="T14" fmla="*/ 0 w 1298"/>
                  <a:gd name="T15" fmla="*/ 0 h 1770"/>
                  <a:gd name="T16" fmla="*/ 0 w 1298"/>
                  <a:gd name="T17" fmla="*/ 0 h 1770"/>
                  <a:gd name="T18" fmla="*/ 0 w 1298"/>
                  <a:gd name="T19" fmla="*/ 0 h 1770"/>
                  <a:gd name="T20" fmla="*/ 0 w 1298"/>
                  <a:gd name="T21" fmla="*/ 0 h 1770"/>
                  <a:gd name="T22" fmla="*/ 0 w 1298"/>
                  <a:gd name="T23" fmla="*/ 0 h 1770"/>
                  <a:gd name="T24" fmla="*/ 0 w 1298"/>
                  <a:gd name="T25" fmla="*/ 0 h 1770"/>
                  <a:gd name="T26" fmla="*/ 0 w 1298"/>
                  <a:gd name="T27" fmla="*/ 0 h 1770"/>
                  <a:gd name="T28" fmla="*/ 0 w 1298"/>
                  <a:gd name="T29" fmla="*/ 0 h 1770"/>
                  <a:gd name="T30" fmla="*/ 0 w 1298"/>
                  <a:gd name="T31" fmla="*/ 0 h 1770"/>
                  <a:gd name="T32" fmla="*/ 0 w 1298"/>
                  <a:gd name="T33" fmla="*/ 0 h 1770"/>
                  <a:gd name="T34" fmla="*/ 0 w 1298"/>
                  <a:gd name="T35" fmla="*/ 0 h 1770"/>
                  <a:gd name="T36" fmla="*/ 0 w 1298"/>
                  <a:gd name="T37" fmla="*/ 0 h 1770"/>
                  <a:gd name="T38" fmla="*/ 0 w 1298"/>
                  <a:gd name="T39" fmla="*/ 0 h 1770"/>
                  <a:gd name="T40" fmla="*/ 0 w 1298"/>
                  <a:gd name="T41" fmla="*/ 0 h 1770"/>
                  <a:gd name="T42" fmla="*/ 0 w 1298"/>
                  <a:gd name="T43" fmla="*/ 0 h 1770"/>
                  <a:gd name="T44" fmla="*/ 0 w 1298"/>
                  <a:gd name="T45" fmla="*/ 0 h 1770"/>
                  <a:gd name="T46" fmla="*/ 0 w 1298"/>
                  <a:gd name="T47" fmla="*/ 0 h 1770"/>
                  <a:gd name="T48" fmla="*/ 0 w 1298"/>
                  <a:gd name="T49" fmla="*/ 0 h 1770"/>
                  <a:gd name="T50" fmla="*/ 0 w 1298"/>
                  <a:gd name="T51" fmla="*/ 0 h 1770"/>
                  <a:gd name="T52" fmla="*/ 0 w 1298"/>
                  <a:gd name="T53" fmla="*/ 0 h 1770"/>
                  <a:gd name="T54" fmla="*/ 0 w 1298"/>
                  <a:gd name="T55" fmla="*/ 0 h 1770"/>
                  <a:gd name="T56" fmla="*/ 0 w 1298"/>
                  <a:gd name="T57" fmla="*/ 0 h 1770"/>
                  <a:gd name="T58" fmla="*/ 0 w 1298"/>
                  <a:gd name="T59" fmla="*/ 0 h 1770"/>
                  <a:gd name="T60" fmla="*/ 0 w 1298"/>
                  <a:gd name="T61" fmla="*/ 0 h 1770"/>
                  <a:gd name="T62" fmla="*/ 0 w 1298"/>
                  <a:gd name="T63" fmla="*/ 0 h 1770"/>
                  <a:gd name="T64" fmla="*/ 0 w 1298"/>
                  <a:gd name="T65" fmla="*/ 0 h 1770"/>
                  <a:gd name="T66" fmla="*/ 0 w 1298"/>
                  <a:gd name="T67" fmla="*/ 0 h 1770"/>
                  <a:gd name="T68" fmla="*/ 0 w 1298"/>
                  <a:gd name="T69" fmla="*/ 0 h 1770"/>
                  <a:gd name="T70" fmla="*/ 0 w 1298"/>
                  <a:gd name="T71" fmla="*/ 0 h 1770"/>
                  <a:gd name="T72" fmla="*/ 0 w 1298"/>
                  <a:gd name="T73" fmla="*/ 0 h 1770"/>
                  <a:gd name="T74" fmla="*/ 0 w 1298"/>
                  <a:gd name="T75" fmla="*/ 0 h 1770"/>
                  <a:gd name="T76" fmla="*/ 0 w 1298"/>
                  <a:gd name="T77" fmla="*/ 0 h 1770"/>
                  <a:gd name="T78" fmla="*/ 0 w 1298"/>
                  <a:gd name="T79" fmla="*/ 0 h 1770"/>
                  <a:gd name="T80" fmla="*/ 0 w 1298"/>
                  <a:gd name="T81" fmla="*/ 0 h 1770"/>
                  <a:gd name="T82" fmla="*/ 0 w 1298"/>
                  <a:gd name="T83" fmla="*/ 0 h 1770"/>
                  <a:gd name="T84" fmla="*/ 0 w 1298"/>
                  <a:gd name="T85" fmla="*/ 0 h 1770"/>
                  <a:gd name="T86" fmla="*/ 0 w 1298"/>
                  <a:gd name="T87" fmla="*/ 0 h 1770"/>
                  <a:gd name="T88" fmla="*/ 0 w 1298"/>
                  <a:gd name="T89" fmla="*/ 0 h 1770"/>
                  <a:gd name="T90" fmla="*/ 0 w 1298"/>
                  <a:gd name="T91" fmla="*/ 0 h 1770"/>
                  <a:gd name="T92" fmla="*/ 0 w 1298"/>
                  <a:gd name="T93" fmla="*/ 0 h 1770"/>
                  <a:gd name="T94" fmla="*/ 0 w 1298"/>
                  <a:gd name="T95" fmla="*/ 0 h 1770"/>
                  <a:gd name="T96" fmla="*/ 0 w 1298"/>
                  <a:gd name="T97" fmla="*/ 0 h 1770"/>
                  <a:gd name="T98" fmla="*/ 0 w 1298"/>
                  <a:gd name="T99" fmla="*/ 0 h 1770"/>
                  <a:gd name="T100" fmla="*/ 0 w 1298"/>
                  <a:gd name="T101" fmla="*/ 0 h 1770"/>
                  <a:gd name="T102" fmla="*/ 0 w 1298"/>
                  <a:gd name="T103" fmla="*/ 0 h 1770"/>
                  <a:gd name="T104" fmla="*/ 0 w 1298"/>
                  <a:gd name="T105" fmla="*/ 0 h 1770"/>
                  <a:gd name="T106" fmla="*/ 0 w 1298"/>
                  <a:gd name="T107" fmla="*/ 0 h 1770"/>
                  <a:gd name="T108" fmla="*/ 0 w 1298"/>
                  <a:gd name="T109" fmla="*/ 0 h 1770"/>
                  <a:gd name="T110" fmla="*/ 0 w 1298"/>
                  <a:gd name="T111" fmla="*/ 0 h 1770"/>
                  <a:gd name="T112" fmla="*/ 0 w 1298"/>
                  <a:gd name="T113" fmla="*/ 0 h 1770"/>
                  <a:gd name="T114" fmla="*/ 0 w 1298"/>
                  <a:gd name="T115" fmla="*/ 0 h 1770"/>
                  <a:gd name="T116" fmla="*/ 0 w 1298"/>
                  <a:gd name="T117" fmla="*/ 0 h 1770"/>
                  <a:gd name="T118" fmla="*/ 0 w 1298"/>
                  <a:gd name="T119" fmla="*/ 0 h 177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298"/>
                  <a:gd name="T181" fmla="*/ 0 h 1770"/>
                  <a:gd name="T182" fmla="*/ 1298 w 1298"/>
                  <a:gd name="T183" fmla="*/ 1770 h 177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298" h="1770">
                    <a:moveTo>
                      <a:pt x="89" y="209"/>
                    </a:moveTo>
                    <a:lnTo>
                      <a:pt x="270" y="0"/>
                    </a:lnTo>
                    <a:lnTo>
                      <a:pt x="1298" y="895"/>
                    </a:lnTo>
                    <a:lnTo>
                      <a:pt x="605" y="1694"/>
                    </a:lnTo>
                    <a:lnTo>
                      <a:pt x="515" y="1617"/>
                    </a:lnTo>
                    <a:lnTo>
                      <a:pt x="505" y="1621"/>
                    </a:lnTo>
                    <a:lnTo>
                      <a:pt x="495" y="1628"/>
                    </a:lnTo>
                    <a:lnTo>
                      <a:pt x="487" y="1636"/>
                    </a:lnTo>
                    <a:lnTo>
                      <a:pt x="479" y="1647"/>
                    </a:lnTo>
                    <a:lnTo>
                      <a:pt x="472" y="1662"/>
                    </a:lnTo>
                    <a:lnTo>
                      <a:pt x="461" y="1683"/>
                    </a:lnTo>
                    <a:lnTo>
                      <a:pt x="455" y="1696"/>
                    </a:lnTo>
                    <a:lnTo>
                      <a:pt x="447" y="1712"/>
                    </a:lnTo>
                    <a:lnTo>
                      <a:pt x="438" y="1725"/>
                    </a:lnTo>
                    <a:lnTo>
                      <a:pt x="427" y="1738"/>
                    </a:lnTo>
                    <a:lnTo>
                      <a:pt x="415" y="1748"/>
                    </a:lnTo>
                    <a:lnTo>
                      <a:pt x="402" y="1759"/>
                    </a:lnTo>
                    <a:lnTo>
                      <a:pt x="387" y="1767"/>
                    </a:lnTo>
                    <a:lnTo>
                      <a:pt x="372" y="1769"/>
                    </a:lnTo>
                    <a:lnTo>
                      <a:pt x="353" y="1770"/>
                    </a:lnTo>
                    <a:lnTo>
                      <a:pt x="337" y="1770"/>
                    </a:lnTo>
                    <a:lnTo>
                      <a:pt x="320" y="1770"/>
                    </a:lnTo>
                    <a:lnTo>
                      <a:pt x="305" y="1767"/>
                    </a:lnTo>
                    <a:lnTo>
                      <a:pt x="288" y="1761"/>
                    </a:lnTo>
                    <a:lnTo>
                      <a:pt x="270" y="1753"/>
                    </a:lnTo>
                    <a:lnTo>
                      <a:pt x="254" y="1742"/>
                    </a:lnTo>
                    <a:lnTo>
                      <a:pt x="241" y="1732"/>
                    </a:lnTo>
                    <a:lnTo>
                      <a:pt x="228" y="1721"/>
                    </a:lnTo>
                    <a:lnTo>
                      <a:pt x="216" y="1709"/>
                    </a:lnTo>
                    <a:lnTo>
                      <a:pt x="208" y="1698"/>
                    </a:lnTo>
                    <a:lnTo>
                      <a:pt x="199" y="1685"/>
                    </a:lnTo>
                    <a:lnTo>
                      <a:pt x="190" y="1671"/>
                    </a:lnTo>
                    <a:lnTo>
                      <a:pt x="186" y="1658"/>
                    </a:lnTo>
                    <a:lnTo>
                      <a:pt x="183" y="1642"/>
                    </a:lnTo>
                    <a:lnTo>
                      <a:pt x="181" y="1626"/>
                    </a:lnTo>
                    <a:lnTo>
                      <a:pt x="180" y="1609"/>
                    </a:lnTo>
                    <a:lnTo>
                      <a:pt x="180" y="1591"/>
                    </a:lnTo>
                    <a:lnTo>
                      <a:pt x="184" y="1576"/>
                    </a:lnTo>
                    <a:lnTo>
                      <a:pt x="191" y="1558"/>
                    </a:lnTo>
                    <a:lnTo>
                      <a:pt x="200" y="1540"/>
                    </a:lnTo>
                    <a:lnTo>
                      <a:pt x="212" y="1526"/>
                    </a:lnTo>
                    <a:lnTo>
                      <a:pt x="229" y="1514"/>
                    </a:lnTo>
                    <a:lnTo>
                      <a:pt x="244" y="1503"/>
                    </a:lnTo>
                    <a:lnTo>
                      <a:pt x="261" y="1492"/>
                    </a:lnTo>
                    <a:lnTo>
                      <a:pt x="280" y="1480"/>
                    </a:lnTo>
                    <a:lnTo>
                      <a:pt x="292" y="1469"/>
                    </a:lnTo>
                    <a:lnTo>
                      <a:pt x="299" y="1462"/>
                    </a:lnTo>
                    <a:lnTo>
                      <a:pt x="302" y="1455"/>
                    </a:lnTo>
                    <a:lnTo>
                      <a:pt x="306" y="1445"/>
                    </a:lnTo>
                    <a:lnTo>
                      <a:pt x="134" y="1296"/>
                    </a:lnTo>
                    <a:lnTo>
                      <a:pt x="164" y="1267"/>
                    </a:lnTo>
                    <a:lnTo>
                      <a:pt x="178" y="1249"/>
                    </a:lnTo>
                    <a:lnTo>
                      <a:pt x="190" y="1232"/>
                    </a:lnTo>
                    <a:lnTo>
                      <a:pt x="202" y="1215"/>
                    </a:lnTo>
                    <a:lnTo>
                      <a:pt x="208" y="1203"/>
                    </a:lnTo>
                    <a:lnTo>
                      <a:pt x="210" y="1190"/>
                    </a:lnTo>
                    <a:lnTo>
                      <a:pt x="212" y="1177"/>
                    </a:lnTo>
                    <a:lnTo>
                      <a:pt x="209" y="1163"/>
                    </a:lnTo>
                    <a:lnTo>
                      <a:pt x="205" y="1147"/>
                    </a:lnTo>
                    <a:lnTo>
                      <a:pt x="198" y="1137"/>
                    </a:lnTo>
                    <a:lnTo>
                      <a:pt x="191" y="1127"/>
                    </a:lnTo>
                    <a:lnTo>
                      <a:pt x="177" y="1113"/>
                    </a:lnTo>
                    <a:lnTo>
                      <a:pt x="159" y="1097"/>
                    </a:lnTo>
                    <a:lnTo>
                      <a:pt x="140" y="1084"/>
                    </a:lnTo>
                    <a:lnTo>
                      <a:pt x="121" y="1069"/>
                    </a:lnTo>
                    <a:lnTo>
                      <a:pt x="106" y="1057"/>
                    </a:lnTo>
                    <a:lnTo>
                      <a:pt x="85" y="1042"/>
                    </a:lnTo>
                    <a:lnTo>
                      <a:pt x="71" y="1027"/>
                    </a:lnTo>
                    <a:lnTo>
                      <a:pt x="58" y="1016"/>
                    </a:lnTo>
                    <a:lnTo>
                      <a:pt x="42" y="993"/>
                    </a:lnTo>
                    <a:lnTo>
                      <a:pt x="34" y="975"/>
                    </a:lnTo>
                    <a:lnTo>
                      <a:pt x="30" y="955"/>
                    </a:lnTo>
                    <a:lnTo>
                      <a:pt x="30" y="938"/>
                    </a:lnTo>
                    <a:lnTo>
                      <a:pt x="32" y="922"/>
                    </a:lnTo>
                    <a:lnTo>
                      <a:pt x="38" y="903"/>
                    </a:lnTo>
                    <a:lnTo>
                      <a:pt x="50" y="889"/>
                    </a:lnTo>
                    <a:lnTo>
                      <a:pt x="65" y="871"/>
                    </a:lnTo>
                    <a:lnTo>
                      <a:pt x="78" y="858"/>
                    </a:lnTo>
                    <a:lnTo>
                      <a:pt x="89" y="843"/>
                    </a:lnTo>
                    <a:lnTo>
                      <a:pt x="98" y="824"/>
                    </a:lnTo>
                    <a:lnTo>
                      <a:pt x="103" y="814"/>
                    </a:lnTo>
                    <a:lnTo>
                      <a:pt x="107" y="801"/>
                    </a:lnTo>
                    <a:lnTo>
                      <a:pt x="107" y="790"/>
                    </a:lnTo>
                    <a:lnTo>
                      <a:pt x="106" y="779"/>
                    </a:lnTo>
                    <a:lnTo>
                      <a:pt x="100" y="764"/>
                    </a:lnTo>
                    <a:lnTo>
                      <a:pt x="91" y="746"/>
                    </a:lnTo>
                    <a:lnTo>
                      <a:pt x="79" y="728"/>
                    </a:lnTo>
                    <a:lnTo>
                      <a:pt x="66" y="708"/>
                    </a:lnTo>
                    <a:lnTo>
                      <a:pt x="51" y="689"/>
                    </a:lnTo>
                    <a:lnTo>
                      <a:pt x="34" y="670"/>
                    </a:lnTo>
                    <a:lnTo>
                      <a:pt x="25" y="655"/>
                    </a:lnTo>
                    <a:lnTo>
                      <a:pt x="15" y="638"/>
                    </a:lnTo>
                    <a:lnTo>
                      <a:pt x="6" y="620"/>
                    </a:lnTo>
                    <a:lnTo>
                      <a:pt x="4" y="604"/>
                    </a:lnTo>
                    <a:lnTo>
                      <a:pt x="0" y="584"/>
                    </a:lnTo>
                    <a:lnTo>
                      <a:pt x="0" y="568"/>
                    </a:lnTo>
                    <a:lnTo>
                      <a:pt x="2" y="550"/>
                    </a:lnTo>
                    <a:lnTo>
                      <a:pt x="7" y="534"/>
                    </a:lnTo>
                    <a:lnTo>
                      <a:pt x="18" y="518"/>
                    </a:lnTo>
                    <a:lnTo>
                      <a:pt x="29" y="506"/>
                    </a:lnTo>
                    <a:lnTo>
                      <a:pt x="40" y="498"/>
                    </a:lnTo>
                    <a:lnTo>
                      <a:pt x="59" y="485"/>
                    </a:lnTo>
                    <a:lnTo>
                      <a:pt x="78" y="471"/>
                    </a:lnTo>
                    <a:lnTo>
                      <a:pt x="94" y="458"/>
                    </a:lnTo>
                    <a:lnTo>
                      <a:pt x="110" y="446"/>
                    </a:lnTo>
                    <a:lnTo>
                      <a:pt x="126" y="432"/>
                    </a:lnTo>
                    <a:lnTo>
                      <a:pt x="138" y="414"/>
                    </a:lnTo>
                    <a:lnTo>
                      <a:pt x="147" y="397"/>
                    </a:lnTo>
                    <a:lnTo>
                      <a:pt x="154" y="378"/>
                    </a:lnTo>
                    <a:lnTo>
                      <a:pt x="158" y="358"/>
                    </a:lnTo>
                    <a:lnTo>
                      <a:pt x="159" y="340"/>
                    </a:lnTo>
                    <a:lnTo>
                      <a:pt x="160" y="331"/>
                    </a:lnTo>
                    <a:lnTo>
                      <a:pt x="159" y="315"/>
                    </a:lnTo>
                    <a:lnTo>
                      <a:pt x="158" y="301"/>
                    </a:lnTo>
                    <a:lnTo>
                      <a:pt x="154" y="288"/>
                    </a:lnTo>
                    <a:lnTo>
                      <a:pt x="148" y="274"/>
                    </a:lnTo>
                    <a:lnTo>
                      <a:pt x="140" y="261"/>
                    </a:lnTo>
                    <a:lnTo>
                      <a:pt x="130" y="245"/>
                    </a:lnTo>
                    <a:lnTo>
                      <a:pt x="116" y="231"/>
                    </a:lnTo>
                    <a:lnTo>
                      <a:pt x="102" y="220"/>
                    </a:lnTo>
                    <a:lnTo>
                      <a:pt x="89" y="209"/>
                    </a:lnTo>
                    <a:close/>
                  </a:path>
                </a:pathLst>
              </a:custGeom>
              <a:solidFill>
                <a:srgbClr val="FF00FF"/>
              </a:solidFill>
              <a:ln w="3175">
                <a:solidFill>
                  <a:srgbClr val="000000"/>
                </a:solidFill>
                <a:round/>
                <a:headEnd/>
                <a:tailEnd/>
              </a:ln>
            </p:spPr>
            <p:txBody>
              <a:bodyPr>
                <a:prstTxWarp prst="textNoShape">
                  <a:avLst/>
                </a:prstTxWarp>
              </a:bodyPr>
              <a:lstStyle/>
              <a:p>
                <a:endParaRPr lang="en-US"/>
              </a:p>
            </p:txBody>
          </p:sp>
          <p:sp>
            <p:nvSpPr>
              <p:cNvPr id="40004" name="Freeform 25"/>
              <p:cNvSpPr>
                <a:spLocks/>
              </p:cNvSpPr>
              <p:nvPr/>
            </p:nvSpPr>
            <p:spPr bwMode="auto">
              <a:xfrm>
                <a:off x="2832" y="1779"/>
                <a:ext cx="181" cy="141"/>
              </a:xfrm>
              <a:custGeom>
                <a:avLst/>
                <a:gdLst>
                  <a:gd name="T0" fmla="*/ 0 w 1385"/>
                  <a:gd name="T1" fmla="*/ 0 h 1227"/>
                  <a:gd name="T2" fmla="*/ 0 w 1385"/>
                  <a:gd name="T3" fmla="*/ 0 h 1227"/>
                  <a:gd name="T4" fmla="*/ 0 w 1385"/>
                  <a:gd name="T5" fmla="*/ 0 h 1227"/>
                  <a:gd name="T6" fmla="*/ 0 w 1385"/>
                  <a:gd name="T7" fmla="*/ 0 h 1227"/>
                  <a:gd name="T8" fmla="*/ 0 w 1385"/>
                  <a:gd name="T9" fmla="*/ 0 h 1227"/>
                  <a:gd name="T10" fmla="*/ 0 w 1385"/>
                  <a:gd name="T11" fmla="*/ 0 h 1227"/>
                  <a:gd name="T12" fmla="*/ 0 w 1385"/>
                  <a:gd name="T13" fmla="*/ 0 h 1227"/>
                  <a:gd name="T14" fmla="*/ 0 w 1385"/>
                  <a:gd name="T15" fmla="*/ 0 h 1227"/>
                  <a:gd name="T16" fmla="*/ 0 w 1385"/>
                  <a:gd name="T17" fmla="*/ 0 h 1227"/>
                  <a:gd name="T18" fmla="*/ 0 w 1385"/>
                  <a:gd name="T19" fmla="*/ 0 h 1227"/>
                  <a:gd name="T20" fmla="*/ 0 w 1385"/>
                  <a:gd name="T21" fmla="*/ 0 h 1227"/>
                  <a:gd name="T22" fmla="*/ 0 w 1385"/>
                  <a:gd name="T23" fmla="*/ 0 h 1227"/>
                  <a:gd name="T24" fmla="*/ 0 w 1385"/>
                  <a:gd name="T25" fmla="*/ 0 h 1227"/>
                  <a:gd name="T26" fmla="*/ 0 w 1385"/>
                  <a:gd name="T27" fmla="*/ 0 h 1227"/>
                  <a:gd name="T28" fmla="*/ 0 w 1385"/>
                  <a:gd name="T29" fmla="*/ 0 h 1227"/>
                  <a:gd name="T30" fmla="*/ 0 w 1385"/>
                  <a:gd name="T31" fmla="*/ 0 h 1227"/>
                  <a:gd name="T32" fmla="*/ 0 w 1385"/>
                  <a:gd name="T33" fmla="*/ 0 h 1227"/>
                  <a:gd name="T34" fmla="*/ 0 w 1385"/>
                  <a:gd name="T35" fmla="*/ 0 h 1227"/>
                  <a:gd name="T36" fmla="*/ 0 w 1385"/>
                  <a:gd name="T37" fmla="*/ 0 h 1227"/>
                  <a:gd name="T38" fmla="*/ 0 w 1385"/>
                  <a:gd name="T39" fmla="*/ 0 h 1227"/>
                  <a:gd name="T40" fmla="*/ 0 w 1385"/>
                  <a:gd name="T41" fmla="*/ 0 h 1227"/>
                  <a:gd name="T42" fmla="*/ 0 w 1385"/>
                  <a:gd name="T43" fmla="*/ 0 h 1227"/>
                  <a:gd name="T44" fmla="*/ 0 w 1385"/>
                  <a:gd name="T45" fmla="*/ 0 h 1227"/>
                  <a:gd name="T46" fmla="*/ 0 w 1385"/>
                  <a:gd name="T47" fmla="*/ 0 h 1227"/>
                  <a:gd name="T48" fmla="*/ 0 w 1385"/>
                  <a:gd name="T49" fmla="*/ 0 h 1227"/>
                  <a:gd name="T50" fmla="*/ 0 w 1385"/>
                  <a:gd name="T51" fmla="*/ 0 h 1227"/>
                  <a:gd name="T52" fmla="*/ 0 w 1385"/>
                  <a:gd name="T53" fmla="*/ 0 h 1227"/>
                  <a:gd name="T54" fmla="*/ 0 w 1385"/>
                  <a:gd name="T55" fmla="*/ 0 h 1227"/>
                  <a:gd name="T56" fmla="*/ 0 w 1385"/>
                  <a:gd name="T57" fmla="*/ 0 h 1227"/>
                  <a:gd name="T58" fmla="*/ 0 w 1385"/>
                  <a:gd name="T59" fmla="*/ 0 h 1227"/>
                  <a:gd name="T60" fmla="*/ 0 w 1385"/>
                  <a:gd name="T61" fmla="*/ 0 h 1227"/>
                  <a:gd name="T62" fmla="*/ 0 w 1385"/>
                  <a:gd name="T63" fmla="*/ 0 h 1227"/>
                  <a:gd name="T64" fmla="*/ 0 w 1385"/>
                  <a:gd name="T65" fmla="*/ 0 h 1227"/>
                  <a:gd name="T66" fmla="*/ 0 w 1385"/>
                  <a:gd name="T67" fmla="*/ 0 h 1227"/>
                  <a:gd name="T68" fmla="*/ 0 w 1385"/>
                  <a:gd name="T69" fmla="*/ 0 h 1227"/>
                  <a:gd name="T70" fmla="*/ 0 w 1385"/>
                  <a:gd name="T71" fmla="*/ 0 h 1227"/>
                  <a:gd name="T72" fmla="*/ 0 w 1385"/>
                  <a:gd name="T73" fmla="*/ 0 h 1227"/>
                  <a:gd name="T74" fmla="*/ 0 w 1385"/>
                  <a:gd name="T75" fmla="*/ 0 h 1227"/>
                  <a:gd name="T76" fmla="*/ 0 w 1385"/>
                  <a:gd name="T77" fmla="*/ 0 h 1227"/>
                  <a:gd name="T78" fmla="*/ 0 w 1385"/>
                  <a:gd name="T79" fmla="*/ 0 h 1227"/>
                  <a:gd name="T80" fmla="*/ 0 w 1385"/>
                  <a:gd name="T81" fmla="*/ 0 h 1227"/>
                  <a:gd name="T82" fmla="*/ 0 w 1385"/>
                  <a:gd name="T83" fmla="*/ 0 h 1227"/>
                  <a:gd name="T84" fmla="*/ 0 w 1385"/>
                  <a:gd name="T85" fmla="*/ 0 h 1227"/>
                  <a:gd name="T86" fmla="*/ 0 w 1385"/>
                  <a:gd name="T87" fmla="*/ 0 h 1227"/>
                  <a:gd name="T88" fmla="*/ 0 w 1385"/>
                  <a:gd name="T89" fmla="*/ 0 h 1227"/>
                  <a:gd name="T90" fmla="*/ 0 w 1385"/>
                  <a:gd name="T91" fmla="*/ 0 h 1227"/>
                  <a:gd name="T92" fmla="*/ 0 w 1385"/>
                  <a:gd name="T93" fmla="*/ 0 h 1227"/>
                  <a:gd name="T94" fmla="*/ 0 w 1385"/>
                  <a:gd name="T95" fmla="*/ 0 h 1227"/>
                  <a:gd name="T96" fmla="*/ 0 w 1385"/>
                  <a:gd name="T97" fmla="*/ 0 h 1227"/>
                  <a:gd name="T98" fmla="*/ 0 w 1385"/>
                  <a:gd name="T99" fmla="*/ 0 h 1227"/>
                  <a:gd name="T100" fmla="*/ 0 w 1385"/>
                  <a:gd name="T101" fmla="*/ 0 h 1227"/>
                  <a:gd name="T102" fmla="*/ 0 w 1385"/>
                  <a:gd name="T103" fmla="*/ 0 h 1227"/>
                  <a:gd name="T104" fmla="*/ 0 w 1385"/>
                  <a:gd name="T105" fmla="*/ 0 h 1227"/>
                  <a:gd name="T106" fmla="*/ 0 w 1385"/>
                  <a:gd name="T107" fmla="*/ 0 h 1227"/>
                  <a:gd name="T108" fmla="*/ 0 w 1385"/>
                  <a:gd name="T109" fmla="*/ 0 h 122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385"/>
                  <a:gd name="T166" fmla="*/ 0 h 1227"/>
                  <a:gd name="T167" fmla="*/ 1385 w 1385"/>
                  <a:gd name="T168" fmla="*/ 1227 h 122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385" h="1227">
                    <a:moveTo>
                      <a:pt x="0" y="995"/>
                    </a:moveTo>
                    <a:lnTo>
                      <a:pt x="20" y="1227"/>
                    </a:lnTo>
                    <a:lnTo>
                      <a:pt x="1385" y="1108"/>
                    </a:lnTo>
                    <a:lnTo>
                      <a:pt x="1286" y="0"/>
                    </a:lnTo>
                    <a:lnTo>
                      <a:pt x="1164" y="11"/>
                    </a:lnTo>
                    <a:lnTo>
                      <a:pt x="1161" y="32"/>
                    </a:lnTo>
                    <a:lnTo>
                      <a:pt x="1162" y="48"/>
                    </a:lnTo>
                    <a:lnTo>
                      <a:pt x="1168" y="69"/>
                    </a:lnTo>
                    <a:lnTo>
                      <a:pt x="1176" y="90"/>
                    </a:lnTo>
                    <a:lnTo>
                      <a:pt x="1187" y="118"/>
                    </a:lnTo>
                    <a:lnTo>
                      <a:pt x="1191" y="139"/>
                    </a:lnTo>
                    <a:lnTo>
                      <a:pt x="1193" y="158"/>
                    </a:lnTo>
                    <a:lnTo>
                      <a:pt x="1193" y="178"/>
                    </a:lnTo>
                    <a:lnTo>
                      <a:pt x="1189" y="200"/>
                    </a:lnTo>
                    <a:lnTo>
                      <a:pt x="1176" y="220"/>
                    </a:lnTo>
                    <a:lnTo>
                      <a:pt x="1163" y="236"/>
                    </a:lnTo>
                    <a:lnTo>
                      <a:pt x="1148" y="253"/>
                    </a:lnTo>
                    <a:lnTo>
                      <a:pt x="1130" y="265"/>
                    </a:lnTo>
                    <a:lnTo>
                      <a:pt x="1108" y="276"/>
                    </a:lnTo>
                    <a:lnTo>
                      <a:pt x="1090" y="282"/>
                    </a:lnTo>
                    <a:lnTo>
                      <a:pt x="1062" y="285"/>
                    </a:lnTo>
                    <a:lnTo>
                      <a:pt x="1028" y="286"/>
                    </a:lnTo>
                    <a:lnTo>
                      <a:pt x="1007" y="284"/>
                    </a:lnTo>
                    <a:lnTo>
                      <a:pt x="988" y="282"/>
                    </a:lnTo>
                    <a:lnTo>
                      <a:pt x="969" y="272"/>
                    </a:lnTo>
                    <a:lnTo>
                      <a:pt x="945" y="257"/>
                    </a:lnTo>
                    <a:lnTo>
                      <a:pt x="929" y="242"/>
                    </a:lnTo>
                    <a:lnTo>
                      <a:pt x="914" y="225"/>
                    </a:lnTo>
                    <a:lnTo>
                      <a:pt x="906" y="208"/>
                    </a:lnTo>
                    <a:lnTo>
                      <a:pt x="899" y="189"/>
                    </a:lnTo>
                    <a:lnTo>
                      <a:pt x="897" y="170"/>
                    </a:lnTo>
                    <a:lnTo>
                      <a:pt x="899" y="150"/>
                    </a:lnTo>
                    <a:lnTo>
                      <a:pt x="901" y="131"/>
                    </a:lnTo>
                    <a:lnTo>
                      <a:pt x="905" y="112"/>
                    </a:lnTo>
                    <a:lnTo>
                      <a:pt x="909" y="93"/>
                    </a:lnTo>
                    <a:lnTo>
                      <a:pt x="910" y="74"/>
                    </a:lnTo>
                    <a:lnTo>
                      <a:pt x="909" y="57"/>
                    </a:lnTo>
                    <a:lnTo>
                      <a:pt x="903" y="38"/>
                    </a:lnTo>
                    <a:lnTo>
                      <a:pt x="673" y="58"/>
                    </a:lnTo>
                    <a:lnTo>
                      <a:pt x="679" y="98"/>
                    </a:lnTo>
                    <a:lnTo>
                      <a:pt x="679" y="125"/>
                    </a:lnTo>
                    <a:lnTo>
                      <a:pt x="680" y="147"/>
                    </a:lnTo>
                    <a:lnTo>
                      <a:pt x="683" y="168"/>
                    </a:lnTo>
                    <a:lnTo>
                      <a:pt x="682" y="189"/>
                    </a:lnTo>
                    <a:lnTo>
                      <a:pt x="678" y="210"/>
                    </a:lnTo>
                    <a:lnTo>
                      <a:pt x="674" y="225"/>
                    </a:lnTo>
                    <a:lnTo>
                      <a:pt x="667" y="239"/>
                    </a:lnTo>
                    <a:lnTo>
                      <a:pt x="657" y="251"/>
                    </a:lnTo>
                    <a:lnTo>
                      <a:pt x="644" y="260"/>
                    </a:lnTo>
                    <a:lnTo>
                      <a:pt x="631" y="266"/>
                    </a:lnTo>
                    <a:lnTo>
                      <a:pt x="614" y="270"/>
                    </a:lnTo>
                    <a:lnTo>
                      <a:pt x="599" y="272"/>
                    </a:lnTo>
                    <a:lnTo>
                      <a:pt x="578" y="273"/>
                    </a:lnTo>
                    <a:lnTo>
                      <a:pt x="559" y="273"/>
                    </a:lnTo>
                    <a:lnTo>
                      <a:pt x="544" y="273"/>
                    </a:lnTo>
                    <a:lnTo>
                      <a:pt x="524" y="274"/>
                    </a:lnTo>
                    <a:lnTo>
                      <a:pt x="503" y="274"/>
                    </a:lnTo>
                    <a:lnTo>
                      <a:pt x="479" y="276"/>
                    </a:lnTo>
                    <a:lnTo>
                      <a:pt x="459" y="279"/>
                    </a:lnTo>
                    <a:lnTo>
                      <a:pt x="439" y="284"/>
                    </a:lnTo>
                    <a:lnTo>
                      <a:pt x="418" y="292"/>
                    </a:lnTo>
                    <a:lnTo>
                      <a:pt x="403" y="301"/>
                    </a:lnTo>
                    <a:lnTo>
                      <a:pt x="388" y="312"/>
                    </a:lnTo>
                    <a:lnTo>
                      <a:pt x="378" y="328"/>
                    </a:lnTo>
                    <a:lnTo>
                      <a:pt x="369" y="343"/>
                    </a:lnTo>
                    <a:lnTo>
                      <a:pt x="366" y="360"/>
                    </a:lnTo>
                    <a:lnTo>
                      <a:pt x="365" y="376"/>
                    </a:lnTo>
                    <a:lnTo>
                      <a:pt x="369" y="394"/>
                    </a:lnTo>
                    <a:lnTo>
                      <a:pt x="372" y="414"/>
                    </a:lnTo>
                    <a:lnTo>
                      <a:pt x="372" y="433"/>
                    </a:lnTo>
                    <a:lnTo>
                      <a:pt x="370" y="449"/>
                    </a:lnTo>
                    <a:lnTo>
                      <a:pt x="366" y="467"/>
                    </a:lnTo>
                    <a:lnTo>
                      <a:pt x="360" y="482"/>
                    </a:lnTo>
                    <a:lnTo>
                      <a:pt x="352" y="494"/>
                    </a:lnTo>
                    <a:lnTo>
                      <a:pt x="338" y="506"/>
                    </a:lnTo>
                    <a:lnTo>
                      <a:pt x="320" y="515"/>
                    </a:lnTo>
                    <a:lnTo>
                      <a:pt x="301" y="522"/>
                    </a:lnTo>
                    <a:lnTo>
                      <a:pt x="283" y="528"/>
                    </a:lnTo>
                    <a:lnTo>
                      <a:pt x="265" y="536"/>
                    </a:lnTo>
                    <a:lnTo>
                      <a:pt x="242" y="541"/>
                    </a:lnTo>
                    <a:lnTo>
                      <a:pt x="222" y="547"/>
                    </a:lnTo>
                    <a:lnTo>
                      <a:pt x="204" y="555"/>
                    </a:lnTo>
                    <a:lnTo>
                      <a:pt x="187" y="563"/>
                    </a:lnTo>
                    <a:lnTo>
                      <a:pt x="173" y="570"/>
                    </a:lnTo>
                    <a:lnTo>
                      <a:pt x="160" y="581"/>
                    </a:lnTo>
                    <a:lnTo>
                      <a:pt x="149" y="591"/>
                    </a:lnTo>
                    <a:lnTo>
                      <a:pt x="137" y="608"/>
                    </a:lnTo>
                    <a:lnTo>
                      <a:pt x="130" y="623"/>
                    </a:lnTo>
                    <a:lnTo>
                      <a:pt x="124" y="640"/>
                    </a:lnTo>
                    <a:lnTo>
                      <a:pt x="123" y="660"/>
                    </a:lnTo>
                    <a:lnTo>
                      <a:pt x="127" y="679"/>
                    </a:lnTo>
                    <a:lnTo>
                      <a:pt x="130" y="697"/>
                    </a:lnTo>
                    <a:lnTo>
                      <a:pt x="139" y="718"/>
                    </a:lnTo>
                    <a:lnTo>
                      <a:pt x="147" y="743"/>
                    </a:lnTo>
                    <a:lnTo>
                      <a:pt x="153" y="766"/>
                    </a:lnTo>
                    <a:lnTo>
                      <a:pt x="157" y="782"/>
                    </a:lnTo>
                    <a:lnTo>
                      <a:pt x="159" y="799"/>
                    </a:lnTo>
                    <a:lnTo>
                      <a:pt x="159" y="822"/>
                    </a:lnTo>
                    <a:lnTo>
                      <a:pt x="154" y="842"/>
                    </a:lnTo>
                    <a:lnTo>
                      <a:pt x="150" y="858"/>
                    </a:lnTo>
                    <a:lnTo>
                      <a:pt x="146" y="875"/>
                    </a:lnTo>
                    <a:lnTo>
                      <a:pt x="137" y="896"/>
                    </a:lnTo>
                    <a:lnTo>
                      <a:pt x="127" y="919"/>
                    </a:lnTo>
                    <a:lnTo>
                      <a:pt x="114" y="937"/>
                    </a:lnTo>
                    <a:lnTo>
                      <a:pt x="102" y="951"/>
                    </a:lnTo>
                    <a:lnTo>
                      <a:pt x="89" y="964"/>
                    </a:lnTo>
                    <a:lnTo>
                      <a:pt x="76" y="975"/>
                    </a:lnTo>
                    <a:lnTo>
                      <a:pt x="61" y="982"/>
                    </a:lnTo>
                    <a:lnTo>
                      <a:pt x="42" y="989"/>
                    </a:lnTo>
                    <a:lnTo>
                      <a:pt x="20" y="994"/>
                    </a:lnTo>
                    <a:lnTo>
                      <a:pt x="0" y="995"/>
                    </a:lnTo>
                    <a:close/>
                  </a:path>
                </a:pathLst>
              </a:custGeom>
              <a:solidFill>
                <a:srgbClr val="0000FF"/>
              </a:solidFill>
              <a:ln w="3175">
                <a:solidFill>
                  <a:srgbClr val="000000"/>
                </a:solidFill>
                <a:round/>
                <a:headEnd/>
                <a:tailEnd/>
              </a:ln>
            </p:spPr>
            <p:txBody>
              <a:bodyPr>
                <a:prstTxWarp prst="textNoShape">
                  <a:avLst/>
                </a:prstTxWarp>
              </a:bodyPr>
              <a:lstStyle/>
              <a:p>
                <a:endParaRPr lang="en-US"/>
              </a:p>
            </p:txBody>
          </p:sp>
          <p:sp>
            <p:nvSpPr>
              <p:cNvPr id="40005" name="Freeform 26"/>
              <p:cNvSpPr>
                <a:spLocks/>
              </p:cNvSpPr>
              <p:nvPr/>
            </p:nvSpPr>
            <p:spPr bwMode="auto">
              <a:xfrm>
                <a:off x="3072" y="1440"/>
                <a:ext cx="161" cy="130"/>
              </a:xfrm>
              <a:custGeom>
                <a:avLst/>
                <a:gdLst>
                  <a:gd name="T0" fmla="*/ 0 w 1526"/>
                  <a:gd name="T1" fmla="*/ 0 h 1354"/>
                  <a:gd name="T2" fmla="*/ 0 w 1526"/>
                  <a:gd name="T3" fmla="*/ 0 h 1354"/>
                  <a:gd name="T4" fmla="*/ 0 w 1526"/>
                  <a:gd name="T5" fmla="*/ 0 h 1354"/>
                  <a:gd name="T6" fmla="*/ 0 w 1526"/>
                  <a:gd name="T7" fmla="*/ 0 h 1354"/>
                  <a:gd name="T8" fmla="*/ 0 w 1526"/>
                  <a:gd name="T9" fmla="*/ 0 h 1354"/>
                  <a:gd name="T10" fmla="*/ 0 w 1526"/>
                  <a:gd name="T11" fmla="*/ 0 h 1354"/>
                  <a:gd name="T12" fmla="*/ 0 w 1526"/>
                  <a:gd name="T13" fmla="*/ 0 h 1354"/>
                  <a:gd name="T14" fmla="*/ 0 w 1526"/>
                  <a:gd name="T15" fmla="*/ 0 h 1354"/>
                  <a:gd name="T16" fmla="*/ 0 w 1526"/>
                  <a:gd name="T17" fmla="*/ 0 h 1354"/>
                  <a:gd name="T18" fmla="*/ 0 w 1526"/>
                  <a:gd name="T19" fmla="*/ 0 h 1354"/>
                  <a:gd name="T20" fmla="*/ 0 w 1526"/>
                  <a:gd name="T21" fmla="*/ 0 h 1354"/>
                  <a:gd name="T22" fmla="*/ 0 w 1526"/>
                  <a:gd name="T23" fmla="*/ 0 h 1354"/>
                  <a:gd name="T24" fmla="*/ 0 w 1526"/>
                  <a:gd name="T25" fmla="*/ 0 h 1354"/>
                  <a:gd name="T26" fmla="*/ 0 w 1526"/>
                  <a:gd name="T27" fmla="*/ 0 h 1354"/>
                  <a:gd name="T28" fmla="*/ 0 w 1526"/>
                  <a:gd name="T29" fmla="*/ 0 h 1354"/>
                  <a:gd name="T30" fmla="*/ 0 w 1526"/>
                  <a:gd name="T31" fmla="*/ 0 h 1354"/>
                  <a:gd name="T32" fmla="*/ 0 w 1526"/>
                  <a:gd name="T33" fmla="*/ 0 h 1354"/>
                  <a:gd name="T34" fmla="*/ 0 w 1526"/>
                  <a:gd name="T35" fmla="*/ 0 h 1354"/>
                  <a:gd name="T36" fmla="*/ 0 w 1526"/>
                  <a:gd name="T37" fmla="*/ 0 h 1354"/>
                  <a:gd name="T38" fmla="*/ 0 w 1526"/>
                  <a:gd name="T39" fmla="*/ 0 h 1354"/>
                  <a:gd name="T40" fmla="*/ 0 w 1526"/>
                  <a:gd name="T41" fmla="*/ 0 h 1354"/>
                  <a:gd name="T42" fmla="*/ 0 w 1526"/>
                  <a:gd name="T43" fmla="*/ 0 h 1354"/>
                  <a:gd name="T44" fmla="*/ 0 w 1526"/>
                  <a:gd name="T45" fmla="*/ 0 h 1354"/>
                  <a:gd name="T46" fmla="*/ 0 w 1526"/>
                  <a:gd name="T47" fmla="*/ 0 h 1354"/>
                  <a:gd name="T48" fmla="*/ 0 w 1526"/>
                  <a:gd name="T49" fmla="*/ 0 h 1354"/>
                  <a:gd name="T50" fmla="*/ 0 w 1526"/>
                  <a:gd name="T51" fmla="*/ 0 h 1354"/>
                  <a:gd name="T52" fmla="*/ 0 w 1526"/>
                  <a:gd name="T53" fmla="*/ 0 h 1354"/>
                  <a:gd name="T54" fmla="*/ 0 w 1526"/>
                  <a:gd name="T55" fmla="*/ 0 h 1354"/>
                  <a:gd name="T56" fmla="*/ 0 w 1526"/>
                  <a:gd name="T57" fmla="*/ 0 h 1354"/>
                  <a:gd name="T58" fmla="*/ 0 w 1526"/>
                  <a:gd name="T59" fmla="*/ 0 h 1354"/>
                  <a:gd name="T60" fmla="*/ 0 w 1526"/>
                  <a:gd name="T61" fmla="*/ 0 h 1354"/>
                  <a:gd name="T62" fmla="*/ 0 w 1526"/>
                  <a:gd name="T63" fmla="*/ 0 h 1354"/>
                  <a:gd name="T64" fmla="*/ 0 w 1526"/>
                  <a:gd name="T65" fmla="*/ 0 h 1354"/>
                  <a:gd name="T66" fmla="*/ 0 w 1526"/>
                  <a:gd name="T67" fmla="*/ 0 h 1354"/>
                  <a:gd name="T68" fmla="*/ 0 w 1526"/>
                  <a:gd name="T69" fmla="*/ 0 h 1354"/>
                  <a:gd name="T70" fmla="*/ 0 w 1526"/>
                  <a:gd name="T71" fmla="*/ 0 h 1354"/>
                  <a:gd name="T72" fmla="*/ 0 w 1526"/>
                  <a:gd name="T73" fmla="*/ 0 h 1354"/>
                  <a:gd name="T74" fmla="*/ 0 w 1526"/>
                  <a:gd name="T75" fmla="*/ 0 h 1354"/>
                  <a:gd name="T76" fmla="*/ 0 w 1526"/>
                  <a:gd name="T77" fmla="*/ 0 h 1354"/>
                  <a:gd name="T78" fmla="*/ 0 w 1526"/>
                  <a:gd name="T79" fmla="*/ 0 h 1354"/>
                  <a:gd name="T80" fmla="*/ 0 w 1526"/>
                  <a:gd name="T81" fmla="*/ 0 h 1354"/>
                  <a:gd name="T82" fmla="*/ 0 w 1526"/>
                  <a:gd name="T83" fmla="*/ 0 h 1354"/>
                  <a:gd name="T84" fmla="*/ 0 w 1526"/>
                  <a:gd name="T85" fmla="*/ 0 h 1354"/>
                  <a:gd name="T86" fmla="*/ 0 w 1526"/>
                  <a:gd name="T87" fmla="*/ 0 h 1354"/>
                  <a:gd name="T88" fmla="*/ 0 w 1526"/>
                  <a:gd name="T89" fmla="*/ 0 h 1354"/>
                  <a:gd name="T90" fmla="*/ 0 w 1526"/>
                  <a:gd name="T91" fmla="*/ 0 h 1354"/>
                  <a:gd name="T92" fmla="*/ 0 w 1526"/>
                  <a:gd name="T93" fmla="*/ 0 h 1354"/>
                  <a:gd name="T94" fmla="*/ 0 w 1526"/>
                  <a:gd name="T95" fmla="*/ 0 h 1354"/>
                  <a:gd name="T96" fmla="*/ 0 w 1526"/>
                  <a:gd name="T97" fmla="*/ 0 h 1354"/>
                  <a:gd name="T98" fmla="*/ 0 w 1526"/>
                  <a:gd name="T99" fmla="*/ 0 h 1354"/>
                  <a:gd name="T100" fmla="*/ 0 w 1526"/>
                  <a:gd name="T101" fmla="*/ 0 h 1354"/>
                  <a:gd name="T102" fmla="*/ 0 w 1526"/>
                  <a:gd name="T103" fmla="*/ 0 h 1354"/>
                  <a:gd name="T104" fmla="*/ 0 w 1526"/>
                  <a:gd name="T105" fmla="*/ 0 h 1354"/>
                  <a:gd name="T106" fmla="*/ 0 w 1526"/>
                  <a:gd name="T107" fmla="*/ 0 h 1354"/>
                  <a:gd name="T108" fmla="*/ 0 w 1526"/>
                  <a:gd name="T109" fmla="*/ 0 h 1354"/>
                  <a:gd name="T110" fmla="*/ 0 w 1526"/>
                  <a:gd name="T111" fmla="*/ 0 h 1354"/>
                  <a:gd name="T112" fmla="*/ 0 w 1526"/>
                  <a:gd name="T113" fmla="*/ 0 h 1354"/>
                  <a:gd name="T114" fmla="*/ 0 w 1526"/>
                  <a:gd name="T115" fmla="*/ 0 h 1354"/>
                  <a:gd name="T116" fmla="*/ 0 w 1526"/>
                  <a:gd name="T117" fmla="*/ 0 h 1354"/>
                  <a:gd name="T118" fmla="*/ 0 w 1526"/>
                  <a:gd name="T119" fmla="*/ 0 h 135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526"/>
                  <a:gd name="T181" fmla="*/ 0 h 1354"/>
                  <a:gd name="T182" fmla="*/ 1526 w 1526"/>
                  <a:gd name="T183" fmla="*/ 1354 h 1354"/>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526" h="1354">
                    <a:moveTo>
                      <a:pt x="1485" y="887"/>
                    </a:moveTo>
                    <a:lnTo>
                      <a:pt x="1526" y="1118"/>
                    </a:lnTo>
                    <a:lnTo>
                      <a:pt x="185" y="1354"/>
                    </a:lnTo>
                    <a:lnTo>
                      <a:pt x="0" y="310"/>
                    </a:lnTo>
                    <a:lnTo>
                      <a:pt x="116" y="290"/>
                    </a:lnTo>
                    <a:lnTo>
                      <a:pt x="119" y="280"/>
                    </a:lnTo>
                    <a:lnTo>
                      <a:pt x="121" y="267"/>
                    </a:lnTo>
                    <a:lnTo>
                      <a:pt x="118" y="256"/>
                    </a:lnTo>
                    <a:lnTo>
                      <a:pt x="115" y="243"/>
                    </a:lnTo>
                    <a:lnTo>
                      <a:pt x="108" y="227"/>
                    </a:lnTo>
                    <a:lnTo>
                      <a:pt x="99" y="207"/>
                    </a:lnTo>
                    <a:lnTo>
                      <a:pt x="92" y="194"/>
                    </a:lnTo>
                    <a:lnTo>
                      <a:pt x="84" y="178"/>
                    </a:lnTo>
                    <a:lnTo>
                      <a:pt x="80" y="161"/>
                    </a:lnTo>
                    <a:lnTo>
                      <a:pt x="78" y="144"/>
                    </a:lnTo>
                    <a:lnTo>
                      <a:pt x="76" y="129"/>
                    </a:lnTo>
                    <a:lnTo>
                      <a:pt x="78" y="112"/>
                    </a:lnTo>
                    <a:lnTo>
                      <a:pt x="80" y="96"/>
                    </a:lnTo>
                    <a:lnTo>
                      <a:pt x="89" y="84"/>
                    </a:lnTo>
                    <a:lnTo>
                      <a:pt x="98" y="67"/>
                    </a:lnTo>
                    <a:lnTo>
                      <a:pt x="109" y="55"/>
                    </a:lnTo>
                    <a:lnTo>
                      <a:pt x="119" y="42"/>
                    </a:lnTo>
                    <a:lnTo>
                      <a:pt x="133" y="32"/>
                    </a:lnTo>
                    <a:lnTo>
                      <a:pt x="147" y="22"/>
                    </a:lnTo>
                    <a:lnTo>
                      <a:pt x="165" y="14"/>
                    </a:lnTo>
                    <a:lnTo>
                      <a:pt x="183" y="8"/>
                    </a:lnTo>
                    <a:lnTo>
                      <a:pt x="199" y="4"/>
                    </a:lnTo>
                    <a:lnTo>
                      <a:pt x="217" y="1"/>
                    </a:lnTo>
                    <a:lnTo>
                      <a:pt x="233" y="0"/>
                    </a:lnTo>
                    <a:lnTo>
                      <a:pt x="246" y="0"/>
                    </a:lnTo>
                    <a:lnTo>
                      <a:pt x="263" y="1"/>
                    </a:lnTo>
                    <a:lnTo>
                      <a:pt x="278" y="3"/>
                    </a:lnTo>
                    <a:lnTo>
                      <a:pt x="291" y="8"/>
                    </a:lnTo>
                    <a:lnTo>
                      <a:pt x="307" y="15"/>
                    </a:lnTo>
                    <a:lnTo>
                      <a:pt x="320" y="24"/>
                    </a:lnTo>
                    <a:lnTo>
                      <a:pt x="334" y="35"/>
                    </a:lnTo>
                    <a:lnTo>
                      <a:pt x="346" y="46"/>
                    </a:lnTo>
                    <a:lnTo>
                      <a:pt x="357" y="58"/>
                    </a:lnTo>
                    <a:lnTo>
                      <a:pt x="366" y="74"/>
                    </a:lnTo>
                    <a:lnTo>
                      <a:pt x="374" y="93"/>
                    </a:lnTo>
                    <a:lnTo>
                      <a:pt x="378" y="112"/>
                    </a:lnTo>
                    <a:lnTo>
                      <a:pt x="376" y="131"/>
                    </a:lnTo>
                    <a:lnTo>
                      <a:pt x="374" y="151"/>
                    </a:lnTo>
                    <a:lnTo>
                      <a:pt x="373" y="170"/>
                    </a:lnTo>
                    <a:lnTo>
                      <a:pt x="371" y="193"/>
                    </a:lnTo>
                    <a:lnTo>
                      <a:pt x="371" y="210"/>
                    </a:lnTo>
                    <a:lnTo>
                      <a:pt x="372" y="219"/>
                    </a:lnTo>
                    <a:lnTo>
                      <a:pt x="376" y="227"/>
                    </a:lnTo>
                    <a:lnTo>
                      <a:pt x="382" y="236"/>
                    </a:lnTo>
                    <a:lnTo>
                      <a:pt x="604" y="197"/>
                    </a:lnTo>
                    <a:lnTo>
                      <a:pt x="607" y="240"/>
                    </a:lnTo>
                    <a:lnTo>
                      <a:pt x="610" y="267"/>
                    </a:lnTo>
                    <a:lnTo>
                      <a:pt x="615" y="287"/>
                    </a:lnTo>
                    <a:lnTo>
                      <a:pt x="620" y="307"/>
                    </a:lnTo>
                    <a:lnTo>
                      <a:pt x="626" y="327"/>
                    </a:lnTo>
                    <a:lnTo>
                      <a:pt x="633" y="348"/>
                    </a:lnTo>
                    <a:lnTo>
                      <a:pt x="642" y="360"/>
                    </a:lnTo>
                    <a:lnTo>
                      <a:pt x="653" y="370"/>
                    </a:lnTo>
                    <a:lnTo>
                      <a:pt x="665" y="378"/>
                    </a:lnTo>
                    <a:lnTo>
                      <a:pt x="680" y="384"/>
                    </a:lnTo>
                    <a:lnTo>
                      <a:pt x="697" y="388"/>
                    </a:lnTo>
                    <a:lnTo>
                      <a:pt x="711" y="388"/>
                    </a:lnTo>
                    <a:lnTo>
                      <a:pt x="728" y="385"/>
                    </a:lnTo>
                    <a:lnTo>
                      <a:pt x="747" y="382"/>
                    </a:lnTo>
                    <a:lnTo>
                      <a:pt x="766" y="377"/>
                    </a:lnTo>
                    <a:lnTo>
                      <a:pt x="780" y="372"/>
                    </a:lnTo>
                    <a:lnTo>
                      <a:pt x="800" y="366"/>
                    </a:lnTo>
                    <a:lnTo>
                      <a:pt x="821" y="360"/>
                    </a:lnTo>
                    <a:lnTo>
                      <a:pt x="844" y="357"/>
                    </a:lnTo>
                    <a:lnTo>
                      <a:pt x="864" y="356"/>
                    </a:lnTo>
                    <a:lnTo>
                      <a:pt x="885" y="356"/>
                    </a:lnTo>
                    <a:lnTo>
                      <a:pt x="906" y="359"/>
                    </a:lnTo>
                    <a:lnTo>
                      <a:pt x="923" y="363"/>
                    </a:lnTo>
                    <a:lnTo>
                      <a:pt x="942" y="372"/>
                    </a:lnTo>
                    <a:lnTo>
                      <a:pt x="955" y="383"/>
                    </a:lnTo>
                    <a:lnTo>
                      <a:pt x="967" y="396"/>
                    </a:lnTo>
                    <a:lnTo>
                      <a:pt x="976" y="411"/>
                    </a:lnTo>
                    <a:lnTo>
                      <a:pt x="980" y="428"/>
                    </a:lnTo>
                    <a:lnTo>
                      <a:pt x="982" y="447"/>
                    </a:lnTo>
                    <a:lnTo>
                      <a:pt x="984" y="466"/>
                    </a:lnTo>
                    <a:lnTo>
                      <a:pt x="989" y="484"/>
                    </a:lnTo>
                    <a:lnTo>
                      <a:pt x="993" y="500"/>
                    </a:lnTo>
                    <a:lnTo>
                      <a:pt x="1002" y="515"/>
                    </a:lnTo>
                    <a:lnTo>
                      <a:pt x="1012" y="528"/>
                    </a:lnTo>
                    <a:lnTo>
                      <a:pt x="1023" y="537"/>
                    </a:lnTo>
                    <a:lnTo>
                      <a:pt x="1038" y="545"/>
                    </a:lnTo>
                    <a:lnTo>
                      <a:pt x="1059" y="549"/>
                    </a:lnTo>
                    <a:lnTo>
                      <a:pt x="1080" y="551"/>
                    </a:lnTo>
                    <a:lnTo>
                      <a:pt x="1097" y="553"/>
                    </a:lnTo>
                    <a:lnTo>
                      <a:pt x="1118" y="554"/>
                    </a:lnTo>
                    <a:lnTo>
                      <a:pt x="1142" y="555"/>
                    </a:lnTo>
                    <a:lnTo>
                      <a:pt x="1162" y="555"/>
                    </a:lnTo>
                    <a:lnTo>
                      <a:pt x="1183" y="557"/>
                    </a:lnTo>
                    <a:lnTo>
                      <a:pt x="1201" y="560"/>
                    </a:lnTo>
                    <a:lnTo>
                      <a:pt x="1216" y="564"/>
                    </a:lnTo>
                    <a:lnTo>
                      <a:pt x="1232" y="572"/>
                    </a:lnTo>
                    <a:lnTo>
                      <a:pt x="1244" y="579"/>
                    </a:lnTo>
                    <a:lnTo>
                      <a:pt x="1260" y="592"/>
                    </a:lnTo>
                    <a:lnTo>
                      <a:pt x="1271" y="604"/>
                    </a:lnTo>
                    <a:lnTo>
                      <a:pt x="1280" y="618"/>
                    </a:lnTo>
                    <a:lnTo>
                      <a:pt x="1287" y="637"/>
                    </a:lnTo>
                    <a:lnTo>
                      <a:pt x="1289" y="658"/>
                    </a:lnTo>
                    <a:lnTo>
                      <a:pt x="1289" y="676"/>
                    </a:lnTo>
                    <a:lnTo>
                      <a:pt x="1287" y="699"/>
                    </a:lnTo>
                    <a:lnTo>
                      <a:pt x="1286" y="725"/>
                    </a:lnTo>
                    <a:lnTo>
                      <a:pt x="1284" y="747"/>
                    </a:lnTo>
                    <a:lnTo>
                      <a:pt x="1285" y="766"/>
                    </a:lnTo>
                    <a:lnTo>
                      <a:pt x="1287" y="782"/>
                    </a:lnTo>
                    <a:lnTo>
                      <a:pt x="1295" y="803"/>
                    </a:lnTo>
                    <a:lnTo>
                      <a:pt x="1303" y="822"/>
                    </a:lnTo>
                    <a:lnTo>
                      <a:pt x="1312" y="834"/>
                    </a:lnTo>
                    <a:lnTo>
                      <a:pt x="1323" y="847"/>
                    </a:lnTo>
                    <a:lnTo>
                      <a:pt x="1337" y="860"/>
                    </a:lnTo>
                    <a:lnTo>
                      <a:pt x="1353" y="873"/>
                    </a:lnTo>
                    <a:lnTo>
                      <a:pt x="1370" y="883"/>
                    </a:lnTo>
                    <a:lnTo>
                      <a:pt x="1389" y="891"/>
                    </a:lnTo>
                    <a:lnTo>
                      <a:pt x="1407" y="893"/>
                    </a:lnTo>
                    <a:lnTo>
                      <a:pt x="1426" y="896"/>
                    </a:lnTo>
                    <a:lnTo>
                      <a:pt x="1444" y="894"/>
                    </a:lnTo>
                    <a:lnTo>
                      <a:pt x="1465" y="892"/>
                    </a:lnTo>
                    <a:lnTo>
                      <a:pt x="1485" y="887"/>
                    </a:lnTo>
                    <a:close/>
                  </a:path>
                </a:pathLst>
              </a:custGeom>
              <a:solidFill>
                <a:srgbClr val="00FF00"/>
              </a:solidFill>
              <a:ln w="3175">
                <a:solidFill>
                  <a:srgbClr val="000000"/>
                </a:solidFill>
                <a:round/>
                <a:headEnd/>
                <a:tailEnd/>
              </a:ln>
            </p:spPr>
            <p:txBody>
              <a:bodyPr>
                <a:prstTxWarp prst="textNoShape">
                  <a:avLst/>
                </a:prstTxWarp>
              </a:bodyPr>
              <a:lstStyle/>
              <a:p>
                <a:endParaRPr lang="en-US"/>
              </a:p>
            </p:txBody>
          </p:sp>
          <p:sp>
            <p:nvSpPr>
              <p:cNvPr id="40006" name="Freeform 27"/>
              <p:cNvSpPr>
                <a:spLocks/>
              </p:cNvSpPr>
              <p:nvPr/>
            </p:nvSpPr>
            <p:spPr bwMode="auto">
              <a:xfrm>
                <a:off x="3120" y="1683"/>
                <a:ext cx="175" cy="237"/>
              </a:xfrm>
              <a:custGeom>
                <a:avLst/>
                <a:gdLst>
                  <a:gd name="T0" fmla="*/ 0 w 1352"/>
                  <a:gd name="T1" fmla="*/ 0 h 1599"/>
                  <a:gd name="T2" fmla="*/ 0 w 1352"/>
                  <a:gd name="T3" fmla="*/ 0 h 1599"/>
                  <a:gd name="T4" fmla="*/ 0 w 1352"/>
                  <a:gd name="T5" fmla="*/ 0 h 1599"/>
                  <a:gd name="T6" fmla="*/ 0 w 1352"/>
                  <a:gd name="T7" fmla="*/ 0 h 1599"/>
                  <a:gd name="T8" fmla="*/ 0 w 1352"/>
                  <a:gd name="T9" fmla="*/ 0 h 1599"/>
                  <a:gd name="T10" fmla="*/ 0 w 1352"/>
                  <a:gd name="T11" fmla="*/ 0 h 1599"/>
                  <a:gd name="T12" fmla="*/ 0 w 1352"/>
                  <a:gd name="T13" fmla="*/ 0 h 1599"/>
                  <a:gd name="T14" fmla="*/ 0 w 1352"/>
                  <a:gd name="T15" fmla="*/ 0 h 1599"/>
                  <a:gd name="T16" fmla="*/ 0 w 1352"/>
                  <a:gd name="T17" fmla="*/ 0 h 1599"/>
                  <a:gd name="T18" fmla="*/ 0 w 1352"/>
                  <a:gd name="T19" fmla="*/ 0 h 1599"/>
                  <a:gd name="T20" fmla="*/ 0 w 1352"/>
                  <a:gd name="T21" fmla="*/ 0 h 1599"/>
                  <a:gd name="T22" fmla="*/ 0 w 1352"/>
                  <a:gd name="T23" fmla="*/ 0 h 1599"/>
                  <a:gd name="T24" fmla="*/ 0 w 1352"/>
                  <a:gd name="T25" fmla="*/ 0 h 1599"/>
                  <a:gd name="T26" fmla="*/ 0 w 1352"/>
                  <a:gd name="T27" fmla="*/ 0 h 1599"/>
                  <a:gd name="T28" fmla="*/ 0 w 1352"/>
                  <a:gd name="T29" fmla="*/ 0 h 1599"/>
                  <a:gd name="T30" fmla="*/ 0 w 1352"/>
                  <a:gd name="T31" fmla="*/ 0 h 1599"/>
                  <a:gd name="T32" fmla="*/ 0 w 1352"/>
                  <a:gd name="T33" fmla="*/ 0 h 1599"/>
                  <a:gd name="T34" fmla="*/ 0 w 1352"/>
                  <a:gd name="T35" fmla="*/ 0 h 1599"/>
                  <a:gd name="T36" fmla="*/ 0 w 1352"/>
                  <a:gd name="T37" fmla="*/ 0 h 1599"/>
                  <a:gd name="T38" fmla="*/ 0 w 1352"/>
                  <a:gd name="T39" fmla="*/ 0 h 1599"/>
                  <a:gd name="T40" fmla="*/ 0 w 1352"/>
                  <a:gd name="T41" fmla="*/ 0 h 1599"/>
                  <a:gd name="T42" fmla="*/ 0 w 1352"/>
                  <a:gd name="T43" fmla="*/ 0 h 1599"/>
                  <a:gd name="T44" fmla="*/ 0 w 1352"/>
                  <a:gd name="T45" fmla="*/ 0 h 1599"/>
                  <a:gd name="T46" fmla="*/ 0 w 1352"/>
                  <a:gd name="T47" fmla="*/ 0 h 1599"/>
                  <a:gd name="T48" fmla="*/ 0 w 1352"/>
                  <a:gd name="T49" fmla="*/ 0 h 1599"/>
                  <a:gd name="T50" fmla="*/ 0 w 1352"/>
                  <a:gd name="T51" fmla="*/ 0 h 1599"/>
                  <a:gd name="T52" fmla="*/ 0 w 1352"/>
                  <a:gd name="T53" fmla="*/ 0 h 1599"/>
                  <a:gd name="T54" fmla="*/ 0 w 1352"/>
                  <a:gd name="T55" fmla="*/ 0 h 1599"/>
                  <a:gd name="T56" fmla="*/ 0 w 1352"/>
                  <a:gd name="T57" fmla="*/ 0 h 1599"/>
                  <a:gd name="T58" fmla="*/ 0 w 1352"/>
                  <a:gd name="T59" fmla="*/ 0 h 1599"/>
                  <a:gd name="T60" fmla="*/ 0 w 1352"/>
                  <a:gd name="T61" fmla="*/ 0 h 1599"/>
                  <a:gd name="T62" fmla="*/ 0 w 1352"/>
                  <a:gd name="T63" fmla="*/ 0 h 1599"/>
                  <a:gd name="T64" fmla="*/ 0 w 1352"/>
                  <a:gd name="T65" fmla="*/ 0 h 1599"/>
                  <a:gd name="T66" fmla="*/ 0 w 1352"/>
                  <a:gd name="T67" fmla="*/ 0 h 1599"/>
                  <a:gd name="T68" fmla="*/ 0 w 1352"/>
                  <a:gd name="T69" fmla="*/ 0 h 1599"/>
                  <a:gd name="T70" fmla="*/ 0 w 1352"/>
                  <a:gd name="T71" fmla="*/ 0 h 1599"/>
                  <a:gd name="T72" fmla="*/ 0 w 1352"/>
                  <a:gd name="T73" fmla="*/ 0 h 1599"/>
                  <a:gd name="T74" fmla="*/ 0 w 1352"/>
                  <a:gd name="T75" fmla="*/ 0 h 1599"/>
                  <a:gd name="T76" fmla="*/ 0 w 1352"/>
                  <a:gd name="T77" fmla="*/ 0 h 1599"/>
                  <a:gd name="T78" fmla="*/ 0 w 1352"/>
                  <a:gd name="T79" fmla="*/ 0 h 1599"/>
                  <a:gd name="T80" fmla="*/ 0 w 1352"/>
                  <a:gd name="T81" fmla="*/ 0 h 1599"/>
                  <a:gd name="T82" fmla="*/ 0 w 1352"/>
                  <a:gd name="T83" fmla="*/ 0 h 1599"/>
                  <a:gd name="T84" fmla="*/ 0 w 1352"/>
                  <a:gd name="T85" fmla="*/ 0 h 1599"/>
                  <a:gd name="T86" fmla="*/ 0 w 1352"/>
                  <a:gd name="T87" fmla="*/ 0 h 1599"/>
                  <a:gd name="T88" fmla="*/ 0 w 1352"/>
                  <a:gd name="T89" fmla="*/ 0 h 1599"/>
                  <a:gd name="T90" fmla="*/ 0 w 1352"/>
                  <a:gd name="T91" fmla="*/ 0 h 1599"/>
                  <a:gd name="T92" fmla="*/ 0 w 1352"/>
                  <a:gd name="T93" fmla="*/ 0 h 1599"/>
                  <a:gd name="T94" fmla="*/ 0 w 1352"/>
                  <a:gd name="T95" fmla="*/ 0 h 1599"/>
                  <a:gd name="T96" fmla="*/ 0 w 1352"/>
                  <a:gd name="T97" fmla="*/ 0 h 1599"/>
                  <a:gd name="T98" fmla="*/ 0 w 1352"/>
                  <a:gd name="T99" fmla="*/ 0 h 1599"/>
                  <a:gd name="T100" fmla="*/ 0 w 1352"/>
                  <a:gd name="T101" fmla="*/ 0 h 1599"/>
                  <a:gd name="T102" fmla="*/ 0 w 1352"/>
                  <a:gd name="T103" fmla="*/ 0 h 1599"/>
                  <a:gd name="T104" fmla="*/ 0 w 1352"/>
                  <a:gd name="T105" fmla="*/ 0 h 1599"/>
                  <a:gd name="T106" fmla="*/ 0 w 1352"/>
                  <a:gd name="T107" fmla="*/ 0 h 1599"/>
                  <a:gd name="T108" fmla="*/ 0 w 1352"/>
                  <a:gd name="T109" fmla="*/ 0 h 159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352"/>
                  <a:gd name="T166" fmla="*/ 0 h 1599"/>
                  <a:gd name="T167" fmla="*/ 1352 w 1352"/>
                  <a:gd name="T168" fmla="*/ 1599 h 159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352" h="1599">
                    <a:moveTo>
                      <a:pt x="1352" y="248"/>
                    </a:moveTo>
                    <a:lnTo>
                      <a:pt x="1231" y="0"/>
                    </a:lnTo>
                    <a:lnTo>
                      <a:pt x="0" y="600"/>
                    </a:lnTo>
                    <a:lnTo>
                      <a:pt x="488" y="1599"/>
                    </a:lnTo>
                    <a:lnTo>
                      <a:pt x="597" y="1546"/>
                    </a:lnTo>
                    <a:lnTo>
                      <a:pt x="594" y="1523"/>
                    </a:lnTo>
                    <a:lnTo>
                      <a:pt x="587" y="1510"/>
                    </a:lnTo>
                    <a:lnTo>
                      <a:pt x="575" y="1493"/>
                    </a:lnTo>
                    <a:lnTo>
                      <a:pt x="558" y="1475"/>
                    </a:lnTo>
                    <a:lnTo>
                      <a:pt x="541" y="1453"/>
                    </a:lnTo>
                    <a:lnTo>
                      <a:pt x="527" y="1437"/>
                    </a:lnTo>
                    <a:lnTo>
                      <a:pt x="518" y="1420"/>
                    </a:lnTo>
                    <a:lnTo>
                      <a:pt x="512" y="1399"/>
                    </a:lnTo>
                    <a:lnTo>
                      <a:pt x="509" y="1379"/>
                    </a:lnTo>
                    <a:lnTo>
                      <a:pt x="512" y="1355"/>
                    </a:lnTo>
                    <a:lnTo>
                      <a:pt x="519" y="1335"/>
                    </a:lnTo>
                    <a:lnTo>
                      <a:pt x="527" y="1313"/>
                    </a:lnTo>
                    <a:lnTo>
                      <a:pt x="539" y="1296"/>
                    </a:lnTo>
                    <a:lnTo>
                      <a:pt x="556" y="1278"/>
                    </a:lnTo>
                    <a:lnTo>
                      <a:pt x="571" y="1266"/>
                    </a:lnTo>
                    <a:lnTo>
                      <a:pt x="596" y="1253"/>
                    </a:lnTo>
                    <a:lnTo>
                      <a:pt x="627" y="1240"/>
                    </a:lnTo>
                    <a:lnTo>
                      <a:pt x="647" y="1233"/>
                    </a:lnTo>
                    <a:lnTo>
                      <a:pt x="667" y="1229"/>
                    </a:lnTo>
                    <a:lnTo>
                      <a:pt x="688" y="1231"/>
                    </a:lnTo>
                    <a:lnTo>
                      <a:pt x="716" y="1237"/>
                    </a:lnTo>
                    <a:lnTo>
                      <a:pt x="736" y="1246"/>
                    </a:lnTo>
                    <a:lnTo>
                      <a:pt x="755" y="1255"/>
                    </a:lnTo>
                    <a:lnTo>
                      <a:pt x="769" y="1269"/>
                    </a:lnTo>
                    <a:lnTo>
                      <a:pt x="781" y="1284"/>
                    </a:lnTo>
                    <a:lnTo>
                      <a:pt x="791" y="1302"/>
                    </a:lnTo>
                    <a:lnTo>
                      <a:pt x="797" y="1321"/>
                    </a:lnTo>
                    <a:lnTo>
                      <a:pt x="801" y="1339"/>
                    </a:lnTo>
                    <a:lnTo>
                      <a:pt x="805" y="1357"/>
                    </a:lnTo>
                    <a:lnTo>
                      <a:pt x="807" y="1377"/>
                    </a:lnTo>
                    <a:lnTo>
                      <a:pt x="813" y="1396"/>
                    </a:lnTo>
                    <a:lnTo>
                      <a:pt x="820" y="1411"/>
                    </a:lnTo>
                    <a:lnTo>
                      <a:pt x="832" y="1426"/>
                    </a:lnTo>
                    <a:lnTo>
                      <a:pt x="1040" y="1325"/>
                    </a:lnTo>
                    <a:lnTo>
                      <a:pt x="1020" y="1291"/>
                    </a:lnTo>
                    <a:lnTo>
                      <a:pt x="1010" y="1265"/>
                    </a:lnTo>
                    <a:lnTo>
                      <a:pt x="1001" y="1246"/>
                    </a:lnTo>
                    <a:lnTo>
                      <a:pt x="992" y="1227"/>
                    </a:lnTo>
                    <a:lnTo>
                      <a:pt x="985" y="1207"/>
                    </a:lnTo>
                    <a:lnTo>
                      <a:pt x="980" y="1185"/>
                    </a:lnTo>
                    <a:lnTo>
                      <a:pt x="979" y="1170"/>
                    </a:lnTo>
                    <a:lnTo>
                      <a:pt x="980" y="1154"/>
                    </a:lnTo>
                    <a:lnTo>
                      <a:pt x="988" y="1139"/>
                    </a:lnTo>
                    <a:lnTo>
                      <a:pt x="995" y="1126"/>
                    </a:lnTo>
                    <a:lnTo>
                      <a:pt x="1008" y="1116"/>
                    </a:lnTo>
                    <a:lnTo>
                      <a:pt x="1021" y="1107"/>
                    </a:lnTo>
                    <a:lnTo>
                      <a:pt x="1034" y="1100"/>
                    </a:lnTo>
                    <a:lnTo>
                      <a:pt x="1052" y="1090"/>
                    </a:lnTo>
                    <a:lnTo>
                      <a:pt x="1069" y="1083"/>
                    </a:lnTo>
                    <a:lnTo>
                      <a:pt x="1084" y="1078"/>
                    </a:lnTo>
                    <a:lnTo>
                      <a:pt x="1103" y="1071"/>
                    </a:lnTo>
                    <a:lnTo>
                      <a:pt x="1123" y="1063"/>
                    </a:lnTo>
                    <a:lnTo>
                      <a:pt x="1144" y="1052"/>
                    </a:lnTo>
                    <a:lnTo>
                      <a:pt x="1162" y="1043"/>
                    </a:lnTo>
                    <a:lnTo>
                      <a:pt x="1178" y="1031"/>
                    </a:lnTo>
                    <a:lnTo>
                      <a:pt x="1195" y="1017"/>
                    </a:lnTo>
                    <a:lnTo>
                      <a:pt x="1206" y="1002"/>
                    </a:lnTo>
                    <a:lnTo>
                      <a:pt x="1215" y="986"/>
                    </a:lnTo>
                    <a:lnTo>
                      <a:pt x="1219" y="968"/>
                    </a:lnTo>
                    <a:lnTo>
                      <a:pt x="1221" y="949"/>
                    </a:lnTo>
                    <a:lnTo>
                      <a:pt x="1219" y="934"/>
                    </a:lnTo>
                    <a:lnTo>
                      <a:pt x="1214" y="917"/>
                    </a:lnTo>
                    <a:lnTo>
                      <a:pt x="1203" y="902"/>
                    </a:lnTo>
                    <a:lnTo>
                      <a:pt x="1194" y="885"/>
                    </a:lnTo>
                    <a:lnTo>
                      <a:pt x="1187" y="866"/>
                    </a:lnTo>
                    <a:lnTo>
                      <a:pt x="1183" y="851"/>
                    </a:lnTo>
                    <a:lnTo>
                      <a:pt x="1180" y="834"/>
                    </a:lnTo>
                    <a:lnTo>
                      <a:pt x="1180" y="817"/>
                    </a:lnTo>
                    <a:lnTo>
                      <a:pt x="1183" y="803"/>
                    </a:lnTo>
                    <a:lnTo>
                      <a:pt x="1193" y="786"/>
                    </a:lnTo>
                    <a:lnTo>
                      <a:pt x="1207" y="772"/>
                    </a:lnTo>
                    <a:lnTo>
                      <a:pt x="1221" y="758"/>
                    </a:lnTo>
                    <a:lnTo>
                      <a:pt x="1235" y="746"/>
                    </a:lnTo>
                    <a:lnTo>
                      <a:pt x="1250" y="734"/>
                    </a:lnTo>
                    <a:lnTo>
                      <a:pt x="1270" y="719"/>
                    </a:lnTo>
                    <a:lnTo>
                      <a:pt x="1285" y="707"/>
                    </a:lnTo>
                    <a:lnTo>
                      <a:pt x="1301" y="693"/>
                    </a:lnTo>
                    <a:lnTo>
                      <a:pt x="1312" y="681"/>
                    </a:lnTo>
                    <a:lnTo>
                      <a:pt x="1324" y="667"/>
                    </a:lnTo>
                    <a:lnTo>
                      <a:pt x="1331" y="652"/>
                    </a:lnTo>
                    <a:lnTo>
                      <a:pt x="1339" y="639"/>
                    </a:lnTo>
                    <a:lnTo>
                      <a:pt x="1343" y="619"/>
                    </a:lnTo>
                    <a:lnTo>
                      <a:pt x="1344" y="604"/>
                    </a:lnTo>
                    <a:lnTo>
                      <a:pt x="1343" y="585"/>
                    </a:lnTo>
                    <a:lnTo>
                      <a:pt x="1337" y="564"/>
                    </a:lnTo>
                    <a:lnTo>
                      <a:pt x="1328" y="550"/>
                    </a:lnTo>
                    <a:lnTo>
                      <a:pt x="1317" y="535"/>
                    </a:lnTo>
                    <a:lnTo>
                      <a:pt x="1302" y="517"/>
                    </a:lnTo>
                    <a:lnTo>
                      <a:pt x="1286" y="497"/>
                    </a:lnTo>
                    <a:lnTo>
                      <a:pt x="1271" y="479"/>
                    </a:lnTo>
                    <a:lnTo>
                      <a:pt x="1261" y="464"/>
                    </a:lnTo>
                    <a:lnTo>
                      <a:pt x="1254" y="449"/>
                    </a:lnTo>
                    <a:lnTo>
                      <a:pt x="1247" y="428"/>
                    </a:lnTo>
                    <a:lnTo>
                      <a:pt x="1244" y="408"/>
                    </a:lnTo>
                    <a:lnTo>
                      <a:pt x="1243" y="392"/>
                    </a:lnTo>
                    <a:lnTo>
                      <a:pt x="1245" y="376"/>
                    </a:lnTo>
                    <a:lnTo>
                      <a:pt x="1248" y="357"/>
                    </a:lnTo>
                    <a:lnTo>
                      <a:pt x="1253" y="338"/>
                    </a:lnTo>
                    <a:lnTo>
                      <a:pt x="1263" y="319"/>
                    </a:lnTo>
                    <a:lnTo>
                      <a:pt x="1273" y="301"/>
                    </a:lnTo>
                    <a:lnTo>
                      <a:pt x="1286" y="288"/>
                    </a:lnTo>
                    <a:lnTo>
                      <a:pt x="1299" y="277"/>
                    </a:lnTo>
                    <a:lnTo>
                      <a:pt x="1314" y="267"/>
                    </a:lnTo>
                    <a:lnTo>
                      <a:pt x="1333" y="257"/>
                    </a:lnTo>
                    <a:lnTo>
                      <a:pt x="1352" y="248"/>
                    </a:lnTo>
                    <a:close/>
                  </a:path>
                </a:pathLst>
              </a:custGeom>
              <a:solidFill>
                <a:srgbClr val="008080"/>
              </a:solidFill>
              <a:ln w="3175">
                <a:solidFill>
                  <a:srgbClr val="000000"/>
                </a:solidFill>
                <a:round/>
                <a:headEnd/>
                <a:tailEnd/>
              </a:ln>
            </p:spPr>
            <p:txBody>
              <a:bodyPr>
                <a:prstTxWarp prst="textNoShape">
                  <a:avLst/>
                </a:prstTxWarp>
              </a:bodyPr>
              <a:lstStyle/>
              <a:p>
                <a:endParaRPr lang="en-US"/>
              </a:p>
            </p:txBody>
          </p:sp>
          <p:sp>
            <p:nvSpPr>
              <p:cNvPr id="40007" name="Freeform 28"/>
              <p:cNvSpPr>
                <a:spLocks/>
              </p:cNvSpPr>
              <p:nvPr/>
            </p:nvSpPr>
            <p:spPr bwMode="auto">
              <a:xfrm>
                <a:off x="3360" y="1683"/>
                <a:ext cx="192" cy="237"/>
              </a:xfrm>
              <a:custGeom>
                <a:avLst/>
                <a:gdLst>
                  <a:gd name="T0" fmla="*/ 0 w 1518"/>
                  <a:gd name="T1" fmla="*/ 0 h 1665"/>
                  <a:gd name="T2" fmla="*/ 0 w 1518"/>
                  <a:gd name="T3" fmla="*/ 0 h 1665"/>
                  <a:gd name="T4" fmla="*/ 0 w 1518"/>
                  <a:gd name="T5" fmla="*/ 0 h 1665"/>
                  <a:gd name="T6" fmla="*/ 0 w 1518"/>
                  <a:gd name="T7" fmla="*/ 0 h 1665"/>
                  <a:gd name="T8" fmla="*/ 0 w 1518"/>
                  <a:gd name="T9" fmla="*/ 0 h 1665"/>
                  <a:gd name="T10" fmla="*/ 0 w 1518"/>
                  <a:gd name="T11" fmla="*/ 0 h 1665"/>
                  <a:gd name="T12" fmla="*/ 0 w 1518"/>
                  <a:gd name="T13" fmla="*/ 0 h 1665"/>
                  <a:gd name="T14" fmla="*/ 0 w 1518"/>
                  <a:gd name="T15" fmla="*/ 0 h 1665"/>
                  <a:gd name="T16" fmla="*/ 0 w 1518"/>
                  <a:gd name="T17" fmla="*/ 0 h 1665"/>
                  <a:gd name="T18" fmla="*/ 0 w 1518"/>
                  <a:gd name="T19" fmla="*/ 0 h 1665"/>
                  <a:gd name="T20" fmla="*/ 0 w 1518"/>
                  <a:gd name="T21" fmla="*/ 0 h 1665"/>
                  <a:gd name="T22" fmla="*/ 0 w 1518"/>
                  <a:gd name="T23" fmla="*/ 0 h 1665"/>
                  <a:gd name="T24" fmla="*/ 0 w 1518"/>
                  <a:gd name="T25" fmla="*/ 0 h 1665"/>
                  <a:gd name="T26" fmla="*/ 0 w 1518"/>
                  <a:gd name="T27" fmla="*/ 0 h 1665"/>
                  <a:gd name="T28" fmla="*/ 0 w 1518"/>
                  <a:gd name="T29" fmla="*/ 0 h 1665"/>
                  <a:gd name="T30" fmla="*/ 0 w 1518"/>
                  <a:gd name="T31" fmla="*/ 0 h 1665"/>
                  <a:gd name="T32" fmla="*/ 0 w 1518"/>
                  <a:gd name="T33" fmla="*/ 0 h 1665"/>
                  <a:gd name="T34" fmla="*/ 0 w 1518"/>
                  <a:gd name="T35" fmla="*/ 0 h 1665"/>
                  <a:gd name="T36" fmla="*/ 0 w 1518"/>
                  <a:gd name="T37" fmla="*/ 0 h 1665"/>
                  <a:gd name="T38" fmla="*/ 0 w 1518"/>
                  <a:gd name="T39" fmla="*/ 0 h 1665"/>
                  <a:gd name="T40" fmla="*/ 0 w 1518"/>
                  <a:gd name="T41" fmla="*/ 0 h 1665"/>
                  <a:gd name="T42" fmla="*/ 0 w 1518"/>
                  <a:gd name="T43" fmla="*/ 0 h 1665"/>
                  <a:gd name="T44" fmla="*/ 0 w 1518"/>
                  <a:gd name="T45" fmla="*/ 0 h 1665"/>
                  <a:gd name="T46" fmla="*/ 0 w 1518"/>
                  <a:gd name="T47" fmla="*/ 0 h 1665"/>
                  <a:gd name="T48" fmla="*/ 0 w 1518"/>
                  <a:gd name="T49" fmla="*/ 0 h 1665"/>
                  <a:gd name="T50" fmla="*/ 0 w 1518"/>
                  <a:gd name="T51" fmla="*/ 0 h 1665"/>
                  <a:gd name="T52" fmla="*/ 0 w 1518"/>
                  <a:gd name="T53" fmla="*/ 0 h 1665"/>
                  <a:gd name="T54" fmla="*/ 0 w 1518"/>
                  <a:gd name="T55" fmla="*/ 0 h 1665"/>
                  <a:gd name="T56" fmla="*/ 0 w 1518"/>
                  <a:gd name="T57" fmla="*/ 0 h 1665"/>
                  <a:gd name="T58" fmla="*/ 0 w 1518"/>
                  <a:gd name="T59" fmla="*/ 0 h 1665"/>
                  <a:gd name="T60" fmla="*/ 0 w 1518"/>
                  <a:gd name="T61" fmla="*/ 0 h 1665"/>
                  <a:gd name="T62" fmla="*/ 0 w 1518"/>
                  <a:gd name="T63" fmla="*/ 0 h 1665"/>
                  <a:gd name="T64" fmla="*/ 0 w 1518"/>
                  <a:gd name="T65" fmla="*/ 0 h 1665"/>
                  <a:gd name="T66" fmla="*/ 0 w 1518"/>
                  <a:gd name="T67" fmla="*/ 0 h 1665"/>
                  <a:gd name="T68" fmla="*/ 0 w 1518"/>
                  <a:gd name="T69" fmla="*/ 0 h 1665"/>
                  <a:gd name="T70" fmla="*/ 0 w 1518"/>
                  <a:gd name="T71" fmla="*/ 0 h 1665"/>
                  <a:gd name="T72" fmla="*/ 0 w 1518"/>
                  <a:gd name="T73" fmla="*/ 0 h 1665"/>
                  <a:gd name="T74" fmla="*/ 0 w 1518"/>
                  <a:gd name="T75" fmla="*/ 0 h 1665"/>
                  <a:gd name="T76" fmla="*/ 0 w 1518"/>
                  <a:gd name="T77" fmla="*/ 0 h 1665"/>
                  <a:gd name="T78" fmla="*/ 0 w 1518"/>
                  <a:gd name="T79" fmla="*/ 0 h 1665"/>
                  <a:gd name="T80" fmla="*/ 0 w 1518"/>
                  <a:gd name="T81" fmla="*/ 0 h 1665"/>
                  <a:gd name="T82" fmla="*/ 0 w 1518"/>
                  <a:gd name="T83" fmla="*/ 0 h 1665"/>
                  <a:gd name="T84" fmla="*/ 0 w 1518"/>
                  <a:gd name="T85" fmla="*/ 0 h 1665"/>
                  <a:gd name="T86" fmla="*/ 0 w 1518"/>
                  <a:gd name="T87" fmla="*/ 0 h 1665"/>
                  <a:gd name="T88" fmla="*/ 0 w 1518"/>
                  <a:gd name="T89" fmla="*/ 0 h 1665"/>
                  <a:gd name="T90" fmla="*/ 0 w 1518"/>
                  <a:gd name="T91" fmla="*/ 0 h 1665"/>
                  <a:gd name="T92" fmla="*/ 0 w 1518"/>
                  <a:gd name="T93" fmla="*/ 0 h 1665"/>
                  <a:gd name="T94" fmla="*/ 0 w 1518"/>
                  <a:gd name="T95" fmla="*/ 0 h 1665"/>
                  <a:gd name="T96" fmla="*/ 0 w 1518"/>
                  <a:gd name="T97" fmla="*/ 0 h 1665"/>
                  <a:gd name="T98" fmla="*/ 0 w 1518"/>
                  <a:gd name="T99" fmla="*/ 0 h 1665"/>
                  <a:gd name="T100" fmla="*/ 0 w 1518"/>
                  <a:gd name="T101" fmla="*/ 0 h 166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518"/>
                  <a:gd name="T154" fmla="*/ 0 h 1665"/>
                  <a:gd name="T155" fmla="*/ 1518 w 1518"/>
                  <a:gd name="T156" fmla="*/ 1665 h 166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518" h="1665">
                    <a:moveTo>
                      <a:pt x="577" y="348"/>
                    </a:moveTo>
                    <a:lnTo>
                      <a:pt x="593" y="329"/>
                    </a:lnTo>
                    <a:lnTo>
                      <a:pt x="603" y="311"/>
                    </a:lnTo>
                    <a:lnTo>
                      <a:pt x="609" y="291"/>
                    </a:lnTo>
                    <a:lnTo>
                      <a:pt x="609" y="265"/>
                    </a:lnTo>
                    <a:lnTo>
                      <a:pt x="602" y="236"/>
                    </a:lnTo>
                    <a:lnTo>
                      <a:pt x="596" y="211"/>
                    </a:lnTo>
                    <a:lnTo>
                      <a:pt x="588" y="181"/>
                    </a:lnTo>
                    <a:lnTo>
                      <a:pt x="584" y="147"/>
                    </a:lnTo>
                    <a:lnTo>
                      <a:pt x="588" y="127"/>
                    </a:lnTo>
                    <a:lnTo>
                      <a:pt x="594" y="102"/>
                    </a:lnTo>
                    <a:lnTo>
                      <a:pt x="606" y="76"/>
                    </a:lnTo>
                    <a:lnTo>
                      <a:pt x="622" y="51"/>
                    </a:lnTo>
                    <a:lnTo>
                      <a:pt x="644" y="31"/>
                    </a:lnTo>
                    <a:lnTo>
                      <a:pt x="663" y="16"/>
                    </a:lnTo>
                    <a:lnTo>
                      <a:pt x="689" y="6"/>
                    </a:lnTo>
                    <a:lnTo>
                      <a:pt x="720" y="1"/>
                    </a:lnTo>
                    <a:lnTo>
                      <a:pt x="753" y="0"/>
                    </a:lnTo>
                    <a:lnTo>
                      <a:pt x="798" y="0"/>
                    </a:lnTo>
                    <a:lnTo>
                      <a:pt x="833" y="4"/>
                    </a:lnTo>
                    <a:lnTo>
                      <a:pt x="854" y="11"/>
                    </a:lnTo>
                    <a:lnTo>
                      <a:pt x="869" y="20"/>
                    </a:lnTo>
                    <a:lnTo>
                      <a:pt x="886" y="31"/>
                    </a:lnTo>
                    <a:lnTo>
                      <a:pt x="902" y="48"/>
                    </a:lnTo>
                    <a:lnTo>
                      <a:pt x="918" y="69"/>
                    </a:lnTo>
                    <a:lnTo>
                      <a:pt x="929" y="88"/>
                    </a:lnTo>
                    <a:lnTo>
                      <a:pt x="935" y="105"/>
                    </a:lnTo>
                    <a:lnTo>
                      <a:pt x="940" y="133"/>
                    </a:lnTo>
                    <a:lnTo>
                      <a:pt x="940" y="158"/>
                    </a:lnTo>
                    <a:lnTo>
                      <a:pt x="937" y="183"/>
                    </a:lnTo>
                    <a:lnTo>
                      <a:pt x="932" y="202"/>
                    </a:lnTo>
                    <a:lnTo>
                      <a:pt x="926" y="233"/>
                    </a:lnTo>
                    <a:lnTo>
                      <a:pt x="918" y="265"/>
                    </a:lnTo>
                    <a:lnTo>
                      <a:pt x="914" y="284"/>
                    </a:lnTo>
                    <a:lnTo>
                      <a:pt x="920" y="304"/>
                    </a:lnTo>
                    <a:lnTo>
                      <a:pt x="927" y="318"/>
                    </a:lnTo>
                    <a:lnTo>
                      <a:pt x="940" y="337"/>
                    </a:lnTo>
                    <a:lnTo>
                      <a:pt x="959" y="353"/>
                    </a:lnTo>
                    <a:lnTo>
                      <a:pt x="977" y="366"/>
                    </a:lnTo>
                    <a:lnTo>
                      <a:pt x="1002" y="376"/>
                    </a:lnTo>
                    <a:lnTo>
                      <a:pt x="1028" y="384"/>
                    </a:lnTo>
                    <a:lnTo>
                      <a:pt x="1053" y="390"/>
                    </a:lnTo>
                    <a:lnTo>
                      <a:pt x="1079" y="393"/>
                    </a:lnTo>
                    <a:lnTo>
                      <a:pt x="1106" y="400"/>
                    </a:lnTo>
                    <a:lnTo>
                      <a:pt x="1127" y="407"/>
                    </a:lnTo>
                    <a:lnTo>
                      <a:pt x="1144" y="416"/>
                    </a:lnTo>
                    <a:lnTo>
                      <a:pt x="1157" y="425"/>
                    </a:lnTo>
                    <a:lnTo>
                      <a:pt x="1167" y="436"/>
                    </a:lnTo>
                    <a:lnTo>
                      <a:pt x="1174" y="449"/>
                    </a:lnTo>
                    <a:lnTo>
                      <a:pt x="1180" y="464"/>
                    </a:lnTo>
                    <a:lnTo>
                      <a:pt x="1182" y="479"/>
                    </a:lnTo>
                    <a:lnTo>
                      <a:pt x="1184" y="492"/>
                    </a:lnTo>
                    <a:lnTo>
                      <a:pt x="1184" y="509"/>
                    </a:lnTo>
                    <a:lnTo>
                      <a:pt x="1182" y="530"/>
                    </a:lnTo>
                    <a:lnTo>
                      <a:pt x="1182" y="545"/>
                    </a:lnTo>
                    <a:lnTo>
                      <a:pt x="1186" y="564"/>
                    </a:lnTo>
                    <a:lnTo>
                      <a:pt x="1194" y="581"/>
                    </a:lnTo>
                    <a:lnTo>
                      <a:pt x="1203" y="595"/>
                    </a:lnTo>
                    <a:lnTo>
                      <a:pt x="1215" y="606"/>
                    </a:lnTo>
                    <a:lnTo>
                      <a:pt x="1231" y="617"/>
                    </a:lnTo>
                    <a:lnTo>
                      <a:pt x="1246" y="625"/>
                    </a:lnTo>
                    <a:lnTo>
                      <a:pt x="1270" y="629"/>
                    </a:lnTo>
                    <a:lnTo>
                      <a:pt x="1290" y="632"/>
                    </a:lnTo>
                    <a:lnTo>
                      <a:pt x="1309" y="633"/>
                    </a:lnTo>
                    <a:lnTo>
                      <a:pt x="1330" y="632"/>
                    </a:lnTo>
                    <a:lnTo>
                      <a:pt x="1356" y="629"/>
                    </a:lnTo>
                    <a:lnTo>
                      <a:pt x="1376" y="628"/>
                    </a:lnTo>
                    <a:lnTo>
                      <a:pt x="1397" y="626"/>
                    </a:lnTo>
                    <a:lnTo>
                      <a:pt x="1416" y="625"/>
                    </a:lnTo>
                    <a:lnTo>
                      <a:pt x="1438" y="626"/>
                    </a:lnTo>
                    <a:lnTo>
                      <a:pt x="1450" y="628"/>
                    </a:lnTo>
                    <a:lnTo>
                      <a:pt x="1463" y="632"/>
                    </a:lnTo>
                    <a:lnTo>
                      <a:pt x="1476" y="638"/>
                    </a:lnTo>
                    <a:lnTo>
                      <a:pt x="1490" y="648"/>
                    </a:lnTo>
                    <a:lnTo>
                      <a:pt x="1501" y="660"/>
                    </a:lnTo>
                    <a:lnTo>
                      <a:pt x="1509" y="678"/>
                    </a:lnTo>
                    <a:lnTo>
                      <a:pt x="1513" y="693"/>
                    </a:lnTo>
                    <a:lnTo>
                      <a:pt x="1515" y="712"/>
                    </a:lnTo>
                    <a:lnTo>
                      <a:pt x="1518" y="747"/>
                    </a:lnTo>
                    <a:lnTo>
                      <a:pt x="1516" y="787"/>
                    </a:lnTo>
                    <a:lnTo>
                      <a:pt x="1518" y="830"/>
                    </a:lnTo>
                    <a:lnTo>
                      <a:pt x="1514" y="880"/>
                    </a:lnTo>
                    <a:lnTo>
                      <a:pt x="1510" y="914"/>
                    </a:lnTo>
                    <a:lnTo>
                      <a:pt x="1507" y="941"/>
                    </a:lnTo>
                    <a:lnTo>
                      <a:pt x="1501" y="957"/>
                    </a:lnTo>
                    <a:lnTo>
                      <a:pt x="1491" y="971"/>
                    </a:lnTo>
                    <a:lnTo>
                      <a:pt x="1481" y="981"/>
                    </a:lnTo>
                    <a:lnTo>
                      <a:pt x="1467" y="989"/>
                    </a:lnTo>
                    <a:lnTo>
                      <a:pt x="1451" y="994"/>
                    </a:lnTo>
                    <a:lnTo>
                      <a:pt x="1437" y="997"/>
                    </a:lnTo>
                    <a:lnTo>
                      <a:pt x="1407" y="998"/>
                    </a:lnTo>
                    <a:lnTo>
                      <a:pt x="1381" y="997"/>
                    </a:lnTo>
                    <a:lnTo>
                      <a:pt x="1360" y="994"/>
                    </a:lnTo>
                    <a:lnTo>
                      <a:pt x="1341" y="992"/>
                    </a:lnTo>
                    <a:lnTo>
                      <a:pt x="1320" y="991"/>
                    </a:lnTo>
                    <a:lnTo>
                      <a:pt x="1301" y="991"/>
                    </a:lnTo>
                    <a:lnTo>
                      <a:pt x="1284" y="992"/>
                    </a:lnTo>
                    <a:lnTo>
                      <a:pt x="1266" y="994"/>
                    </a:lnTo>
                    <a:lnTo>
                      <a:pt x="1245" y="1000"/>
                    </a:lnTo>
                    <a:lnTo>
                      <a:pt x="1233" y="1003"/>
                    </a:lnTo>
                    <a:lnTo>
                      <a:pt x="1222" y="1008"/>
                    </a:lnTo>
                    <a:lnTo>
                      <a:pt x="1208" y="1017"/>
                    </a:lnTo>
                    <a:lnTo>
                      <a:pt x="1199" y="1029"/>
                    </a:lnTo>
                    <a:lnTo>
                      <a:pt x="1191" y="1040"/>
                    </a:lnTo>
                    <a:lnTo>
                      <a:pt x="1184" y="1053"/>
                    </a:lnTo>
                    <a:lnTo>
                      <a:pt x="1181" y="1066"/>
                    </a:lnTo>
                    <a:lnTo>
                      <a:pt x="1180" y="1080"/>
                    </a:lnTo>
                    <a:lnTo>
                      <a:pt x="1181" y="1096"/>
                    </a:lnTo>
                    <a:lnTo>
                      <a:pt x="1181" y="1122"/>
                    </a:lnTo>
                    <a:lnTo>
                      <a:pt x="1180" y="1149"/>
                    </a:lnTo>
                    <a:lnTo>
                      <a:pt x="1173" y="1169"/>
                    </a:lnTo>
                    <a:lnTo>
                      <a:pt x="1165" y="1186"/>
                    </a:lnTo>
                    <a:lnTo>
                      <a:pt x="1155" y="1198"/>
                    </a:lnTo>
                    <a:lnTo>
                      <a:pt x="1139" y="1207"/>
                    </a:lnTo>
                    <a:lnTo>
                      <a:pt x="1124" y="1216"/>
                    </a:lnTo>
                    <a:lnTo>
                      <a:pt x="1106" y="1220"/>
                    </a:lnTo>
                    <a:lnTo>
                      <a:pt x="1084" y="1225"/>
                    </a:lnTo>
                    <a:lnTo>
                      <a:pt x="1065" y="1231"/>
                    </a:lnTo>
                    <a:lnTo>
                      <a:pt x="1042" y="1235"/>
                    </a:lnTo>
                    <a:lnTo>
                      <a:pt x="1023" y="1238"/>
                    </a:lnTo>
                    <a:lnTo>
                      <a:pt x="1002" y="1243"/>
                    </a:lnTo>
                    <a:lnTo>
                      <a:pt x="986" y="1251"/>
                    </a:lnTo>
                    <a:lnTo>
                      <a:pt x="967" y="1259"/>
                    </a:lnTo>
                    <a:lnTo>
                      <a:pt x="950" y="1270"/>
                    </a:lnTo>
                    <a:lnTo>
                      <a:pt x="937" y="1284"/>
                    </a:lnTo>
                    <a:lnTo>
                      <a:pt x="925" y="1301"/>
                    </a:lnTo>
                    <a:lnTo>
                      <a:pt x="915" y="1321"/>
                    </a:lnTo>
                    <a:lnTo>
                      <a:pt x="913" y="1339"/>
                    </a:lnTo>
                    <a:lnTo>
                      <a:pt x="914" y="1359"/>
                    </a:lnTo>
                    <a:lnTo>
                      <a:pt x="918" y="1377"/>
                    </a:lnTo>
                    <a:lnTo>
                      <a:pt x="924" y="1397"/>
                    </a:lnTo>
                    <a:lnTo>
                      <a:pt x="928" y="1420"/>
                    </a:lnTo>
                    <a:lnTo>
                      <a:pt x="932" y="1440"/>
                    </a:lnTo>
                    <a:lnTo>
                      <a:pt x="937" y="1466"/>
                    </a:lnTo>
                    <a:lnTo>
                      <a:pt x="937" y="1492"/>
                    </a:lnTo>
                    <a:lnTo>
                      <a:pt x="931" y="1518"/>
                    </a:lnTo>
                    <a:lnTo>
                      <a:pt x="925" y="1538"/>
                    </a:lnTo>
                    <a:lnTo>
                      <a:pt x="918" y="1559"/>
                    </a:lnTo>
                    <a:lnTo>
                      <a:pt x="908" y="1578"/>
                    </a:lnTo>
                    <a:lnTo>
                      <a:pt x="895" y="1601"/>
                    </a:lnTo>
                    <a:lnTo>
                      <a:pt x="881" y="1617"/>
                    </a:lnTo>
                    <a:lnTo>
                      <a:pt x="869" y="1627"/>
                    </a:lnTo>
                    <a:lnTo>
                      <a:pt x="854" y="1640"/>
                    </a:lnTo>
                    <a:lnTo>
                      <a:pt x="837" y="1652"/>
                    </a:lnTo>
                    <a:lnTo>
                      <a:pt x="822" y="1658"/>
                    </a:lnTo>
                    <a:lnTo>
                      <a:pt x="807" y="1662"/>
                    </a:lnTo>
                    <a:lnTo>
                      <a:pt x="784" y="1664"/>
                    </a:lnTo>
                    <a:lnTo>
                      <a:pt x="756" y="1665"/>
                    </a:lnTo>
                    <a:lnTo>
                      <a:pt x="723" y="1664"/>
                    </a:lnTo>
                    <a:lnTo>
                      <a:pt x="708" y="1664"/>
                    </a:lnTo>
                    <a:lnTo>
                      <a:pt x="688" y="1661"/>
                    </a:lnTo>
                    <a:lnTo>
                      <a:pt x="666" y="1655"/>
                    </a:lnTo>
                    <a:lnTo>
                      <a:pt x="647" y="1644"/>
                    </a:lnTo>
                    <a:lnTo>
                      <a:pt x="635" y="1635"/>
                    </a:lnTo>
                    <a:lnTo>
                      <a:pt x="622" y="1621"/>
                    </a:lnTo>
                    <a:lnTo>
                      <a:pt x="612" y="1610"/>
                    </a:lnTo>
                    <a:lnTo>
                      <a:pt x="601" y="1594"/>
                    </a:lnTo>
                    <a:lnTo>
                      <a:pt x="593" y="1579"/>
                    </a:lnTo>
                    <a:lnTo>
                      <a:pt x="586" y="1560"/>
                    </a:lnTo>
                    <a:lnTo>
                      <a:pt x="582" y="1540"/>
                    </a:lnTo>
                    <a:lnTo>
                      <a:pt x="581" y="1524"/>
                    </a:lnTo>
                    <a:lnTo>
                      <a:pt x="581" y="1503"/>
                    </a:lnTo>
                    <a:lnTo>
                      <a:pt x="582" y="1485"/>
                    </a:lnTo>
                    <a:lnTo>
                      <a:pt x="588" y="1466"/>
                    </a:lnTo>
                    <a:lnTo>
                      <a:pt x="593" y="1443"/>
                    </a:lnTo>
                    <a:lnTo>
                      <a:pt x="599" y="1422"/>
                    </a:lnTo>
                    <a:lnTo>
                      <a:pt x="602" y="1403"/>
                    </a:lnTo>
                    <a:lnTo>
                      <a:pt x="603" y="1385"/>
                    </a:lnTo>
                    <a:lnTo>
                      <a:pt x="602" y="1371"/>
                    </a:lnTo>
                    <a:lnTo>
                      <a:pt x="599" y="1358"/>
                    </a:lnTo>
                    <a:lnTo>
                      <a:pt x="589" y="1340"/>
                    </a:lnTo>
                    <a:lnTo>
                      <a:pt x="580" y="1328"/>
                    </a:lnTo>
                    <a:lnTo>
                      <a:pt x="568" y="1315"/>
                    </a:lnTo>
                    <a:lnTo>
                      <a:pt x="555" y="1306"/>
                    </a:lnTo>
                    <a:lnTo>
                      <a:pt x="542" y="1296"/>
                    </a:lnTo>
                    <a:lnTo>
                      <a:pt x="524" y="1289"/>
                    </a:lnTo>
                    <a:lnTo>
                      <a:pt x="507" y="1284"/>
                    </a:lnTo>
                    <a:lnTo>
                      <a:pt x="486" y="1280"/>
                    </a:lnTo>
                    <a:lnTo>
                      <a:pt x="467" y="1277"/>
                    </a:lnTo>
                    <a:lnTo>
                      <a:pt x="449" y="1273"/>
                    </a:lnTo>
                    <a:lnTo>
                      <a:pt x="428" y="1268"/>
                    </a:lnTo>
                    <a:lnTo>
                      <a:pt x="410" y="1261"/>
                    </a:lnTo>
                    <a:lnTo>
                      <a:pt x="389" y="1255"/>
                    </a:lnTo>
                    <a:lnTo>
                      <a:pt x="372" y="1248"/>
                    </a:lnTo>
                    <a:lnTo>
                      <a:pt x="359" y="1237"/>
                    </a:lnTo>
                    <a:lnTo>
                      <a:pt x="348" y="1223"/>
                    </a:lnTo>
                    <a:lnTo>
                      <a:pt x="341" y="1205"/>
                    </a:lnTo>
                    <a:lnTo>
                      <a:pt x="335" y="1181"/>
                    </a:lnTo>
                    <a:lnTo>
                      <a:pt x="334" y="1162"/>
                    </a:lnTo>
                    <a:lnTo>
                      <a:pt x="335" y="1141"/>
                    </a:lnTo>
                    <a:lnTo>
                      <a:pt x="338" y="1124"/>
                    </a:lnTo>
                    <a:lnTo>
                      <a:pt x="335" y="1104"/>
                    </a:lnTo>
                    <a:lnTo>
                      <a:pt x="329" y="1089"/>
                    </a:lnTo>
                    <a:lnTo>
                      <a:pt x="319" y="1072"/>
                    </a:lnTo>
                    <a:lnTo>
                      <a:pt x="308" y="1061"/>
                    </a:lnTo>
                    <a:lnTo>
                      <a:pt x="295" y="1051"/>
                    </a:lnTo>
                    <a:lnTo>
                      <a:pt x="277" y="1043"/>
                    </a:lnTo>
                    <a:lnTo>
                      <a:pt x="257" y="1036"/>
                    </a:lnTo>
                    <a:lnTo>
                      <a:pt x="236" y="1034"/>
                    </a:lnTo>
                    <a:lnTo>
                      <a:pt x="218" y="1032"/>
                    </a:lnTo>
                    <a:lnTo>
                      <a:pt x="198" y="1032"/>
                    </a:lnTo>
                    <a:lnTo>
                      <a:pt x="180" y="1034"/>
                    </a:lnTo>
                    <a:lnTo>
                      <a:pt x="162" y="1035"/>
                    </a:lnTo>
                    <a:lnTo>
                      <a:pt x="144" y="1038"/>
                    </a:lnTo>
                    <a:lnTo>
                      <a:pt x="127" y="1040"/>
                    </a:lnTo>
                    <a:lnTo>
                      <a:pt x="97" y="1040"/>
                    </a:lnTo>
                    <a:lnTo>
                      <a:pt x="78" y="1039"/>
                    </a:lnTo>
                    <a:lnTo>
                      <a:pt x="59" y="1034"/>
                    </a:lnTo>
                    <a:lnTo>
                      <a:pt x="45" y="1027"/>
                    </a:lnTo>
                    <a:lnTo>
                      <a:pt x="29" y="1015"/>
                    </a:lnTo>
                    <a:lnTo>
                      <a:pt x="19" y="1002"/>
                    </a:lnTo>
                    <a:lnTo>
                      <a:pt x="12" y="989"/>
                    </a:lnTo>
                    <a:lnTo>
                      <a:pt x="3" y="962"/>
                    </a:lnTo>
                    <a:lnTo>
                      <a:pt x="2" y="933"/>
                    </a:lnTo>
                    <a:lnTo>
                      <a:pt x="1" y="905"/>
                    </a:lnTo>
                    <a:lnTo>
                      <a:pt x="0" y="869"/>
                    </a:lnTo>
                    <a:lnTo>
                      <a:pt x="2" y="838"/>
                    </a:lnTo>
                    <a:lnTo>
                      <a:pt x="3" y="805"/>
                    </a:lnTo>
                    <a:lnTo>
                      <a:pt x="5" y="775"/>
                    </a:lnTo>
                    <a:lnTo>
                      <a:pt x="7" y="744"/>
                    </a:lnTo>
                    <a:lnTo>
                      <a:pt x="10" y="721"/>
                    </a:lnTo>
                    <a:lnTo>
                      <a:pt x="14" y="695"/>
                    </a:lnTo>
                    <a:lnTo>
                      <a:pt x="19" y="674"/>
                    </a:lnTo>
                    <a:lnTo>
                      <a:pt x="26" y="661"/>
                    </a:lnTo>
                    <a:lnTo>
                      <a:pt x="37" y="648"/>
                    </a:lnTo>
                    <a:lnTo>
                      <a:pt x="47" y="640"/>
                    </a:lnTo>
                    <a:lnTo>
                      <a:pt x="61" y="632"/>
                    </a:lnTo>
                    <a:lnTo>
                      <a:pt x="75" y="629"/>
                    </a:lnTo>
                    <a:lnTo>
                      <a:pt x="90" y="626"/>
                    </a:lnTo>
                    <a:lnTo>
                      <a:pt x="111" y="625"/>
                    </a:lnTo>
                    <a:lnTo>
                      <a:pt x="130" y="626"/>
                    </a:lnTo>
                    <a:lnTo>
                      <a:pt x="156" y="629"/>
                    </a:lnTo>
                    <a:lnTo>
                      <a:pt x="179" y="630"/>
                    </a:lnTo>
                    <a:lnTo>
                      <a:pt x="198" y="632"/>
                    </a:lnTo>
                    <a:lnTo>
                      <a:pt x="224" y="633"/>
                    </a:lnTo>
                    <a:lnTo>
                      <a:pt x="251" y="629"/>
                    </a:lnTo>
                    <a:lnTo>
                      <a:pt x="274" y="625"/>
                    </a:lnTo>
                    <a:lnTo>
                      <a:pt x="295" y="616"/>
                    </a:lnTo>
                    <a:lnTo>
                      <a:pt x="309" y="608"/>
                    </a:lnTo>
                    <a:lnTo>
                      <a:pt x="324" y="595"/>
                    </a:lnTo>
                    <a:lnTo>
                      <a:pt x="334" y="578"/>
                    </a:lnTo>
                    <a:lnTo>
                      <a:pt x="341" y="562"/>
                    </a:lnTo>
                    <a:lnTo>
                      <a:pt x="344" y="544"/>
                    </a:lnTo>
                    <a:lnTo>
                      <a:pt x="342" y="531"/>
                    </a:lnTo>
                    <a:lnTo>
                      <a:pt x="341" y="506"/>
                    </a:lnTo>
                    <a:lnTo>
                      <a:pt x="342" y="481"/>
                    </a:lnTo>
                    <a:lnTo>
                      <a:pt x="347" y="462"/>
                    </a:lnTo>
                    <a:lnTo>
                      <a:pt x="353" y="444"/>
                    </a:lnTo>
                    <a:lnTo>
                      <a:pt x="361" y="431"/>
                    </a:lnTo>
                    <a:lnTo>
                      <a:pt x="378" y="418"/>
                    </a:lnTo>
                    <a:lnTo>
                      <a:pt x="396" y="408"/>
                    </a:lnTo>
                    <a:lnTo>
                      <a:pt x="418" y="401"/>
                    </a:lnTo>
                    <a:lnTo>
                      <a:pt x="441" y="395"/>
                    </a:lnTo>
                    <a:lnTo>
                      <a:pt x="460" y="391"/>
                    </a:lnTo>
                    <a:lnTo>
                      <a:pt x="484" y="387"/>
                    </a:lnTo>
                    <a:lnTo>
                      <a:pt x="506" y="382"/>
                    </a:lnTo>
                    <a:lnTo>
                      <a:pt x="532" y="375"/>
                    </a:lnTo>
                    <a:lnTo>
                      <a:pt x="556" y="365"/>
                    </a:lnTo>
                    <a:lnTo>
                      <a:pt x="577" y="348"/>
                    </a:lnTo>
                    <a:close/>
                  </a:path>
                </a:pathLst>
              </a:custGeom>
              <a:solidFill>
                <a:srgbClr val="FFFF00"/>
              </a:solidFill>
              <a:ln w="3175">
                <a:solidFill>
                  <a:srgbClr val="000000"/>
                </a:solidFill>
                <a:round/>
                <a:headEnd/>
                <a:tailEnd/>
              </a:ln>
            </p:spPr>
            <p:txBody>
              <a:bodyPr>
                <a:prstTxWarp prst="textNoShape">
                  <a:avLst/>
                </a:prstTxWarp>
              </a:bodyPr>
              <a:lstStyle/>
              <a:p>
                <a:endParaRPr lang="en-US"/>
              </a:p>
            </p:txBody>
          </p:sp>
          <p:sp>
            <p:nvSpPr>
              <p:cNvPr id="40008" name="Text Box 29"/>
              <p:cNvSpPr txBox="1">
                <a:spLocks noChangeArrowheads="1"/>
              </p:cNvSpPr>
              <p:nvPr/>
            </p:nvSpPr>
            <p:spPr bwMode="auto">
              <a:xfrm>
                <a:off x="2519" y="1480"/>
                <a:ext cx="159" cy="491"/>
              </a:xfrm>
              <a:prstGeom prst="rect">
                <a:avLst/>
              </a:prstGeom>
              <a:noFill/>
              <a:ln w="9525">
                <a:noFill/>
                <a:miter lim="800000"/>
                <a:headEnd/>
                <a:tailEnd/>
              </a:ln>
            </p:spPr>
            <p:txBody>
              <a:bodyPr>
                <a:prstTxWarp prst="textNoShape">
                  <a:avLst/>
                </a:prstTxWarp>
                <a:spAutoFit/>
              </a:bodyPr>
              <a:lstStyle/>
              <a:p>
                <a:r>
                  <a:rPr lang="en-GB" sz="1600" b="1">
                    <a:solidFill>
                      <a:srgbClr val="003300"/>
                    </a:solidFill>
                    <a:latin typeface="Century Gothic" pitchFamily="-1" charset="0"/>
                  </a:rPr>
                  <a:t>A</a:t>
                </a:r>
              </a:p>
              <a:p>
                <a:r>
                  <a:rPr lang="en-GB" sz="1600" b="1">
                    <a:solidFill>
                      <a:srgbClr val="003300"/>
                    </a:solidFill>
                    <a:latin typeface="Century Gothic" pitchFamily="-1" charset="0"/>
                  </a:rPr>
                  <a:t>B</a:t>
                </a:r>
              </a:p>
            </p:txBody>
          </p:sp>
          <p:sp>
            <p:nvSpPr>
              <p:cNvPr id="40009" name="Text Box 30"/>
              <p:cNvSpPr txBox="1">
                <a:spLocks noChangeArrowheads="1"/>
              </p:cNvSpPr>
              <p:nvPr/>
            </p:nvSpPr>
            <p:spPr bwMode="auto">
              <a:xfrm>
                <a:off x="2903" y="1957"/>
                <a:ext cx="812" cy="284"/>
              </a:xfrm>
              <a:prstGeom prst="rect">
                <a:avLst/>
              </a:prstGeom>
              <a:noFill/>
              <a:ln w="9525">
                <a:noFill/>
                <a:miter lim="800000"/>
                <a:headEnd/>
                <a:tailEnd/>
              </a:ln>
            </p:spPr>
            <p:txBody>
              <a:bodyPr wrap="none">
                <a:prstTxWarp prst="textNoShape">
                  <a:avLst/>
                </a:prstTxWarp>
                <a:spAutoFit/>
              </a:bodyPr>
              <a:lstStyle/>
              <a:p>
                <a:r>
                  <a:rPr lang="en-GB" sz="1600" b="1">
                    <a:solidFill>
                      <a:srgbClr val="003300"/>
                    </a:solidFill>
                    <a:latin typeface="Century Gothic" pitchFamily="-1" charset="0"/>
                  </a:rPr>
                  <a:t>Y                      X</a:t>
                </a:r>
              </a:p>
            </p:txBody>
          </p:sp>
        </p:grpSp>
      </p:grpSp>
      <p:grpSp>
        <p:nvGrpSpPr>
          <p:cNvPr id="6" name="Group 75"/>
          <p:cNvGrpSpPr>
            <a:grpSpLocks/>
          </p:cNvGrpSpPr>
          <p:nvPr/>
        </p:nvGrpSpPr>
        <p:grpSpPr bwMode="auto">
          <a:xfrm>
            <a:off x="158750" y="2779713"/>
            <a:ext cx="4176713" cy="1111250"/>
            <a:chOff x="171677" y="2779940"/>
            <a:chExt cx="4525690" cy="1111430"/>
          </a:xfrm>
        </p:grpSpPr>
        <p:sp>
          <p:nvSpPr>
            <p:cNvPr id="39988" name="Text Box 7"/>
            <p:cNvSpPr txBox="1">
              <a:spLocks noChangeArrowheads="1"/>
            </p:cNvSpPr>
            <p:nvPr/>
          </p:nvSpPr>
          <p:spPr bwMode="auto">
            <a:xfrm>
              <a:off x="171677" y="2779940"/>
              <a:ext cx="4306887" cy="584870"/>
            </a:xfrm>
            <a:prstGeom prst="rect">
              <a:avLst/>
            </a:prstGeom>
            <a:noFill/>
            <a:ln w="9525">
              <a:noFill/>
              <a:miter lim="800000"/>
              <a:headEnd/>
              <a:tailEnd/>
            </a:ln>
          </p:spPr>
          <p:txBody>
            <a:bodyPr>
              <a:prstTxWarp prst="textNoShape">
                <a:avLst/>
              </a:prstTxWarp>
              <a:spAutoFit/>
            </a:bodyPr>
            <a:lstStyle/>
            <a:p>
              <a:r>
                <a:rPr lang="en-GB" sz="1600" b="1">
                  <a:solidFill>
                    <a:srgbClr val="660066"/>
                  </a:solidFill>
                  <a:latin typeface="Century Gothic" pitchFamily="-1" charset="0"/>
                </a:rPr>
                <a:t>Lives in the present,</a:t>
              </a:r>
            </a:p>
            <a:p>
              <a:r>
                <a:rPr lang="en-GB" sz="1600" b="1">
                  <a:solidFill>
                    <a:srgbClr val="660066"/>
                  </a:solidFill>
                  <a:latin typeface="Century Gothic" pitchFamily="-1" charset="0"/>
                </a:rPr>
                <a:t>enjoying what´s there </a:t>
              </a:r>
            </a:p>
          </p:txBody>
        </p:sp>
        <p:grpSp>
          <p:nvGrpSpPr>
            <p:cNvPr id="39989" name="Group 31"/>
            <p:cNvGrpSpPr>
              <a:grpSpLocks/>
            </p:cNvGrpSpPr>
            <p:nvPr/>
          </p:nvGrpSpPr>
          <p:grpSpPr bwMode="auto">
            <a:xfrm>
              <a:off x="2763792" y="3215095"/>
              <a:ext cx="1933575" cy="676275"/>
              <a:chOff x="645" y="2448"/>
              <a:chExt cx="843" cy="568"/>
            </a:xfrm>
          </p:grpSpPr>
          <p:graphicFrame>
            <p:nvGraphicFramePr>
              <p:cNvPr id="39943" name="Object 32"/>
              <p:cNvGraphicFramePr>
                <a:graphicFrameLocks noChangeAspect="1"/>
              </p:cNvGraphicFramePr>
              <p:nvPr/>
            </p:nvGraphicFramePr>
            <p:xfrm>
              <a:off x="645" y="2688"/>
              <a:ext cx="298" cy="328"/>
            </p:xfrm>
            <a:graphic>
              <a:graphicData uri="http://schemas.openxmlformats.org/presentationml/2006/ole">
                <mc:AlternateContent xmlns:mc="http://schemas.openxmlformats.org/markup-compatibility/2006">
                  <mc:Choice xmlns:v="urn:schemas-microsoft-com:vml" Requires="v">
                    <p:oleObj name="Clip" r:id="rId3" imgW="427990" imgH="471170" progId="">
                      <p:embed/>
                    </p:oleObj>
                  </mc:Choice>
                  <mc:Fallback>
                    <p:oleObj name="Clip" r:id="rId3" imgW="427990" imgH="471170" progId="">
                      <p:embed/>
                      <p:pic>
                        <p:nvPicPr>
                          <p:cNvPr id="0" name="Picture 2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5" y="2688"/>
                            <a:ext cx="298" cy="3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9990" name="Group 33"/>
              <p:cNvGrpSpPr>
                <a:grpSpLocks/>
              </p:cNvGrpSpPr>
              <p:nvPr/>
            </p:nvGrpSpPr>
            <p:grpSpPr bwMode="auto">
              <a:xfrm>
                <a:off x="1008" y="2448"/>
                <a:ext cx="480" cy="552"/>
                <a:chOff x="2330" y="3508"/>
                <a:chExt cx="643" cy="744"/>
              </a:xfrm>
            </p:grpSpPr>
            <p:sp>
              <p:nvSpPr>
                <p:cNvPr id="39991" name="Freeform 34"/>
                <p:cNvSpPr>
                  <a:spLocks/>
                </p:cNvSpPr>
                <p:nvPr/>
              </p:nvSpPr>
              <p:spPr bwMode="auto">
                <a:xfrm>
                  <a:off x="2477" y="3553"/>
                  <a:ext cx="234" cy="248"/>
                </a:xfrm>
                <a:custGeom>
                  <a:avLst/>
                  <a:gdLst>
                    <a:gd name="T0" fmla="*/ 63 w 234"/>
                    <a:gd name="T1" fmla="*/ 166 h 248"/>
                    <a:gd name="T2" fmla="*/ 51 w 234"/>
                    <a:gd name="T3" fmla="*/ 130 h 248"/>
                    <a:gd name="T4" fmla="*/ 45 w 234"/>
                    <a:gd name="T5" fmla="*/ 101 h 248"/>
                    <a:gd name="T6" fmla="*/ 42 w 234"/>
                    <a:gd name="T7" fmla="*/ 74 h 248"/>
                    <a:gd name="T8" fmla="*/ 45 w 234"/>
                    <a:gd name="T9" fmla="*/ 48 h 248"/>
                    <a:gd name="T10" fmla="*/ 54 w 234"/>
                    <a:gd name="T11" fmla="*/ 29 h 248"/>
                    <a:gd name="T12" fmla="*/ 72 w 234"/>
                    <a:gd name="T13" fmla="*/ 14 h 248"/>
                    <a:gd name="T14" fmla="*/ 94 w 234"/>
                    <a:gd name="T15" fmla="*/ 5 h 248"/>
                    <a:gd name="T16" fmla="*/ 115 w 234"/>
                    <a:gd name="T17" fmla="*/ 0 h 248"/>
                    <a:gd name="T18" fmla="*/ 142 w 234"/>
                    <a:gd name="T19" fmla="*/ 2 h 248"/>
                    <a:gd name="T20" fmla="*/ 168 w 234"/>
                    <a:gd name="T21" fmla="*/ 12 h 248"/>
                    <a:gd name="T22" fmla="*/ 181 w 234"/>
                    <a:gd name="T23" fmla="*/ 26 h 248"/>
                    <a:gd name="T24" fmla="*/ 199 w 234"/>
                    <a:gd name="T25" fmla="*/ 48 h 248"/>
                    <a:gd name="T26" fmla="*/ 214 w 234"/>
                    <a:gd name="T27" fmla="*/ 74 h 248"/>
                    <a:gd name="T28" fmla="*/ 225 w 234"/>
                    <a:gd name="T29" fmla="*/ 101 h 248"/>
                    <a:gd name="T30" fmla="*/ 234 w 234"/>
                    <a:gd name="T31" fmla="*/ 138 h 248"/>
                    <a:gd name="T32" fmla="*/ 232 w 234"/>
                    <a:gd name="T33" fmla="*/ 169 h 248"/>
                    <a:gd name="T34" fmla="*/ 228 w 234"/>
                    <a:gd name="T35" fmla="*/ 195 h 248"/>
                    <a:gd name="T36" fmla="*/ 216 w 234"/>
                    <a:gd name="T37" fmla="*/ 212 h 248"/>
                    <a:gd name="T38" fmla="*/ 204 w 234"/>
                    <a:gd name="T39" fmla="*/ 224 h 248"/>
                    <a:gd name="T40" fmla="*/ 186 w 234"/>
                    <a:gd name="T41" fmla="*/ 230 h 248"/>
                    <a:gd name="T42" fmla="*/ 163 w 234"/>
                    <a:gd name="T43" fmla="*/ 231 h 248"/>
                    <a:gd name="T44" fmla="*/ 139 w 234"/>
                    <a:gd name="T45" fmla="*/ 228 h 248"/>
                    <a:gd name="T46" fmla="*/ 118 w 234"/>
                    <a:gd name="T47" fmla="*/ 218 h 248"/>
                    <a:gd name="T48" fmla="*/ 103 w 234"/>
                    <a:gd name="T49" fmla="*/ 209 h 248"/>
                    <a:gd name="T50" fmla="*/ 79 w 234"/>
                    <a:gd name="T51" fmla="*/ 188 h 248"/>
                    <a:gd name="T52" fmla="*/ 45 w 234"/>
                    <a:gd name="T53" fmla="*/ 224 h 248"/>
                    <a:gd name="T54" fmla="*/ 32 w 234"/>
                    <a:gd name="T55" fmla="*/ 245 h 248"/>
                    <a:gd name="T56" fmla="*/ 15 w 234"/>
                    <a:gd name="T57" fmla="*/ 248 h 248"/>
                    <a:gd name="T58" fmla="*/ 3 w 234"/>
                    <a:gd name="T59" fmla="*/ 240 h 248"/>
                    <a:gd name="T60" fmla="*/ 0 w 234"/>
                    <a:gd name="T61" fmla="*/ 230 h 248"/>
                    <a:gd name="T62" fmla="*/ 3 w 234"/>
                    <a:gd name="T63" fmla="*/ 213 h 248"/>
                    <a:gd name="T64" fmla="*/ 14 w 234"/>
                    <a:gd name="T65" fmla="*/ 203 h 248"/>
                    <a:gd name="T66" fmla="*/ 42 w 234"/>
                    <a:gd name="T67" fmla="*/ 184 h 248"/>
                    <a:gd name="T68" fmla="*/ 63 w 234"/>
                    <a:gd name="T69" fmla="*/ 166 h 24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34"/>
                    <a:gd name="T106" fmla="*/ 0 h 248"/>
                    <a:gd name="T107" fmla="*/ 234 w 234"/>
                    <a:gd name="T108" fmla="*/ 248 h 24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34" h="248">
                      <a:moveTo>
                        <a:pt x="63" y="166"/>
                      </a:moveTo>
                      <a:lnTo>
                        <a:pt x="51" y="130"/>
                      </a:lnTo>
                      <a:lnTo>
                        <a:pt x="45" y="101"/>
                      </a:lnTo>
                      <a:lnTo>
                        <a:pt x="42" y="74"/>
                      </a:lnTo>
                      <a:lnTo>
                        <a:pt x="45" y="48"/>
                      </a:lnTo>
                      <a:lnTo>
                        <a:pt x="54" y="29"/>
                      </a:lnTo>
                      <a:lnTo>
                        <a:pt x="72" y="14"/>
                      </a:lnTo>
                      <a:lnTo>
                        <a:pt x="94" y="5"/>
                      </a:lnTo>
                      <a:lnTo>
                        <a:pt x="115" y="0"/>
                      </a:lnTo>
                      <a:lnTo>
                        <a:pt x="142" y="2"/>
                      </a:lnTo>
                      <a:lnTo>
                        <a:pt x="168" y="12"/>
                      </a:lnTo>
                      <a:lnTo>
                        <a:pt x="181" y="26"/>
                      </a:lnTo>
                      <a:lnTo>
                        <a:pt x="199" y="48"/>
                      </a:lnTo>
                      <a:lnTo>
                        <a:pt x="214" y="74"/>
                      </a:lnTo>
                      <a:lnTo>
                        <a:pt x="225" y="101"/>
                      </a:lnTo>
                      <a:lnTo>
                        <a:pt x="234" y="138"/>
                      </a:lnTo>
                      <a:lnTo>
                        <a:pt x="232" y="169"/>
                      </a:lnTo>
                      <a:lnTo>
                        <a:pt x="228" y="195"/>
                      </a:lnTo>
                      <a:lnTo>
                        <a:pt x="216" y="212"/>
                      </a:lnTo>
                      <a:lnTo>
                        <a:pt x="204" y="224"/>
                      </a:lnTo>
                      <a:lnTo>
                        <a:pt x="186" y="230"/>
                      </a:lnTo>
                      <a:lnTo>
                        <a:pt x="163" y="231"/>
                      </a:lnTo>
                      <a:lnTo>
                        <a:pt x="139" y="228"/>
                      </a:lnTo>
                      <a:lnTo>
                        <a:pt x="118" y="218"/>
                      </a:lnTo>
                      <a:lnTo>
                        <a:pt x="103" y="209"/>
                      </a:lnTo>
                      <a:lnTo>
                        <a:pt x="79" y="188"/>
                      </a:lnTo>
                      <a:lnTo>
                        <a:pt x="45" y="224"/>
                      </a:lnTo>
                      <a:lnTo>
                        <a:pt x="32" y="245"/>
                      </a:lnTo>
                      <a:lnTo>
                        <a:pt x="15" y="248"/>
                      </a:lnTo>
                      <a:lnTo>
                        <a:pt x="3" y="240"/>
                      </a:lnTo>
                      <a:lnTo>
                        <a:pt x="0" y="230"/>
                      </a:lnTo>
                      <a:lnTo>
                        <a:pt x="3" y="213"/>
                      </a:lnTo>
                      <a:lnTo>
                        <a:pt x="14" y="203"/>
                      </a:lnTo>
                      <a:lnTo>
                        <a:pt x="42" y="184"/>
                      </a:lnTo>
                      <a:lnTo>
                        <a:pt x="63" y="166"/>
                      </a:lnTo>
                      <a:close/>
                    </a:path>
                  </a:pathLst>
                </a:custGeom>
                <a:solidFill>
                  <a:srgbClr val="000000"/>
                </a:solidFill>
                <a:ln w="9525">
                  <a:noFill/>
                  <a:round/>
                  <a:headEnd/>
                  <a:tailEnd/>
                </a:ln>
              </p:spPr>
              <p:txBody>
                <a:bodyPr>
                  <a:prstTxWarp prst="textNoShape">
                    <a:avLst/>
                  </a:prstTxWarp>
                </a:bodyPr>
                <a:lstStyle/>
                <a:p>
                  <a:endParaRPr lang="en-US"/>
                </a:p>
              </p:txBody>
            </p:sp>
            <p:sp>
              <p:nvSpPr>
                <p:cNvPr id="39992" name="Freeform 35"/>
                <p:cNvSpPr>
                  <a:spLocks/>
                </p:cNvSpPr>
                <p:nvPr/>
              </p:nvSpPr>
              <p:spPr bwMode="auto">
                <a:xfrm>
                  <a:off x="2635" y="3798"/>
                  <a:ext cx="226" cy="339"/>
                </a:xfrm>
                <a:custGeom>
                  <a:avLst/>
                  <a:gdLst>
                    <a:gd name="T0" fmla="*/ 26 w 226"/>
                    <a:gd name="T1" fmla="*/ 18 h 339"/>
                    <a:gd name="T2" fmla="*/ 46 w 226"/>
                    <a:gd name="T3" fmla="*/ 6 h 339"/>
                    <a:gd name="T4" fmla="*/ 71 w 226"/>
                    <a:gd name="T5" fmla="*/ 0 h 339"/>
                    <a:gd name="T6" fmla="*/ 100 w 226"/>
                    <a:gd name="T7" fmla="*/ 4 h 339"/>
                    <a:gd name="T8" fmla="*/ 132 w 226"/>
                    <a:gd name="T9" fmla="*/ 15 h 339"/>
                    <a:gd name="T10" fmla="*/ 159 w 226"/>
                    <a:gd name="T11" fmla="*/ 34 h 339"/>
                    <a:gd name="T12" fmla="*/ 177 w 226"/>
                    <a:gd name="T13" fmla="*/ 54 h 339"/>
                    <a:gd name="T14" fmla="*/ 199 w 226"/>
                    <a:gd name="T15" fmla="*/ 83 h 339"/>
                    <a:gd name="T16" fmla="*/ 214 w 226"/>
                    <a:gd name="T17" fmla="*/ 118 h 339"/>
                    <a:gd name="T18" fmla="*/ 223 w 226"/>
                    <a:gd name="T19" fmla="*/ 154 h 339"/>
                    <a:gd name="T20" fmla="*/ 226 w 226"/>
                    <a:gd name="T21" fmla="*/ 195 h 339"/>
                    <a:gd name="T22" fmla="*/ 221 w 226"/>
                    <a:gd name="T23" fmla="*/ 236 h 339"/>
                    <a:gd name="T24" fmla="*/ 211 w 226"/>
                    <a:gd name="T25" fmla="*/ 272 h 339"/>
                    <a:gd name="T26" fmla="*/ 197 w 226"/>
                    <a:gd name="T27" fmla="*/ 302 h 339"/>
                    <a:gd name="T28" fmla="*/ 180 w 226"/>
                    <a:gd name="T29" fmla="*/ 325 h 339"/>
                    <a:gd name="T30" fmla="*/ 158 w 226"/>
                    <a:gd name="T31" fmla="*/ 334 h 339"/>
                    <a:gd name="T32" fmla="*/ 132 w 226"/>
                    <a:gd name="T33" fmla="*/ 339 h 339"/>
                    <a:gd name="T34" fmla="*/ 103 w 226"/>
                    <a:gd name="T35" fmla="*/ 335 h 339"/>
                    <a:gd name="T36" fmla="*/ 74 w 226"/>
                    <a:gd name="T37" fmla="*/ 329 h 339"/>
                    <a:gd name="T38" fmla="*/ 53 w 226"/>
                    <a:gd name="T39" fmla="*/ 311 h 339"/>
                    <a:gd name="T40" fmla="*/ 38 w 226"/>
                    <a:gd name="T41" fmla="*/ 290 h 339"/>
                    <a:gd name="T42" fmla="*/ 32 w 226"/>
                    <a:gd name="T43" fmla="*/ 270 h 339"/>
                    <a:gd name="T44" fmla="*/ 32 w 226"/>
                    <a:gd name="T45" fmla="*/ 246 h 339"/>
                    <a:gd name="T46" fmla="*/ 36 w 226"/>
                    <a:gd name="T47" fmla="*/ 225 h 339"/>
                    <a:gd name="T48" fmla="*/ 47 w 226"/>
                    <a:gd name="T49" fmla="*/ 204 h 339"/>
                    <a:gd name="T50" fmla="*/ 53 w 226"/>
                    <a:gd name="T51" fmla="*/ 181 h 339"/>
                    <a:gd name="T52" fmla="*/ 55 w 226"/>
                    <a:gd name="T53" fmla="*/ 163 h 339"/>
                    <a:gd name="T54" fmla="*/ 47 w 226"/>
                    <a:gd name="T55" fmla="*/ 145 h 339"/>
                    <a:gd name="T56" fmla="*/ 32 w 226"/>
                    <a:gd name="T57" fmla="*/ 131 h 339"/>
                    <a:gd name="T58" fmla="*/ 17 w 226"/>
                    <a:gd name="T59" fmla="*/ 118 h 339"/>
                    <a:gd name="T60" fmla="*/ 6 w 226"/>
                    <a:gd name="T61" fmla="*/ 101 h 339"/>
                    <a:gd name="T62" fmla="*/ 2 w 226"/>
                    <a:gd name="T63" fmla="*/ 78 h 339"/>
                    <a:gd name="T64" fmla="*/ 0 w 226"/>
                    <a:gd name="T65" fmla="*/ 52 h 339"/>
                    <a:gd name="T66" fmla="*/ 9 w 226"/>
                    <a:gd name="T67" fmla="*/ 33 h 339"/>
                    <a:gd name="T68" fmla="*/ 18 w 226"/>
                    <a:gd name="T69" fmla="*/ 21 h 339"/>
                    <a:gd name="T70" fmla="*/ 26 w 226"/>
                    <a:gd name="T71" fmla="*/ 18 h 33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26"/>
                    <a:gd name="T109" fmla="*/ 0 h 339"/>
                    <a:gd name="T110" fmla="*/ 226 w 226"/>
                    <a:gd name="T111" fmla="*/ 339 h 33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26" h="339">
                      <a:moveTo>
                        <a:pt x="26" y="18"/>
                      </a:moveTo>
                      <a:lnTo>
                        <a:pt x="46" y="6"/>
                      </a:lnTo>
                      <a:lnTo>
                        <a:pt x="71" y="0"/>
                      </a:lnTo>
                      <a:lnTo>
                        <a:pt x="100" y="4"/>
                      </a:lnTo>
                      <a:lnTo>
                        <a:pt x="132" y="15"/>
                      </a:lnTo>
                      <a:lnTo>
                        <a:pt x="159" y="34"/>
                      </a:lnTo>
                      <a:lnTo>
                        <a:pt x="177" y="54"/>
                      </a:lnTo>
                      <a:lnTo>
                        <a:pt x="199" y="83"/>
                      </a:lnTo>
                      <a:lnTo>
                        <a:pt x="214" y="118"/>
                      </a:lnTo>
                      <a:lnTo>
                        <a:pt x="223" y="154"/>
                      </a:lnTo>
                      <a:lnTo>
                        <a:pt x="226" y="195"/>
                      </a:lnTo>
                      <a:lnTo>
                        <a:pt x="221" y="236"/>
                      </a:lnTo>
                      <a:lnTo>
                        <a:pt x="211" y="272"/>
                      </a:lnTo>
                      <a:lnTo>
                        <a:pt x="197" y="302"/>
                      </a:lnTo>
                      <a:lnTo>
                        <a:pt x="180" y="325"/>
                      </a:lnTo>
                      <a:lnTo>
                        <a:pt x="158" y="334"/>
                      </a:lnTo>
                      <a:lnTo>
                        <a:pt x="132" y="339"/>
                      </a:lnTo>
                      <a:lnTo>
                        <a:pt x="103" y="335"/>
                      </a:lnTo>
                      <a:lnTo>
                        <a:pt x="74" y="329"/>
                      </a:lnTo>
                      <a:lnTo>
                        <a:pt x="53" y="311"/>
                      </a:lnTo>
                      <a:lnTo>
                        <a:pt x="38" y="290"/>
                      </a:lnTo>
                      <a:lnTo>
                        <a:pt x="32" y="270"/>
                      </a:lnTo>
                      <a:lnTo>
                        <a:pt x="32" y="246"/>
                      </a:lnTo>
                      <a:lnTo>
                        <a:pt x="36" y="225"/>
                      </a:lnTo>
                      <a:lnTo>
                        <a:pt x="47" y="204"/>
                      </a:lnTo>
                      <a:lnTo>
                        <a:pt x="53" y="181"/>
                      </a:lnTo>
                      <a:lnTo>
                        <a:pt x="55" y="163"/>
                      </a:lnTo>
                      <a:lnTo>
                        <a:pt x="47" y="145"/>
                      </a:lnTo>
                      <a:lnTo>
                        <a:pt x="32" y="131"/>
                      </a:lnTo>
                      <a:lnTo>
                        <a:pt x="17" y="118"/>
                      </a:lnTo>
                      <a:lnTo>
                        <a:pt x="6" y="101"/>
                      </a:lnTo>
                      <a:lnTo>
                        <a:pt x="2" y="78"/>
                      </a:lnTo>
                      <a:lnTo>
                        <a:pt x="0" y="52"/>
                      </a:lnTo>
                      <a:lnTo>
                        <a:pt x="9" y="33"/>
                      </a:lnTo>
                      <a:lnTo>
                        <a:pt x="18" y="21"/>
                      </a:lnTo>
                      <a:lnTo>
                        <a:pt x="26" y="18"/>
                      </a:lnTo>
                      <a:close/>
                    </a:path>
                  </a:pathLst>
                </a:custGeom>
                <a:solidFill>
                  <a:srgbClr val="000000"/>
                </a:solidFill>
                <a:ln w="9525">
                  <a:noFill/>
                  <a:round/>
                  <a:headEnd/>
                  <a:tailEnd/>
                </a:ln>
              </p:spPr>
              <p:txBody>
                <a:bodyPr>
                  <a:prstTxWarp prst="textNoShape">
                    <a:avLst/>
                  </a:prstTxWarp>
                </a:bodyPr>
                <a:lstStyle/>
                <a:p>
                  <a:endParaRPr lang="en-US"/>
                </a:p>
              </p:txBody>
            </p:sp>
            <p:sp>
              <p:nvSpPr>
                <p:cNvPr id="39993" name="Freeform 36"/>
                <p:cNvSpPr>
                  <a:spLocks/>
                </p:cNvSpPr>
                <p:nvPr/>
              </p:nvSpPr>
              <p:spPr bwMode="auto">
                <a:xfrm>
                  <a:off x="2330" y="3818"/>
                  <a:ext cx="371" cy="394"/>
                </a:xfrm>
                <a:custGeom>
                  <a:avLst/>
                  <a:gdLst>
                    <a:gd name="T0" fmla="*/ 293 w 371"/>
                    <a:gd name="T1" fmla="*/ 20 h 394"/>
                    <a:gd name="T2" fmla="*/ 343 w 371"/>
                    <a:gd name="T3" fmla="*/ 0 h 394"/>
                    <a:gd name="T4" fmla="*/ 371 w 371"/>
                    <a:gd name="T5" fmla="*/ 32 h 394"/>
                    <a:gd name="T6" fmla="*/ 333 w 371"/>
                    <a:gd name="T7" fmla="*/ 73 h 394"/>
                    <a:gd name="T8" fmla="*/ 234 w 371"/>
                    <a:gd name="T9" fmla="*/ 115 h 394"/>
                    <a:gd name="T10" fmla="*/ 149 w 371"/>
                    <a:gd name="T11" fmla="*/ 194 h 394"/>
                    <a:gd name="T12" fmla="*/ 122 w 371"/>
                    <a:gd name="T13" fmla="*/ 254 h 394"/>
                    <a:gd name="T14" fmla="*/ 113 w 371"/>
                    <a:gd name="T15" fmla="*/ 324 h 394"/>
                    <a:gd name="T16" fmla="*/ 115 w 371"/>
                    <a:gd name="T17" fmla="*/ 333 h 394"/>
                    <a:gd name="T18" fmla="*/ 121 w 371"/>
                    <a:gd name="T19" fmla="*/ 342 h 394"/>
                    <a:gd name="T20" fmla="*/ 133 w 371"/>
                    <a:gd name="T21" fmla="*/ 347 h 394"/>
                    <a:gd name="T22" fmla="*/ 143 w 371"/>
                    <a:gd name="T23" fmla="*/ 347 h 394"/>
                    <a:gd name="T24" fmla="*/ 154 w 371"/>
                    <a:gd name="T25" fmla="*/ 350 h 394"/>
                    <a:gd name="T26" fmla="*/ 165 w 371"/>
                    <a:gd name="T27" fmla="*/ 353 h 394"/>
                    <a:gd name="T28" fmla="*/ 174 w 371"/>
                    <a:gd name="T29" fmla="*/ 356 h 394"/>
                    <a:gd name="T30" fmla="*/ 183 w 371"/>
                    <a:gd name="T31" fmla="*/ 362 h 394"/>
                    <a:gd name="T32" fmla="*/ 184 w 371"/>
                    <a:gd name="T33" fmla="*/ 371 h 394"/>
                    <a:gd name="T34" fmla="*/ 180 w 371"/>
                    <a:gd name="T35" fmla="*/ 380 h 394"/>
                    <a:gd name="T36" fmla="*/ 171 w 371"/>
                    <a:gd name="T37" fmla="*/ 386 h 394"/>
                    <a:gd name="T38" fmla="*/ 160 w 371"/>
                    <a:gd name="T39" fmla="*/ 386 h 394"/>
                    <a:gd name="T40" fmla="*/ 151 w 371"/>
                    <a:gd name="T41" fmla="*/ 383 h 394"/>
                    <a:gd name="T42" fmla="*/ 143 w 371"/>
                    <a:gd name="T43" fmla="*/ 375 h 394"/>
                    <a:gd name="T44" fmla="*/ 134 w 371"/>
                    <a:gd name="T45" fmla="*/ 368 h 394"/>
                    <a:gd name="T46" fmla="*/ 122 w 371"/>
                    <a:gd name="T47" fmla="*/ 363 h 394"/>
                    <a:gd name="T48" fmla="*/ 113 w 371"/>
                    <a:gd name="T49" fmla="*/ 359 h 394"/>
                    <a:gd name="T50" fmla="*/ 104 w 371"/>
                    <a:gd name="T51" fmla="*/ 360 h 394"/>
                    <a:gd name="T52" fmla="*/ 92 w 371"/>
                    <a:gd name="T53" fmla="*/ 365 h 394"/>
                    <a:gd name="T54" fmla="*/ 80 w 371"/>
                    <a:gd name="T55" fmla="*/ 371 h 394"/>
                    <a:gd name="T56" fmla="*/ 71 w 371"/>
                    <a:gd name="T57" fmla="*/ 378 h 394"/>
                    <a:gd name="T58" fmla="*/ 60 w 371"/>
                    <a:gd name="T59" fmla="*/ 386 h 394"/>
                    <a:gd name="T60" fmla="*/ 49 w 371"/>
                    <a:gd name="T61" fmla="*/ 390 h 394"/>
                    <a:gd name="T62" fmla="*/ 40 w 371"/>
                    <a:gd name="T63" fmla="*/ 394 h 394"/>
                    <a:gd name="T64" fmla="*/ 31 w 371"/>
                    <a:gd name="T65" fmla="*/ 387 h 394"/>
                    <a:gd name="T66" fmla="*/ 25 w 371"/>
                    <a:gd name="T67" fmla="*/ 378 h 394"/>
                    <a:gd name="T68" fmla="*/ 28 w 371"/>
                    <a:gd name="T69" fmla="*/ 368 h 394"/>
                    <a:gd name="T70" fmla="*/ 33 w 371"/>
                    <a:gd name="T71" fmla="*/ 359 h 394"/>
                    <a:gd name="T72" fmla="*/ 42 w 371"/>
                    <a:gd name="T73" fmla="*/ 356 h 394"/>
                    <a:gd name="T74" fmla="*/ 51 w 371"/>
                    <a:gd name="T75" fmla="*/ 356 h 394"/>
                    <a:gd name="T76" fmla="*/ 60 w 371"/>
                    <a:gd name="T77" fmla="*/ 356 h 394"/>
                    <a:gd name="T78" fmla="*/ 69 w 371"/>
                    <a:gd name="T79" fmla="*/ 353 h 394"/>
                    <a:gd name="T80" fmla="*/ 77 w 371"/>
                    <a:gd name="T81" fmla="*/ 345 h 394"/>
                    <a:gd name="T82" fmla="*/ 72 w 371"/>
                    <a:gd name="T83" fmla="*/ 341 h 394"/>
                    <a:gd name="T84" fmla="*/ 62 w 371"/>
                    <a:gd name="T85" fmla="*/ 336 h 394"/>
                    <a:gd name="T86" fmla="*/ 53 w 371"/>
                    <a:gd name="T87" fmla="*/ 336 h 394"/>
                    <a:gd name="T88" fmla="*/ 43 w 371"/>
                    <a:gd name="T89" fmla="*/ 339 h 394"/>
                    <a:gd name="T90" fmla="*/ 31 w 371"/>
                    <a:gd name="T91" fmla="*/ 342 h 394"/>
                    <a:gd name="T92" fmla="*/ 18 w 371"/>
                    <a:gd name="T93" fmla="*/ 344 h 394"/>
                    <a:gd name="T94" fmla="*/ 9 w 371"/>
                    <a:gd name="T95" fmla="*/ 345 h 394"/>
                    <a:gd name="T96" fmla="*/ 1 w 371"/>
                    <a:gd name="T97" fmla="*/ 338 h 394"/>
                    <a:gd name="T98" fmla="*/ 0 w 371"/>
                    <a:gd name="T99" fmla="*/ 327 h 394"/>
                    <a:gd name="T100" fmla="*/ 6 w 371"/>
                    <a:gd name="T101" fmla="*/ 318 h 394"/>
                    <a:gd name="T102" fmla="*/ 15 w 371"/>
                    <a:gd name="T103" fmla="*/ 310 h 394"/>
                    <a:gd name="T104" fmla="*/ 28 w 371"/>
                    <a:gd name="T105" fmla="*/ 307 h 394"/>
                    <a:gd name="T106" fmla="*/ 37 w 371"/>
                    <a:gd name="T107" fmla="*/ 310 h 394"/>
                    <a:gd name="T108" fmla="*/ 46 w 371"/>
                    <a:gd name="T109" fmla="*/ 312 h 394"/>
                    <a:gd name="T110" fmla="*/ 57 w 371"/>
                    <a:gd name="T111" fmla="*/ 316 h 394"/>
                    <a:gd name="T112" fmla="*/ 69 w 371"/>
                    <a:gd name="T113" fmla="*/ 319 h 394"/>
                    <a:gd name="T114" fmla="*/ 78 w 371"/>
                    <a:gd name="T115" fmla="*/ 321 h 394"/>
                    <a:gd name="T116" fmla="*/ 102 w 371"/>
                    <a:gd name="T117" fmla="*/ 247 h 394"/>
                    <a:gd name="T118" fmla="*/ 134 w 371"/>
                    <a:gd name="T119" fmla="*/ 158 h 394"/>
                    <a:gd name="T120" fmla="*/ 190 w 371"/>
                    <a:gd name="T121" fmla="*/ 94 h 394"/>
                    <a:gd name="T122" fmla="*/ 240 w 371"/>
                    <a:gd name="T123" fmla="*/ 53 h 39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71"/>
                    <a:gd name="T187" fmla="*/ 0 h 394"/>
                    <a:gd name="T188" fmla="*/ 371 w 371"/>
                    <a:gd name="T189" fmla="*/ 394 h 39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71" h="394">
                      <a:moveTo>
                        <a:pt x="258" y="43"/>
                      </a:moveTo>
                      <a:lnTo>
                        <a:pt x="293" y="20"/>
                      </a:lnTo>
                      <a:lnTo>
                        <a:pt x="316" y="7"/>
                      </a:lnTo>
                      <a:lnTo>
                        <a:pt x="343" y="0"/>
                      </a:lnTo>
                      <a:lnTo>
                        <a:pt x="363" y="8"/>
                      </a:lnTo>
                      <a:lnTo>
                        <a:pt x="371" y="32"/>
                      </a:lnTo>
                      <a:lnTo>
                        <a:pt x="355" y="55"/>
                      </a:lnTo>
                      <a:lnTo>
                        <a:pt x="333" y="73"/>
                      </a:lnTo>
                      <a:lnTo>
                        <a:pt x="292" y="88"/>
                      </a:lnTo>
                      <a:lnTo>
                        <a:pt x="234" y="115"/>
                      </a:lnTo>
                      <a:lnTo>
                        <a:pt x="181" y="152"/>
                      </a:lnTo>
                      <a:lnTo>
                        <a:pt x="149" y="194"/>
                      </a:lnTo>
                      <a:lnTo>
                        <a:pt x="125" y="250"/>
                      </a:lnTo>
                      <a:lnTo>
                        <a:pt x="122" y="254"/>
                      </a:lnTo>
                      <a:lnTo>
                        <a:pt x="113" y="306"/>
                      </a:lnTo>
                      <a:lnTo>
                        <a:pt x="113" y="324"/>
                      </a:lnTo>
                      <a:lnTo>
                        <a:pt x="113" y="329"/>
                      </a:lnTo>
                      <a:lnTo>
                        <a:pt x="115" y="333"/>
                      </a:lnTo>
                      <a:lnTo>
                        <a:pt x="116" y="338"/>
                      </a:lnTo>
                      <a:lnTo>
                        <a:pt x="121" y="342"/>
                      </a:lnTo>
                      <a:lnTo>
                        <a:pt x="125" y="344"/>
                      </a:lnTo>
                      <a:lnTo>
                        <a:pt x="133" y="347"/>
                      </a:lnTo>
                      <a:lnTo>
                        <a:pt x="137" y="347"/>
                      </a:lnTo>
                      <a:lnTo>
                        <a:pt x="143" y="347"/>
                      </a:lnTo>
                      <a:lnTo>
                        <a:pt x="149" y="348"/>
                      </a:lnTo>
                      <a:lnTo>
                        <a:pt x="154" y="350"/>
                      </a:lnTo>
                      <a:lnTo>
                        <a:pt x="159" y="353"/>
                      </a:lnTo>
                      <a:lnTo>
                        <a:pt x="165" y="353"/>
                      </a:lnTo>
                      <a:lnTo>
                        <a:pt x="169" y="353"/>
                      </a:lnTo>
                      <a:lnTo>
                        <a:pt x="174" y="356"/>
                      </a:lnTo>
                      <a:lnTo>
                        <a:pt x="178" y="357"/>
                      </a:lnTo>
                      <a:lnTo>
                        <a:pt x="183" y="362"/>
                      </a:lnTo>
                      <a:lnTo>
                        <a:pt x="184" y="366"/>
                      </a:lnTo>
                      <a:lnTo>
                        <a:pt x="184" y="371"/>
                      </a:lnTo>
                      <a:lnTo>
                        <a:pt x="181" y="375"/>
                      </a:lnTo>
                      <a:lnTo>
                        <a:pt x="180" y="380"/>
                      </a:lnTo>
                      <a:lnTo>
                        <a:pt x="175" y="384"/>
                      </a:lnTo>
                      <a:lnTo>
                        <a:pt x="171" y="386"/>
                      </a:lnTo>
                      <a:lnTo>
                        <a:pt x="165" y="386"/>
                      </a:lnTo>
                      <a:lnTo>
                        <a:pt x="160" y="386"/>
                      </a:lnTo>
                      <a:lnTo>
                        <a:pt x="155" y="386"/>
                      </a:lnTo>
                      <a:lnTo>
                        <a:pt x="151" y="383"/>
                      </a:lnTo>
                      <a:lnTo>
                        <a:pt x="146" y="380"/>
                      </a:lnTo>
                      <a:lnTo>
                        <a:pt x="143" y="375"/>
                      </a:lnTo>
                      <a:lnTo>
                        <a:pt x="139" y="372"/>
                      </a:lnTo>
                      <a:lnTo>
                        <a:pt x="134" y="368"/>
                      </a:lnTo>
                      <a:lnTo>
                        <a:pt x="128" y="365"/>
                      </a:lnTo>
                      <a:lnTo>
                        <a:pt x="122" y="363"/>
                      </a:lnTo>
                      <a:lnTo>
                        <a:pt x="118" y="360"/>
                      </a:lnTo>
                      <a:lnTo>
                        <a:pt x="113" y="359"/>
                      </a:lnTo>
                      <a:lnTo>
                        <a:pt x="109" y="360"/>
                      </a:lnTo>
                      <a:lnTo>
                        <a:pt x="104" y="360"/>
                      </a:lnTo>
                      <a:lnTo>
                        <a:pt x="98" y="362"/>
                      </a:lnTo>
                      <a:lnTo>
                        <a:pt x="92" y="365"/>
                      </a:lnTo>
                      <a:lnTo>
                        <a:pt x="86" y="369"/>
                      </a:lnTo>
                      <a:lnTo>
                        <a:pt x="80" y="371"/>
                      </a:lnTo>
                      <a:lnTo>
                        <a:pt x="75" y="374"/>
                      </a:lnTo>
                      <a:lnTo>
                        <a:pt x="71" y="378"/>
                      </a:lnTo>
                      <a:lnTo>
                        <a:pt x="66" y="380"/>
                      </a:lnTo>
                      <a:lnTo>
                        <a:pt x="60" y="386"/>
                      </a:lnTo>
                      <a:lnTo>
                        <a:pt x="54" y="389"/>
                      </a:lnTo>
                      <a:lnTo>
                        <a:pt x="49" y="390"/>
                      </a:lnTo>
                      <a:lnTo>
                        <a:pt x="45" y="394"/>
                      </a:lnTo>
                      <a:lnTo>
                        <a:pt x="40" y="394"/>
                      </a:lnTo>
                      <a:lnTo>
                        <a:pt x="36" y="390"/>
                      </a:lnTo>
                      <a:lnTo>
                        <a:pt x="31" y="387"/>
                      </a:lnTo>
                      <a:lnTo>
                        <a:pt x="27" y="383"/>
                      </a:lnTo>
                      <a:lnTo>
                        <a:pt x="25" y="378"/>
                      </a:lnTo>
                      <a:lnTo>
                        <a:pt x="25" y="372"/>
                      </a:lnTo>
                      <a:lnTo>
                        <a:pt x="28" y="368"/>
                      </a:lnTo>
                      <a:lnTo>
                        <a:pt x="30" y="363"/>
                      </a:lnTo>
                      <a:lnTo>
                        <a:pt x="33" y="359"/>
                      </a:lnTo>
                      <a:lnTo>
                        <a:pt x="37" y="357"/>
                      </a:lnTo>
                      <a:lnTo>
                        <a:pt x="42" y="356"/>
                      </a:lnTo>
                      <a:lnTo>
                        <a:pt x="46" y="356"/>
                      </a:lnTo>
                      <a:lnTo>
                        <a:pt x="51" y="356"/>
                      </a:lnTo>
                      <a:lnTo>
                        <a:pt x="56" y="356"/>
                      </a:lnTo>
                      <a:lnTo>
                        <a:pt x="60" y="356"/>
                      </a:lnTo>
                      <a:lnTo>
                        <a:pt x="65" y="354"/>
                      </a:lnTo>
                      <a:lnTo>
                        <a:pt x="69" y="353"/>
                      </a:lnTo>
                      <a:lnTo>
                        <a:pt x="74" y="350"/>
                      </a:lnTo>
                      <a:lnTo>
                        <a:pt x="77" y="345"/>
                      </a:lnTo>
                      <a:lnTo>
                        <a:pt x="77" y="341"/>
                      </a:lnTo>
                      <a:lnTo>
                        <a:pt x="72" y="341"/>
                      </a:lnTo>
                      <a:lnTo>
                        <a:pt x="66" y="338"/>
                      </a:lnTo>
                      <a:lnTo>
                        <a:pt x="62" y="336"/>
                      </a:lnTo>
                      <a:lnTo>
                        <a:pt x="57" y="336"/>
                      </a:lnTo>
                      <a:lnTo>
                        <a:pt x="53" y="336"/>
                      </a:lnTo>
                      <a:lnTo>
                        <a:pt x="48" y="338"/>
                      </a:lnTo>
                      <a:lnTo>
                        <a:pt x="43" y="339"/>
                      </a:lnTo>
                      <a:lnTo>
                        <a:pt x="37" y="341"/>
                      </a:lnTo>
                      <a:lnTo>
                        <a:pt x="31" y="342"/>
                      </a:lnTo>
                      <a:lnTo>
                        <a:pt x="22" y="344"/>
                      </a:lnTo>
                      <a:lnTo>
                        <a:pt x="18" y="344"/>
                      </a:lnTo>
                      <a:lnTo>
                        <a:pt x="13" y="345"/>
                      </a:lnTo>
                      <a:lnTo>
                        <a:pt x="9" y="345"/>
                      </a:lnTo>
                      <a:lnTo>
                        <a:pt x="4" y="344"/>
                      </a:lnTo>
                      <a:lnTo>
                        <a:pt x="1" y="338"/>
                      </a:lnTo>
                      <a:lnTo>
                        <a:pt x="0" y="332"/>
                      </a:lnTo>
                      <a:lnTo>
                        <a:pt x="0" y="327"/>
                      </a:lnTo>
                      <a:lnTo>
                        <a:pt x="1" y="321"/>
                      </a:lnTo>
                      <a:lnTo>
                        <a:pt x="6" y="318"/>
                      </a:lnTo>
                      <a:lnTo>
                        <a:pt x="10" y="313"/>
                      </a:lnTo>
                      <a:lnTo>
                        <a:pt x="15" y="310"/>
                      </a:lnTo>
                      <a:lnTo>
                        <a:pt x="22" y="309"/>
                      </a:lnTo>
                      <a:lnTo>
                        <a:pt x="28" y="307"/>
                      </a:lnTo>
                      <a:lnTo>
                        <a:pt x="33" y="310"/>
                      </a:lnTo>
                      <a:lnTo>
                        <a:pt x="37" y="310"/>
                      </a:lnTo>
                      <a:lnTo>
                        <a:pt x="42" y="310"/>
                      </a:lnTo>
                      <a:lnTo>
                        <a:pt x="46" y="312"/>
                      </a:lnTo>
                      <a:lnTo>
                        <a:pt x="53" y="315"/>
                      </a:lnTo>
                      <a:lnTo>
                        <a:pt x="57" y="316"/>
                      </a:lnTo>
                      <a:lnTo>
                        <a:pt x="65" y="318"/>
                      </a:lnTo>
                      <a:lnTo>
                        <a:pt x="69" y="319"/>
                      </a:lnTo>
                      <a:lnTo>
                        <a:pt x="74" y="321"/>
                      </a:lnTo>
                      <a:lnTo>
                        <a:pt x="78" y="321"/>
                      </a:lnTo>
                      <a:lnTo>
                        <a:pt x="90" y="297"/>
                      </a:lnTo>
                      <a:lnTo>
                        <a:pt x="102" y="247"/>
                      </a:lnTo>
                      <a:lnTo>
                        <a:pt x="115" y="200"/>
                      </a:lnTo>
                      <a:lnTo>
                        <a:pt x="134" y="158"/>
                      </a:lnTo>
                      <a:lnTo>
                        <a:pt x="162" y="121"/>
                      </a:lnTo>
                      <a:lnTo>
                        <a:pt x="190" y="94"/>
                      </a:lnTo>
                      <a:lnTo>
                        <a:pt x="222" y="67"/>
                      </a:lnTo>
                      <a:lnTo>
                        <a:pt x="240" y="53"/>
                      </a:lnTo>
                      <a:lnTo>
                        <a:pt x="258" y="43"/>
                      </a:lnTo>
                      <a:close/>
                    </a:path>
                  </a:pathLst>
                </a:custGeom>
                <a:solidFill>
                  <a:srgbClr val="000000"/>
                </a:solidFill>
                <a:ln w="9525">
                  <a:noFill/>
                  <a:round/>
                  <a:headEnd/>
                  <a:tailEnd/>
                </a:ln>
              </p:spPr>
              <p:txBody>
                <a:bodyPr>
                  <a:prstTxWarp prst="textNoShape">
                    <a:avLst/>
                  </a:prstTxWarp>
                </a:bodyPr>
                <a:lstStyle/>
                <a:p>
                  <a:endParaRPr lang="en-US"/>
                </a:p>
              </p:txBody>
            </p:sp>
            <p:sp>
              <p:nvSpPr>
                <p:cNvPr id="39994" name="Freeform 37"/>
                <p:cNvSpPr>
                  <a:spLocks/>
                </p:cNvSpPr>
                <p:nvPr/>
              </p:nvSpPr>
              <p:spPr bwMode="auto">
                <a:xfrm>
                  <a:off x="2655" y="4037"/>
                  <a:ext cx="285" cy="215"/>
                </a:xfrm>
                <a:custGeom>
                  <a:avLst/>
                  <a:gdLst>
                    <a:gd name="T0" fmla="*/ 121 w 285"/>
                    <a:gd name="T1" fmla="*/ 13 h 215"/>
                    <a:gd name="T2" fmla="*/ 145 w 285"/>
                    <a:gd name="T3" fmla="*/ 3 h 215"/>
                    <a:gd name="T4" fmla="*/ 175 w 285"/>
                    <a:gd name="T5" fmla="*/ 15 h 215"/>
                    <a:gd name="T6" fmla="*/ 166 w 285"/>
                    <a:gd name="T7" fmla="*/ 69 h 215"/>
                    <a:gd name="T8" fmla="*/ 115 w 285"/>
                    <a:gd name="T9" fmla="*/ 116 h 215"/>
                    <a:gd name="T10" fmla="*/ 98 w 285"/>
                    <a:gd name="T11" fmla="*/ 157 h 215"/>
                    <a:gd name="T12" fmla="*/ 191 w 285"/>
                    <a:gd name="T13" fmla="*/ 128 h 215"/>
                    <a:gd name="T14" fmla="*/ 233 w 285"/>
                    <a:gd name="T15" fmla="*/ 105 h 215"/>
                    <a:gd name="T16" fmla="*/ 253 w 285"/>
                    <a:gd name="T17" fmla="*/ 77 h 215"/>
                    <a:gd name="T18" fmla="*/ 275 w 285"/>
                    <a:gd name="T19" fmla="*/ 77 h 215"/>
                    <a:gd name="T20" fmla="*/ 285 w 285"/>
                    <a:gd name="T21" fmla="*/ 89 h 215"/>
                    <a:gd name="T22" fmla="*/ 269 w 285"/>
                    <a:gd name="T23" fmla="*/ 130 h 215"/>
                    <a:gd name="T24" fmla="*/ 263 w 285"/>
                    <a:gd name="T25" fmla="*/ 139 h 215"/>
                    <a:gd name="T26" fmla="*/ 262 w 285"/>
                    <a:gd name="T27" fmla="*/ 148 h 215"/>
                    <a:gd name="T28" fmla="*/ 260 w 285"/>
                    <a:gd name="T29" fmla="*/ 157 h 215"/>
                    <a:gd name="T30" fmla="*/ 257 w 285"/>
                    <a:gd name="T31" fmla="*/ 166 h 215"/>
                    <a:gd name="T32" fmla="*/ 256 w 285"/>
                    <a:gd name="T33" fmla="*/ 175 h 215"/>
                    <a:gd name="T34" fmla="*/ 256 w 285"/>
                    <a:gd name="T35" fmla="*/ 184 h 215"/>
                    <a:gd name="T36" fmla="*/ 256 w 285"/>
                    <a:gd name="T37" fmla="*/ 193 h 215"/>
                    <a:gd name="T38" fmla="*/ 253 w 285"/>
                    <a:gd name="T39" fmla="*/ 202 h 215"/>
                    <a:gd name="T40" fmla="*/ 244 w 285"/>
                    <a:gd name="T41" fmla="*/ 208 h 215"/>
                    <a:gd name="T42" fmla="*/ 233 w 285"/>
                    <a:gd name="T43" fmla="*/ 211 h 215"/>
                    <a:gd name="T44" fmla="*/ 224 w 285"/>
                    <a:gd name="T45" fmla="*/ 213 h 215"/>
                    <a:gd name="T46" fmla="*/ 212 w 285"/>
                    <a:gd name="T47" fmla="*/ 215 h 215"/>
                    <a:gd name="T48" fmla="*/ 203 w 285"/>
                    <a:gd name="T49" fmla="*/ 213 h 215"/>
                    <a:gd name="T50" fmla="*/ 194 w 285"/>
                    <a:gd name="T51" fmla="*/ 207 h 215"/>
                    <a:gd name="T52" fmla="*/ 186 w 285"/>
                    <a:gd name="T53" fmla="*/ 201 h 215"/>
                    <a:gd name="T54" fmla="*/ 184 w 285"/>
                    <a:gd name="T55" fmla="*/ 192 h 215"/>
                    <a:gd name="T56" fmla="*/ 194 w 285"/>
                    <a:gd name="T57" fmla="*/ 186 h 215"/>
                    <a:gd name="T58" fmla="*/ 203 w 285"/>
                    <a:gd name="T59" fmla="*/ 178 h 215"/>
                    <a:gd name="T60" fmla="*/ 210 w 285"/>
                    <a:gd name="T61" fmla="*/ 171 h 215"/>
                    <a:gd name="T62" fmla="*/ 227 w 285"/>
                    <a:gd name="T63" fmla="*/ 140 h 215"/>
                    <a:gd name="T64" fmla="*/ 154 w 285"/>
                    <a:gd name="T65" fmla="*/ 180 h 215"/>
                    <a:gd name="T66" fmla="*/ 60 w 285"/>
                    <a:gd name="T67" fmla="*/ 208 h 215"/>
                    <a:gd name="T68" fmla="*/ 16 w 285"/>
                    <a:gd name="T69" fmla="*/ 208 h 215"/>
                    <a:gd name="T70" fmla="*/ 0 w 285"/>
                    <a:gd name="T71" fmla="*/ 186 h 215"/>
                    <a:gd name="T72" fmla="*/ 9 w 285"/>
                    <a:gd name="T73" fmla="*/ 151 h 215"/>
                    <a:gd name="T74" fmla="*/ 46 w 285"/>
                    <a:gd name="T75" fmla="*/ 113 h 215"/>
                    <a:gd name="T76" fmla="*/ 90 w 285"/>
                    <a:gd name="T77" fmla="*/ 71 h 21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85"/>
                    <a:gd name="T118" fmla="*/ 0 h 215"/>
                    <a:gd name="T119" fmla="*/ 285 w 285"/>
                    <a:gd name="T120" fmla="*/ 215 h 21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85" h="215">
                      <a:moveTo>
                        <a:pt x="103" y="57"/>
                      </a:moveTo>
                      <a:lnTo>
                        <a:pt x="121" y="13"/>
                      </a:lnTo>
                      <a:lnTo>
                        <a:pt x="140" y="1"/>
                      </a:lnTo>
                      <a:lnTo>
                        <a:pt x="145" y="3"/>
                      </a:lnTo>
                      <a:lnTo>
                        <a:pt x="162" y="0"/>
                      </a:lnTo>
                      <a:lnTo>
                        <a:pt x="175" y="15"/>
                      </a:lnTo>
                      <a:lnTo>
                        <a:pt x="181" y="39"/>
                      </a:lnTo>
                      <a:lnTo>
                        <a:pt x="166" y="69"/>
                      </a:lnTo>
                      <a:lnTo>
                        <a:pt x="148" y="87"/>
                      </a:lnTo>
                      <a:lnTo>
                        <a:pt x="115" y="116"/>
                      </a:lnTo>
                      <a:lnTo>
                        <a:pt x="63" y="171"/>
                      </a:lnTo>
                      <a:lnTo>
                        <a:pt x="98" y="157"/>
                      </a:lnTo>
                      <a:lnTo>
                        <a:pt x="134" y="142"/>
                      </a:lnTo>
                      <a:lnTo>
                        <a:pt x="191" y="128"/>
                      </a:lnTo>
                      <a:lnTo>
                        <a:pt x="218" y="118"/>
                      </a:lnTo>
                      <a:lnTo>
                        <a:pt x="233" y="105"/>
                      </a:lnTo>
                      <a:lnTo>
                        <a:pt x="247" y="81"/>
                      </a:lnTo>
                      <a:lnTo>
                        <a:pt x="253" y="77"/>
                      </a:lnTo>
                      <a:lnTo>
                        <a:pt x="263" y="75"/>
                      </a:lnTo>
                      <a:lnTo>
                        <a:pt x="275" y="77"/>
                      </a:lnTo>
                      <a:lnTo>
                        <a:pt x="281" y="81"/>
                      </a:lnTo>
                      <a:lnTo>
                        <a:pt x="285" y="89"/>
                      </a:lnTo>
                      <a:lnTo>
                        <a:pt x="281" y="102"/>
                      </a:lnTo>
                      <a:lnTo>
                        <a:pt x="269" y="130"/>
                      </a:lnTo>
                      <a:lnTo>
                        <a:pt x="266" y="134"/>
                      </a:lnTo>
                      <a:lnTo>
                        <a:pt x="263" y="139"/>
                      </a:lnTo>
                      <a:lnTo>
                        <a:pt x="263" y="143"/>
                      </a:lnTo>
                      <a:lnTo>
                        <a:pt x="262" y="148"/>
                      </a:lnTo>
                      <a:lnTo>
                        <a:pt x="262" y="152"/>
                      </a:lnTo>
                      <a:lnTo>
                        <a:pt x="260" y="157"/>
                      </a:lnTo>
                      <a:lnTo>
                        <a:pt x="259" y="162"/>
                      </a:lnTo>
                      <a:lnTo>
                        <a:pt x="257" y="166"/>
                      </a:lnTo>
                      <a:lnTo>
                        <a:pt x="256" y="171"/>
                      </a:lnTo>
                      <a:lnTo>
                        <a:pt x="256" y="175"/>
                      </a:lnTo>
                      <a:lnTo>
                        <a:pt x="256" y="180"/>
                      </a:lnTo>
                      <a:lnTo>
                        <a:pt x="256" y="184"/>
                      </a:lnTo>
                      <a:lnTo>
                        <a:pt x="256" y="189"/>
                      </a:lnTo>
                      <a:lnTo>
                        <a:pt x="256" y="193"/>
                      </a:lnTo>
                      <a:lnTo>
                        <a:pt x="254" y="198"/>
                      </a:lnTo>
                      <a:lnTo>
                        <a:pt x="253" y="202"/>
                      </a:lnTo>
                      <a:lnTo>
                        <a:pt x="248" y="205"/>
                      </a:lnTo>
                      <a:lnTo>
                        <a:pt x="244" y="208"/>
                      </a:lnTo>
                      <a:lnTo>
                        <a:pt x="239" y="210"/>
                      </a:lnTo>
                      <a:lnTo>
                        <a:pt x="233" y="211"/>
                      </a:lnTo>
                      <a:lnTo>
                        <a:pt x="228" y="213"/>
                      </a:lnTo>
                      <a:lnTo>
                        <a:pt x="224" y="213"/>
                      </a:lnTo>
                      <a:lnTo>
                        <a:pt x="218" y="213"/>
                      </a:lnTo>
                      <a:lnTo>
                        <a:pt x="212" y="215"/>
                      </a:lnTo>
                      <a:lnTo>
                        <a:pt x="207" y="213"/>
                      </a:lnTo>
                      <a:lnTo>
                        <a:pt x="203" y="213"/>
                      </a:lnTo>
                      <a:lnTo>
                        <a:pt x="197" y="211"/>
                      </a:lnTo>
                      <a:lnTo>
                        <a:pt x="194" y="207"/>
                      </a:lnTo>
                      <a:lnTo>
                        <a:pt x="189" y="205"/>
                      </a:lnTo>
                      <a:lnTo>
                        <a:pt x="186" y="201"/>
                      </a:lnTo>
                      <a:lnTo>
                        <a:pt x="184" y="196"/>
                      </a:lnTo>
                      <a:lnTo>
                        <a:pt x="184" y="192"/>
                      </a:lnTo>
                      <a:lnTo>
                        <a:pt x="187" y="187"/>
                      </a:lnTo>
                      <a:lnTo>
                        <a:pt x="194" y="186"/>
                      </a:lnTo>
                      <a:lnTo>
                        <a:pt x="198" y="181"/>
                      </a:lnTo>
                      <a:lnTo>
                        <a:pt x="203" y="178"/>
                      </a:lnTo>
                      <a:lnTo>
                        <a:pt x="206" y="174"/>
                      </a:lnTo>
                      <a:lnTo>
                        <a:pt x="210" y="171"/>
                      </a:lnTo>
                      <a:lnTo>
                        <a:pt x="215" y="166"/>
                      </a:lnTo>
                      <a:lnTo>
                        <a:pt x="227" y="140"/>
                      </a:lnTo>
                      <a:lnTo>
                        <a:pt x="194" y="160"/>
                      </a:lnTo>
                      <a:lnTo>
                        <a:pt x="154" y="180"/>
                      </a:lnTo>
                      <a:lnTo>
                        <a:pt x="100" y="198"/>
                      </a:lnTo>
                      <a:lnTo>
                        <a:pt x="60" y="208"/>
                      </a:lnTo>
                      <a:lnTo>
                        <a:pt x="33" y="213"/>
                      </a:lnTo>
                      <a:lnTo>
                        <a:pt x="16" y="208"/>
                      </a:lnTo>
                      <a:lnTo>
                        <a:pt x="6" y="201"/>
                      </a:lnTo>
                      <a:lnTo>
                        <a:pt x="0" y="186"/>
                      </a:lnTo>
                      <a:lnTo>
                        <a:pt x="3" y="169"/>
                      </a:lnTo>
                      <a:lnTo>
                        <a:pt x="9" y="151"/>
                      </a:lnTo>
                      <a:lnTo>
                        <a:pt x="24" y="136"/>
                      </a:lnTo>
                      <a:lnTo>
                        <a:pt x="46" y="113"/>
                      </a:lnTo>
                      <a:lnTo>
                        <a:pt x="72" y="87"/>
                      </a:lnTo>
                      <a:lnTo>
                        <a:pt x="90" y="71"/>
                      </a:lnTo>
                      <a:lnTo>
                        <a:pt x="103" y="57"/>
                      </a:lnTo>
                      <a:close/>
                    </a:path>
                  </a:pathLst>
                </a:custGeom>
                <a:solidFill>
                  <a:srgbClr val="000000"/>
                </a:solidFill>
                <a:ln w="9525">
                  <a:noFill/>
                  <a:round/>
                  <a:headEnd/>
                  <a:tailEnd/>
                </a:ln>
              </p:spPr>
              <p:txBody>
                <a:bodyPr>
                  <a:prstTxWarp prst="textNoShape">
                    <a:avLst/>
                  </a:prstTxWarp>
                </a:bodyPr>
                <a:lstStyle/>
                <a:p>
                  <a:endParaRPr lang="en-US"/>
                </a:p>
              </p:txBody>
            </p:sp>
            <p:sp>
              <p:nvSpPr>
                <p:cNvPr id="39995" name="Freeform 38"/>
                <p:cNvSpPr>
                  <a:spLocks/>
                </p:cNvSpPr>
                <p:nvPr/>
              </p:nvSpPr>
              <p:spPr bwMode="auto">
                <a:xfrm>
                  <a:off x="2569" y="4014"/>
                  <a:ext cx="284" cy="215"/>
                </a:xfrm>
                <a:custGeom>
                  <a:avLst/>
                  <a:gdLst>
                    <a:gd name="T0" fmla="*/ 121 w 284"/>
                    <a:gd name="T1" fmla="*/ 13 h 215"/>
                    <a:gd name="T2" fmla="*/ 145 w 284"/>
                    <a:gd name="T3" fmla="*/ 3 h 215"/>
                    <a:gd name="T4" fmla="*/ 175 w 284"/>
                    <a:gd name="T5" fmla="*/ 15 h 215"/>
                    <a:gd name="T6" fmla="*/ 166 w 284"/>
                    <a:gd name="T7" fmla="*/ 69 h 215"/>
                    <a:gd name="T8" fmla="*/ 115 w 284"/>
                    <a:gd name="T9" fmla="*/ 116 h 215"/>
                    <a:gd name="T10" fmla="*/ 98 w 284"/>
                    <a:gd name="T11" fmla="*/ 157 h 215"/>
                    <a:gd name="T12" fmla="*/ 190 w 284"/>
                    <a:gd name="T13" fmla="*/ 128 h 215"/>
                    <a:gd name="T14" fmla="*/ 233 w 284"/>
                    <a:gd name="T15" fmla="*/ 105 h 215"/>
                    <a:gd name="T16" fmla="*/ 252 w 284"/>
                    <a:gd name="T17" fmla="*/ 77 h 215"/>
                    <a:gd name="T18" fmla="*/ 275 w 284"/>
                    <a:gd name="T19" fmla="*/ 77 h 215"/>
                    <a:gd name="T20" fmla="*/ 284 w 284"/>
                    <a:gd name="T21" fmla="*/ 89 h 215"/>
                    <a:gd name="T22" fmla="*/ 269 w 284"/>
                    <a:gd name="T23" fmla="*/ 130 h 215"/>
                    <a:gd name="T24" fmla="*/ 263 w 284"/>
                    <a:gd name="T25" fmla="*/ 139 h 215"/>
                    <a:gd name="T26" fmla="*/ 261 w 284"/>
                    <a:gd name="T27" fmla="*/ 148 h 215"/>
                    <a:gd name="T28" fmla="*/ 260 w 284"/>
                    <a:gd name="T29" fmla="*/ 157 h 215"/>
                    <a:gd name="T30" fmla="*/ 257 w 284"/>
                    <a:gd name="T31" fmla="*/ 166 h 215"/>
                    <a:gd name="T32" fmla="*/ 255 w 284"/>
                    <a:gd name="T33" fmla="*/ 175 h 215"/>
                    <a:gd name="T34" fmla="*/ 255 w 284"/>
                    <a:gd name="T35" fmla="*/ 184 h 215"/>
                    <a:gd name="T36" fmla="*/ 255 w 284"/>
                    <a:gd name="T37" fmla="*/ 193 h 215"/>
                    <a:gd name="T38" fmla="*/ 252 w 284"/>
                    <a:gd name="T39" fmla="*/ 202 h 215"/>
                    <a:gd name="T40" fmla="*/ 243 w 284"/>
                    <a:gd name="T41" fmla="*/ 208 h 215"/>
                    <a:gd name="T42" fmla="*/ 233 w 284"/>
                    <a:gd name="T43" fmla="*/ 211 h 215"/>
                    <a:gd name="T44" fmla="*/ 224 w 284"/>
                    <a:gd name="T45" fmla="*/ 213 h 215"/>
                    <a:gd name="T46" fmla="*/ 211 w 284"/>
                    <a:gd name="T47" fmla="*/ 215 h 215"/>
                    <a:gd name="T48" fmla="*/ 202 w 284"/>
                    <a:gd name="T49" fmla="*/ 213 h 215"/>
                    <a:gd name="T50" fmla="*/ 193 w 284"/>
                    <a:gd name="T51" fmla="*/ 207 h 215"/>
                    <a:gd name="T52" fmla="*/ 186 w 284"/>
                    <a:gd name="T53" fmla="*/ 201 h 215"/>
                    <a:gd name="T54" fmla="*/ 184 w 284"/>
                    <a:gd name="T55" fmla="*/ 192 h 215"/>
                    <a:gd name="T56" fmla="*/ 193 w 284"/>
                    <a:gd name="T57" fmla="*/ 186 h 215"/>
                    <a:gd name="T58" fmla="*/ 202 w 284"/>
                    <a:gd name="T59" fmla="*/ 178 h 215"/>
                    <a:gd name="T60" fmla="*/ 210 w 284"/>
                    <a:gd name="T61" fmla="*/ 171 h 215"/>
                    <a:gd name="T62" fmla="*/ 227 w 284"/>
                    <a:gd name="T63" fmla="*/ 140 h 215"/>
                    <a:gd name="T64" fmla="*/ 154 w 284"/>
                    <a:gd name="T65" fmla="*/ 180 h 215"/>
                    <a:gd name="T66" fmla="*/ 60 w 284"/>
                    <a:gd name="T67" fmla="*/ 208 h 215"/>
                    <a:gd name="T68" fmla="*/ 17 w 284"/>
                    <a:gd name="T69" fmla="*/ 208 h 215"/>
                    <a:gd name="T70" fmla="*/ 0 w 284"/>
                    <a:gd name="T71" fmla="*/ 186 h 215"/>
                    <a:gd name="T72" fmla="*/ 9 w 284"/>
                    <a:gd name="T73" fmla="*/ 151 h 215"/>
                    <a:gd name="T74" fmla="*/ 47 w 284"/>
                    <a:gd name="T75" fmla="*/ 113 h 215"/>
                    <a:gd name="T76" fmla="*/ 91 w 284"/>
                    <a:gd name="T77" fmla="*/ 71 h 21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84"/>
                    <a:gd name="T118" fmla="*/ 0 h 215"/>
                    <a:gd name="T119" fmla="*/ 284 w 284"/>
                    <a:gd name="T120" fmla="*/ 215 h 21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84" h="215">
                      <a:moveTo>
                        <a:pt x="103" y="57"/>
                      </a:moveTo>
                      <a:lnTo>
                        <a:pt x="121" y="13"/>
                      </a:lnTo>
                      <a:lnTo>
                        <a:pt x="140" y="1"/>
                      </a:lnTo>
                      <a:lnTo>
                        <a:pt x="145" y="3"/>
                      </a:lnTo>
                      <a:lnTo>
                        <a:pt x="162" y="0"/>
                      </a:lnTo>
                      <a:lnTo>
                        <a:pt x="175" y="15"/>
                      </a:lnTo>
                      <a:lnTo>
                        <a:pt x="181" y="39"/>
                      </a:lnTo>
                      <a:lnTo>
                        <a:pt x="166" y="69"/>
                      </a:lnTo>
                      <a:lnTo>
                        <a:pt x="148" y="87"/>
                      </a:lnTo>
                      <a:lnTo>
                        <a:pt x="115" y="116"/>
                      </a:lnTo>
                      <a:lnTo>
                        <a:pt x="63" y="171"/>
                      </a:lnTo>
                      <a:lnTo>
                        <a:pt x="98" y="157"/>
                      </a:lnTo>
                      <a:lnTo>
                        <a:pt x="134" y="142"/>
                      </a:lnTo>
                      <a:lnTo>
                        <a:pt x="190" y="128"/>
                      </a:lnTo>
                      <a:lnTo>
                        <a:pt x="218" y="118"/>
                      </a:lnTo>
                      <a:lnTo>
                        <a:pt x="233" y="105"/>
                      </a:lnTo>
                      <a:lnTo>
                        <a:pt x="246" y="81"/>
                      </a:lnTo>
                      <a:lnTo>
                        <a:pt x="252" y="77"/>
                      </a:lnTo>
                      <a:lnTo>
                        <a:pt x="263" y="75"/>
                      </a:lnTo>
                      <a:lnTo>
                        <a:pt x="275" y="77"/>
                      </a:lnTo>
                      <a:lnTo>
                        <a:pt x="281" y="81"/>
                      </a:lnTo>
                      <a:lnTo>
                        <a:pt x="284" y="89"/>
                      </a:lnTo>
                      <a:lnTo>
                        <a:pt x="281" y="102"/>
                      </a:lnTo>
                      <a:lnTo>
                        <a:pt x="269" y="130"/>
                      </a:lnTo>
                      <a:lnTo>
                        <a:pt x="266" y="134"/>
                      </a:lnTo>
                      <a:lnTo>
                        <a:pt x="263" y="139"/>
                      </a:lnTo>
                      <a:lnTo>
                        <a:pt x="263" y="143"/>
                      </a:lnTo>
                      <a:lnTo>
                        <a:pt x="261" y="148"/>
                      </a:lnTo>
                      <a:lnTo>
                        <a:pt x="261" y="152"/>
                      </a:lnTo>
                      <a:lnTo>
                        <a:pt x="260" y="157"/>
                      </a:lnTo>
                      <a:lnTo>
                        <a:pt x="258" y="162"/>
                      </a:lnTo>
                      <a:lnTo>
                        <a:pt x="257" y="166"/>
                      </a:lnTo>
                      <a:lnTo>
                        <a:pt x="255" y="171"/>
                      </a:lnTo>
                      <a:lnTo>
                        <a:pt x="255" y="175"/>
                      </a:lnTo>
                      <a:lnTo>
                        <a:pt x="255" y="180"/>
                      </a:lnTo>
                      <a:lnTo>
                        <a:pt x="255" y="184"/>
                      </a:lnTo>
                      <a:lnTo>
                        <a:pt x="255" y="189"/>
                      </a:lnTo>
                      <a:lnTo>
                        <a:pt x="255" y="193"/>
                      </a:lnTo>
                      <a:lnTo>
                        <a:pt x="254" y="198"/>
                      </a:lnTo>
                      <a:lnTo>
                        <a:pt x="252" y="202"/>
                      </a:lnTo>
                      <a:lnTo>
                        <a:pt x="248" y="205"/>
                      </a:lnTo>
                      <a:lnTo>
                        <a:pt x="243" y="208"/>
                      </a:lnTo>
                      <a:lnTo>
                        <a:pt x="239" y="210"/>
                      </a:lnTo>
                      <a:lnTo>
                        <a:pt x="233" y="211"/>
                      </a:lnTo>
                      <a:lnTo>
                        <a:pt x="228" y="213"/>
                      </a:lnTo>
                      <a:lnTo>
                        <a:pt x="224" y="213"/>
                      </a:lnTo>
                      <a:lnTo>
                        <a:pt x="218" y="213"/>
                      </a:lnTo>
                      <a:lnTo>
                        <a:pt x="211" y="215"/>
                      </a:lnTo>
                      <a:lnTo>
                        <a:pt x="207" y="213"/>
                      </a:lnTo>
                      <a:lnTo>
                        <a:pt x="202" y="213"/>
                      </a:lnTo>
                      <a:lnTo>
                        <a:pt x="196" y="211"/>
                      </a:lnTo>
                      <a:lnTo>
                        <a:pt x="193" y="207"/>
                      </a:lnTo>
                      <a:lnTo>
                        <a:pt x="189" y="205"/>
                      </a:lnTo>
                      <a:lnTo>
                        <a:pt x="186" y="201"/>
                      </a:lnTo>
                      <a:lnTo>
                        <a:pt x="184" y="196"/>
                      </a:lnTo>
                      <a:lnTo>
                        <a:pt x="184" y="192"/>
                      </a:lnTo>
                      <a:lnTo>
                        <a:pt x="187" y="187"/>
                      </a:lnTo>
                      <a:lnTo>
                        <a:pt x="193" y="186"/>
                      </a:lnTo>
                      <a:lnTo>
                        <a:pt x="198" y="181"/>
                      </a:lnTo>
                      <a:lnTo>
                        <a:pt x="202" y="178"/>
                      </a:lnTo>
                      <a:lnTo>
                        <a:pt x="205" y="174"/>
                      </a:lnTo>
                      <a:lnTo>
                        <a:pt x="210" y="171"/>
                      </a:lnTo>
                      <a:lnTo>
                        <a:pt x="215" y="166"/>
                      </a:lnTo>
                      <a:lnTo>
                        <a:pt x="227" y="140"/>
                      </a:lnTo>
                      <a:lnTo>
                        <a:pt x="193" y="160"/>
                      </a:lnTo>
                      <a:lnTo>
                        <a:pt x="154" y="180"/>
                      </a:lnTo>
                      <a:lnTo>
                        <a:pt x="100" y="198"/>
                      </a:lnTo>
                      <a:lnTo>
                        <a:pt x="60" y="208"/>
                      </a:lnTo>
                      <a:lnTo>
                        <a:pt x="33" y="213"/>
                      </a:lnTo>
                      <a:lnTo>
                        <a:pt x="17" y="208"/>
                      </a:lnTo>
                      <a:lnTo>
                        <a:pt x="6" y="201"/>
                      </a:lnTo>
                      <a:lnTo>
                        <a:pt x="0" y="186"/>
                      </a:lnTo>
                      <a:lnTo>
                        <a:pt x="3" y="169"/>
                      </a:lnTo>
                      <a:lnTo>
                        <a:pt x="9" y="151"/>
                      </a:lnTo>
                      <a:lnTo>
                        <a:pt x="24" y="136"/>
                      </a:lnTo>
                      <a:lnTo>
                        <a:pt x="47" y="113"/>
                      </a:lnTo>
                      <a:lnTo>
                        <a:pt x="73" y="87"/>
                      </a:lnTo>
                      <a:lnTo>
                        <a:pt x="91" y="71"/>
                      </a:lnTo>
                      <a:lnTo>
                        <a:pt x="103" y="57"/>
                      </a:lnTo>
                      <a:close/>
                    </a:path>
                  </a:pathLst>
                </a:custGeom>
                <a:solidFill>
                  <a:srgbClr val="000000"/>
                </a:solidFill>
                <a:ln w="9525">
                  <a:noFill/>
                  <a:round/>
                  <a:headEnd/>
                  <a:tailEnd/>
                </a:ln>
              </p:spPr>
              <p:txBody>
                <a:bodyPr>
                  <a:prstTxWarp prst="textNoShape">
                    <a:avLst/>
                  </a:prstTxWarp>
                </a:bodyPr>
                <a:lstStyle/>
                <a:p>
                  <a:endParaRPr lang="en-US"/>
                </a:p>
              </p:txBody>
            </p:sp>
            <p:sp>
              <p:nvSpPr>
                <p:cNvPr id="39996" name="Freeform 39"/>
                <p:cNvSpPr>
                  <a:spLocks/>
                </p:cNvSpPr>
                <p:nvPr/>
              </p:nvSpPr>
              <p:spPr bwMode="auto">
                <a:xfrm>
                  <a:off x="2698" y="3508"/>
                  <a:ext cx="275" cy="357"/>
                </a:xfrm>
                <a:custGeom>
                  <a:avLst/>
                  <a:gdLst>
                    <a:gd name="T0" fmla="*/ 10 w 275"/>
                    <a:gd name="T1" fmla="*/ 303 h 357"/>
                    <a:gd name="T2" fmla="*/ 1 w 275"/>
                    <a:gd name="T3" fmla="*/ 339 h 357"/>
                    <a:gd name="T4" fmla="*/ 36 w 275"/>
                    <a:gd name="T5" fmla="*/ 357 h 357"/>
                    <a:gd name="T6" fmla="*/ 120 w 275"/>
                    <a:gd name="T7" fmla="*/ 348 h 357"/>
                    <a:gd name="T8" fmla="*/ 196 w 275"/>
                    <a:gd name="T9" fmla="*/ 327 h 357"/>
                    <a:gd name="T10" fmla="*/ 241 w 275"/>
                    <a:gd name="T11" fmla="*/ 297 h 357"/>
                    <a:gd name="T12" fmla="*/ 258 w 275"/>
                    <a:gd name="T13" fmla="*/ 250 h 357"/>
                    <a:gd name="T14" fmla="*/ 247 w 275"/>
                    <a:gd name="T15" fmla="*/ 179 h 357"/>
                    <a:gd name="T16" fmla="*/ 229 w 275"/>
                    <a:gd name="T17" fmla="*/ 105 h 357"/>
                    <a:gd name="T18" fmla="*/ 231 w 275"/>
                    <a:gd name="T19" fmla="*/ 69 h 357"/>
                    <a:gd name="T20" fmla="*/ 235 w 275"/>
                    <a:gd name="T21" fmla="*/ 59 h 357"/>
                    <a:gd name="T22" fmla="*/ 243 w 275"/>
                    <a:gd name="T23" fmla="*/ 53 h 357"/>
                    <a:gd name="T24" fmla="*/ 252 w 275"/>
                    <a:gd name="T25" fmla="*/ 50 h 357"/>
                    <a:gd name="T26" fmla="*/ 261 w 275"/>
                    <a:gd name="T27" fmla="*/ 46 h 357"/>
                    <a:gd name="T28" fmla="*/ 268 w 275"/>
                    <a:gd name="T29" fmla="*/ 41 h 357"/>
                    <a:gd name="T30" fmla="*/ 273 w 275"/>
                    <a:gd name="T31" fmla="*/ 32 h 357"/>
                    <a:gd name="T32" fmla="*/ 275 w 275"/>
                    <a:gd name="T33" fmla="*/ 23 h 357"/>
                    <a:gd name="T34" fmla="*/ 265 w 275"/>
                    <a:gd name="T35" fmla="*/ 19 h 357"/>
                    <a:gd name="T36" fmla="*/ 256 w 275"/>
                    <a:gd name="T37" fmla="*/ 17 h 357"/>
                    <a:gd name="T38" fmla="*/ 247 w 275"/>
                    <a:gd name="T39" fmla="*/ 22 h 357"/>
                    <a:gd name="T40" fmla="*/ 238 w 275"/>
                    <a:gd name="T41" fmla="*/ 29 h 357"/>
                    <a:gd name="T42" fmla="*/ 229 w 275"/>
                    <a:gd name="T43" fmla="*/ 35 h 357"/>
                    <a:gd name="T44" fmla="*/ 223 w 275"/>
                    <a:gd name="T45" fmla="*/ 44 h 357"/>
                    <a:gd name="T46" fmla="*/ 214 w 275"/>
                    <a:gd name="T47" fmla="*/ 44 h 357"/>
                    <a:gd name="T48" fmla="*/ 211 w 275"/>
                    <a:gd name="T49" fmla="*/ 35 h 357"/>
                    <a:gd name="T50" fmla="*/ 217 w 275"/>
                    <a:gd name="T51" fmla="*/ 25 h 357"/>
                    <a:gd name="T52" fmla="*/ 220 w 275"/>
                    <a:gd name="T53" fmla="*/ 14 h 357"/>
                    <a:gd name="T54" fmla="*/ 214 w 275"/>
                    <a:gd name="T55" fmla="*/ 7 h 357"/>
                    <a:gd name="T56" fmla="*/ 205 w 275"/>
                    <a:gd name="T57" fmla="*/ 0 h 357"/>
                    <a:gd name="T58" fmla="*/ 194 w 275"/>
                    <a:gd name="T59" fmla="*/ 2 h 357"/>
                    <a:gd name="T60" fmla="*/ 188 w 275"/>
                    <a:gd name="T61" fmla="*/ 11 h 357"/>
                    <a:gd name="T62" fmla="*/ 187 w 275"/>
                    <a:gd name="T63" fmla="*/ 20 h 357"/>
                    <a:gd name="T64" fmla="*/ 188 w 275"/>
                    <a:gd name="T65" fmla="*/ 29 h 357"/>
                    <a:gd name="T66" fmla="*/ 193 w 275"/>
                    <a:gd name="T67" fmla="*/ 38 h 357"/>
                    <a:gd name="T68" fmla="*/ 194 w 275"/>
                    <a:gd name="T69" fmla="*/ 47 h 357"/>
                    <a:gd name="T70" fmla="*/ 196 w 275"/>
                    <a:gd name="T71" fmla="*/ 56 h 357"/>
                    <a:gd name="T72" fmla="*/ 196 w 275"/>
                    <a:gd name="T73" fmla="*/ 66 h 357"/>
                    <a:gd name="T74" fmla="*/ 187 w 275"/>
                    <a:gd name="T75" fmla="*/ 69 h 357"/>
                    <a:gd name="T76" fmla="*/ 175 w 275"/>
                    <a:gd name="T77" fmla="*/ 69 h 357"/>
                    <a:gd name="T78" fmla="*/ 164 w 275"/>
                    <a:gd name="T79" fmla="*/ 66 h 357"/>
                    <a:gd name="T80" fmla="*/ 155 w 275"/>
                    <a:gd name="T81" fmla="*/ 66 h 357"/>
                    <a:gd name="T82" fmla="*/ 145 w 275"/>
                    <a:gd name="T83" fmla="*/ 66 h 357"/>
                    <a:gd name="T84" fmla="*/ 137 w 275"/>
                    <a:gd name="T85" fmla="*/ 72 h 357"/>
                    <a:gd name="T86" fmla="*/ 132 w 275"/>
                    <a:gd name="T87" fmla="*/ 81 h 357"/>
                    <a:gd name="T88" fmla="*/ 139 w 275"/>
                    <a:gd name="T89" fmla="*/ 90 h 357"/>
                    <a:gd name="T90" fmla="*/ 148 w 275"/>
                    <a:gd name="T91" fmla="*/ 93 h 357"/>
                    <a:gd name="T92" fmla="*/ 157 w 275"/>
                    <a:gd name="T93" fmla="*/ 96 h 357"/>
                    <a:gd name="T94" fmla="*/ 166 w 275"/>
                    <a:gd name="T95" fmla="*/ 94 h 357"/>
                    <a:gd name="T96" fmla="*/ 176 w 275"/>
                    <a:gd name="T97" fmla="*/ 91 h 357"/>
                    <a:gd name="T98" fmla="*/ 185 w 275"/>
                    <a:gd name="T99" fmla="*/ 90 h 357"/>
                    <a:gd name="T100" fmla="*/ 203 w 275"/>
                    <a:gd name="T101" fmla="*/ 94 h 357"/>
                    <a:gd name="T102" fmla="*/ 214 w 275"/>
                    <a:gd name="T103" fmla="*/ 182 h 357"/>
                    <a:gd name="T104" fmla="*/ 214 w 275"/>
                    <a:gd name="T105" fmla="*/ 241 h 357"/>
                    <a:gd name="T106" fmla="*/ 184 w 275"/>
                    <a:gd name="T107" fmla="*/ 283 h 357"/>
                    <a:gd name="T108" fmla="*/ 102 w 275"/>
                    <a:gd name="T109" fmla="*/ 297 h 357"/>
                    <a:gd name="T110" fmla="*/ 34 w 275"/>
                    <a:gd name="T111" fmla="*/ 299 h 35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75"/>
                    <a:gd name="T169" fmla="*/ 0 h 357"/>
                    <a:gd name="T170" fmla="*/ 275 w 275"/>
                    <a:gd name="T171" fmla="*/ 357 h 357"/>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75" h="357">
                      <a:moveTo>
                        <a:pt x="34" y="299"/>
                      </a:moveTo>
                      <a:lnTo>
                        <a:pt x="10" y="303"/>
                      </a:lnTo>
                      <a:lnTo>
                        <a:pt x="0" y="315"/>
                      </a:lnTo>
                      <a:lnTo>
                        <a:pt x="1" y="339"/>
                      </a:lnTo>
                      <a:lnTo>
                        <a:pt x="15" y="351"/>
                      </a:lnTo>
                      <a:lnTo>
                        <a:pt x="36" y="357"/>
                      </a:lnTo>
                      <a:lnTo>
                        <a:pt x="80" y="353"/>
                      </a:lnTo>
                      <a:lnTo>
                        <a:pt x="120" y="348"/>
                      </a:lnTo>
                      <a:lnTo>
                        <a:pt x="161" y="339"/>
                      </a:lnTo>
                      <a:lnTo>
                        <a:pt x="196" y="327"/>
                      </a:lnTo>
                      <a:lnTo>
                        <a:pt x="225" y="309"/>
                      </a:lnTo>
                      <a:lnTo>
                        <a:pt x="241" y="297"/>
                      </a:lnTo>
                      <a:lnTo>
                        <a:pt x="253" y="276"/>
                      </a:lnTo>
                      <a:lnTo>
                        <a:pt x="258" y="250"/>
                      </a:lnTo>
                      <a:lnTo>
                        <a:pt x="259" y="212"/>
                      </a:lnTo>
                      <a:lnTo>
                        <a:pt x="247" y="179"/>
                      </a:lnTo>
                      <a:lnTo>
                        <a:pt x="235" y="144"/>
                      </a:lnTo>
                      <a:lnTo>
                        <a:pt x="229" y="105"/>
                      </a:lnTo>
                      <a:lnTo>
                        <a:pt x="229" y="73"/>
                      </a:lnTo>
                      <a:lnTo>
                        <a:pt x="231" y="69"/>
                      </a:lnTo>
                      <a:lnTo>
                        <a:pt x="232" y="64"/>
                      </a:lnTo>
                      <a:lnTo>
                        <a:pt x="235" y="59"/>
                      </a:lnTo>
                      <a:lnTo>
                        <a:pt x="240" y="58"/>
                      </a:lnTo>
                      <a:lnTo>
                        <a:pt x="243" y="53"/>
                      </a:lnTo>
                      <a:lnTo>
                        <a:pt x="247" y="52"/>
                      </a:lnTo>
                      <a:lnTo>
                        <a:pt x="252" y="50"/>
                      </a:lnTo>
                      <a:lnTo>
                        <a:pt x="256" y="49"/>
                      </a:lnTo>
                      <a:lnTo>
                        <a:pt x="261" y="46"/>
                      </a:lnTo>
                      <a:lnTo>
                        <a:pt x="265" y="46"/>
                      </a:lnTo>
                      <a:lnTo>
                        <a:pt x="268" y="41"/>
                      </a:lnTo>
                      <a:lnTo>
                        <a:pt x="271" y="37"/>
                      </a:lnTo>
                      <a:lnTo>
                        <a:pt x="273" y="32"/>
                      </a:lnTo>
                      <a:lnTo>
                        <a:pt x="275" y="28"/>
                      </a:lnTo>
                      <a:lnTo>
                        <a:pt x="275" y="23"/>
                      </a:lnTo>
                      <a:lnTo>
                        <a:pt x="270" y="20"/>
                      </a:lnTo>
                      <a:lnTo>
                        <a:pt x="265" y="19"/>
                      </a:lnTo>
                      <a:lnTo>
                        <a:pt x="261" y="17"/>
                      </a:lnTo>
                      <a:lnTo>
                        <a:pt x="256" y="17"/>
                      </a:lnTo>
                      <a:lnTo>
                        <a:pt x="252" y="19"/>
                      </a:lnTo>
                      <a:lnTo>
                        <a:pt x="247" y="22"/>
                      </a:lnTo>
                      <a:lnTo>
                        <a:pt x="243" y="25"/>
                      </a:lnTo>
                      <a:lnTo>
                        <a:pt x="238" y="29"/>
                      </a:lnTo>
                      <a:lnTo>
                        <a:pt x="234" y="31"/>
                      </a:lnTo>
                      <a:lnTo>
                        <a:pt x="229" y="35"/>
                      </a:lnTo>
                      <a:lnTo>
                        <a:pt x="226" y="40"/>
                      </a:lnTo>
                      <a:lnTo>
                        <a:pt x="223" y="44"/>
                      </a:lnTo>
                      <a:lnTo>
                        <a:pt x="219" y="46"/>
                      </a:lnTo>
                      <a:lnTo>
                        <a:pt x="214" y="44"/>
                      </a:lnTo>
                      <a:lnTo>
                        <a:pt x="213" y="40"/>
                      </a:lnTo>
                      <a:lnTo>
                        <a:pt x="211" y="35"/>
                      </a:lnTo>
                      <a:lnTo>
                        <a:pt x="214" y="31"/>
                      </a:lnTo>
                      <a:lnTo>
                        <a:pt x="217" y="25"/>
                      </a:lnTo>
                      <a:lnTo>
                        <a:pt x="220" y="19"/>
                      </a:lnTo>
                      <a:lnTo>
                        <a:pt x="220" y="14"/>
                      </a:lnTo>
                      <a:lnTo>
                        <a:pt x="216" y="11"/>
                      </a:lnTo>
                      <a:lnTo>
                        <a:pt x="214" y="7"/>
                      </a:lnTo>
                      <a:lnTo>
                        <a:pt x="210" y="2"/>
                      </a:lnTo>
                      <a:lnTo>
                        <a:pt x="205" y="0"/>
                      </a:lnTo>
                      <a:lnTo>
                        <a:pt x="199" y="0"/>
                      </a:lnTo>
                      <a:lnTo>
                        <a:pt x="194" y="2"/>
                      </a:lnTo>
                      <a:lnTo>
                        <a:pt x="191" y="7"/>
                      </a:lnTo>
                      <a:lnTo>
                        <a:pt x="188" y="11"/>
                      </a:lnTo>
                      <a:lnTo>
                        <a:pt x="187" y="16"/>
                      </a:lnTo>
                      <a:lnTo>
                        <a:pt x="187" y="20"/>
                      </a:lnTo>
                      <a:lnTo>
                        <a:pt x="187" y="25"/>
                      </a:lnTo>
                      <a:lnTo>
                        <a:pt x="188" y="29"/>
                      </a:lnTo>
                      <a:lnTo>
                        <a:pt x="191" y="34"/>
                      </a:lnTo>
                      <a:lnTo>
                        <a:pt x="193" y="38"/>
                      </a:lnTo>
                      <a:lnTo>
                        <a:pt x="193" y="43"/>
                      </a:lnTo>
                      <a:lnTo>
                        <a:pt x="194" y="47"/>
                      </a:lnTo>
                      <a:lnTo>
                        <a:pt x="196" y="52"/>
                      </a:lnTo>
                      <a:lnTo>
                        <a:pt x="196" y="56"/>
                      </a:lnTo>
                      <a:lnTo>
                        <a:pt x="199" y="61"/>
                      </a:lnTo>
                      <a:lnTo>
                        <a:pt x="196" y="66"/>
                      </a:lnTo>
                      <a:lnTo>
                        <a:pt x="191" y="67"/>
                      </a:lnTo>
                      <a:lnTo>
                        <a:pt x="187" y="69"/>
                      </a:lnTo>
                      <a:lnTo>
                        <a:pt x="181" y="69"/>
                      </a:lnTo>
                      <a:lnTo>
                        <a:pt x="175" y="69"/>
                      </a:lnTo>
                      <a:lnTo>
                        <a:pt x="169" y="67"/>
                      </a:lnTo>
                      <a:lnTo>
                        <a:pt x="164" y="66"/>
                      </a:lnTo>
                      <a:lnTo>
                        <a:pt x="160" y="66"/>
                      </a:lnTo>
                      <a:lnTo>
                        <a:pt x="155" y="66"/>
                      </a:lnTo>
                      <a:lnTo>
                        <a:pt x="151" y="66"/>
                      </a:lnTo>
                      <a:lnTo>
                        <a:pt x="145" y="66"/>
                      </a:lnTo>
                      <a:lnTo>
                        <a:pt x="140" y="67"/>
                      </a:lnTo>
                      <a:lnTo>
                        <a:pt x="137" y="72"/>
                      </a:lnTo>
                      <a:lnTo>
                        <a:pt x="134" y="76"/>
                      </a:lnTo>
                      <a:lnTo>
                        <a:pt x="132" y="81"/>
                      </a:lnTo>
                      <a:lnTo>
                        <a:pt x="132" y="85"/>
                      </a:lnTo>
                      <a:lnTo>
                        <a:pt x="139" y="90"/>
                      </a:lnTo>
                      <a:lnTo>
                        <a:pt x="143" y="91"/>
                      </a:lnTo>
                      <a:lnTo>
                        <a:pt x="148" y="93"/>
                      </a:lnTo>
                      <a:lnTo>
                        <a:pt x="152" y="96"/>
                      </a:lnTo>
                      <a:lnTo>
                        <a:pt x="157" y="96"/>
                      </a:lnTo>
                      <a:lnTo>
                        <a:pt x="161" y="96"/>
                      </a:lnTo>
                      <a:lnTo>
                        <a:pt x="166" y="94"/>
                      </a:lnTo>
                      <a:lnTo>
                        <a:pt x="172" y="93"/>
                      </a:lnTo>
                      <a:lnTo>
                        <a:pt x="176" y="91"/>
                      </a:lnTo>
                      <a:lnTo>
                        <a:pt x="181" y="90"/>
                      </a:lnTo>
                      <a:lnTo>
                        <a:pt x="185" y="90"/>
                      </a:lnTo>
                      <a:lnTo>
                        <a:pt x="190" y="87"/>
                      </a:lnTo>
                      <a:lnTo>
                        <a:pt x="203" y="94"/>
                      </a:lnTo>
                      <a:lnTo>
                        <a:pt x="207" y="140"/>
                      </a:lnTo>
                      <a:lnTo>
                        <a:pt x="214" y="182"/>
                      </a:lnTo>
                      <a:lnTo>
                        <a:pt x="217" y="214"/>
                      </a:lnTo>
                      <a:lnTo>
                        <a:pt x="214" y="241"/>
                      </a:lnTo>
                      <a:lnTo>
                        <a:pt x="203" y="268"/>
                      </a:lnTo>
                      <a:lnTo>
                        <a:pt x="184" y="283"/>
                      </a:lnTo>
                      <a:lnTo>
                        <a:pt x="146" y="294"/>
                      </a:lnTo>
                      <a:lnTo>
                        <a:pt x="102" y="297"/>
                      </a:lnTo>
                      <a:lnTo>
                        <a:pt x="57" y="297"/>
                      </a:lnTo>
                      <a:lnTo>
                        <a:pt x="34" y="299"/>
                      </a:lnTo>
                      <a:close/>
                    </a:path>
                  </a:pathLst>
                </a:custGeom>
                <a:solidFill>
                  <a:srgbClr val="000000"/>
                </a:solidFill>
                <a:ln w="9525">
                  <a:noFill/>
                  <a:round/>
                  <a:headEnd/>
                  <a:tailEnd/>
                </a:ln>
              </p:spPr>
              <p:txBody>
                <a:bodyPr>
                  <a:prstTxWarp prst="textNoShape">
                    <a:avLst/>
                  </a:prstTxWarp>
                </a:bodyPr>
                <a:lstStyle/>
                <a:p>
                  <a:endParaRPr lang="en-US"/>
                </a:p>
              </p:txBody>
            </p:sp>
          </p:grpSp>
        </p:grpSp>
      </p:grpSp>
      <p:grpSp>
        <p:nvGrpSpPr>
          <p:cNvPr id="9" name="Group 80"/>
          <p:cNvGrpSpPr>
            <a:grpSpLocks/>
          </p:cNvGrpSpPr>
          <p:nvPr/>
        </p:nvGrpSpPr>
        <p:grpSpPr bwMode="auto">
          <a:xfrm>
            <a:off x="4578350" y="4057650"/>
            <a:ext cx="4565650" cy="1195388"/>
            <a:chOff x="4959260" y="4057649"/>
            <a:chExt cx="4946740" cy="1195299"/>
          </a:xfrm>
        </p:grpSpPr>
        <p:sp>
          <p:nvSpPr>
            <p:cNvPr id="39970" name="Text Box 10"/>
            <p:cNvSpPr txBox="1">
              <a:spLocks noChangeArrowheads="1"/>
            </p:cNvSpPr>
            <p:nvPr/>
          </p:nvSpPr>
          <p:spPr bwMode="auto">
            <a:xfrm>
              <a:off x="4959260" y="4057649"/>
              <a:ext cx="4946740" cy="584862"/>
            </a:xfrm>
            <a:prstGeom prst="rect">
              <a:avLst/>
            </a:prstGeom>
            <a:noFill/>
            <a:ln w="9525">
              <a:noFill/>
              <a:miter lim="800000"/>
              <a:headEnd/>
              <a:tailEnd/>
            </a:ln>
          </p:spPr>
          <p:txBody>
            <a:bodyPr>
              <a:prstTxWarp prst="textNoShape">
                <a:avLst/>
              </a:prstTxWarp>
              <a:spAutoFit/>
            </a:bodyPr>
            <a:lstStyle/>
            <a:p>
              <a:r>
                <a:rPr lang="en-GB" sz="1600" b="1">
                  <a:solidFill>
                    <a:srgbClr val="660066"/>
                  </a:solidFill>
                  <a:latin typeface="Century Gothic" pitchFamily="-1" charset="0"/>
                </a:rPr>
                <a:t>Prefers imagining possibilities, models and </a:t>
              </a:r>
              <a:br>
                <a:rPr lang="en-GB" sz="1600" b="1">
                  <a:solidFill>
                    <a:srgbClr val="660066"/>
                  </a:solidFill>
                  <a:latin typeface="Century Gothic" pitchFamily="-1" charset="0"/>
                </a:rPr>
              </a:br>
              <a:r>
                <a:rPr lang="en-GB" sz="1600" b="1">
                  <a:solidFill>
                    <a:srgbClr val="660066"/>
                  </a:solidFill>
                  <a:latin typeface="Century Gothic" pitchFamily="-1" charset="0"/>
                </a:rPr>
                <a:t>theories </a:t>
              </a:r>
            </a:p>
          </p:txBody>
        </p:sp>
        <p:grpSp>
          <p:nvGrpSpPr>
            <p:cNvPr id="39971" name="Group 70"/>
            <p:cNvGrpSpPr>
              <a:grpSpLocks/>
            </p:cNvGrpSpPr>
            <p:nvPr/>
          </p:nvGrpSpPr>
          <p:grpSpPr bwMode="auto">
            <a:xfrm>
              <a:off x="6892471" y="4463960"/>
              <a:ext cx="2641600" cy="788988"/>
              <a:chOff x="6108700" y="4124325"/>
              <a:chExt cx="2641600" cy="788988"/>
            </a:xfrm>
          </p:grpSpPr>
          <p:sp>
            <p:nvSpPr>
              <p:cNvPr id="39972" name="AutoShape 40"/>
              <p:cNvSpPr>
                <a:spLocks noChangeArrowheads="1"/>
              </p:cNvSpPr>
              <p:nvPr/>
            </p:nvSpPr>
            <p:spPr bwMode="auto">
              <a:xfrm>
                <a:off x="6108700" y="4124325"/>
                <a:ext cx="1430338" cy="457200"/>
              </a:xfrm>
              <a:prstGeom prst="cloudCallout">
                <a:avLst>
                  <a:gd name="adj1" fmla="val 87662"/>
                  <a:gd name="adj2" fmla="val 11718"/>
                </a:avLst>
              </a:prstGeom>
              <a:solidFill>
                <a:srgbClr val="CCFFCC"/>
              </a:solidFill>
              <a:ln w="9525">
                <a:solidFill>
                  <a:schemeClr val="tx1"/>
                </a:solidFill>
                <a:round/>
                <a:headEnd/>
                <a:tailEnd/>
              </a:ln>
            </p:spPr>
            <p:txBody>
              <a:bodyPr wrap="none" anchor="ctr">
                <a:prstTxWarp prst="textNoShape">
                  <a:avLst/>
                </a:prstTxWarp>
              </a:bodyPr>
              <a:lstStyle/>
              <a:p>
                <a:endParaRPr lang="en-GB" sz="1600" b="1">
                  <a:latin typeface="Century Gothic" pitchFamily="-1" charset="0"/>
                </a:endParaRPr>
              </a:p>
            </p:txBody>
          </p:sp>
          <p:sp>
            <p:nvSpPr>
              <p:cNvPr id="39973" name="Line 41"/>
              <p:cNvSpPr>
                <a:spLocks noChangeShapeType="1"/>
              </p:cNvSpPr>
              <p:nvPr/>
            </p:nvSpPr>
            <p:spPr bwMode="auto">
              <a:xfrm flipV="1">
                <a:off x="6329363" y="4208463"/>
                <a:ext cx="0" cy="228600"/>
              </a:xfrm>
              <a:prstGeom prst="line">
                <a:avLst/>
              </a:prstGeom>
              <a:noFill/>
              <a:ln w="28575">
                <a:solidFill>
                  <a:schemeClr val="tx1"/>
                </a:solidFill>
                <a:round/>
                <a:headEnd/>
                <a:tailEnd type="arrow" w="med" len="med"/>
              </a:ln>
            </p:spPr>
            <p:txBody>
              <a:bodyPr wrap="none" anchor="ctr">
                <a:prstTxWarp prst="textNoShape">
                  <a:avLst/>
                </a:prstTxWarp>
              </a:bodyPr>
              <a:lstStyle/>
              <a:p>
                <a:endParaRPr lang="en-US"/>
              </a:p>
            </p:txBody>
          </p:sp>
          <p:sp>
            <p:nvSpPr>
              <p:cNvPr id="39974" name="Line 42"/>
              <p:cNvSpPr>
                <a:spLocks noChangeShapeType="1"/>
              </p:cNvSpPr>
              <p:nvPr/>
            </p:nvSpPr>
            <p:spPr bwMode="auto">
              <a:xfrm flipV="1">
                <a:off x="6329363" y="4437063"/>
                <a:ext cx="879475" cy="0"/>
              </a:xfrm>
              <a:prstGeom prst="line">
                <a:avLst/>
              </a:prstGeom>
              <a:noFill/>
              <a:ln w="28575">
                <a:solidFill>
                  <a:schemeClr val="tx1"/>
                </a:solidFill>
                <a:round/>
                <a:headEnd/>
                <a:tailEnd type="arrow" w="med" len="med"/>
              </a:ln>
            </p:spPr>
            <p:txBody>
              <a:bodyPr wrap="none" anchor="ctr">
                <a:prstTxWarp prst="textNoShape">
                  <a:avLst/>
                </a:prstTxWarp>
              </a:bodyPr>
              <a:lstStyle/>
              <a:p>
                <a:endParaRPr lang="en-US"/>
              </a:p>
            </p:txBody>
          </p:sp>
          <p:sp>
            <p:nvSpPr>
              <p:cNvPr id="39975" name="Freeform 43"/>
              <p:cNvSpPr>
                <a:spLocks/>
              </p:cNvSpPr>
              <p:nvPr/>
            </p:nvSpPr>
            <p:spPr bwMode="auto">
              <a:xfrm>
                <a:off x="6438900" y="4221163"/>
                <a:ext cx="936625" cy="185737"/>
              </a:xfrm>
              <a:custGeom>
                <a:avLst/>
                <a:gdLst>
                  <a:gd name="T0" fmla="*/ 0 w 409"/>
                  <a:gd name="T1" fmla="*/ 2147483647 h 155"/>
                  <a:gd name="T2" fmla="*/ 2147483647 w 409"/>
                  <a:gd name="T3" fmla="*/ 2147483647 h 155"/>
                  <a:gd name="T4" fmla="*/ 2147483647 w 409"/>
                  <a:gd name="T5" fmla="*/ 2147483647 h 155"/>
                  <a:gd name="T6" fmla="*/ 2147483647 w 409"/>
                  <a:gd name="T7" fmla="*/ 2147483647 h 155"/>
                  <a:gd name="T8" fmla="*/ 2147483647 w 409"/>
                  <a:gd name="T9" fmla="*/ 0 h 155"/>
                  <a:gd name="T10" fmla="*/ 0 60000 65536"/>
                  <a:gd name="T11" fmla="*/ 0 60000 65536"/>
                  <a:gd name="T12" fmla="*/ 0 60000 65536"/>
                  <a:gd name="T13" fmla="*/ 0 60000 65536"/>
                  <a:gd name="T14" fmla="*/ 0 60000 65536"/>
                  <a:gd name="T15" fmla="*/ 0 w 409"/>
                  <a:gd name="T16" fmla="*/ 0 h 155"/>
                  <a:gd name="T17" fmla="*/ 409 w 409"/>
                  <a:gd name="T18" fmla="*/ 155 h 155"/>
                </a:gdLst>
                <a:ahLst/>
                <a:cxnLst>
                  <a:cxn ang="T10">
                    <a:pos x="T0" y="T1"/>
                  </a:cxn>
                  <a:cxn ang="T11">
                    <a:pos x="T2" y="T3"/>
                  </a:cxn>
                  <a:cxn ang="T12">
                    <a:pos x="T4" y="T5"/>
                  </a:cxn>
                  <a:cxn ang="T13">
                    <a:pos x="T6" y="T7"/>
                  </a:cxn>
                  <a:cxn ang="T14">
                    <a:pos x="T8" y="T9"/>
                  </a:cxn>
                </a:cxnLst>
                <a:rect l="T15" t="T16" r="T17" b="T18"/>
                <a:pathLst>
                  <a:path w="409" h="155">
                    <a:moveTo>
                      <a:pt x="0" y="155"/>
                    </a:moveTo>
                    <a:cubicBezTo>
                      <a:pt x="41" y="93"/>
                      <a:pt x="134" y="97"/>
                      <a:pt x="200" y="91"/>
                    </a:cubicBezTo>
                    <a:cubicBezTo>
                      <a:pt x="256" y="73"/>
                      <a:pt x="217" y="59"/>
                      <a:pt x="255" y="28"/>
                    </a:cubicBezTo>
                    <a:cubicBezTo>
                      <a:pt x="288" y="1"/>
                      <a:pt x="339" y="13"/>
                      <a:pt x="382" y="9"/>
                    </a:cubicBezTo>
                    <a:cubicBezTo>
                      <a:pt x="391" y="6"/>
                      <a:pt x="409" y="0"/>
                      <a:pt x="409" y="0"/>
                    </a:cubicBezTo>
                  </a:path>
                </a:pathLst>
              </a:custGeom>
              <a:noFill/>
              <a:ln w="28575">
                <a:solidFill>
                  <a:schemeClr val="tx1"/>
                </a:solidFill>
                <a:round/>
                <a:headEnd/>
                <a:tailEnd/>
              </a:ln>
            </p:spPr>
            <p:txBody>
              <a:bodyPr wrap="none" anchor="ctr">
                <a:prstTxWarp prst="textNoShape">
                  <a:avLst/>
                </a:prstTxWarp>
              </a:bodyPr>
              <a:lstStyle/>
              <a:p>
                <a:endParaRPr lang="en-US"/>
              </a:p>
            </p:txBody>
          </p:sp>
          <p:grpSp>
            <p:nvGrpSpPr>
              <p:cNvPr id="39976" name="Group 44"/>
              <p:cNvGrpSpPr>
                <a:grpSpLocks/>
              </p:cNvGrpSpPr>
              <p:nvPr/>
            </p:nvGrpSpPr>
            <p:grpSpPr bwMode="auto">
              <a:xfrm>
                <a:off x="8007350" y="4321175"/>
                <a:ext cx="246063" cy="320675"/>
                <a:chOff x="3324" y="3629"/>
                <a:chExt cx="107" cy="269"/>
              </a:xfrm>
            </p:grpSpPr>
            <p:sp>
              <p:nvSpPr>
                <p:cNvPr id="39984" name="Freeform 45"/>
                <p:cNvSpPr>
                  <a:spLocks/>
                </p:cNvSpPr>
                <p:nvPr/>
              </p:nvSpPr>
              <p:spPr bwMode="auto">
                <a:xfrm>
                  <a:off x="3374" y="3775"/>
                  <a:ext cx="57" cy="108"/>
                </a:xfrm>
                <a:custGeom>
                  <a:avLst/>
                  <a:gdLst>
                    <a:gd name="T0" fmla="*/ 0 w 228"/>
                    <a:gd name="T1" fmla="*/ 0 h 433"/>
                    <a:gd name="T2" fmla="*/ 0 w 228"/>
                    <a:gd name="T3" fmla="*/ 0 h 433"/>
                    <a:gd name="T4" fmla="*/ 0 w 228"/>
                    <a:gd name="T5" fmla="*/ 0 h 433"/>
                    <a:gd name="T6" fmla="*/ 0 w 228"/>
                    <a:gd name="T7" fmla="*/ 0 h 433"/>
                    <a:gd name="T8" fmla="*/ 0 w 228"/>
                    <a:gd name="T9" fmla="*/ 0 h 433"/>
                    <a:gd name="T10" fmla="*/ 0 w 228"/>
                    <a:gd name="T11" fmla="*/ 0 h 433"/>
                    <a:gd name="T12" fmla="*/ 0 w 228"/>
                    <a:gd name="T13" fmla="*/ 0 h 433"/>
                    <a:gd name="T14" fmla="*/ 0 w 228"/>
                    <a:gd name="T15" fmla="*/ 0 h 433"/>
                    <a:gd name="T16" fmla="*/ 0 w 228"/>
                    <a:gd name="T17" fmla="*/ 0 h 433"/>
                    <a:gd name="T18" fmla="*/ 0 w 228"/>
                    <a:gd name="T19" fmla="*/ 0 h 433"/>
                    <a:gd name="T20" fmla="*/ 0 w 228"/>
                    <a:gd name="T21" fmla="*/ 0 h 433"/>
                    <a:gd name="T22" fmla="*/ 0 w 228"/>
                    <a:gd name="T23" fmla="*/ 0 h 433"/>
                    <a:gd name="T24" fmla="*/ 0 w 228"/>
                    <a:gd name="T25" fmla="*/ 0 h 433"/>
                    <a:gd name="T26" fmla="*/ 0 w 228"/>
                    <a:gd name="T27" fmla="*/ 0 h 433"/>
                    <a:gd name="T28" fmla="*/ 0 w 228"/>
                    <a:gd name="T29" fmla="*/ 0 h 433"/>
                    <a:gd name="T30" fmla="*/ 0 w 228"/>
                    <a:gd name="T31" fmla="*/ 0 h 433"/>
                    <a:gd name="T32" fmla="*/ 0 w 228"/>
                    <a:gd name="T33" fmla="*/ 0 h 433"/>
                    <a:gd name="T34" fmla="*/ 0 w 228"/>
                    <a:gd name="T35" fmla="*/ 0 h 433"/>
                    <a:gd name="T36" fmla="*/ 0 w 228"/>
                    <a:gd name="T37" fmla="*/ 0 h 433"/>
                    <a:gd name="T38" fmla="*/ 0 w 228"/>
                    <a:gd name="T39" fmla="*/ 0 h 433"/>
                    <a:gd name="T40" fmla="*/ 0 w 228"/>
                    <a:gd name="T41" fmla="*/ 0 h 433"/>
                    <a:gd name="T42" fmla="*/ 0 w 228"/>
                    <a:gd name="T43" fmla="*/ 0 h 433"/>
                    <a:gd name="T44" fmla="*/ 0 w 228"/>
                    <a:gd name="T45" fmla="*/ 0 h 433"/>
                    <a:gd name="T46" fmla="*/ 0 w 228"/>
                    <a:gd name="T47" fmla="*/ 0 h 433"/>
                    <a:gd name="T48" fmla="*/ 0 w 228"/>
                    <a:gd name="T49" fmla="*/ 0 h 433"/>
                    <a:gd name="T50" fmla="*/ 0 w 228"/>
                    <a:gd name="T51" fmla="*/ 0 h 433"/>
                    <a:gd name="T52" fmla="*/ 0 w 228"/>
                    <a:gd name="T53" fmla="*/ 0 h 433"/>
                    <a:gd name="T54" fmla="*/ 0 w 228"/>
                    <a:gd name="T55" fmla="*/ 0 h 433"/>
                    <a:gd name="T56" fmla="*/ 0 w 228"/>
                    <a:gd name="T57" fmla="*/ 0 h 433"/>
                    <a:gd name="T58" fmla="*/ 0 w 228"/>
                    <a:gd name="T59" fmla="*/ 0 h 433"/>
                    <a:gd name="T60" fmla="*/ 0 w 228"/>
                    <a:gd name="T61" fmla="*/ 0 h 433"/>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28"/>
                    <a:gd name="T94" fmla="*/ 0 h 433"/>
                    <a:gd name="T95" fmla="*/ 228 w 228"/>
                    <a:gd name="T96" fmla="*/ 433 h 433"/>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28" h="433">
                      <a:moveTo>
                        <a:pt x="76" y="18"/>
                      </a:moveTo>
                      <a:lnTo>
                        <a:pt x="49" y="0"/>
                      </a:lnTo>
                      <a:lnTo>
                        <a:pt x="13" y="0"/>
                      </a:lnTo>
                      <a:lnTo>
                        <a:pt x="0" y="23"/>
                      </a:lnTo>
                      <a:lnTo>
                        <a:pt x="6" y="59"/>
                      </a:lnTo>
                      <a:lnTo>
                        <a:pt x="37" y="93"/>
                      </a:lnTo>
                      <a:lnTo>
                        <a:pt x="101" y="125"/>
                      </a:lnTo>
                      <a:lnTo>
                        <a:pt x="175" y="192"/>
                      </a:lnTo>
                      <a:lnTo>
                        <a:pt x="186" y="221"/>
                      </a:lnTo>
                      <a:lnTo>
                        <a:pt x="181" y="235"/>
                      </a:lnTo>
                      <a:lnTo>
                        <a:pt x="125" y="279"/>
                      </a:lnTo>
                      <a:lnTo>
                        <a:pt x="59" y="332"/>
                      </a:lnTo>
                      <a:lnTo>
                        <a:pt x="43" y="355"/>
                      </a:lnTo>
                      <a:lnTo>
                        <a:pt x="43" y="379"/>
                      </a:lnTo>
                      <a:lnTo>
                        <a:pt x="93" y="404"/>
                      </a:lnTo>
                      <a:lnTo>
                        <a:pt x="171" y="433"/>
                      </a:lnTo>
                      <a:lnTo>
                        <a:pt x="198" y="433"/>
                      </a:lnTo>
                      <a:lnTo>
                        <a:pt x="228" y="414"/>
                      </a:lnTo>
                      <a:lnTo>
                        <a:pt x="228" y="398"/>
                      </a:lnTo>
                      <a:lnTo>
                        <a:pt x="206" y="390"/>
                      </a:lnTo>
                      <a:lnTo>
                        <a:pt x="107" y="379"/>
                      </a:lnTo>
                      <a:lnTo>
                        <a:pt x="71" y="369"/>
                      </a:lnTo>
                      <a:lnTo>
                        <a:pt x="66" y="352"/>
                      </a:lnTo>
                      <a:lnTo>
                        <a:pt x="130" y="303"/>
                      </a:lnTo>
                      <a:lnTo>
                        <a:pt x="200" y="257"/>
                      </a:lnTo>
                      <a:lnTo>
                        <a:pt x="216" y="239"/>
                      </a:lnTo>
                      <a:lnTo>
                        <a:pt x="222" y="216"/>
                      </a:lnTo>
                      <a:lnTo>
                        <a:pt x="216" y="183"/>
                      </a:lnTo>
                      <a:lnTo>
                        <a:pt x="194" y="157"/>
                      </a:lnTo>
                      <a:lnTo>
                        <a:pt x="125" y="72"/>
                      </a:lnTo>
                      <a:lnTo>
                        <a:pt x="76" y="18"/>
                      </a:lnTo>
                      <a:close/>
                    </a:path>
                  </a:pathLst>
                </a:custGeom>
                <a:solidFill>
                  <a:srgbClr val="000000"/>
                </a:solidFill>
                <a:ln w="9525">
                  <a:noFill/>
                  <a:round/>
                  <a:headEnd/>
                  <a:tailEnd/>
                </a:ln>
              </p:spPr>
              <p:txBody>
                <a:bodyPr>
                  <a:prstTxWarp prst="textNoShape">
                    <a:avLst/>
                  </a:prstTxWarp>
                </a:bodyPr>
                <a:lstStyle/>
                <a:p>
                  <a:endParaRPr lang="en-US"/>
                </a:p>
              </p:txBody>
            </p:sp>
            <p:sp>
              <p:nvSpPr>
                <p:cNvPr id="39985" name="Freeform 46"/>
                <p:cNvSpPr>
                  <a:spLocks/>
                </p:cNvSpPr>
                <p:nvPr/>
              </p:nvSpPr>
              <p:spPr bwMode="auto">
                <a:xfrm>
                  <a:off x="3355" y="3629"/>
                  <a:ext cx="59" cy="84"/>
                </a:xfrm>
                <a:custGeom>
                  <a:avLst/>
                  <a:gdLst>
                    <a:gd name="T0" fmla="*/ 0 w 235"/>
                    <a:gd name="T1" fmla="*/ 0 h 336"/>
                    <a:gd name="T2" fmla="*/ 0 w 235"/>
                    <a:gd name="T3" fmla="*/ 0 h 336"/>
                    <a:gd name="T4" fmla="*/ 0 w 235"/>
                    <a:gd name="T5" fmla="*/ 0 h 336"/>
                    <a:gd name="T6" fmla="*/ 0 w 235"/>
                    <a:gd name="T7" fmla="*/ 0 h 336"/>
                    <a:gd name="T8" fmla="*/ 0 w 235"/>
                    <a:gd name="T9" fmla="*/ 0 h 336"/>
                    <a:gd name="T10" fmla="*/ 0 w 235"/>
                    <a:gd name="T11" fmla="*/ 0 h 336"/>
                    <a:gd name="T12" fmla="*/ 0 w 235"/>
                    <a:gd name="T13" fmla="*/ 0 h 336"/>
                    <a:gd name="T14" fmla="*/ 0 w 235"/>
                    <a:gd name="T15" fmla="*/ 0 h 336"/>
                    <a:gd name="T16" fmla="*/ 0 w 235"/>
                    <a:gd name="T17" fmla="*/ 0 h 336"/>
                    <a:gd name="T18" fmla="*/ 0 w 235"/>
                    <a:gd name="T19" fmla="*/ 0 h 336"/>
                    <a:gd name="T20" fmla="*/ 0 w 235"/>
                    <a:gd name="T21" fmla="*/ 0 h 336"/>
                    <a:gd name="T22" fmla="*/ 0 w 235"/>
                    <a:gd name="T23" fmla="*/ 0 h 336"/>
                    <a:gd name="T24" fmla="*/ 0 w 235"/>
                    <a:gd name="T25" fmla="*/ 0 h 336"/>
                    <a:gd name="T26" fmla="*/ 0 w 235"/>
                    <a:gd name="T27" fmla="*/ 0 h 336"/>
                    <a:gd name="T28" fmla="*/ 0 w 235"/>
                    <a:gd name="T29" fmla="*/ 0 h 336"/>
                    <a:gd name="T30" fmla="*/ 0 w 235"/>
                    <a:gd name="T31" fmla="*/ 0 h 336"/>
                    <a:gd name="T32" fmla="*/ 0 w 235"/>
                    <a:gd name="T33" fmla="*/ 0 h 336"/>
                    <a:gd name="T34" fmla="*/ 0 w 235"/>
                    <a:gd name="T35" fmla="*/ 0 h 336"/>
                    <a:gd name="T36" fmla="*/ 0 w 235"/>
                    <a:gd name="T37" fmla="*/ 0 h 336"/>
                    <a:gd name="T38" fmla="*/ 0 w 235"/>
                    <a:gd name="T39" fmla="*/ 0 h 336"/>
                    <a:gd name="T40" fmla="*/ 0 w 235"/>
                    <a:gd name="T41" fmla="*/ 0 h 336"/>
                    <a:gd name="T42" fmla="*/ 0 w 235"/>
                    <a:gd name="T43" fmla="*/ 0 h 336"/>
                    <a:gd name="T44" fmla="*/ 0 w 235"/>
                    <a:gd name="T45" fmla="*/ 0 h 336"/>
                    <a:gd name="T46" fmla="*/ 0 w 235"/>
                    <a:gd name="T47" fmla="*/ 0 h 336"/>
                    <a:gd name="T48" fmla="*/ 0 w 235"/>
                    <a:gd name="T49" fmla="*/ 0 h 336"/>
                    <a:gd name="T50" fmla="*/ 0 w 235"/>
                    <a:gd name="T51" fmla="*/ 0 h 336"/>
                    <a:gd name="T52" fmla="*/ 0 w 235"/>
                    <a:gd name="T53" fmla="*/ 0 h 336"/>
                    <a:gd name="T54" fmla="*/ 0 w 235"/>
                    <a:gd name="T55" fmla="*/ 0 h 3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35"/>
                    <a:gd name="T85" fmla="*/ 0 h 336"/>
                    <a:gd name="T86" fmla="*/ 235 w 235"/>
                    <a:gd name="T87" fmla="*/ 336 h 3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35" h="336">
                      <a:moveTo>
                        <a:pt x="71" y="45"/>
                      </a:moveTo>
                      <a:lnTo>
                        <a:pt x="100" y="22"/>
                      </a:lnTo>
                      <a:lnTo>
                        <a:pt x="144" y="0"/>
                      </a:lnTo>
                      <a:lnTo>
                        <a:pt x="179" y="2"/>
                      </a:lnTo>
                      <a:lnTo>
                        <a:pt x="206" y="12"/>
                      </a:lnTo>
                      <a:lnTo>
                        <a:pt x="231" y="41"/>
                      </a:lnTo>
                      <a:lnTo>
                        <a:pt x="235" y="88"/>
                      </a:lnTo>
                      <a:lnTo>
                        <a:pt x="233" y="122"/>
                      </a:lnTo>
                      <a:lnTo>
                        <a:pt x="218" y="153"/>
                      </a:lnTo>
                      <a:lnTo>
                        <a:pt x="194" y="191"/>
                      </a:lnTo>
                      <a:lnTo>
                        <a:pt x="171" y="221"/>
                      </a:lnTo>
                      <a:lnTo>
                        <a:pt x="167" y="228"/>
                      </a:lnTo>
                      <a:lnTo>
                        <a:pt x="167" y="272"/>
                      </a:lnTo>
                      <a:lnTo>
                        <a:pt x="183" y="314"/>
                      </a:lnTo>
                      <a:lnTo>
                        <a:pt x="186" y="328"/>
                      </a:lnTo>
                      <a:lnTo>
                        <a:pt x="174" y="336"/>
                      </a:lnTo>
                      <a:lnTo>
                        <a:pt x="158" y="331"/>
                      </a:lnTo>
                      <a:lnTo>
                        <a:pt x="150" y="277"/>
                      </a:lnTo>
                      <a:lnTo>
                        <a:pt x="149" y="242"/>
                      </a:lnTo>
                      <a:lnTo>
                        <a:pt x="123" y="260"/>
                      </a:lnTo>
                      <a:lnTo>
                        <a:pt x="102" y="275"/>
                      </a:lnTo>
                      <a:lnTo>
                        <a:pt x="63" y="281"/>
                      </a:lnTo>
                      <a:lnTo>
                        <a:pt x="38" y="277"/>
                      </a:lnTo>
                      <a:lnTo>
                        <a:pt x="2" y="250"/>
                      </a:lnTo>
                      <a:lnTo>
                        <a:pt x="0" y="194"/>
                      </a:lnTo>
                      <a:lnTo>
                        <a:pt x="21" y="125"/>
                      </a:lnTo>
                      <a:lnTo>
                        <a:pt x="49" y="60"/>
                      </a:lnTo>
                      <a:lnTo>
                        <a:pt x="71" y="45"/>
                      </a:lnTo>
                      <a:close/>
                    </a:path>
                  </a:pathLst>
                </a:custGeom>
                <a:solidFill>
                  <a:srgbClr val="000000"/>
                </a:solidFill>
                <a:ln w="9525">
                  <a:noFill/>
                  <a:round/>
                  <a:headEnd/>
                  <a:tailEnd/>
                </a:ln>
              </p:spPr>
              <p:txBody>
                <a:bodyPr>
                  <a:prstTxWarp prst="textNoShape">
                    <a:avLst/>
                  </a:prstTxWarp>
                </a:bodyPr>
                <a:lstStyle/>
                <a:p>
                  <a:endParaRPr lang="en-US"/>
                </a:p>
              </p:txBody>
            </p:sp>
            <p:sp>
              <p:nvSpPr>
                <p:cNvPr id="39986" name="Freeform 47"/>
                <p:cNvSpPr>
                  <a:spLocks/>
                </p:cNvSpPr>
                <p:nvPr/>
              </p:nvSpPr>
              <p:spPr bwMode="auto">
                <a:xfrm>
                  <a:off x="3344" y="3790"/>
                  <a:ext cx="57" cy="108"/>
                </a:xfrm>
                <a:custGeom>
                  <a:avLst/>
                  <a:gdLst>
                    <a:gd name="T0" fmla="*/ 0 w 227"/>
                    <a:gd name="T1" fmla="*/ 0 h 432"/>
                    <a:gd name="T2" fmla="*/ 0 w 227"/>
                    <a:gd name="T3" fmla="*/ 0 h 432"/>
                    <a:gd name="T4" fmla="*/ 0 w 227"/>
                    <a:gd name="T5" fmla="*/ 0 h 432"/>
                    <a:gd name="T6" fmla="*/ 0 w 227"/>
                    <a:gd name="T7" fmla="*/ 0 h 432"/>
                    <a:gd name="T8" fmla="*/ 0 w 227"/>
                    <a:gd name="T9" fmla="*/ 0 h 432"/>
                    <a:gd name="T10" fmla="*/ 0 w 227"/>
                    <a:gd name="T11" fmla="*/ 0 h 432"/>
                    <a:gd name="T12" fmla="*/ 0 w 227"/>
                    <a:gd name="T13" fmla="*/ 0 h 432"/>
                    <a:gd name="T14" fmla="*/ 0 w 227"/>
                    <a:gd name="T15" fmla="*/ 0 h 432"/>
                    <a:gd name="T16" fmla="*/ 0 w 227"/>
                    <a:gd name="T17" fmla="*/ 0 h 432"/>
                    <a:gd name="T18" fmla="*/ 0 w 227"/>
                    <a:gd name="T19" fmla="*/ 0 h 432"/>
                    <a:gd name="T20" fmla="*/ 0 w 227"/>
                    <a:gd name="T21" fmla="*/ 0 h 432"/>
                    <a:gd name="T22" fmla="*/ 0 w 227"/>
                    <a:gd name="T23" fmla="*/ 0 h 432"/>
                    <a:gd name="T24" fmla="*/ 0 w 227"/>
                    <a:gd name="T25" fmla="*/ 0 h 432"/>
                    <a:gd name="T26" fmla="*/ 0 w 227"/>
                    <a:gd name="T27" fmla="*/ 0 h 432"/>
                    <a:gd name="T28" fmla="*/ 0 w 227"/>
                    <a:gd name="T29" fmla="*/ 0 h 432"/>
                    <a:gd name="T30" fmla="*/ 0 w 227"/>
                    <a:gd name="T31" fmla="*/ 0 h 432"/>
                    <a:gd name="T32" fmla="*/ 0 w 227"/>
                    <a:gd name="T33" fmla="*/ 0 h 432"/>
                    <a:gd name="T34" fmla="*/ 0 w 227"/>
                    <a:gd name="T35" fmla="*/ 0 h 432"/>
                    <a:gd name="T36" fmla="*/ 0 w 227"/>
                    <a:gd name="T37" fmla="*/ 0 h 432"/>
                    <a:gd name="T38" fmla="*/ 0 w 227"/>
                    <a:gd name="T39" fmla="*/ 0 h 432"/>
                    <a:gd name="T40" fmla="*/ 0 w 227"/>
                    <a:gd name="T41" fmla="*/ 0 h 432"/>
                    <a:gd name="T42" fmla="*/ 0 w 227"/>
                    <a:gd name="T43" fmla="*/ 0 h 432"/>
                    <a:gd name="T44" fmla="*/ 0 w 227"/>
                    <a:gd name="T45" fmla="*/ 0 h 432"/>
                    <a:gd name="T46" fmla="*/ 0 w 227"/>
                    <a:gd name="T47" fmla="*/ 0 h 432"/>
                    <a:gd name="T48" fmla="*/ 0 w 227"/>
                    <a:gd name="T49" fmla="*/ 0 h 432"/>
                    <a:gd name="T50" fmla="*/ 0 w 227"/>
                    <a:gd name="T51" fmla="*/ 0 h 432"/>
                    <a:gd name="T52" fmla="*/ 0 w 227"/>
                    <a:gd name="T53" fmla="*/ 0 h 432"/>
                    <a:gd name="T54" fmla="*/ 0 w 227"/>
                    <a:gd name="T55" fmla="*/ 0 h 432"/>
                    <a:gd name="T56" fmla="*/ 0 w 227"/>
                    <a:gd name="T57" fmla="*/ 0 h 432"/>
                    <a:gd name="T58" fmla="*/ 0 w 227"/>
                    <a:gd name="T59" fmla="*/ 0 h 432"/>
                    <a:gd name="T60" fmla="*/ 0 w 227"/>
                    <a:gd name="T61" fmla="*/ 0 h 43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27"/>
                    <a:gd name="T94" fmla="*/ 0 h 432"/>
                    <a:gd name="T95" fmla="*/ 227 w 227"/>
                    <a:gd name="T96" fmla="*/ 432 h 43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27" h="432">
                      <a:moveTo>
                        <a:pt x="76" y="17"/>
                      </a:moveTo>
                      <a:lnTo>
                        <a:pt x="49" y="0"/>
                      </a:lnTo>
                      <a:lnTo>
                        <a:pt x="13" y="0"/>
                      </a:lnTo>
                      <a:lnTo>
                        <a:pt x="0" y="23"/>
                      </a:lnTo>
                      <a:lnTo>
                        <a:pt x="6" y="58"/>
                      </a:lnTo>
                      <a:lnTo>
                        <a:pt x="37" y="93"/>
                      </a:lnTo>
                      <a:lnTo>
                        <a:pt x="101" y="124"/>
                      </a:lnTo>
                      <a:lnTo>
                        <a:pt x="174" y="191"/>
                      </a:lnTo>
                      <a:lnTo>
                        <a:pt x="186" y="220"/>
                      </a:lnTo>
                      <a:lnTo>
                        <a:pt x="181" y="235"/>
                      </a:lnTo>
                      <a:lnTo>
                        <a:pt x="125" y="279"/>
                      </a:lnTo>
                      <a:lnTo>
                        <a:pt x="59" y="332"/>
                      </a:lnTo>
                      <a:lnTo>
                        <a:pt x="43" y="355"/>
                      </a:lnTo>
                      <a:lnTo>
                        <a:pt x="43" y="378"/>
                      </a:lnTo>
                      <a:lnTo>
                        <a:pt x="93" y="403"/>
                      </a:lnTo>
                      <a:lnTo>
                        <a:pt x="171" y="432"/>
                      </a:lnTo>
                      <a:lnTo>
                        <a:pt x="198" y="432"/>
                      </a:lnTo>
                      <a:lnTo>
                        <a:pt x="227" y="413"/>
                      </a:lnTo>
                      <a:lnTo>
                        <a:pt x="227" y="398"/>
                      </a:lnTo>
                      <a:lnTo>
                        <a:pt x="206" y="389"/>
                      </a:lnTo>
                      <a:lnTo>
                        <a:pt x="107" y="378"/>
                      </a:lnTo>
                      <a:lnTo>
                        <a:pt x="71" y="369"/>
                      </a:lnTo>
                      <a:lnTo>
                        <a:pt x="66" y="351"/>
                      </a:lnTo>
                      <a:lnTo>
                        <a:pt x="130" y="303"/>
                      </a:lnTo>
                      <a:lnTo>
                        <a:pt x="200" y="256"/>
                      </a:lnTo>
                      <a:lnTo>
                        <a:pt x="216" y="239"/>
                      </a:lnTo>
                      <a:lnTo>
                        <a:pt x="222" y="215"/>
                      </a:lnTo>
                      <a:lnTo>
                        <a:pt x="216" y="183"/>
                      </a:lnTo>
                      <a:lnTo>
                        <a:pt x="194" y="157"/>
                      </a:lnTo>
                      <a:lnTo>
                        <a:pt x="125" y="71"/>
                      </a:lnTo>
                      <a:lnTo>
                        <a:pt x="76" y="17"/>
                      </a:lnTo>
                      <a:close/>
                    </a:path>
                  </a:pathLst>
                </a:custGeom>
                <a:solidFill>
                  <a:srgbClr val="000000"/>
                </a:solidFill>
                <a:ln w="9525">
                  <a:noFill/>
                  <a:round/>
                  <a:headEnd/>
                  <a:tailEnd/>
                </a:ln>
              </p:spPr>
              <p:txBody>
                <a:bodyPr>
                  <a:prstTxWarp prst="textNoShape">
                    <a:avLst/>
                  </a:prstTxWarp>
                </a:bodyPr>
                <a:lstStyle/>
                <a:p>
                  <a:endParaRPr lang="en-US"/>
                </a:p>
              </p:txBody>
            </p:sp>
            <p:sp>
              <p:nvSpPr>
                <p:cNvPr id="39987" name="Freeform 48"/>
                <p:cNvSpPr>
                  <a:spLocks/>
                </p:cNvSpPr>
                <p:nvPr/>
              </p:nvSpPr>
              <p:spPr bwMode="auto">
                <a:xfrm>
                  <a:off x="3324" y="3703"/>
                  <a:ext cx="66" cy="103"/>
                </a:xfrm>
                <a:custGeom>
                  <a:avLst/>
                  <a:gdLst>
                    <a:gd name="T0" fmla="*/ 0 w 262"/>
                    <a:gd name="T1" fmla="*/ 0 h 413"/>
                    <a:gd name="T2" fmla="*/ 0 w 262"/>
                    <a:gd name="T3" fmla="*/ 0 h 413"/>
                    <a:gd name="T4" fmla="*/ 0 w 262"/>
                    <a:gd name="T5" fmla="*/ 0 h 413"/>
                    <a:gd name="T6" fmla="*/ 0 w 262"/>
                    <a:gd name="T7" fmla="*/ 0 h 413"/>
                    <a:gd name="T8" fmla="*/ 0 w 262"/>
                    <a:gd name="T9" fmla="*/ 0 h 413"/>
                    <a:gd name="T10" fmla="*/ 0 w 262"/>
                    <a:gd name="T11" fmla="*/ 0 h 413"/>
                    <a:gd name="T12" fmla="*/ 0 w 262"/>
                    <a:gd name="T13" fmla="*/ 0 h 413"/>
                    <a:gd name="T14" fmla="*/ 0 w 262"/>
                    <a:gd name="T15" fmla="*/ 0 h 413"/>
                    <a:gd name="T16" fmla="*/ 0 w 262"/>
                    <a:gd name="T17" fmla="*/ 0 h 413"/>
                    <a:gd name="T18" fmla="*/ 0 w 262"/>
                    <a:gd name="T19" fmla="*/ 0 h 413"/>
                    <a:gd name="T20" fmla="*/ 0 w 262"/>
                    <a:gd name="T21" fmla="*/ 0 h 413"/>
                    <a:gd name="T22" fmla="*/ 0 w 262"/>
                    <a:gd name="T23" fmla="*/ 0 h 413"/>
                    <a:gd name="T24" fmla="*/ 0 w 262"/>
                    <a:gd name="T25" fmla="*/ 0 h 413"/>
                    <a:gd name="T26" fmla="*/ 0 w 262"/>
                    <a:gd name="T27" fmla="*/ 0 h 413"/>
                    <a:gd name="T28" fmla="*/ 0 w 262"/>
                    <a:gd name="T29" fmla="*/ 0 h 413"/>
                    <a:gd name="T30" fmla="*/ 0 w 262"/>
                    <a:gd name="T31" fmla="*/ 0 h 413"/>
                    <a:gd name="T32" fmla="*/ 0 w 262"/>
                    <a:gd name="T33" fmla="*/ 0 h 413"/>
                    <a:gd name="T34" fmla="*/ 0 w 262"/>
                    <a:gd name="T35" fmla="*/ 0 h 413"/>
                    <a:gd name="T36" fmla="*/ 0 w 262"/>
                    <a:gd name="T37" fmla="*/ 0 h 413"/>
                    <a:gd name="T38" fmla="*/ 0 w 262"/>
                    <a:gd name="T39" fmla="*/ 0 h 413"/>
                    <a:gd name="T40" fmla="*/ 0 w 262"/>
                    <a:gd name="T41" fmla="*/ 0 h 413"/>
                    <a:gd name="T42" fmla="*/ 0 w 262"/>
                    <a:gd name="T43" fmla="*/ 0 h 413"/>
                    <a:gd name="T44" fmla="*/ 0 w 262"/>
                    <a:gd name="T45" fmla="*/ 0 h 413"/>
                    <a:gd name="T46" fmla="*/ 0 w 262"/>
                    <a:gd name="T47" fmla="*/ 0 h 413"/>
                    <a:gd name="T48" fmla="*/ 0 w 262"/>
                    <a:gd name="T49" fmla="*/ 0 h 413"/>
                    <a:gd name="T50" fmla="*/ 0 w 262"/>
                    <a:gd name="T51" fmla="*/ 0 h 41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62"/>
                    <a:gd name="T79" fmla="*/ 0 h 413"/>
                    <a:gd name="T80" fmla="*/ 262 w 262"/>
                    <a:gd name="T81" fmla="*/ 413 h 41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62" h="413">
                      <a:moveTo>
                        <a:pt x="39" y="127"/>
                      </a:moveTo>
                      <a:lnTo>
                        <a:pt x="57" y="52"/>
                      </a:lnTo>
                      <a:lnTo>
                        <a:pt x="115" y="5"/>
                      </a:lnTo>
                      <a:lnTo>
                        <a:pt x="144" y="0"/>
                      </a:lnTo>
                      <a:lnTo>
                        <a:pt x="181" y="11"/>
                      </a:lnTo>
                      <a:lnTo>
                        <a:pt x="208" y="41"/>
                      </a:lnTo>
                      <a:lnTo>
                        <a:pt x="219" y="75"/>
                      </a:lnTo>
                      <a:lnTo>
                        <a:pt x="225" y="105"/>
                      </a:lnTo>
                      <a:lnTo>
                        <a:pt x="216" y="141"/>
                      </a:lnTo>
                      <a:lnTo>
                        <a:pt x="213" y="174"/>
                      </a:lnTo>
                      <a:lnTo>
                        <a:pt x="191" y="203"/>
                      </a:lnTo>
                      <a:lnTo>
                        <a:pt x="186" y="238"/>
                      </a:lnTo>
                      <a:lnTo>
                        <a:pt x="196" y="264"/>
                      </a:lnTo>
                      <a:lnTo>
                        <a:pt x="237" y="275"/>
                      </a:lnTo>
                      <a:lnTo>
                        <a:pt x="260" y="304"/>
                      </a:lnTo>
                      <a:lnTo>
                        <a:pt x="262" y="362"/>
                      </a:lnTo>
                      <a:lnTo>
                        <a:pt x="243" y="398"/>
                      </a:lnTo>
                      <a:lnTo>
                        <a:pt x="179" y="413"/>
                      </a:lnTo>
                      <a:lnTo>
                        <a:pt x="116" y="413"/>
                      </a:lnTo>
                      <a:lnTo>
                        <a:pt x="69" y="391"/>
                      </a:lnTo>
                      <a:lnTo>
                        <a:pt x="22" y="342"/>
                      </a:lnTo>
                      <a:lnTo>
                        <a:pt x="6" y="296"/>
                      </a:lnTo>
                      <a:lnTo>
                        <a:pt x="0" y="240"/>
                      </a:lnTo>
                      <a:lnTo>
                        <a:pt x="10" y="181"/>
                      </a:lnTo>
                      <a:lnTo>
                        <a:pt x="27" y="147"/>
                      </a:lnTo>
                      <a:lnTo>
                        <a:pt x="39" y="127"/>
                      </a:lnTo>
                      <a:close/>
                    </a:path>
                  </a:pathLst>
                </a:custGeom>
                <a:solidFill>
                  <a:srgbClr val="000000"/>
                </a:solidFill>
                <a:ln w="9525">
                  <a:noFill/>
                  <a:round/>
                  <a:headEnd/>
                  <a:tailEnd/>
                </a:ln>
              </p:spPr>
              <p:txBody>
                <a:bodyPr>
                  <a:prstTxWarp prst="textNoShape">
                    <a:avLst/>
                  </a:prstTxWarp>
                </a:bodyPr>
                <a:lstStyle/>
                <a:p>
                  <a:endParaRPr lang="en-US"/>
                </a:p>
              </p:txBody>
            </p:sp>
          </p:grpSp>
          <p:grpSp>
            <p:nvGrpSpPr>
              <p:cNvPr id="39977" name="Group 49"/>
              <p:cNvGrpSpPr>
                <a:grpSpLocks/>
              </p:cNvGrpSpPr>
              <p:nvPr/>
            </p:nvGrpSpPr>
            <p:grpSpPr bwMode="auto">
              <a:xfrm>
                <a:off x="7496175" y="4378325"/>
                <a:ext cx="1254125" cy="534988"/>
                <a:chOff x="3101" y="3677"/>
                <a:chExt cx="547" cy="450"/>
              </a:xfrm>
            </p:grpSpPr>
            <p:sp>
              <p:nvSpPr>
                <p:cNvPr id="39982" name="Freeform 50"/>
                <p:cNvSpPr>
                  <a:spLocks/>
                </p:cNvSpPr>
                <p:nvPr/>
              </p:nvSpPr>
              <p:spPr bwMode="auto">
                <a:xfrm>
                  <a:off x="3101" y="3677"/>
                  <a:ext cx="547" cy="450"/>
                </a:xfrm>
                <a:custGeom>
                  <a:avLst/>
                  <a:gdLst>
                    <a:gd name="T0" fmla="*/ 0 w 2187"/>
                    <a:gd name="T1" fmla="*/ 0 h 1803"/>
                    <a:gd name="T2" fmla="*/ 0 w 2187"/>
                    <a:gd name="T3" fmla="*/ 0 h 1803"/>
                    <a:gd name="T4" fmla="*/ 0 w 2187"/>
                    <a:gd name="T5" fmla="*/ 0 h 1803"/>
                    <a:gd name="T6" fmla="*/ 0 w 2187"/>
                    <a:gd name="T7" fmla="*/ 0 h 1803"/>
                    <a:gd name="T8" fmla="*/ 0 w 2187"/>
                    <a:gd name="T9" fmla="*/ 0 h 1803"/>
                    <a:gd name="T10" fmla="*/ 0 w 2187"/>
                    <a:gd name="T11" fmla="*/ 0 h 1803"/>
                    <a:gd name="T12" fmla="*/ 0 w 2187"/>
                    <a:gd name="T13" fmla="*/ 0 h 1803"/>
                    <a:gd name="T14" fmla="*/ 0 w 2187"/>
                    <a:gd name="T15" fmla="*/ 0 h 1803"/>
                    <a:gd name="T16" fmla="*/ 0 w 2187"/>
                    <a:gd name="T17" fmla="*/ 0 h 1803"/>
                    <a:gd name="T18" fmla="*/ 0 w 2187"/>
                    <a:gd name="T19" fmla="*/ 0 h 1803"/>
                    <a:gd name="T20" fmla="*/ 0 w 2187"/>
                    <a:gd name="T21" fmla="*/ 0 h 1803"/>
                    <a:gd name="T22" fmla="*/ 0 w 2187"/>
                    <a:gd name="T23" fmla="*/ 0 h 1803"/>
                    <a:gd name="T24" fmla="*/ 0 w 2187"/>
                    <a:gd name="T25" fmla="*/ 0 h 1803"/>
                    <a:gd name="T26" fmla="*/ 0 w 2187"/>
                    <a:gd name="T27" fmla="*/ 0 h 1803"/>
                    <a:gd name="T28" fmla="*/ 0 w 2187"/>
                    <a:gd name="T29" fmla="*/ 0 h 1803"/>
                    <a:gd name="T30" fmla="*/ 0 w 2187"/>
                    <a:gd name="T31" fmla="*/ 0 h 1803"/>
                    <a:gd name="T32" fmla="*/ 0 w 2187"/>
                    <a:gd name="T33" fmla="*/ 0 h 1803"/>
                    <a:gd name="T34" fmla="*/ 0 w 2187"/>
                    <a:gd name="T35" fmla="*/ 0 h 1803"/>
                    <a:gd name="T36" fmla="*/ 0 w 2187"/>
                    <a:gd name="T37" fmla="*/ 0 h 1803"/>
                    <a:gd name="T38" fmla="*/ 0 w 2187"/>
                    <a:gd name="T39" fmla="*/ 0 h 1803"/>
                    <a:gd name="T40" fmla="*/ 0 w 2187"/>
                    <a:gd name="T41" fmla="*/ 0 h 1803"/>
                    <a:gd name="T42" fmla="*/ 0 w 2187"/>
                    <a:gd name="T43" fmla="*/ 0 h 1803"/>
                    <a:gd name="T44" fmla="*/ 0 w 2187"/>
                    <a:gd name="T45" fmla="*/ 0 h 1803"/>
                    <a:gd name="T46" fmla="*/ 0 w 2187"/>
                    <a:gd name="T47" fmla="*/ 0 h 1803"/>
                    <a:gd name="T48" fmla="*/ 0 w 2187"/>
                    <a:gd name="T49" fmla="*/ 0 h 1803"/>
                    <a:gd name="T50" fmla="*/ 0 w 2187"/>
                    <a:gd name="T51" fmla="*/ 0 h 1803"/>
                    <a:gd name="T52" fmla="*/ 0 w 2187"/>
                    <a:gd name="T53" fmla="*/ 0 h 1803"/>
                    <a:gd name="T54" fmla="*/ 0 w 2187"/>
                    <a:gd name="T55" fmla="*/ 0 h 1803"/>
                    <a:gd name="T56" fmla="*/ 0 w 2187"/>
                    <a:gd name="T57" fmla="*/ 0 h 1803"/>
                    <a:gd name="T58" fmla="*/ 0 w 2187"/>
                    <a:gd name="T59" fmla="*/ 0 h 1803"/>
                    <a:gd name="T60" fmla="*/ 0 w 2187"/>
                    <a:gd name="T61" fmla="*/ 0 h 1803"/>
                    <a:gd name="T62" fmla="*/ 0 w 2187"/>
                    <a:gd name="T63" fmla="*/ 0 h 1803"/>
                    <a:gd name="T64" fmla="*/ 0 w 2187"/>
                    <a:gd name="T65" fmla="*/ 0 h 180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87"/>
                    <a:gd name="T100" fmla="*/ 0 h 1803"/>
                    <a:gd name="T101" fmla="*/ 2187 w 2187"/>
                    <a:gd name="T102" fmla="*/ 1803 h 180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87" h="1803">
                      <a:moveTo>
                        <a:pt x="17" y="1274"/>
                      </a:moveTo>
                      <a:lnTo>
                        <a:pt x="12" y="1146"/>
                      </a:lnTo>
                      <a:lnTo>
                        <a:pt x="29" y="1036"/>
                      </a:lnTo>
                      <a:lnTo>
                        <a:pt x="29" y="931"/>
                      </a:lnTo>
                      <a:lnTo>
                        <a:pt x="5" y="803"/>
                      </a:lnTo>
                      <a:lnTo>
                        <a:pt x="0" y="704"/>
                      </a:lnTo>
                      <a:lnTo>
                        <a:pt x="5" y="599"/>
                      </a:lnTo>
                      <a:lnTo>
                        <a:pt x="29" y="535"/>
                      </a:lnTo>
                      <a:lnTo>
                        <a:pt x="93" y="489"/>
                      </a:lnTo>
                      <a:lnTo>
                        <a:pt x="174" y="430"/>
                      </a:lnTo>
                      <a:lnTo>
                        <a:pt x="367" y="366"/>
                      </a:lnTo>
                      <a:lnTo>
                        <a:pt x="558" y="320"/>
                      </a:lnTo>
                      <a:lnTo>
                        <a:pt x="727" y="291"/>
                      </a:lnTo>
                      <a:lnTo>
                        <a:pt x="866" y="285"/>
                      </a:lnTo>
                      <a:lnTo>
                        <a:pt x="1000" y="244"/>
                      </a:lnTo>
                      <a:lnTo>
                        <a:pt x="1117" y="215"/>
                      </a:lnTo>
                      <a:lnTo>
                        <a:pt x="1175" y="192"/>
                      </a:lnTo>
                      <a:lnTo>
                        <a:pt x="1268" y="163"/>
                      </a:lnTo>
                      <a:lnTo>
                        <a:pt x="1350" y="122"/>
                      </a:lnTo>
                      <a:lnTo>
                        <a:pt x="1425" y="53"/>
                      </a:lnTo>
                      <a:lnTo>
                        <a:pt x="1512" y="29"/>
                      </a:lnTo>
                      <a:lnTo>
                        <a:pt x="1622" y="0"/>
                      </a:lnTo>
                      <a:lnTo>
                        <a:pt x="1675" y="6"/>
                      </a:lnTo>
                      <a:lnTo>
                        <a:pt x="1722" y="47"/>
                      </a:lnTo>
                      <a:lnTo>
                        <a:pt x="1861" y="163"/>
                      </a:lnTo>
                      <a:lnTo>
                        <a:pt x="2024" y="326"/>
                      </a:lnTo>
                      <a:lnTo>
                        <a:pt x="2135" y="425"/>
                      </a:lnTo>
                      <a:lnTo>
                        <a:pt x="2187" y="495"/>
                      </a:lnTo>
                      <a:lnTo>
                        <a:pt x="2187" y="542"/>
                      </a:lnTo>
                      <a:lnTo>
                        <a:pt x="2163" y="582"/>
                      </a:lnTo>
                      <a:lnTo>
                        <a:pt x="2140" y="657"/>
                      </a:lnTo>
                      <a:lnTo>
                        <a:pt x="2140" y="850"/>
                      </a:lnTo>
                      <a:lnTo>
                        <a:pt x="2129" y="1000"/>
                      </a:lnTo>
                      <a:lnTo>
                        <a:pt x="2111" y="1112"/>
                      </a:lnTo>
                      <a:lnTo>
                        <a:pt x="2082" y="1193"/>
                      </a:lnTo>
                      <a:lnTo>
                        <a:pt x="2030" y="1210"/>
                      </a:lnTo>
                      <a:lnTo>
                        <a:pt x="2006" y="1186"/>
                      </a:lnTo>
                      <a:lnTo>
                        <a:pt x="2018" y="1146"/>
                      </a:lnTo>
                      <a:lnTo>
                        <a:pt x="2024" y="1047"/>
                      </a:lnTo>
                      <a:lnTo>
                        <a:pt x="1896" y="1105"/>
                      </a:lnTo>
                      <a:lnTo>
                        <a:pt x="1820" y="1146"/>
                      </a:lnTo>
                      <a:lnTo>
                        <a:pt x="1722" y="1169"/>
                      </a:lnTo>
                      <a:lnTo>
                        <a:pt x="1646" y="1205"/>
                      </a:lnTo>
                      <a:lnTo>
                        <a:pt x="1553" y="1268"/>
                      </a:lnTo>
                      <a:lnTo>
                        <a:pt x="1466" y="1315"/>
                      </a:lnTo>
                      <a:lnTo>
                        <a:pt x="1331" y="1379"/>
                      </a:lnTo>
                      <a:lnTo>
                        <a:pt x="1245" y="1408"/>
                      </a:lnTo>
                      <a:lnTo>
                        <a:pt x="1117" y="1466"/>
                      </a:lnTo>
                      <a:lnTo>
                        <a:pt x="971" y="1495"/>
                      </a:lnTo>
                      <a:lnTo>
                        <a:pt x="866" y="1524"/>
                      </a:lnTo>
                      <a:lnTo>
                        <a:pt x="751" y="1553"/>
                      </a:lnTo>
                      <a:lnTo>
                        <a:pt x="692" y="1582"/>
                      </a:lnTo>
                      <a:lnTo>
                        <a:pt x="668" y="1641"/>
                      </a:lnTo>
                      <a:lnTo>
                        <a:pt x="663" y="1728"/>
                      </a:lnTo>
                      <a:lnTo>
                        <a:pt x="646" y="1775"/>
                      </a:lnTo>
                      <a:lnTo>
                        <a:pt x="594" y="1803"/>
                      </a:lnTo>
                      <a:lnTo>
                        <a:pt x="512" y="1756"/>
                      </a:lnTo>
                      <a:lnTo>
                        <a:pt x="489" y="1687"/>
                      </a:lnTo>
                      <a:lnTo>
                        <a:pt x="518" y="1629"/>
                      </a:lnTo>
                      <a:lnTo>
                        <a:pt x="500" y="1594"/>
                      </a:lnTo>
                      <a:lnTo>
                        <a:pt x="389" y="1472"/>
                      </a:lnTo>
                      <a:lnTo>
                        <a:pt x="233" y="1327"/>
                      </a:lnTo>
                      <a:lnTo>
                        <a:pt x="134" y="1234"/>
                      </a:lnTo>
                      <a:lnTo>
                        <a:pt x="93" y="1210"/>
                      </a:lnTo>
                      <a:lnTo>
                        <a:pt x="76" y="1251"/>
                      </a:lnTo>
                      <a:lnTo>
                        <a:pt x="93" y="1327"/>
                      </a:lnTo>
                      <a:lnTo>
                        <a:pt x="17" y="1274"/>
                      </a:lnTo>
                      <a:close/>
                    </a:path>
                  </a:pathLst>
                </a:custGeom>
                <a:solidFill>
                  <a:srgbClr val="996633"/>
                </a:solidFill>
                <a:ln w="3175">
                  <a:solidFill>
                    <a:srgbClr val="000000"/>
                  </a:solidFill>
                  <a:round/>
                  <a:headEnd/>
                  <a:tailEnd/>
                </a:ln>
              </p:spPr>
              <p:txBody>
                <a:bodyPr>
                  <a:prstTxWarp prst="textNoShape">
                    <a:avLst/>
                  </a:prstTxWarp>
                </a:bodyPr>
                <a:lstStyle/>
                <a:p>
                  <a:endParaRPr lang="en-US"/>
                </a:p>
              </p:txBody>
            </p:sp>
            <p:sp>
              <p:nvSpPr>
                <p:cNvPr id="39983" name="Freeform 51"/>
                <p:cNvSpPr>
                  <a:spLocks/>
                </p:cNvSpPr>
                <p:nvPr/>
              </p:nvSpPr>
              <p:spPr bwMode="auto">
                <a:xfrm>
                  <a:off x="3109" y="3808"/>
                  <a:ext cx="536" cy="319"/>
                </a:xfrm>
                <a:custGeom>
                  <a:avLst/>
                  <a:gdLst>
                    <a:gd name="T0" fmla="*/ 0 w 2146"/>
                    <a:gd name="T1" fmla="*/ 0 h 1275"/>
                    <a:gd name="T2" fmla="*/ 0 w 2146"/>
                    <a:gd name="T3" fmla="*/ 0 h 1275"/>
                    <a:gd name="T4" fmla="*/ 0 w 2146"/>
                    <a:gd name="T5" fmla="*/ 0 h 1275"/>
                    <a:gd name="T6" fmla="*/ 0 w 2146"/>
                    <a:gd name="T7" fmla="*/ 0 h 1275"/>
                    <a:gd name="T8" fmla="*/ 0 w 2146"/>
                    <a:gd name="T9" fmla="*/ 0 h 1275"/>
                    <a:gd name="T10" fmla="*/ 0 w 2146"/>
                    <a:gd name="T11" fmla="*/ 0 h 1275"/>
                    <a:gd name="T12" fmla="*/ 0 w 2146"/>
                    <a:gd name="T13" fmla="*/ 0 h 1275"/>
                    <a:gd name="T14" fmla="*/ 0 w 2146"/>
                    <a:gd name="T15" fmla="*/ 0 h 1275"/>
                    <a:gd name="T16" fmla="*/ 0 w 2146"/>
                    <a:gd name="T17" fmla="*/ 0 h 1275"/>
                    <a:gd name="T18" fmla="*/ 0 w 2146"/>
                    <a:gd name="T19" fmla="*/ 0 h 1275"/>
                    <a:gd name="T20" fmla="*/ 0 w 2146"/>
                    <a:gd name="T21" fmla="*/ 0 h 1275"/>
                    <a:gd name="T22" fmla="*/ 0 w 2146"/>
                    <a:gd name="T23" fmla="*/ 0 h 1275"/>
                    <a:gd name="T24" fmla="*/ 0 w 2146"/>
                    <a:gd name="T25" fmla="*/ 0 h 1275"/>
                    <a:gd name="T26" fmla="*/ 0 w 2146"/>
                    <a:gd name="T27" fmla="*/ 0 h 1275"/>
                    <a:gd name="T28" fmla="*/ 0 w 2146"/>
                    <a:gd name="T29" fmla="*/ 0 h 1275"/>
                    <a:gd name="T30" fmla="*/ 0 w 2146"/>
                    <a:gd name="T31" fmla="*/ 0 h 1275"/>
                    <a:gd name="T32" fmla="*/ 0 w 2146"/>
                    <a:gd name="T33" fmla="*/ 0 h 1275"/>
                    <a:gd name="T34" fmla="*/ 0 w 2146"/>
                    <a:gd name="T35" fmla="*/ 0 h 1275"/>
                    <a:gd name="T36" fmla="*/ 0 w 2146"/>
                    <a:gd name="T37" fmla="*/ 0 h 1275"/>
                    <a:gd name="T38" fmla="*/ 0 w 2146"/>
                    <a:gd name="T39" fmla="*/ 0 h 1275"/>
                    <a:gd name="T40" fmla="*/ 0 w 2146"/>
                    <a:gd name="T41" fmla="*/ 0 h 1275"/>
                    <a:gd name="T42" fmla="*/ 0 w 2146"/>
                    <a:gd name="T43" fmla="*/ 0 h 1275"/>
                    <a:gd name="T44" fmla="*/ 0 w 2146"/>
                    <a:gd name="T45" fmla="*/ 0 h 1275"/>
                    <a:gd name="T46" fmla="*/ 0 w 2146"/>
                    <a:gd name="T47" fmla="*/ 0 h 1275"/>
                    <a:gd name="T48" fmla="*/ 0 w 2146"/>
                    <a:gd name="T49" fmla="*/ 0 h 1275"/>
                    <a:gd name="T50" fmla="*/ 0 w 2146"/>
                    <a:gd name="T51" fmla="*/ 0 h 1275"/>
                    <a:gd name="T52" fmla="*/ 0 w 2146"/>
                    <a:gd name="T53" fmla="*/ 0 h 1275"/>
                    <a:gd name="T54" fmla="*/ 0 w 2146"/>
                    <a:gd name="T55" fmla="*/ 0 h 1275"/>
                    <a:gd name="T56" fmla="*/ 0 w 2146"/>
                    <a:gd name="T57" fmla="*/ 0 h 1275"/>
                    <a:gd name="T58" fmla="*/ 0 w 2146"/>
                    <a:gd name="T59" fmla="*/ 0 h 1275"/>
                    <a:gd name="T60" fmla="*/ 0 w 2146"/>
                    <a:gd name="T61" fmla="*/ 0 h 1275"/>
                    <a:gd name="T62" fmla="*/ 0 w 2146"/>
                    <a:gd name="T63" fmla="*/ 0 h 1275"/>
                    <a:gd name="T64" fmla="*/ 0 w 2146"/>
                    <a:gd name="T65" fmla="*/ 0 h 1275"/>
                    <a:gd name="T66" fmla="*/ 0 w 2146"/>
                    <a:gd name="T67" fmla="*/ 0 h 1275"/>
                    <a:gd name="T68" fmla="*/ 0 w 2146"/>
                    <a:gd name="T69" fmla="*/ 0 h 1275"/>
                    <a:gd name="T70" fmla="*/ 0 w 2146"/>
                    <a:gd name="T71" fmla="*/ 0 h 1275"/>
                    <a:gd name="T72" fmla="*/ 0 w 2146"/>
                    <a:gd name="T73" fmla="*/ 0 h 1275"/>
                    <a:gd name="T74" fmla="*/ 0 w 2146"/>
                    <a:gd name="T75" fmla="*/ 0 h 1275"/>
                    <a:gd name="T76" fmla="*/ 0 w 2146"/>
                    <a:gd name="T77" fmla="*/ 0 h 1275"/>
                    <a:gd name="T78" fmla="*/ 0 w 2146"/>
                    <a:gd name="T79" fmla="*/ 0 h 1275"/>
                    <a:gd name="T80" fmla="*/ 0 w 2146"/>
                    <a:gd name="T81" fmla="*/ 0 h 1275"/>
                    <a:gd name="T82" fmla="*/ 0 w 2146"/>
                    <a:gd name="T83" fmla="*/ 0 h 1275"/>
                    <a:gd name="T84" fmla="*/ 0 w 2146"/>
                    <a:gd name="T85" fmla="*/ 0 h 1275"/>
                    <a:gd name="T86" fmla="*/ 0 w 2146"/>
                    <a:gd name="T87" fmla="*/ 0 h 1275"/>
                    <a:gd name="T88" fmla="*/ 0 w 2146"/>
                    <a:gd name="T89" fmla="*/ 0 h 1275"/>
                    <a:gd name="T90" fmla="*/ 0 w 2146"/>
                    <a:gd name="T91" fmla="*/ 0 h 1275"/>
                    <a:gd name="T92" fmla="*/ 0 w 2146"/>
                    <a:gd name="T93" fmla="*/ 0 h 1275"/>
                    <a:gd name="T94" fmla="*/ 0 w 2146"/>
                    <a:gd name="T95" fmla="*/ 0 h 1275"/>
                    <a:gd name="T96" fmla="*/ 0 w 2146"/>
                    <a:gd name="T97" fmla="*/ 0 h 1275"/>
                    <a:gd name="T98" fmla="*/ 0 w 2146"/>
                    <a:gd name="T99" fmla="*/ 0 h 1275"/>
                    <a:gd name="T100" fmla="*/ 0 w 2146"/>
                    <a:gd name="T101" fmla="*/ 0 h 127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146"/>
                    <a:gd name="T154" fmla="*/ 0 h 1275"/>
                    <a:gd name="T155" fmla="*/ 2146 w 2146"/>
                    <a:gd name="T156" fmla="*/ 1275 h 127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146" h="1275">
                      <a:moveTo>
                        <a:pt x="546" y="1251"/>
                      </a:moveTo>
                      <a:lnTo>
                        <a:pt x="553" y="1129"/>
                      </a:lnTo>
                      <a:lnTo>
                        <a:pt x="546" y="861"/>
                      </a:lnTo>
                      <a:lnTo>
                        <a:pt x="546" y="663"/>
                      </a:lnTo>
                      <a:lnTo>
                        <a:pt x="517" y="612"/>
                      </a:lnTo>
                      <a:lnTo>
                        <a:pt x="302" y="384"/>
                      </a:lnTo>
                      <a:lnTo>
                        <a:pt x="163" y="245"/>
                      </a:lnTo>
                      <a:lnTo>
                        <a:pt x="47" y="145"/>
                      </a:lnTo>
                      <a:lnTo>
                        <a:pt x="0" y="93"/>
                      </a:lnTo>
                      <a:lnTo>
                        <a:pt x="12" y="64"/>
                      </a:lnTo>
                      <a:lnTo>
                        <a:pt x="29" y="64"/>
                      </a:lnTo>
                      <a:lnTo>
                        <a:pt x="111" y="152"/>
                      </a:lnTo>
                      <a:lnTo>
                        <a:pt x="221" y="238"/>
                      </a:lnTo>
                      <a:lnTo>
                        <a:pt x="326" y="379"/>
                      </a:lnTo>
                      <a:lnTo>
                        <a:pt x="424" y="483"/>
                      </a:lnTo>
                      <a:lnTo>
                        <a:pt x="517" y="553"/>
                      </a:lnTo>
                      <a:lnTo>
                        <a:pt x="576" y="605"/>
                      </a:lnTo>
                      <a:lnTo>
                        <a:pt x="617" y="594"/>
                      </a:lnTo>
                      <a:lnTo>
                        <a:pt x="657" y="565"/>
                      </a:lnTo>
                      <a:lnTo>
                        <a:pt x="785" y="536"/>
                      </a:lnTo>
                      <a:lnTo>
                        <a:pt x="1018" y="472"/>
                      </a:lnTo>
                      <a:lnTo>
                        <a:pt x="1158" y="396"/>
                      </a:lnTo>
                      <a:lnTo>
                        <a:pt x="1320" y="326"/>
                      </a:lnTo>
                      <a:lnTo>
                        <a:pt x="1489" y="262"/>
                      </a:lnTo>
                      <a:lnTo>
                        <a:pt x="1664" y="186"/>
                      </a:lnTo>
                      <a:lnTo>
                        <a:pt x="1786" y="145"/>
                      </a:lnTo>
                      <a:lnTo>
                        <a:pt x="1931" y="81"/>
                      </a:lnTo>
                      <a:lnTo>
                        <a:pt x="2047" y="52"/>
                      </a:lnTo>
                      <a:lnTo>
                        <a:pt x="2146" y="0"/>
                      </a:lnTo>
                      <a:lnTo>
                        <a:pt x="2111" y="93"/>
                      </a:lnTo>
                      <a:lnTo>
                        <a:pt x="2053" y="93"/>
                      </a:lnTo>
                      <a:lnTo>
                        <a:pt x="1977" y="111"/>
                      </a:lnTo>
                      <a:lnTo>
                        <a:pt x="1843" y="152"/>
                      </a:lnTo>
                      <a:lnTo>
                        <a:pt x="1745" y="192"/>
                      </a:lnTo>
                      <a:lnTo>
                        <a:pt x="1623" y="233"/>
                      </a:lnTo>
                      <a:lnTo>
                        <a:pt x="1542" y="274"/>
                      </a:lnTo>
                      <a:lnTo>
                        <a:pt x="1407" y="326"/>
                      </a:lnTo>
                      <a:lnTo>
                        <a:pt x="1320" y="326"/>
                      </a:lnTo>
                      <a:lnTo>
                        <a:pt x="1192" y="419"/>
                      </a:lnTo>
                      <a:lnTo>
                        <a:pt x="1105" y="460"/>
                      </a:lnTo>
                      <a:lnTo>
                        <a:pt x="994" y="500"/>
                      </a:lnTo>
                      <a:lnTo>
                        <a:pt x="855" y="548"/>
                      </a:lnTo>
                      <a:lnTo>
                        <a:pt x="744" y="576"/>
                      </a:lnTo>
                      <a:lnTo>
                        <a:pt x="669" y="612"/>
                      </a:lnTo>
                      <a:lnTo>
                        <a:pt x="599" y="646"/>
                      </a:lnTo>
                      <a:lnTo>
                        <a:pt x="582" y="739"/>
                      </a:lnTo>
                      <a:lnTo>
                        <a:pt x="582" y="960"/>
                      </a:lnTo>
                      <a:lnTo>
                        <a:pt x="582" y="1111"/>
                      </a:lnTo>
                      <a:lnTo>
                        <a:pt x="593" y="1240"/>
                      </a:lnTo>
                      <a:lnTo>
                        <a:pt x="558" y="1275"/>
                      </a:lnTo>
                      <a:lnTo>
                        <a:pt x="546" y="1251"/>
                      </a:lnTo>
                      <a:close/>
                    </a:path>
                  </a:pathLst>
                </a:custGeom>
                <a:solidFill>
                  <a:srgbClr val="000000"/>
                </a:solidFill>
                <a:ln w="9525">
                  <a:noFill/>
                  <a:round/>
                  <a:headEnd/>
                  <a:tailEnd/>
                </a:ln>
              </p:spPr>
              <p:txBody>
                <a:bodyPr>
                  <a:prstTxWarp prst="textNoShape">
                    <a:avLst/>
                  </a:prstTxWarp>
                </a:bodyPr>
                <a:lstStyle/>
                <a:p>
                  <a:endParaRPr lang="en-US"/>
                </a:p>
              </p:txBody>
            </p:sp>
          </p:grpSp>
          <p:sp>
            <p:nvSpPr>
              <p:cNvPr id="39978" name="Freeform 52"/>
              <p:cNvSpPr>
                <a:spLocks/>
              </p:cNvSpPr>
              <p:nvPr/>
            </p:nvSpPr>
            <p:spPr bwMode="auto">
              <a:xfrm>
                <a:off x="8070850" y="4465638"/>
                <a:ext cx="65088" cy="52387"/>
              </a:xfrm>
              <a:custGeom>
                <a:avLst/>
                <a:gdLst>
                  <a:gd name="T0" fmla="*/ 2147483647 w 111"/>
                  <a:gd name="T1" fmla="*/ 2147483647 h 180"/>
                  <a:gd name="T2" fmla="*/ 2147483647 w 111"/>
                  <a:gd name="T3" fmla="*/ 0 h 180"/>
                  <a:gd name="T4" fmla="*/ 0 w 111"/>
                  <a:gd name="T5" fmla="*/ 2147483647 h 180"/>
                  <a:gd name="T6" fmla="*/ 2147483647 w 111"/>
                  <a:gd name="T7" fmla="*/ 2147483647 h 180"/>
                  <a:gd name="T8" fmla="*/ 2147483647 w 111"/>
                  <a:gd name="T9" fmla="*/ 2147483647 h 180"/>
                  <a:gd name="T10" fmla="*/ 2147483647 w 111"/>
                  <a:gd name="T11" fmla="*/ 2147483647 h 180"/>
                  <a:gd name="T12" fmla="*/ 2147483647 w 111"/>
                  <a:gd name="T13" fmla="*/ 2147483647 h 180"/>
                  <a:gd name="T14" fmla="*/ 0 60000 65536"/>
                  <a:gd name="T15" fmla="*/ 0 60000 65536"/>
                  <a:gd name="T16" fmla="*/ 0 60000 65536"/>
                  <a:gd name="T17" fmla="*/ 0 60000 65536"/>
                  <a:gd name="T18" fmla="*/ 0 60000 65536"/>
                  <a:gd name="T19" fmla="*/ 0 60000 65536"/>
                  <a:gd name="T20" fmla="*/ 0 60000 65536"/>
                  <a:gd name="T21" fmla="*/ 0 w 111"/>
                  <a:gd name="T22" fmla="*/ 0 h 180"/>
                  <a:gd name="T23" fmla="*/ 111 w 111"/>
                  <a:gd name="T24" fmla="*/ 180 h 1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1" h="180">
                    <a:moveTo>
                      <a:pt x="106" y="151"/>
                    </a:moveTo>
                    <a:lnTo>
                      <a:pt x="18" y="0"/>
                    </a:lnTo>
                    <a:lnTo>
                      <a:pt x="0" y="12"/>
                    </a:lnTo>
                    <a:lnTo>
                      <a:pt x="6" y="29"/>
                    </a:lnTo>
                    <a:lnTo>
                      <a:pt x="89" y="175"/>
                    </a:lnTo>
                    <a:lnTo>
                      <a:pt x="111" y="180"/>
                    </a:lnTo>
                    <a:lnTo>
                      <a:pt x="106" y="151"/>
                    </a:lnTo>
                    <a:close/>
                  </a:path>
                </a:pathLst>
              </a:custGeom>
              <a:solidFill>
                <a:srgbClr val="000000"/>
              </a:solidFill>
              <a:ln w="9525">
                <a:noFill/>
                <a:round/>
                <a:headEnd/>
                <a:tailEnd/>
              </a:ln>
            </p:spPr>
            <p:txBody>
              <a:bodyPr>
                <a:prstTxWarp prst="textNoShape">
                  <a:avLst/>
                </a:prstTxWarp>
              </a:bodyPr>
              <a:lstStyle/>
              <a:p>
                <a:endParaRPr lang="en-US"/>
              </a:p>
            </p:txBody>
          </p:sp>
          <p:grpSp>
            <p:nvGrpSpPr>
              <p:cNvPr id="39979" name="Group 53"/>
              <p:cNvGrpSpPr>
                <a:grpSpLocks/>
              </p:cNvGrpSpPr>
              <p:nvPr/>
            </p:nvGrpSpPr>
            <p:grpSpPr bwMode="auto">
              <a:xfrm>
                <a:off x="7929563" y="4332288"/>
                <a:ext cx="366712" cy="204787"/>
                <a:chOff x="3290" y="3639"/>
                <a:chExt cx="160" cy="171"/>
              </a:xfrm>
            </p:grpSpPr>
            <p:sp>
              <p:nvSpPr>
                <p:cNvPr id="39980" name="Freeform 54"/>
                <p:cNvSpPr>
                  <a:spLocks/>
                </p:cNvSpPr>
                <p:nvPr/>
              </p:nvSpPr>
              <p:spPr bwMode="auto">
                <a:xfrm>
                  <a:off x="3370" y="3639"/>
                  <a:ext cx="80" cy="97"/>
                </a:xfrm>
                <a:custGeom>
                  <a:avLst/>
                  <a:gdLst>
                    <a:gd name="T0" fmla="*/ 0 w 318"/>
                    <a:gd name="T1" fmla="*/ 0 h 389"/>
                    <a:gd name="T2" fmla="*/ 0 w 318"/>
                    <a:gd name="T3" fmla="*/ 0 h 389"/>
                    <a:gd name="T4" fmla="*/ 0 w 318"/>
                    <a:gd name="T5" fmla="*/ 0 h 389"/>
                    <a:gd name="T6" fmla="*/ 0 w 318"/>
                    <a:gd name="T7" fmla="*/ 0 h 389"/>
                    <a:gd name="T8" fmla="*/ 0 w 318"/>
                    <a:gd name="T9" fmla="*/ 0 h 389"/>
                    <a:gd name="T10" fmla="*/ 0 w 318"/>
                    <a:gd name="T11" fmla="*/ 0 h 389"/>
                    <a:gd name="T12" fmla="*/ 0 w 318"/>
                    <a:gd name="T13" fmla="*/ 0 h 389"/>
                    <a:gd name="T14" fmla="*/ 0 w 318"/>
                    <a:gd name="T15" fmla="*/ 0 h 389"/>
                    <a:gd name="T16" fmla="*/ 0 w 318"/>
                    <a:gd name="T17" fmla="*/ 0 h 389"/>
                    <a:gd name="T18" fmla="*/ 0 w 318"/>
                    <a:gd name="T19" fmla="*/ 0 h 389"/>
                    <a:gd name="T20" fmla="*/ 0 w 318"/>
                    <a:gd name="T21" fmla="*/ 0 h 389"/>
                    <a:gd name="T22" fmla="*/ 0 w 318"/>
                    <a:gd name="T23" fmla="*/ 0 h 389"/>
                    <a:gd name="T24" fmla="*/ 0 w 318"/>
                    <a:gd name="T25" fmla="*/ 0 h 389"/>
                    <a:gd name="T26" fmla="*/ 0 w 318"/>
                    <a:gd name="T27" fmla="*/ 0 h 389"/>
                    <a:gd name="T28" fmla="*/ 0 w 318"/>
                    <a:gd name="T29" fmla="*/ 0 h 389"/>
                    <a:gd name="T30" fmla="*/ 0 w 318"/>
                    <a:gd name="T31" fmla="*/ 0 h 389"/>
                    <a:gd name="T32" fmla="*/ 0 w 318"/>
                    <a:gd name="T33" fmla="*/ 0 h 389"/>
                    <a:gd name="T34" fmla="*/ 0 w 318"/>
                    <a:gd name="T35" fmla="*/ 0 h 389"/>
                    <a:gd name="T36" fmla="*/ 0 w 318"/>
                    <a:gd name="T37" fmla="*/ 0 h 389"/>
                    <a:gd name="T38" fmla="*/ 0 w 318"/>
                    <a:gd name="T39" fmla="*/ 0 h 389"/>
                    <a:gd name="T40" fmla="*/ 0 w 318"/>
                    <a:gd name="T41" fmla="*/ 0 h 389"/>
                    <a:gd name="T42" fmla="*/ 0 w 318"/>
                    <a:gd name="T43" fmla="*/ 0 h 389"/>
                    <a:gd name="T44" fmla="*/ 0 w 318"/>
                    <a:gd name="T45" fmla="*/ 0 h 389"/>
                    <a:gd name="T46" fmla="*/ 0 w 318"/>
                    <a:gd name="T47" fmla="*/ 0 h 389"/>
                    <a:gd name="T48" fmla="*/ 0 w 318"/>
                    <a:gd name="T49" fmla="*/ 0 h 389"/>
                    <a:gd name="T50" fmla="*/ 0 w 318"/>
                    <a:gd name="T51" fmla="*/ 0 h 389"/>
                    <a:gd name="T52" fmla="*/ 0 w 318"/>
                    <a:gd name="T53" fmla="*/ 0 h 389"/>
                    <a:gd name="T54" fmla="*/ 0 w 318"/>
                    <a:gd name="T55" fmla="*/ 0 h 389"/>
                    <a:gd name="T56" fmla="*/ 0 w 318"/>
                    <a:gd name="T57" fmla="*/ 0 h 389"/>
                    <a:gd name="T58" fmla="*/ 0 w 318"/>
                    <a:gd name="T59" fmla="*/ 0 h 389"/>
                    <a:gd name="T60" fmla="*/ 0 w 318"/>
                    <a:gd name="T61" fmla="*/ 0 h 389"/>
                    <a:gd name="T62" fmla="*/ 0 w 318"/>
                    <a:gd name="T63" fmla="*/ 0 h 389"/>
                    <a:gd name="T64" fmla="*/ 0 w 318"/>
                    <a:gd name="T65" fmla="*/ 0 h 389"/>
                    <a:gd name="T66" fmla="*/ 0 w 318"/>
                    <a:gd name="T67" fmla="*/ 0 h 389"/>
                    <a:gd name="T68" fmla="*/ 0 w 318"/>
                    <a:gd name="T69" fmla="*/ 0 h 389"/>
                    <a:gd name="T70" fmla="*/ 0 w 318"/>
                    <a:gd name="T71" fmla="*/ 0 h 389"/>
                    <a:gd name="T72" fmla="*/ 0 w 318"/>
                    <a:gd name="T73" fmla="*/ 0 h 389"/>
                    <a:gd name="T74" fmla="*/ 0 w 318"/>
                    <a:gd name="T75" fmla="*/ 0 h 389"/>
                    <a:gd name="T76" fmla="*/ 0 w 318"/>
                    <a:gd name="T77" fmla="*/ 0 h 389"/>
                    <a:gd name="T78" fmla="*/ 0 w 318"/>
                    <a:gd name="T79" fmla="*/ 0 h 38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18"/>
                    <a:gd name="T121" fmla="*/ 0 h 389"/>
                    <a:gd name="T122" fmla="*/ 318 w 318"/>
                    <a:gd name="T123" fmla="*/ 389 h 38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18" h="389">
                      <a:moveTo>
                        <a:pt x="0" y="380"/>
                      </a:moveTo>
                      <a:lnTo>
                        <a:pt x="12" y="351"/>
                      </a:lnTo>
                      <a:lnTo>
                        <a:pt x="37" y="335"/>
                      </a:lnTo>
                      <a:lnTo>
                        <a:pt x="117" y="335"/>
                      </a:lnTo>
                      <a:lnTo>
                        <a:pt x="211" y="347"/>
                      </a:lnTo>
                      <a:lnTo>
                        <a:pt x="267" y="354"/>
                      </a:lnTo>
                      <a:lnTo>
                        <a:pt x="277" y="344"/>
                      </a:lnTo>
                      <a:lnTo>
                        <a:pt x="266" y="304"/>
                      </a:lnTo>
                      <a:lnTo>
                        <a:pt x="237" y="239"/>
                      </a:lnTo>
                      <a:lnTo>
                        <a:pt x="203" y="180"/>
                      </a:lnTo>
                      <a:lnTo>
                        <a:pt x="174" y="144"/>
                      </a:lnTo>
                      <a:lnTo>
                        <a:pt x="159" y="114"/>
                      </a:lnTo>
                      <a:lnTo>
                        <a:pt x="165" y="98"/>
                      </a:lnTo>
                      <a:lnTo>
                        <a:pt x="184" y="86"/>
                      </a:lnTo>
                      <a:lnTo>
                        <a:pt x="215" y="90"/>
                      </a:lnTo>
                      <a:lnTo>
                        <a:pt x="266" y="78"/>
                      </a:lnTo>
                      <a:lnTo>
                        <a:pt x="281" y="53"/>
                      </a:lnTo>
                      <a:lnTo>
                        <a:pt x="297" y="17"/>
                      </a:lnTo>
                      <a:lnTo>
                        <a:pt x="297" y="0"/>
                      </a:lnTo>
                      <a:lnTo>
                        <a:pt x="311" y="10"/>
                      </a:lnTo>
                      <a:lnTo>
                        <a:pt x="318" y="49"/>
                      </a:lnTo>
                      <a:lnTo>
                        <a:pt x="313" y="86"/>
                      </a:lnTo>
                      <a:lnTo>
                        <a:pt x="281" y="104"/>
                      </a:lnTo>
                      <a:lnTo>
                        <a:pt x="258" y="102"/>
                      </a:lnTo>
                      <a:lnTo>
                        <a:pt x="211" y="107"/>
                      </a:lnTo>
                      <a:lnTo>
                        <a:pt x="201" y="117"/>
                      </a:lnTo>
                      <a:lnTo>
                        <a:pt x="201" y="129"/>
                      </a:lnTo>
                      <a:lnTo>
                        <a:pt x="225" y="171"/>
                      </a:lnTo>
                      <a:lnTo>
                        <a:pt x="254" y="203"/>
                      </a:lnTo>
                      <a:lnTo>
                        <a:pt x="289" y="263"/>
                      </a:lnTo>
                      <a:lnTo>
                        <a:pt x="303" y="323"/>
                      </a:lnTo>
                      <a:lnTo>
                        <a:pt x="304" y="368"/>
                      </a:lnTo>
                      <a:lnTo>
                        <a:pt x="293" y="380"/>
                      </a:lnTo>
                      <a:lnTo>
                        <a:pt x="279" y="383"/>
                      </a:lnTo>
                      <a:lnTo>
                        <a:pt x="233" y="385"/>
                      </a:lnTo>
                      <a:lnTo>
                        <a:pt x="138" y="380"/>
                      </a:lnTo>
                      <a:lnTo>
                        <a:pt x="76" y="383"/>
                      </a:lnTo>
                      <a:lnTo>
                        <a:pt x="33" y="389"/>
                      </a:lnTo>
                      <a:lnTo>
                        <a:pt x="12" y="385"/>
                      </a:lnTo>
                      <a:lnTo>
                        <a:pt x="0" y="380"/>
                      </a:lnTo>
                      <a:close/>
                    </a:path>
                  </a:pathLst>
                </a:custGeom>
                <a:solidFill>
                  <a:srgbClr val="000000"/>
                </a:solidFill>
                <a:ln w="9525">
                  <a:noFill/>
                  <a:round/>
                  <a:headEnd/>
                  <a:tailEnd/>
                </a:ln>
              </p:spPr>
              <p:txBody>
                <a:bodyPr>
                  <a:prstTxWarp prst="textNoShape">
                    <a:avLst/>
                  </a:prstTxWarp>
                </a:bodyPr>
                <a:lstStyle/>
                <a:p>
                  <a:endParaRPr lang="en-US"/>
                </a:p>
              </p:txBody>
            </p:sp>
            <p:sp>
              <p:nvSpPr>
                <p:cNvPr id="39981" name="Freeform 55"/>
                <p:cNvSpPr>
                  <a:spLocks/>
                </p:cNvSpPr>
                <p:nvPr/>
              </p:nvSpPr>
              <p:spPr bwMode="auto">
                <a:xfrm>
                  <a:off x="3290" y="3702"/>
                  <a:ext cx="110" cy="108"/>
                </a:xfrm>
                <a:custGeom>
                  <a:avLst/>
                  <a:gdLst>
                    <a:gd name="T0" fmla="*/ 0 w 438"/>
                    <a:gd name="T1" fmla="*/ 0 h 434"/>
                    <a:gd name="T2" fmla="*/ 0 w 438"/>
                    <a:gd name="T3" fmla="*/ 0 h 434"/>
                    <a:gd name="T4" fmla="*/ 0 w 438"/>
                    <a:gd name="T5" fmla="*/ 0 h 434"/>
                    <a:gd name="T6" fmla="*/ 0 w 438"/>
                    <a:gd name="T7" fmla="*/ 0 h 434"/>
                    <a:gd name="T8" fmla="*/ 0 w 438"/>
                    <a:gd name="T9" fmla="*/ 0 h 434"/>
                    <a:gd name="T10" fmla="*/ 0 w 438"/>
                    <a:gd name="T11" fmla="*/ 0 h 434"/>
                    <a:gd name="T12" fmla="*/ 0 w 438"/>
                    <a:gd name="T13" fmla="*/ 0 h 434"/>
                    <a:gd name="T14" fmla="*/ 0 w 438"/>
                    <a:gd name="T15" fmla="*/ 0 h 434"/>
                    <a:gd name="T16" fmla="*/ 0 w 438"/>
                    <a:gd name="T17" fmla="*/ 0 h 434"/>
                    <a:gd name="T18" fmla="*/ 0 w 438"/>
                    <a:gd name="T19" fmla="*/ 0 h 434"/>
                    <a:gd name="T20" fmla="*/ 0 w 438"/>
                    <a:gd name="T21" fmla="*/ 0 h 434"/>
                    <a:gd name="T22" fmla="*/ 0 w 438"/>
                    <a:gd name="T23" fmla="*/ 0 h 434"/>
                    <a:gd name="T24" fmla="*/ 0 w 438"/>
                    <a:gd name="T25" fmla="*/ 0 h 434"/>
                    <a:gd name="T26" fmla="*/ 0 w 438"/>
                    <a:gd name="T27" fmla="*/ 0 h 434"/>
                    <a:gd name="T28" fmla="*/ 0 w 438"/>
                    <a:gd name="T29" fmla="*/ 0 h 434"/>
                    <a:gd name="T30" fmla="*/ 0 w 438"/>
                    <a:gd name="T31" fmla="*/ 0 h 434"/>
                    <a:gd name="T32" fmla="*/ 0 w 438"/>
                    <a:gd name="T33" fmla="*/ 0 h 434"/>
                    <a:gd name="T34" fmla="*/ 0 w 438"/>
                    <a:gd name="T35" fmla="*/ 0 h 434"/>
                    <a:gd name="T36" fmla="*/ 0 w 438"/>
                    <a:gd name="T37" fmla="*/ 0 h 434"/>
                    <a:gd name="T38" fmla="*/ 0 w 438"/>
                    <a:gd name="T39" fmla="*/ 0 h 434"/>
                    <a:gd name="T40" fmla="*/ 0 w 438"/>
                    <a:gd name="T41" fmla="*/ 0 h 434"/>
                    <a:gd name="T42" fmla="*/ 0 w 438"/>
                    <a:gd name="T43" fmla="*/ 0 h 434"/>
                    <a:gd name="T44" fmla="*/ 0 w 438"/>
                    <a:gd name="T45" fmla="*/ 0 h 434"/>
                    <a:gd name="T46" fmla="*/ 0 w 438"/>
                    <a:gd name="T47" fmla="*/ 0 h 434"/>
                    <a:gd name="T48" fmla="*/ 0 w 438"/>
                    <a:gd name="T49" fmla="*/ 0 h 434"/>
                    <a:gd name="T50" fmla="*/ 0 w 438"/>
                    <a:gd name="T51" fmla="*/ 0 h 434"/>
                    <a:gd name="T52" fmla="*/ 0 w 438"/>
                    <a:gd name="T53" fmla="*/ 0 h 434"/>
                    <a:gd name="T54" fmla="*/ 0 w 438"/>
                    <a:gd name="T55" fmla="*/ 0 h 434"/>
                    <a:gd name="T56" fmla="*/ 0 w 438"/>
                    <a:gd name="T57" fmla="*/ 0 h 434"/>
                    <a:gd name="T58" fmla="*/ 0 w 438"/>
                    <a:gd name="T59" fmla="*/ 0 h 434"/>
                    <a:gd name="T60" fmla="*/ 0 w 438"/>
                    <a:gd name="T61" fmla="*/ 0 h 434"/>
                    <a:gd name="T62" fmla="*/ 0 w 438"/>
                    <a:gd name="T63" fmla="*/ 0 h 434"/>
                    <a:gd name="T64" fmla="*/ 0 w 438"/>
                    <a:gd name="T65" fmla="*/ 0 h 434"/>
                    <a:gd name="T66" fmla="*/ 0 w 438"/>
                    <a:gd name="T67" fmla="*/ 0 h 434"/>
                    <a:gd name="T68" fmla="*/ 0 w 438"/>
                    <a:gd name="T69" fmla="*/ 0 h 434"/>
                    <a:gd name="T70" fmla="*/ 0 w 438"/>
                    <a:gd name="T71" fmla="*/ 0 h 434"/>
                    <a:gd name="T72" fmla="*/ 0 w 438"/>
                    <a:gd name="T73" fmla="*/ 0 h 434"/>
                    <a:gd name="T74" fmla="*/ 0 w 438"/>
                    <a:gd name="T75" fmla="*/ 0 h 434"/>
                    <a:gd name="T76" fmla="*/ 0 w 438"/>
                    <a:gd name="T77" fmla="*/ 0 h 434"/>
                    <a:gd name="T78" fmla="*/ 0 w 438"/>
                    <a:gd name="T79" fmla="*/ 0 h 43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38"/>
                    <a:gd name="T121" fmla="*/ 0 h 434"/>
                    <a:gd name="T122" fmla="*/ 438 w 438"/>
                    <a:gd name="T123" fmla="*/ 434 h 43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38" h="434">
                      <a:moveTo>
                        <a:pt x="135" y="18"/>
                      </a:moveTo>
                      <a:lnTo>
                        <a:pt x="176" y="4"/>
                      </a:lnTo>
                      <a:lnTo>
                        <a:pt x="204" y="0"/>
                      </a:lnTo>
                      <a:lnTo>
                        <a:pt x="228" y="4"/>
                      </a:lnTo>
                      <a:lnTo>
                        <a:pt x="240" y="15"/>
                      </a:lnTo>
                      <a:lnTo>
                        <a:pt x="234" y="46"/>
                      </a:lnTo>
                      <a:lnTo>
                        <a:pt x="194" y="62"/>
                      </a:lnTo>
                      <a:lnTo>
                        <a:pt x="150" y="62"/>
                      </a:lnTo>
                      <a:lnTo>
                        <a:pt x="104" y="69"/>
                      </a:lnTo>
                      <a:lnTo>
                        <a:pt x="69" y="85"/>
                      </a:lnTo>
                      <a:lnTo>
                        <a:pt x="37" y="108"/>
                      </a:lnTo>
                      <a:lnTo>
                        <a:pt x="35" y="143"/>
                      </a:lnTo>
                      <a:lnTo>
                        <a:pt x="48" y="178"/>
                      </a:lnTo>
                      <a:lnTo>
                        <a:pt x="81" y="207"/>
                      </a:lnTo>
                      <a:lnTo>
                        <a:pt x="133" y="231"/>
                      </a:lnTo>
                      <a:lnTo>
                        <a:pt x="203" y="256"/>
                      </a:lnTo>
                      <a:lnTo>
                        <a:pt x="275" y="276"/>
                      </a:lnTo>
                      <a:lnTo>
                        <a:pt x="321" y="296"/>
                      </a:lnTo>
                      <a:lnTo>
                        <a:pt x="344" y="302"/>
                      </a:lnTo>
                      <a:lnTo>
                        <a:pt x="336" y="329"/>
                      </a:lnTo>
                      <a:lnTo>
                        <a:pt x="344" y="366"/>
                      </a:lnTo>
                      <a:lnTo>
                        <a:pt x="385" y="383"/>
                      </a:lnTo>
                      <a:lnTo>
                        <a:pt x="436" y="406"/>
                      </a:lnTo>
                      <a:lnTo>
                        <a:pt x="438" y="434"/>
                      </a:lnTo>
                      <a:lnTo>
                        <a:pt x="385" y="410"/>
                      </a:lnTo>
                      <a:lnTo>
                        <a:pt x="321" y="383"/>
                      </a:lnTo>
                      <a:lnTo>
                        <a:pt x="307" y="354"/>
                      </a:lnTo>
                      <a:lnTo>
                        <a:pt x="307" y="319"/>
                      </a:lnTo>
                      <a:lnTo>
                        <a:pt x="275" y="302"/>
                      </a:lnTo>
                      <a:lnTo>
                        <a:pt x="191" y="278"/>
                      </a:lnTo>
                      <a:lnTo>
                        <a:pt x="130" y="256"/>
                      </a:lnTo>
                      <a:lnTo>
                        <a:pt x="59" y="224"/>
                      </a:lnTo>
                      <a:lnTo>
                        <a:pt x="11" y="190"/>
                      </a:lnTo>
                      <a:lnTo>
                        <a:pt x="1" y="157"/>
                      </a:lnTo>
                      <a:lnTo>
                        <a:pt x="0" y="131"/>
                      </a:lnTo>
                      <a:lnTo>
                        <a:pt x="1" y="92"/>
                      </a:lnTo>
                      <a:lnTo>
                        <a:pt x="30" y="64"/>
                      </a:lnTo>
                      <a:lnTo>
                        <a:pt x="75" y="45"/>
                      </a:lnTo>
                      <a:lnTo>
                        <a:pt x="111" y="27"/>
                      </a:lnTo>
                      <a:lnTo>
                        <a:pt x="135" y="18"/>
                      </a:lnTo>
                      <a:close/>
                    </a:path>
                  </a:pathLst>
                </a:custGeom>
                <a:solidFill>
                  <a:srgbClr val="000000"/>
                </a:solidFill>
                <a:ln w="9525">
                  <a:noFill/>
                  <a:round/>
                  <a:headEnd/>
                  <a:tailEnd/>
                </a:ln>
              </p:spPr>
              <p:txBody>
                <a:bodyPr>
                  <a:prstTxWarp prst="textNoShape">
                    <a:avLst/>
                  </a:prstTxWarp>
                </a:bodyPr>
                <a:lstStyle/>
                <a:p>
                  <a:endParaRPr lang="en-US"/>
                </a:p>
              </p:txBody>
            </p:sp>
          </p:grpSp>
        </p:grpSp>
      </p:grpSp>
      <p:grpSp>
        <p:nvGrpSpPr>
          <p:cNvPr id="14" name="Group 77"/>
          <p:cNvGrpSpPr>
            <a:grpSpLocks/>
          </p:cNvGrpSpPr>
          <p:nvPr/>
        </p:nvGrpSpPr>
        <p:grpSpPr bwMode="auto">
          <a:xfrm>
            <a:off x="182563" y="5357813"/>
            <a:ext cx="4146550" cy="1225550"/>
            <a:chOff x="197802" y="5358267"/>
            <a:chExt cx="4491763" cy="1225412"/>
          </a:xfrm>
        </p:grpSpPr>
        <p:sp>
          <p:nvSpPr>
            <p:cNvPr id="39969" name="Text Box 11"/>
            <p:cNvSpPr txBox="1">
              <a:spLocks noChangeArrowheads="1"/>
            </p:cNvSpPr>
            <p:nvPr/>
          </p:nvSpPr>
          <p:spPr bwMode="auto">
            <a:xfrm>
              <a:off x="197802" y="5358267"/>
              <a:ext cx="4491763" cy="584709"/>
            </a:xfrm>
            <a:prstGeom prst="rect">
              <a:avLst/>
            </a:prstGeom>
            <a:noFill/>
            <a:ln w="9525">
              <a:noFill/>
              <a:miter lim="800000"/>
              <a:headEnd/>
              <a:tailEnd/>
            </a:ln>
          </p:spPr>
          <p:txBody>
            <a:bodyPr>
              <a:prstTxWarp prst="textNoShape">
                <a:avLst/>
              </a:prstTxWarp>
              <a:spAutoFit/>
            </a:bodyPr>
            <a:lstStyle/>
            <a:p>
              <a:r>
                <a:rPr lang="en-GB" sz="1600" b="1">
                  <a:solidFill>
                    <a:srgbClr val="660066"/>
                  </a:solidFill>
                  <a:latin typeface="Century Gothic" pitchFamily="-1" charset="0"/>
                </a:rPr>
                <a:t>Likes things that are definite, measurable </a:t>
              </a:r>
            </a:p>
          </p:txBody>
        </p:sp>
        <p:graphicFrame>
          <p:nvGraphicFramePr>
            <p:cNvPr id="39942" name="Object 64"/>
            <p:cNvGraphicFramePr>
              <a:graphicFrameLocks noChangeAspect="1"/>
            </p:cNvGraphicFramePr>
            <p:nvPr/>
          </p:nvGraphicFramePr>
          <p:xfrm>
            <a:off x="2132329" y="5785212"/>
            <a:ext cx="2484120" cy="798467"/>
          </p:xfrm>
          <a:graphic>
            <a:graphicData uri="http://schemas.openxmlformats.org/presentationml/2006/ole">
              <mc:AlternateContent xmlns:mc="http://schemas.openxmlformats.org/markup-compatibility/2006">
                <mc:Choice xmlns:v="urn:schemas-microsoft-com:vml" Requires="v">
                  <p:oleObj name="Clip" r:id="rId5" imgW="2943225" imgH="2628900" progId="">
                    <p:embed/>
                  </p:oleObj>
                </mc:Choice>
                <mc:Fallback>
                  <p:oleObj name="Clip" r:id="rId5" imgW="2943225" imgH="2628900" progId="">
                    <p:embed/>
                    <p:pic>
                      <p:nvPicPr>
                        <p:cNvPr id="0" name="Picture 2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2329" y="5785212"/>
                          <a:ext cx="2484120" cy="79846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5" name="Group 76"/>
          <p:cNvGrpSpPr>
            <a:grpSpLocks/>
          </p:cNvGrpSpPr>
          <p:nvPr/>
        </p:nvGrpSpPr>
        <p:grpSpPr bwMode="auto">
          <a:xfrm>
            <a:off x="276225" y="4083050"/>
            <a:ext cx="3975100" cy="1089025"/>
            <a:chOff x="300446" y="4083776"/>
            <a:chExt cx="4305300" cy="1088209"/>
          </a:xfrm>
        </p:grpSpPr>
        <p:sp>
          <p:nvSpPr>
            <p:cNvPr id="39968" name="Text Box 9"/>
            <p:cNvSpPr txBox="1">
              <a:spLocks noChangeArrowheads="1"/>
            </p:cNvSpPr>
            <p:nvPr/>
          </p:nvSpPr>
          <p:spPr bwMode="auto">
            <a:xfrm>
              <a:off x="300446" y="4083776"/>
              <a:ext cx="4305300" cy="338300"/>
            </a:xfrm>
            <a:prstGeom prst="rect">
              <a:avLst/>
            </a:prstGeom>
            <a:noFill/>
            <a:ln w="9525">
              <a:noFill/>
              <a:miter lim="800000"/>
              <a:headEnd/>
              <a:tailEnd/>
            </a:ln>
          </p:spPr>
          <p:txBody>
            <a:bodyPr>
              <a:prstTxWarp prst="textNoShape">
                <a:avLst/>
              </a:prstTxWarp>
              <a:spAutoFit/>
            </a:bodyPr>
            <a:lstStyle/>
            <a:p>
              <a:r>
                <a:rPr lang="en-GB" sz="1600" b="1">
                  <a:solidFill>
                    <a:srgbClr val="660066"/>
                  </a:solidFill>
                  <a:latin typeface="Century Gothic" pitchFamily="-1" charset="0"/>
                </a:rPr>
                <a:t>Prefers handling practical matters </a:t>
              </a:r>
            </a:p>
          </p:txBody>
        </p:sp>
        <p:graphicFrame>
          <p:nvGraphicFramePr>
            <p:cNvPr id="39941" name="Object 65"/>
            <p:cNvGraphicFramePr>
              <a:graphicFrameLocks noChangeAspect="1"/>
            </p:cNvGraphicFramePr>
            <p:nvPr/>
          </p:nvGraphicFramePr>
          <p:xfrm>
            <a:off x="2449196" y="4454435"/>
            <a:ext cx="1865313" cy="717550"/>
          </p:xfrm>
          <a:graphic>
            <a:graphicData uri="http://schemas.openxmlformats.org/presentationml/2006/ole">
              <mc:AlternateContent xmlns:mc="http://schemas.openxmlformats.org/markup-compatibility/2006">
                <mc:Choice xmlns:v="urn:schemas-microsoft-com:vml" Requires="v">
                  <p:oleObj name="Clip" r:id="rId7" imgW="5654675" imgH="2357438" progId="">
                    <p:embed/>
                  </p:oleObj>
                </mc:Choice>
                <mc:Fallback>
                  <p:oleObj name="Clip" r:id="rId7" imgW="5654675" imgH="2357438" progId="">
                    <p:embed/>
                    <p:pic>
                      <p:nvPicPr>
                        <p:cNvPr id="0" name="Picture 2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49196" y="4454435"/>
                          <a:ext cx="1865313" cy="717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6" name="Group 81"/>
          <p:cNvGrpSpPr>
            <a:grpSpLocks/>
          </p:cNvGrpSpPr>
          <p:nvPr/>
        </p:nvGrpSpPr>
        <p:grpSpPr bwMode="auto">
          <a:xfrm>
            <a:off x="4554538" y="5440363"/>
            <a:ext cx="4164012" cy="1208087"/>
            <a:chOff x="4934359" y="5440498"/>
            <a:chExt cx="4511675" cy="1208496"/>
          </a:xfrm>
        </p:grpSpPr>
        <p:sp>
          <p:nvSpPr>
            <p:cNvPr id="39967" name="Text Box 12"/>
            <p:cNvSpPr txBox="1">
              <a:spLocks noChangeArrowheads="1"/>
            </p:cNvSpPr>
            <p:nvPr/>
          </p:nvSpPr>
          <p:spPr bwMode="auto">
            <a:xfrm>
              <a:off x="4934359" y="5440498"/>
              <a:ext cx="4511675" cy="584973"/>
            </a:xfrm>
            <a:prstGeom prst="rect">
              <a:avLst/>
            </a:prstGeom>
            <a:noFill/>
            <a:ln w="9525">
              <a:noFill/>
              <a:miter lim="800000"/>
              <a:headEnd/>
              <a:tailEnd/>
            </a:ln>
          </p:spPr>
          <p:txBody>
            <a:bodyPr>
              <a:prstTxWarp prst="textNoShape">
                <a:avLst/>
              </a:prstTxWarp>
              <a:spAutoFit/>
            </a:bodyPr>
            <a:lstStyle/>
            <a:p>
              <a:r>
                <a:rPr lang="en-GB" sz="1600" b="1">
                  <a:solidFill>
                    <a:srgbClr val="660066"/>
                  </a:solidFill>
                  <a:latin typeface="Century Gothic" pitchFamily="-1" charset="0"/>
                </a:rPr>
                <a:t>Likes opportunities for </a:t>
              </a:r>
            </a:p>
            <a:p>
              <a:r>
                <a:rPr lang="en-GB" sz="1600" b="1">
                  <a:solidFill>
                    <a:srgbClr val="660066"/>
                  </a:solidFill>
                  <a:latin typeface="Century Gothic" pitchFamily="-1" charset="0"/>
                </a:rPr>
                <a:t>being inventive </a:t>
              </a:r>
            </a:p>
          </p:txBody>
        </p:sp>
        <p:graphicFrame>
          <p:nvGraphicFramePr>
            <p:cNvPr id="39940" name="Object 66"/>
            <p:cNvGraphicFramePr>
              <a:graphicFrameLocks noChangeAspect="1"/>
            </p:cNvGraphicFramePr>
            <p:nvPr/>
          </p:nvGraphicFramePr>
          <p:xfrm>
            <a:off x="7447553" y="5845189"/>
            <a:ext cx="1056368" cy="803805"/>
          </p:xfrm>
          <a:graphic>
            <a:graphicData uri="http://schemas.openxmlformats.org/presentationml/2006/ole">
              <mc:AlternateContent xmlns:mc="http://schemas.openxmlformats.org/markup-compatibility/2006">
                <mc:Choice xmlns:v="urn:schemas-microsoft-com:vml" Requires="v">
                  <p:oleObj name="Clip" r:id="rId9" imgW="718914" imgH="738097" progId="">
                    <p:embed/>
                  </p:oleObj>
                </mc:Choice>
                <mc:Fallback>
                  <p:oleObj name="Clip" r:id="rId9" imgW="718914" imgH="738097" progId="">
                    <p:embed/>
                    <p:pic>
                      <p:nvPicPr>
                        <p:cNvPr id="0" name="Picture 2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447553" y="5845189"/>
                          <a:ext cx="1056368" cy="8038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7" name="Group 79"/>
          <p:cNvGrpSpPr>
            <a:grpSpLocks/>
          </p:cNvGrpSpPr>
          <p:nvPr/>
        </p:nvGrpSpPr>
        <p:grpSpPr bwMode="auto">
          <a:xfrm>
            <a:off x="4648200" y="2895600"/>
            <a:ext cx="4375150" cy="841375"/>
            <a:chOff x="4956629" y="2858320"/>
            <a:chExt cx="4740366" cy="842005"/>
          </a:xfrm>
        </p:grpSpPr>
        <p:sp>
          <p:nvSpPr>
            <p:cNvPr id="39956" name="Text Box 8"/>
            <p:cNvSpPr txBox="1">
              <a:spLocks noChangeArrowheads="1"/>
            </p:cNvSpPr>
            <p:nvPr/>
          </p:nvSpPr>
          <p:spPr bwMode="auto">
            <a:xfrm>
              <a:off x="4956629" y="2858320"/>
              <a:ext cx="4306888" cy="831121"/>
            </a:xfrm>
            <a:prstGeom prst="rect">
              <a:avLst/>
            </a:prstGeom>
            <a:noFill/>
            <a:ln w="9525">
              <a:noFill/>
              <a:miter lim="800000"/>
              <a:headEnd/>
              <a:tailEnd/>
            </a:ln>
          </p:spPr>
          <p:txBody>
            <a:bodyPr>
              <a:prstTxWarp prst="textNoShape">
                <a:avLst/>
              </a:prstTxWarp>
              <a:spAutoFit/>
            </a:bodyPr>
            <a:lstStyle/>
            <a:p>
              <a:r>
                <a:rPr lang="en-GB" sz="1600" b="1">
                  <a:solidFill>
                    <a:srgbClr val="660066"/>
                  </a:solidFill>
                  <a:latin typeface="Century Gothic" pitchFamily="-1" charset="0"/>
                </a:rPr>
                <a:t>Lives toward the future </a:t>
              </a:r>
            </a:p>
            <a:p>
              <a:r>
                <a:rPr lang="en-GB" sz="1600" b="1">
                  <a:solidFill>
                    <a:srgbClr val="660066"/>
                  </a:solidFill>
                  <a:latin typeface="Century Gothic" pitchFamily="-1" charset="0"/>
                </a:rPr>
                <a:t>anticipating what </a:t>
              </a:r>
              <a:br>
                <a:rPr lang="en-GB" sz="1600" b="1">
                  <a:solidFill>
                    <a:srgbClr val="660066"/>
                  </a:solidFill>
                  <a:latin typeface="Century Gothic" pitchFamily="-1" charset="0"/>
                </a:rPr>
              </a:br>
              <a:r>
                <a:rPr lang="en-GB" sz="1600" b="1">
                  <a:solidFill>
                    <a:srgbClr val="660066"/>
                  </a:solidFill>
                  <a:latin typeface="Century Gothic" pitchFamily="-1" charset="0"/>
                </a:rPr>
                <a:t>might be </a:t>
              </a:r>
            </a:p>
          </p:txBody>
        </p:sp>
        <p:grpSp>
          <p:nvGrpSpPr>
            <p:cNvPr id="39957" name="Group 74"/>
            <p:cNvGrpSpPr>
              <a:grpSpLocks/>
            </p:cNvGrpSpPr>
            <p:nvPr/>
          </p:nvGrpSpPr>
          <p:grpSpPr bwMode="auto">
            <a:xfrm>
              <a:off x="6913699" y="2944040"/>
              <a:ext cx="2783296" cy="756285"/>
              <a:chOff x="6765652" y="3375115"/>
              <a:chExt cx="2783296" cy="756285"/>
            </a:xfrm>
          </p:grpSpPr>
          <p:grpSp>
            <p:nvGrpSpPr>
              <p:cNvPr id="39958" name="Group 73"/>
              <p:cNvGrpSpPr>
                <a:grpSpLocks/>
              </p:cNvGrpSpPr>
              <p:nvPr/>
            </p:nvGrpSpPr>
            <p:grpSpPr bwMode="auto">
              <a:xfrm>
                <a:off x="6765652" y="3375115"/>
                <a:ext cx="2783296" cy="756285"/>
                <a:chOff x="6765652" y="3375115"/>
                <a:chExt cx="2783296" cy="756285"/>
              </a:xfrm>
            </p:grpSpPr>
            <p:graphicFrame>
              <p:nvGraphicFramePr>
                <p:cNvPr id="39939" name="Object 56"/>
                <p:cNvGraphicFramePr>
                  <a:graphicFrameLocks noChangeAspect="1"/>
                </p:cNvGraphicFramePr>
                <p:nvPr/>
              </p:nvGraphicFramePr>
              <p:xfrm>
                <a:off x="6765652" y="3740875"/>
                <a:ext cx="382588" cy="390525"/>
              </p:xfrm>
              <a:graphic>
                <a:graphicData uri="http://schemas.openxmlformats.org/presentationml/2006/ole">
                  <mc:AlternateContent xmlns:mc="http://schemas.openxmlformats.org/markup-compatibility/2006">
                    <mc:Choice xmlns:v="urn:schemas-microsoft-com:vml" Requires="v">
                      <p:oleObj name="Clip" r:id="rId11" imgW="427990" imgH="471170" progId="">
                        <p:embed/>
                      </p:oleObj>
                    </mc:Choice>
                    <mc:Fallback>
                      <p:oleObj name="Clip" r:id="rId11" imgW="427990" imgH="471170" progId="">
                        <p:embed/>
                        <p:pic>
                          <p:nvPicPr>
                            <p:cNvPr id="0" name="Picture 2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65652" y="3740875"/>
                              <a:ext cx="382588"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9959" name="Group 57"/>
                <p:cNvGrpSpPr>
                  <a:grpSpLocks/>
                </p:cNvGrpSpPr>
                <p:nvPr/>
              </p:nvGrpSpPr>
              <p:grpSpPr bwMode="auto">
                <a:xfrm>
                  <a:off x="7196863" y="3375115"/>
                  <a:ext cx="563562" cy="731838"/>
                  <a:chOff x="3408" y="4513"/>
                  <a:chExt cx="245" cy="614"/>
                </a:xfrm>
              </p:grpSpPr>
              <p:sp>
                <p:nvSpPr>
                  <p:cNvPr id="39961" name="Freeform 58"/>
                  <p:cNvSpPr>
                    <a:spLocks/>
                  </p:cNvSpPr>
                  <p:nvPr/>
                </p:nvSpPr>
                <p:spPr bwMode="auto">
                  <a:xfrm>
                    <a:off x="3470" y="4537"/>
                    <a:ext cx="144" cy="140"/>
                  </a:xfrm>
                  <a:custGeom>
                    <a:avLst/>
                    <a:gdLst>
                      <a:gd name="T0" fmla="*/ 0 w 574"/>
                      <a:gd name="T1" fmla="*/ 0 h 562"/>
                      <a:gd name="T2" fmla="*/ 0 w 574"/>
                      <a:gd name="T3" fmla="*/ 0 h 562"/>
                      <a:gd name="T4" fmla="*/ 0 w 574"/>
                      <a:gd name="T5" fmla="*/ 0 h 562"/>
                      <a:gd name="T6" fmla="*/ 0 w 574"/>
                      <a:gd name="T7" fmla="*/ 0 h 562"/>
                      <a:gd name="T8" fmla="*/ 0 w 574"/>
                      <a:gd name="T9" fmla="*/ 0 h 562"/>
                      <a:gd name="T10" fmla="*/ 0 w 574"/>
                      <a:gd name="T11" fmla="*/ 0 h 562"/>
                      <a:gd name="T12" fmla="*/ 0 w 574"/>
                      <a:gd name="T13" fmla="*/ 0 h 562"/>
                      <a:gd name="T14" fmla="*/ 0 w 574"/>
                      <a:gd name="T15" fmla="*/ 0 h 562"/>
                      <a:gd name="T16" fmla="*/ 0 w 574"/>
                      <a:gd name="T17" fmla="*/ 0 h 562"/>
                      <a:gd name="T18" fmla="*/ 0 w 574"/>
                      <a:gd name="T19" fmla="*/ 0 h 562"/>
                      <a:gd name="T20" fmla="*/ 0 w 574"/>
                      <a:gd name="T21" fmla="*/ 0 h 562"/>
                      <a:gd name="T22" fmla="*/ 0 w 574"/>
                      <a:gd name="T23" fmla="*/ 0 h 562"/>
                      <a:gd name="T24" fmla="*/ 0 w 574"/>
                      <a:gd name="T25" fmla="*/ 0 h 562"/>
                      <a:gd name="T26" fmla="*/ 0 w 574"/>
                      <a:gd name="T27" fmla="*/ 0 h 562"/>
                      <a:gd name="T28" fmla="*/ 0 w 574"/>
                      <a:gd name="T29" fmla="*/ 0 h 562"/>
                      <a:gd name="T30" fmla="*/ 0 w 574"/>
                      <a:gd name="T31" fmla="*/ 0 h 562"/>
                      <a:gd name="T32" fmla="*/ 0 w 574"/>
                      <a:gd name="T33" fmla="*/ 0 h 562"/>
                      <a:gd name="T34" fmla="*/ 0 w 574"/>
                      <a:gd name="T35" fmla="*/ 0 h 562"/>
                      <a:gd name="T36" fmla="*/ 0 w 574"/>
                      <a:gd name="T37" fmla="*/ 0 h 562"/>
                      <a:gd name="T38" fmla="*/ 0 w 574"/>
                      <a:gd name="T39" fmla="*/ 0 h 562"/>
                      <a:gd name="T40" fmla="*/ 0 w 574"/>
                      <a:gd name="T41" fmla="*/ 0 h 562"/>
                      <a:gd name="T42" fmla="*/ 0 w 574"/>
                      <a:gd name="T43" fmla="*/ 0 h 562"/>
                      <a:gd name="T44" fmla="*/ 0 w 574"/>
                      <a:gd name="T45" fmla="*/ 0 h 562"/>
                      <a:gd name="T46" fmla="*/ 0 w 574"/>
                      <a:gd name="T47" fmla="*/ 0 h 56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74"/>
                      <a:gd name="T73" fmla="*/ 0 h 562"/>
                      <a:gd name="T74" fmla="*/ 574 w 574"/>
                      <a:gd name="T75" fmla="*/ 562 h 56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74" h="562">
                        <a:moveTo>
                          <a:pt x="175" y="237"/>
                        </a:moveTo>
                        <a:lnTo>
                          <a:pt x="225" y="162"/>
                        </a:lnTo>
                        <a:lnTo>
                          <a:pt x="281" y="107"/>
                        </a:lnTo>
                        <a:lnTo>
                          <a:pt x="338" y="38"/>
                        </a:lnTo>
                        <a:lnTo>
                          <a:pt x="406" y="7"/>
                        </a:lnTo>
                        <a:lnTo>
                          <a:pt x="462" y="0"/>
                        </a:lnTo>
                        <a:lnTo>
                          <a:pt x="519" y="19"/>
                        </a:lnTo>
                        <a:lnTo>
                          <a:pt x="550" y="63"/>
                        </a:lnTo>
                        <a:lnTo>
                          <a:pt x="574" y="144"/>
                        </a:lnTo>
                        <a:lnTo>
                          <a:pt x="568" y="231"/>
                        </a:lnTo>
                        <a:lnTo>
                          <a:pt x="543" y="306"/>
                        </a:lnTo>
                        <a:lnTo>
                          <a:pt x="481" y="394"/>
                        </a:lnTo>
                        <a:lnTo>
                          <a:pt x="413" y="456"/>
                        </a:lnTo>
                        <a:lnTo>
                          <a:pt x="338" y="512"/>
                        </a:lnTo>
                        <a:lnTo>
                          <a:pt x="256" y="549"/>
                        </a:lnTo>
                        <a:lnTo>
                          <a:pt x="188" y="562"/>
                        </a:lnTo>
                        <a:lnTo>
                          <a:pt x="157" y="544"/>
                        </a:lnTo>
                        <a:lnTo>
                          <a:pt x="131" y="469"/>
                        </a:lnTo>
                        <a:lnTo>
                          <a:pt x="137" y="369"/>
                        </a:lnTo>
                        <a:lnTo>
                          <a:pt x="19" y="375"/>
                        </a:lnTo>
                        <a:lnTo>
                          <a:pt x="0" y="356"/>
                        </a:lnTo>
                        <a:lnTo>
                          <a:pt x="19" y="319"/>
                        </a:lnTo>
                        <a:lnTo>
                          <a:pt x="144" y="312"/>
                        </a:lnTo>
                        <a:lnTo>
                          <a:pt x="175" y="237"/>
                        </a:lnTo>
                        <a:close/>
                      </a:path>
                    </a:pathLst>
                  </a:custGeom>
                  <a:solidFill>
                    <a:srgbClr val="000000"/>
                  </a:solidFill>
                  <a:ln w="9525">
                    <a:noFill/>
                    <a:round/>
                    <a:headEnd/>
                    <a:tailEnd/>
                  </a:ln>
                </p:spPr>
                <p:txBody>
                  <a:bodyPr>
                    <a:prstTxWarp prst="textNoShape">
                      <a:avLst/>
                    </a:prstTxWarp>
                  </a:bodyPr>
                  <a:lstStyle/>
                  <a:p>
                    <a:endParaRPr lang="en-US"/>
                  </a:p>
                </p:txBody>
              </p:sp>
              <p:sp>
                <p:nvSpPr>
                  <p:cNvPr id="39962" name="Freeform 59"/>
                  <p:cNvSpPr>
                    <a:spLocks/>
                  </p:cNvSpPr>
                  <p:nvPr/>
                </p:nvSpPr>
                <p:spPr bwMode="auto">
                  <a:xfrm>
                    <a:off x="3463" y="4685"/>
                    <a:ext cx="99" cy="206"/>
                  </a:xfrm>
                  <a:custGeom>
                    <a:avLst/>
                    <a:gdLst>
                      <a:gd name="T0" fmla="*/ 0 w 399"/>
                      <a:gd name="T1" fmla="*/ 0 h 826"/>
                      <a:gd name="T2" fmla="*/ 0 w 399"/>
                      <a:gd name="T3" fmla="*/ 0 h 826"/>
                      <a:gd name="T4" fmla="*/ 0 w 399"/>
                      <a:gd name="T5" fmla="*/ 0 h 826"/>
                      <a:gd name="T6" fmla="*/ 0 w 399"/>
                      <a:gd name="T7" fmla="*/ 0 h 826"/>
                      <a:gd name="T8" fmla="*/ 0 w 399"/>
                      <a:gd name="T9" fmla="*/ 0 h 826"/>
                      <a:gd name="T10" fmla="*/ 0 w 399"/>
                      <a:gd name="T11" fmla="*/ 0 h 826"/>
                      <a:gd name="T12" fmla="*/ 0 w 399"/>
                      <a:gd name="T13" fmla="*/ 0 h 826"/>
                      <a:gd name="T14" fmla="*/ 0 w 399"/>
                      <a:gd name="T15" fmla="*/ 0 h 826"/>
                      <a:gd name="T16" fmla="*/ 0 w 399"/>
                      <a:gd name="T17" fmla="*/ 0 h 826"/>
                      <a:gd name="T18" fmla="*/ 0 w 399"/>
                      <a:gd name="T19" fmla="*/ 0 h 826"/>
                      <a:gd name="T20" fmla="*/ 0 w 399"/>
                      <a:gd name="T21" fmla="*/ 0 h 826"/>
                      <a:gd name="T22" fmla="*/ 0 w 399"/>
                      <a:gd name="T23" fmla="*/ 0 h 826"/>
                      <a:gd name="T24" fmla="*/ 0 w 399"/>
                      <a:gd name="T25" fmla="*/ 0 h 826"/>
                      <a:gd name="T26" fmla="*/ 0 w 399"/>
                      <a:gd name="T27" fmla="*/ 0 h 826"/>
                      <a:gd name="T28" fmla="*/ 0 w 399"/>
                      <a:gd name="T29" fmla="*/ 0 h 826"/>
                      <a:gd name="T30" fmla="*/ 0 w 399"/>
                      <a:gd name="T31" fmla="*/ 0 h 826"/>
                      <a:gd name="T32" fmla="*/ 0 w 399"/>
                      <a:gd name="T33" fmla="*/ 0 h 826"/>
                      <a:gd name="T34" fmla="*/ 0 w 399"/>
                      <a:gd name="T35" fmla="*/ 0 h 826"/>
                      <a:gd name="T36" fmla="*/ 0 w 399"/>
                      <a:gd name="T37" fmla="*/ 0 h 826"/>
                      <a:gd name="T38" fmla="*/ 0 w 399"/>
                      <a:gd name="T39" fmla="*/ 0 h 826"/>
                      <a:gd name="T40" fmla="*/ 0 w 399"/>
                      <a:gd name="T41" fmla="*/ 0 h 826"/>
                      <a:gd name="T42" fmla="*/ 0 w 399"/>
                      <a:gd name="T43" fmla="*/ 0 h 826"/>
                      <a:gd name="T44" fmla="*/ 0 w 399"/>
                      <a:gd name="T45" fmla="*/ 0 h 826"/>
                      <a:gd name="T46" fmla="*/ 0 w 399"/>
                      <a:gd name="T47" fmla="*/ 0 h 826"/>
                      <a:gd name="T48" fmla="*/ 0 w 399"/>
                      <a:gd name="T49" fmla="*/ 0 h 826"/>
                      <a:gd name="T50" fmla="*/ 0 w 399"/>
                      <a:gd name="T51" fmla="*/ 0 h 826"/>
                      <a:gd name="T52" fmla="*/ 0 w 399"/>
                      <a:gd name="T53" fmla="*/ 0 h 82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399"/>
                      <a:gd name="T82" fmla="*/ 0 h 826"/>
                      <a:gd name="T83" fmla="*/ 399 w 399"/>
                      <a:gd name="T84" fmla="*/ 826 h 82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399" h="826">
                        <a:moveTo>
                          <a:pt x="113" y="70"/>
                        </a:moveTo>
                        <a:lnTo>
                          <a:pt x="168" y="20"/>
                        </a:lnTo>
                        <a:lnTo>
                          <a:pt x="255" y="0"/>
                        </a:lnTo>
                        <a:lnTo>
                          <a:pt x="330" y="13"/>
                        </a:lnTo>
                        <a:lnTo>
                          <a:pt x="386" y="63"/>
                        </a:lnTo>
                        <a:lnTo>
                          <a:pt x="399" y="101"/>
                        </a:lnTo>
                        <a:lnTo>
                          <a:pt x="399" y="150"/>
                        </a:lnTo>
                        <a:lnTo>
                          <a:pt x="374" y="194"/>
                        </a:lnTo>
                        <a:lnTo>
                          <a:pt x="330" y="269"/>
                        </a:lnTo>
                        <a:lnTo>
                          <a:pt x="312" y="357"/>
                        </a:lnTo>
                        <a:lnTo>
                          <a:pt x="306" y="431"/>
                        </a:lnTo>
                        <a:lnTo>
                          <a:pt x="324" y="513"/>
                        </a:lnTo>
                        <a:lnTo>
                          <a:pt x="374" y="588"/>
                        </a:lnTo>
                        <a:lnTo>
                          <a:pt x="392" y="663"/>
                        </a:lnTo>
                        <a:lnTo>
                          <a:pt x="386" y="731"/>
                        </a:lnTo>
                        <a:lnTo>
                          <a:pt x="349" y="788"/>
                        </a:lnTo>
                        <a:lnTo>
                          <a:pt x="299" y="819"/>
                        </a:lnTo>
                        <a:lnTo>
                          <a:pt x="237" y="826"/>
                        </a:lnTo>
                        <a:lnTo>
                          <a:pt x="162" y="826"/>
                        </a:lnTo>
                        <a:lnTo>
                          <a:pt x="106" y="793"/>
                        </a:lnTo>
                        <a:lnTo>
                          <a:pt x="50" y="700"/>
                        </a:lnTo>
                        <a:lnTo>
                          <a:pt x="13" y="619"/>
                        </a:lnTo>
                        <a:lnTo>
                          <a:pt x="0" y="494"/>
                        </a:lnTo>
                        <a:lnTo>
                          <a:pt x="13" y="382"/>
                        </a:lnTo>
                        <a:lnTo>
                          <a:pt x="38" y="263"/>
                        </a:lnTo>
                        <a:lnTo>
                          <a:pt x="75" y="144"/>
                        </a:lnTo>
                        <a:lnTo>
                          <a:pt x="113" y="70"/>
                        </a:lnTo>
                        <a:close/>
                      </a:path>
                    </a:pathLst>
                  </a:custGeom>
                  <a:solidFill>
                    <a:srgbClr val="000000"/>
                  </a:solidFill>
                  <a:ln w="9525">
                    <a:noFill/>
                    <a:round/>
                    <a:headEnd/>
                    <a:tailEnd/>
                  </a:ln>
                </p:spPr>
                <p:txBody>
                  <a:bodyPr>
                    <a:prstTxWarp prst="textNoShape">
                      <a:avLst/>
                    </a:prstTxWarp>
                  </a:bodyPr>
                  <a:lstStyle/>
                  <a:p>
                    <a:endParaRPr lang="en-US"/>
                  </a:p>
                </p:txBody>
              </p:sp>
              <p:sp>
                <p:nvSpPr>
                  <p:cNvPr id="39963" name="Freeform 60"/>
                  <p:cNvSpPr>
                    <a:spLocks/>
                  </p:cNvSpPr>
                  <p:nvPr/>
                </p:nvSpPr>
                <p:spPr bwMode="auto">
                  <a:xfrm>
                    <a:off x="3542" y="4691"/>
                    <a:ext cx="111" cy="186"/>
                  </a:xfrm>
                  <a:custGeom>
                    <a:avLst/>
                    <a:gdLst>
                      <a:gd name="T0" fmla="*/ 0 w 443"/>
                      <a:gd name="T1" fmla="*/ 0 h 743"/>
                      <a:gd name="T2" fmla="*/ 0 w 443"/>
                      <a:gd name="T3" fmla="*/ 0 h 743"/>
                      <a:gd name="T4" fmla="*/ 0 w 443"/>
                      <a:gd name="T5" fmla="*/ 0 h 743"/>
                      <a:gd name="T6" fmla="*/ 0 w 443"/>
                      <a:gd name="T7" fmla="*/ 0 h 743"/>
                      <a:gd name="T8" fmla="*/ 0 w 443"/>
                      <a:gd name="T9" fmla="*/ 0 h 743"/>
                      <a:gd name="T10" fmla="*/ 0 w 443"/>
                      <a:gd name="T11" fmla="*/ 0 h 743"/>
                      <a:gd name="T12" fmla="*/ 0 w 443"/>
                      <a:gd name="T13" fmla="*/ 0 h 743"/>
                      <a:gd name="T14" fmla="*/ 0 w 443"/>
                      <a:gd name="T15" fmla="*/ 0 h 743"/>
                      <a:gd name="T16" fmla="*/ 0 w 443"/>
                      <a:gd name="T17" fmla="*/ 0 h 743"/>
                      <a:gd name="T18" fmla="*/ 0 w 443"/>
                      <a:gd name="T19" fmla="*/ 0 h 743"/>
                      <a:gd name="T20" fmla="*/ 0 w 443"/>
                      <a:gd name="T21" fmla="*/ 0 h 743"/>
                      <a:gd name="T22" fmla="*/ 0 w 443"/>
                      <a:gd name="T23" fmla="*/ 0 h 743"/>
                      <a:gd name="T24" fmla="*/ 0 w 443"/>
                      <a:gd name="T25" fmla="*/ 0 h 743"/>
                      <a:gd name="T26" fmla="*/ 0 w 443"/>
                      <a:gd name="T27" fmla="*/ 0 h 743"/>
                      <a:gd name="T28" fmla="*/ 0 w 443"/>
                      <a:gd name="T29" fmla="*/ 0 h 743"/>
                      <a:gd name="T30" fmla="*/ 0 w 443"/>
                      <a:gd name="T31" fmla="*/ 0 h 743"/>
                      <a:gd name="T32" fmla="*/ 0 w 443"/>
                      <a:gd name="T33" fmla="*/ 0 h 743"/>
                      <a:gd name="T34" fmla="*/ 0 w 443"/>
                      <a:gd name="T35" fmla="*/ 0 h 743"/>
                      <a:gd name="T36" fmla="*/ 0 w 443"/>
                      <a:gd name="T37" fmla="*/ 0 h 743"/>
                      <a:gd name="T38" fmla="*/ 0 w 443"/>
                      <a:gd name="T39" fmla="*/ 0 h 743"/>
                      <a:gd name="T40" fmla="*/ 0 w 443"/>
                      <a:gd name="T41" fmla="*/ 0 h 743"/>
                      <a:gd name="T42" fmla="*/ 0 w 443"/>
                      <a:gd name="T43" fmla="*/ 0 h 743"/>
                      <a:gd name="T44" fmla="*/ 0 w 443"/>
                      <a:gd name="T45" fmla="*/ 0 h 743"/>
                      <a:gd name="T46" fmla="*/ 0 w 443"/>
                      <a:gd name="T47" fmla="*/ 0 h 743"/>
                      <a:gd name="T48" fmla="*/ 0 w 443"/>
                      <a:gd name="T49" fmla="*/ 0 h 743"/>
                      <a:gd name="T50" fmla="*/ 0 w 443"/>
                      <a:gd name="T51" fmla="*/ 0 h 743"/>
                      <a:gd name="T52" fmla="*/ 0 w 443"/>
                      <a:gd name="T53" fmla="*/ 0 h 743"/>
                      <a:gd name="T54" fmla="*/ 0 w 443"/>
                      <a:gd name="T55" fmla="*/ 0 h 743"/>
                      <a:gd name="T56" fmla="*/ 0 w 443"/>
                      <a:gd name="T57" fmla="*/ 0 h 743"/>
                      <a:gd name="T58" fmla="*/ 0 w 443"/>
                      <a:gd name="T59" fmla="*/ 0 h 743"/>
                      <a:gd name="T60" fmla="*/ 0 w 443"/>
                      <a:gd name="T61" fmla="*/ 0 h 743"/>
                      <a:gd name="T62" fmla="*/ 0 w 443"/>
                      <a:gd name="T63" fmla="*/ 0 h 743"/>
                      <a:gd name="T64" fmla="*/ 0 w 443"/>
                      <a:gd name="T65" fmla="*/ 0 h 743"/>
                      <a:gd name="T66" fmla="*/ 0 w 443"/>
                      <a:gd name="T67" fmla="*/ 0 h 743"/>
                      <a:gd name="T68" fmla="*/ 0 w 443"/>
                      <a:gd name="T69" fmla="*/ 0 h 743"/>
                      <a:gd name="T70" fmla="*/ 0 w 443"/>
                      <a:gd name="T71" fmla="*/ 0 h 743"/>
                      <a:gd name="T72" fmla="*/ 0 w 443"/>
                      <a:gd name="T73" fmla="*/ 0 h 743"/>
                      <a:gd name="T74" fmla="*/ 0 w 443"/>
                      <a:gd name="T75" fmla="*/ 0 h 743"/>
                      <a:gd name="T76" fmla="*/ 0 w 443"/>
                      <a:gd name="T77" fmla="*/ 0 h 743"/>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43"/>
                      <a:gd name="T118" fmla="*/ 0 h 743"/>
                      <a:gd name="T119" fmla="*/ 443 w 443"/>
                      <a:gd name="T120" fmla="*/ 743 h 743"/>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43" h="743">
                        <a:moveTo>
                          <a:pt x="0" y="36"/>
                        </a:moveTo>
                        <a:lnTo>
                          <a:pt x="6" y="5"/>
                        </a:lnTo>
                        <a:lnTo>
                          <a:pt x="74" y="0"/>
                        </a:lnTo>
                        <a:lnTo>
                          <a:pt x="112" y="31"/>
                        </a:lnTo>
                        <a:lnTo>
                          <a:pt x="168" y="111"/>
                        </a:lnTo>
                        <a:lnTo>
                          <a:pt x="242" y="218"/>
                        </a:lnTo>
                        <a:lnTo>
                          <a:pt x="311" y="293"/>
                        </a:lnTo>
                        <a:lnTo>
                          <a:pt x="436" y="430"/>
                        </a:lnTo>
                        <a:lnTo>
                          <a:pt x="443" y="461"/>
                        </a:lnTo>
                        <a:lnTo>
                          <a:pt x="417" y="480"/>
                        </a:lnTo>
                        <a:lnTo>
                          <a:pt x="355" y="505"/>
                        </a:lnTo>
                        <a:lnTo>
                          <a:pt x="268" y="524"/>
                        </a:lnTo>
                        <a:lnTo>
                          <a:pt x="162" y="531"/>
                        </a:lnTo>
                        <a:lnTo>
                          <a:pt x="125" y="536"/>
                        </a:lnTo>
                        <a:lnTo>
                          <a:pt x="112" y="562"/>
                        </a:lnTo>
                        <a:lnTo>
                          <a:pt x="136" y="605"/>
                        </a:lnTo>
                        <a:lnTo>
                          <a:pt x="224" y="680"/>
                        </a:lnTo>
                        <a:lnTo>
                          <a:pt x="286" y="699"/>
                        </a:lnTo>
                        <a:lnTo>
                          <a:pt x="299" y="724"/>
                        </a:lnTo>
                        <a:lnTo>
                          <a:pt x="273" y="743"/>
                        </a:lnTo>
                        <a:lnTo>
                          <a:pt x="218" y="743"/>
                        </a:lnTo>
                        <a:lnTo>
                          <a:pt x="143" y="699"/>
                        </a:lnTo>
                        <a:lnTo>
                          <a:pt x="81" y="637"/>
                        </a:lnTo>
                        <a:lnTo>
                          <a:pt x="43" y="580"/>
                        </a:lnTo>
                        <a:lnTo>
                          <a:pt x="43" y="536"/>
                        </a:lnTo>
                        <a:lnTo>
                          <a:pt x="68" y="505"/>
                        </a:lnTo>
                        <a:lnTo>
                          <a:pt x="105" y="493"/>
                        </a:lnTo>
                        <a:lnTo>
                          <a:pt x="162" y="487"/>
                        </a:lnTo>
                        <a:lnTo>
                          <a:pt x="224" y="487"/>
                        </a:lnTo>
                        <a:lnTo>
                          <a:pt x="299" y="474"/>
                        </a:lnTo>
                        <a:lnTo>
                          <a:pt x="337" y="461"/>
                        </a:lnTo>
                        <a:lnTo>
                          <a:pt x="355" y="443"/>
                        </a:lnTo>
                        <a:lnTo>
                          <a:pt x="348" y="425"/>
                        </a:lnTo>
                        <a:lnTo>
                          <a:pt x="293" y="374"/>
                        </a:lnTo>
                        <a:lnTo>
                          <a:pt x="205" y="286"/>
                        </a:lnTo>
                        <a:lnTo>
                          <a:pt x="125" y="212"/>
                        </a:lnTo>
                        <a:lnTo>
                          <a:pt x="37" y="131"/>
                        </a:lnTo>
                        <a:lnTo>
                          <a:pt x="6" y="74"/>
                        </a:lnTo>
                        <a:lnTo>
                          <a:pt x="0" y="36"/>
                        </a:lnTo>
                        <a:close/>
                      </a:path>
                    </a:pathLst>
                  </a:custGeom>
                  <a:solidFill>
                    <a:srgbClr val="000000"/>
                  </a:solidFill>
                  <a:ln w="9525">
                    <a:noFill/>
                    <a:round/>
                    <a:headEnd/>
                    <a:tailEnd/>
                  </a:ln>
                </p:spPr>
                <p:txBody>
                  <a:bodyPr>
                    <a:prstTxWarp prst="textNoShape">
                      <a:avLst/>
                    </a:prstTxWarp>
                  </a:bodyPr>
                  <a:lstStyle/>
                  <a:p>
                    <a:endParaRPr lang="en-US"/>
                  </a:p>
                </p:txBody>
              </p:sp>
              <p:sp>
                <p:nvSpPr>
                  <p:cNvPr id="39964" name="Freeform 61"/>
                  <p:cNvSpPr>
                    <a:spLocks/>
                  </p:cNvSpPr>
                  <p:nvPr/>
                </p:nvSpPr>
                <p:spPr bwMode="auto">
                  <a:xfrm>
                    <a:off x="3470" y="4847"/>
                    <a:ext cx="120" cy="280"/>
                  </a:xfrm>
                  <a:custGeom>
                    <a:avLst/>
                    <a:gdLst>
                      <a:gd name="T0" fmla="*/ 0 w 480"/>
                      <a:gd name="T1" fmla="*/ 0 h 1119"/>
                      <a:gd name="T2" fmla="*/ 0 w 480"/>
                      <a:gd name="T3" fmla="*/ 0 h 1119"/>
                      <a:gd name="T4" fmla="*/ 0 w 480"/>
                      <a:gd name="T5" fmla="*/ 0 h 1119"/>
                      <a:gd name="T6" fmla="*/ 0 w 480"/>
                      <a:gd name="T7" fmla="*/ 0 h 1119"/>
                      <a:gd name="T8" fmla="*/ 0 w 480"/>
                      <a:gd name="T9" fmla="*/ 0 h 1119"/>
                      <a:gd name="T10" fmla="*/ 0 w 480"/>
                      <a:gd name="T11" fmla="*/ 0 h 1119"/>
                      <a:gd name="T12" fmla="*/ 0 w 480"/>
                      <a:gd name="T13" fmla="*/ 0 h 1119"/>
                      <a:gd name="T14" fmla="*/ 0 w 480"/>
                      <a:gd name="T15" fmla="*/ 0 h 1119"/>
                      <a:gd name="T16" fmla="*/ 0 w 480"/>
                      <a:gd name="T17" fmla="*/ 0 h 1119"/>
                      <a:gd name="T18" fmla="*/ 0 w 480"/>
                      <a:gd name="T19" fmla="*/ 0 h 1119"/>
                      <a:gd name="T20" fmla="*/ 0 w 480"/>
                      <a:gd name="T21" fmla="*/ 0 h 1119"/>
                      <a:gd name="T22" fmla="*/ 0 w 480"/>
                      <a:gd name="T23" fmla="*/ 0 h 1119"/>
                      <a:gd name="T24" fmla="*/ 0 w 480"/>
                      <a:gd name="T25" fmla="*/ 0 h 1119"/>
                      <a:gd name="T26" fmla="*/ 0 w 480"/>
                      <a:gd name="T27" fmla="*/ 0 h 1119"/>
                      <a:gd name="T28" fmla="*/ 0 w 480"/>
                      <a:gd name="T29" fmla="*/ 0 h 1119"/>
                      <a:gd name="T30" fmla="*/ 0 w 480"/>
                      <a:gd name="T31" fmla="*/ 0 h 1119"/>
                      <a:gd name="T32" fmla="*/ 0 w 480"/>
                      <a:gd name="T33" fmla="*/ 0 h 1119"/>
                      <a:gd name="T34" fmla="*/ 0 w 480"/>
                      <a:gd name="T35" fmla="*/ 0 h 1119"/>
                      <a:gd name="T36" fmla="*/ 0 w 480"/>
                      <a:gd name="T37" fmla="*/ 0 h 1119"/>
                      <a:gd name="T38" fmla="*/ 0 w 480"/>
                      <a:gd name="T39" fmla="*/ 0 h 1119"/>
                      <a:gd name="T40" fmla="*/ 0 w 480"/>
                      <a:gd name="T41" fmla="*/ 0 h 1119"/>
                      <a:gd name="T42" fmla="*/ 0 w 480"/>
                      <a:gd name="T43" fmla="*/ 0 h 1119"/>
                      <a:gd name="T44" fmla="*/ 0 w 480"/>
                      <a:gd name="T45" fmla="*/ 0 h 1119"/>
                      <a:gd name="T46" fmla="*/ 0 w 480"/>
                      <a:gd name="T47" fmla="*/ 0 h 1119"/>
                      <a:gd name="T48" fmla="*/ 0 w 480"/>
                      <a:gd name="T49" fmla="*/ 0 h 1119"/>
                      <a:gd name="T50" fmla="*/ 0 w 480"/>
                      <a:gd name="T51" fmla="*/ 0 h 1119"/>
                      <a:gd name="T52" fmla="*/ 0 w 480"/>
                      <a:gd name="T53" fmla="*/ 0 h 1119"/>
                      <a:gd name="T54" fmla="*/ 0 w 480"/>
                      <a:gd name="T55" fmla="*/ 0 h 1119"/>
                      <a:gd name="T56" fmla="*/ 0 w 480"/>
                      <a:gd name="T57" fmla="*/ 0 h 1119"/>
                      <a:gd name="T58" fmla="*/ 0 w 480"/>
                      <a:gd name="T59" fmla="*/ 0 h 1119"/>
                      <a:gd name="T60" fmla="*/ 0 w 480"/>
                      <a:gd name="T61" fmla="*/ 0 h 1119"/>
                      <a:gd name="T62" fmla="*/ 0 w 480"/>
                      <a:gd name="T63" fmla="*/ 0 h 1119"/>
                      <a:gd name="T64" fmla="*/ 0 w 480"/>
                      <a:gd name="T65" fmla="*/ 0 h 1119"/>
                      <a:gd name="T66" fmla="*/ 0 w 480"/>
                      <a:gd name="T67" fmla="*/ 0 h 1119"/>
                      <a:gd name="T68" fmla="*/ 0 w 480"/>
                      <a:gd name="T69" fmla="*/ 0 h 1119"/>
                      <a:gd name="T70" fmla="*/ 0 w 480"/>
                      <a:gd name="T71" fmla="*/ 0 h 111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80"/>
                      <a:gd name="T109" fmla="*/ 0 h 1119"/>
                      <a:gd name="T110" fmla="*/ 480 w 480"/>
                      <a:gd name="T111" fmla="*/ 1119 h 111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80" h="1119">
                        <a:moveTo>
                          <a:pt x="237" y="0"/>
                        </a:moveTo>
                        <a:lnTo>
                          <a:pt x="306" y="13"/>
                        </a:lnTo>
                        <a:lnTo>
                          <a:pt x="337" y="63"/>
                        </a:lnTo>
                        <a:lnTo>
                          <a:pt x="330" y="181"/>
                        </a:lnTo>
                        <a:lnTo>
                          <a:pt x="318" y="306"/>
                        </a:lnTo>
                        <a:lnTo>
                          <a:pt x="318" y="437"/>
                        </a:lnTo>
                        <a:lnTo>
                          <a:pt x="381" y="594"/>
                        </a:lnTo>
                        <a:lnTo>
                          <a:pt x="430" y="706"/>
                        </a:lnTo>
                        <a:lnTo>
                          <a:pt x="455" y="819"/>
                        </a:lnTo>
                        <a:lnTo>
                          <a:pt x="449" y="918"/>
                        </a:lnTo>
                        <a:lnTo>
                          <a:pt x="449" y="956"/>
                        </a:lnTo>
                        <a:lnTo>
                          <a:pt x="474" y="994"/>
                        </a:lnTo>
                        <a:lnTo>
                          <a:pt x="480" y="1031"/>
                        </a:lnTo>
                        <a:lnTo>
                          <a:pt x="462" y="1049"/>
                        </a:lnTo>
                        <a:lnTo>
                          <a:pt x="412" y="1037"/>
                        </a:lnTo>
                        <a:lnTo>
                          <a:pt x="318" y="1025"/>
                        </a:lnTo>
                        <a:lnTo>
                          <a:pt x="206" y="1049"/>
                        </a:lnTo>
                        <a:lnTo>
                          <a:pt x="131" y="1093"/>
                        </a:lnTo>
                        <a:lnTo>
                          <a:pt x="94" y="1119"/>
                        </a:lnTo>
                        <a:lnTo>
                          <a:pt x="56" y="1119"/>
                        </a:lnTo>
                        <a:lnTo>
                          <a:pt x="0" y="1037"/>
                        </a:lnTo>
                        <a:lnTo>
                          <a:pt x="7" y="1025"/>
                        </a:lnTo>
                        <a:lnTo>
                          <a:pt x="119" y="987"/>
                        </a:lnTo>
                        <a:lnTo>
                          <a:pt x="250" y="969"/>
                        </a:lnTo>
                        <a:lnTo>
                          <a:pt x="343" y="962"/>
                        </a:lnTo>
                        <a:lnTo>
                          <a:pt x="399" y="962"/>
                        </a:lnTo>
                        <a:lnTo>
                          <a:pt x="412" y="925"/>
                        </a:lnTo>
                        <a:lnTo>
                          <a:pt x="393" y="819"/>
                        </a:lnTo>
                        <a:lnTo>
                          <a:pt x="349" y="706"/>
                        </a:lnTo>
                        <a:lnTo>
                          <a:pt x="281" y="563"/>
                        </a:lnTo>
                        <a:lnTo>
                          <a:pt x="224" y="437"/>
                        </a:lnTo>
                        <a:lnTo>
                          <a:pt x="200" y="325"/>
                        </a:lnTo>
                        <a:lnTo>
                          <a:pt x="193" y="200"/>
                        </a:lnTo>
                        <a:lnTo>
                          <a:pt x="193" y="81"/>
                        </a:lnTo>
                        <a:lnTo>
                          <a:pt x="219" y="32"/>
                        </a:lnTo>
                        <a:lnTo>
                          <a:pt x="237" y="0"/>
                        </a:lnTo>
                        <a:close/>
                      </a:path>
                    </a:pathLst>
                  </a:custGeom>
                  <a:solidFill>
                    <a:srgbClr val="000000"/>
                  </a:solidFill>
                  <a:ln w="9525">
                    <a:noFill/>
                    <a:round/>
                    <a:headEnd/>
                    <a:tailEnd/>
                  </a:ln>
                </p:spPr>
                <p:txBody>
                  <a:bodyPr>
                    <a:prstTxWarp prst="textNoShape">
                      <a:avLst/>
                    </a:prstTxWarp>
                  </a:bodyPr>
                  <a:lstStyle/>
                  <a:p>
                    <a:endParaRPr lang="en-US"/>
                  </a:p>
                </p:txBody>
              </p:sp>
              <p:sp>
                <p:nvSpPr>
                  <p:cNvPr id="39965" name="Freeform 62"/>
                  <p:cNvSpPr>
                    <a:spLocks/>
                  </p:cNvSpPr>
                  <p:nvPr/>
                </p:nvSpPr>
                <p:spPr bwMode="auto">
                  <a:xfrm>
                    <a:off x="3411" y="4855"/>
                    <a:ext cx="100" cy="233"/>
                  </a:xfrm>
                  <a:custGeom>
                    <a:avLst/>
                    <a:gdLst>
                      <a:gd name="T0" fmla="*/ 0 w 398"/>
                      <a:gd name="T1" fmla="*/ 0 h 930"/>
                      <a:gd name="T2" fmla="*/ 0 w 398"/>
                      <a:gd name="T3" fmla="*/ 0 h 930"/>
                      <a:gd name="T4" fmla="*/ 0 w 398"/>
                      <a:gd name="T5" fmla="*/ 0 h 930"/>
                      <a:gd name="T6" fmla="*/ 0 w 398"/>
                      <a:gd name="T7" fmla="*/ 0 h 930"/>
                      <a:gd name="T8" fmla="*/ 0 w 398"/>
                      <a:gd name="T9" fmla="*/ 0 h 930"/>
                      <a:gd name="T10" fmla="*/ 0 w 398"/>
                      <a:gd name="T11" fmla="*/ 0 h 930"/>
                      <a:gd name="T12" fmla="*/ 0 w 398"/>
                      <a:gd name="T13" fmla="*/ 0 h 930"/>
                      <a:gd name="T14" fmla="*/ 0 w 398"/>
                      <a:gd name="T15" fmla="*/ 0 h 930"/>
                      <a:gd name="T16" fmla="*/ 0 w 398"/>
                      <a:gd name="T17" fmla="*/ 0 h 930"/>
                      <a:gd name="T18" fmla="*/ 0 w 398"/>
                      <a:gd name="T19" fmla="*/ 0 h 930"/>
                      <a:gd name="T20" fmla="*/ 0 w 398"/>
                      <a:gd name="T21" fmla="*/ 0 h 930"/>
                      <a:gd name="T22" fmla="*/ 0 w 398"/>
                      <a:gd name="T23" fmla="*/ 0 h 930"/>
                      <a:gd name="T24" fmla="*/ 0 w 398"/>
                      <a:gd name="T25" fmla="*/ 0 h 930"/>
                      <a:gd name="T26" fmla="*/ 0 w 398"/>
                      <a:gd name="T27" fmla="*/ 0 h 930"/>
                      <a:gd name="T28" fmla="*/ 0 w 398"/>
                      <a:gd name="T29" fmla="*/ 0 h 930"/>
                      <a:gd name="T30" fmla="*/ 0 w 398"/>
                      <a:gd name="T31" fmla="*/ 0 h 930"/>
                      <a:gd name="T32" fmla="*/ 0 w 398"/>
                      <a:gd name="T33" fmla="*/ 0 h 930"/>
                      <a:gd name="T34" fmla="*/ 0 w 398"/>
                      <a:gd name="T35" fmla="*/ 0 h 930"/>
                      <a:gd name="T36" fmla="*/ 0 w 398"/>
                      <a:gd name="T37" fmla="*/ 0 h 930"/>
                      <a:gd name="T38" fmla="*/ 0 w 398"/>
                      <a:gd name="T39" fmla="*/ 0 h 930"/>
                      <a:gd name="T40" fmla="*/ 0 w 398"/>
                      <a:gd name="T41" fmla="*/ 0 h 930"/>
                      <a:gd name="T42" fmla="*/ 0 w 398"/>
                      <a:gd name="T43" fmla="*/ 0 h 930"/>
                      <a:gd name="T44" fmla="*/ 0 w 398"/>
                      <a:gd name="T45" fmla="*/ 0 h 930"/>
                      <a:gd name="T46" fmla="*/ 0 w 398"/>
                      <a:gd name="T47" fmla="*/ 0 h 930"/>
                      <a:gd name="T48" fmla="*/ 0 w 398"/>
                      <a:gd name="T49" fmla="*/ 0 h 930"/>
                      <a:gd name="T50" fmla="*/ 0 w 398"/>
                      <a:gd name="T51" fmla="*/ 0 h 930"/>
                      <a:gd name="T52" fmla="*/ 0 w 398"/>
                      <a:gd name="T53" fmla="*/ 0 h 930"/>
                      <a:gd name="T54" fmla="*/ 0 w 398"/>
                      <a:gd name="T55" fmla="*/ 0 h 930"/>
                      <a:gd name="T56" fmla="*/ 0 w 398"/>
                      <a:gd name="T57" fmla="*/ 0 h 93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98"/>
                      <a:gd name="T88" fmla="*/ 0 h 930"/>
                      <a:gd name="T89" fmla="*/ 398 w 398"/>
                      <a:gd name="T90" fmla="*/ 930 h 93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98" h="930">
                        <a:moveTo>
                          <a:pt x="299" y="0"/>
                        </a:moveTo>
                        <a:lnTo>
                          <a:pt x="354" y="0"/>
                        </a:lnTo>
                        <a:lnTo>
                          <a:pt x="373" y="37"/>
                        </a:lnTo>
                        <a:lnTo>
                          <a:pt x="385" y="119"/>
                        </a:lnTo>
                        <a:lnTo>
                          <a:pt x="373" y="206"/>
                        </a:lnTo>
                        <a:lnTo>
                          <a:pt x="342" y="381"/>
                        </a:lnTo>
                        <a:lnTo>
                          <a:pt x="348" y="456"/>
                        </a:lnTo>
                        <a:lnTo>
                          <a:pt x="385" y="606"/>
                        </a:lnTo>
                        <a:lnTo>
                          <a:pt x="398" y="712"/>
                        </a:lnTo>
                        <a:lnTo>
                          <a:pt x="398" y="793"/>
                        </a:lnTo>
                        <a:lnTo>
                          <a:pt x="380" y="811"/>
                        </a:lnTo>
                        <a:lnTo>
                          <a:pt x="323" y="824"/>
                        </a:lnTo>
                        <a:lnTo>
                          <a:pt x="248" y="843"/>
                        </a:lnTo>
                        <a:lnTo>
                          <a:pt x="174" y="880"/>
                        </a:lnTo>
                        <a:lnTo>
                          <a:pt x="99" y="930"/>
                        </a:lnTo>
                        <a:lnTo>
                          <a:pt x="68" y="930"/>
                        </a:lnTo>
                        <a:lnTo>
                          <a:pt x="0" y="875"/>
                        </a:lnTo>
                        <a:lnTo>
                          <a:pt x="6" y="849"/>
                        </a:lnTo>
                        <a:lnTo>
                          <a:pt x="93" y="811"/>
                        </a:lnTo>
                        <a:lnTo>
                          <a:pt x="243" y="774"/>
                        </a:lnTo>
                        <a:lnTo>
                          <a:pt x="311" y="749"/>
                        </a:lnTo>
                        <a:lnTo>
                          <a:pt x="323" y="725"/>
                        </a:lnTo>
                        <a:lnTo>
                          <a:pt x="323" y="618"/>
                        </a:lnTo>
                        <a:lnTo>
                          <a:pt x="299" y="481"/>
                        </a:lnTo>
                        <a:lnTo>
                          <a:pt x="286" y="393"/>
                        </a:lnTo>
                        <a:lnTo>
                          <a:pt x="274" y="256"/>
                        </a:lnTo>
                        <a:lnTo>
                          <a:pt x="267" y="106"/>
                        </a:lnTo>
                        <a:lnTo>
                          <a:pt x="274" y="37"/>
                        </a:lnTo>
                        <a:lnTo>
                          <a:pt x="299" y="0"/>
                        </a:lnTo>
                        <a:close/>
                      </a:path>
                    </a:pathLst>
                  </a:custGeom>
                  <a:solidFill>
                    <a:srgbClr val="000000"/>
                  </a:solidFill>
                  <a:ln w="9525">
                    <a:noFill/>
                    <a:round/>
                    <a:headEnd/>
                    <a:tailEnd/>
                  </a:ln>
                </p:spPr>
                <p:txBody>
                  <a:bodyPr>
                    <a:prstTxWarp prst="textNoShape">
                      <a:avLst/>
                    </a:prstTxWarp>
                  </a:bodyPr>
                  <a:lstStyle/>
                  <a:p>
                    <a:endParaRPr lang="en-US"/>
                  </a:p>
                </p:txBody>
              </p:sp>
              <p:sp>
                <p:nvSpPr>
                  <p:cNvPr id="39966" name="Freeform 63"/>
                  <p:cNvSpPr>
                    <a:spLocks/>
                  </p:cNvSpPr>
                  <p:nvPr/>
                </p:nvSpPr>
                <p:spPr bwMode="auto">
                  <a:xfrm>
                    <a:off x="3408" y="4513"/>
                    <a:ext cx="164" cy="207"/>
                  </a:xfrm>
                  <a:custGeom>
                    <a:avLst/>
                    <a:gdLst>
                      <a:gd name="T0" fmla="*/ 0 w 654"/>
                      <a:gd name="T1" fmla="*/ 0 h 830"/>
                      <a:gd name="T2" fmla="*/ 0 w 654"/>
                      <a:gd name="T3" fmla="*/ 0 h 830"/>
                      <a:gd name="T4" fmla="*/ 0 w 654"/>
                      <a:gd name="T5" fmla="*/ 0 h 830"/>
                      <a:gd name="T6" fmla="*/ 0 w 654"/>
                      <a:gd name="T7" fmla="*/ 0 h 830"/>
                      <a:gd name="T8" fmla="*/ 0 w 654"/>
                      <a:gd name="T9" fmla="*/ 0 h 830"/>
                      <a:gd name="T10" fmla="*/ 0 w 654"/>
                      <a:gd name="T11" fmla="*/ 0 h 830"/>
                      <a:gd name="T12" fmla="*/ 0 w 654"/>
                      <a:gd name="T13" fmla="*/ 0 h 830"/>
                      <a:gd name="T14" fmla="*/ 0 w 654"/>
                      <a:gd name="T15" fmla="*/ 0 h 830"/>
                      <a:gd name="T16" fmla="*/ 0 w 654"/>
                      <a:gd name="T17" fmla="*/ 0 h 830"/>
                      <a:gd name="T18" fmla="*/ 0 w 654"/>
                      <a:gd name="T19" fmla="*/ 0 h 830"/>
                      <a:gd name="T20" fmla="*/ 0 w 654"/>
                      <a:gd name="T21" fmla="*/ 0 h 830"/>
                      <a:gd name="T22" fmla="*/ 0 w 654"/>
                      <a:gd name="T23" fmla="*/ 0 h 830"/>
                      <a:gd name="T24" fmla="*/ 0 w 654"/>
                      <a:gd name="T25" fmla="*/ 0 h 830"/>
                      <a:gd name="T26" fmla="*/ 0 w 654"/>
                      <a:gd name="T27" fmla="*/ 0 h 830"/>
                      <a:gd name="T28" fmla="*/ 0 w 654"/>
                      <a:gd name="T29" fmla="*/ 0 h 830"/>
                      <a:gd name="T30" fmla="*/ 0 w 654"/>
                      <a:gd name="T31" fmla="*/ 0 h 830"/>
                      <a:gd name="T32" fmla="*/ 0 w 654"/>
                      <a:gd name="T33" fmla="*/ 0 h 830"/>
                      <a:gd name="T34" fmla="*/ 0 w 654"/>
                      <a:gd name="T35" fmla="*/ 0 h 830"/>
                      <a:gd name="T36" fmla="*/ 0 w 654"/>
                      <a:gd name="T37" fmla="*/ 0 h 830"/>
                      <a:gd name="T38" fmla="*/ 0 w 654"/>
                      <a:gd name="T39" fmla="*/ 0 h 830"/>
                      <a:gd name="T40" fmla="*/ 0 w 654"/>
                      <a:gd name="T41" fmla="*/ 0 h 830"/>
                      <a:gd name="T42" fmla="*/ 0 w 654"/>
                      <a:gd name="T43" fmla="*/ 0 h 830"/>
                      <a:gd name="T44" fmla="*/ 0 w 654"/>
                      <a:gd name="T45" fmla="*/ 0 h 830"/>
                      <a:gd name="T46" fmla="*/ 0 w 654"/>
                      <a:gd name="T47" fmla="*/ 0 h 830"/>
                      <a:gd name="T48" fmla="*/ 0 w 654"/>
                      <a:gd name="T49" fmla="*/ 0 h 830"/>
                      <a:gd name="T50" fmla="*/ 0 w 654"/>
                      <a:gd name="T51" fmla="*/ 0 h 830"/>
                      <a:gd name="T52" fmla="*/ 0 w 654"/>
                      <a:gd name="T53" fmla="*/ 0 h 830"/>
                      <a:gd name="T54" fmla="*/ 0 w 654"/>
                      <a:gd name="T55" fmla="*/ 0 h 830"/>
                      <a:gd name="T56" fmla="*/ 0 w 654"/>
                      <a:gd name="T57" fmla="*/ 0 h 830"/>
                      <a:gd name="T58" fmla="*/ 0 w 654"/>
                      <a:gd name="T59" fmla="*/ 0 h 830"/>
                      <a:gd name="T60" fmla="*/ 0 w 654"/>
                      <a:gd name="T61" fmla="*/ 0 h 830"/>
                      <a:gd name="T62" fmla="*/ 0 w 654"/>
                      <a:gd name="T63" fmla="*/ 0 h 830"/>
                      <a:gd name="T64" fmla="*/ 0 w 654"/>
                      <a:gd name="T65" fmla="*/ 0 h 830"/>
                      <a:gd name="T66" fmla="*/ 0 w 654"/>
                      <a:gd name="T67" fmla="*/ 0 h 830"/>
                      <a:gd name="T68" fmla="*/ 0 w 654"/>
                      <a:gd name="T69" fmla="*/ 0 h 83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54"/>
                      <a:gd name="T106" fmla="*/ 0 h 830"/>
                      <a:gd name="T107" fmla="*/ 654 w 654"/>
                      <a:gd name="T108" fmla="*/ 830 h 83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54" h="830">
                        <a:moveTo>
                          <a:pt x="348" y="830"/>
                        </a:moveTo>
                        <a:lnTo>
                          <a:pt x="379" y="792"/>
                        </a:lnTo>
                        <a:lnTo>
                          <a:pt x="367" y="736"/>
                        </a:lnTo>
                        <a:lnTo>
                          <a:pt x="343" y="661"/>
                        </a:lnTo>
                        <a:lnTo>
                          <a:pt x="248" y="574"/>
                        </a:lnTo>
                        <a:lnTo>
                          <a:pt x="155" y="493"/>
                        </a:lnTo>
                        <a:lnTo>
                          <a:pt x="111" y="405"/>
                        </a:lnTo>
                        <a:lnTo>
                          <a:pt x="93" y="268"/>
                        </a:lnTo>
                        <a:lnTo>
                          <a:pt x="199" y="230"/>
                        </a:lnTo>
                        <a:lnTo>
                          <a:pt x="367" y="212"/>
                        </a:lnTo>
                        <a:lnTo>
                          <a:pt x="436" y="219"/>
                        </a:lnTo>
                        <a:lnTo>
                          <a:pt x="454" y="237"/>
                        </a:lnTo>
                        <a:lnTo>
                          <a:pt x="485" y="206"/>
                        </a:lnTo>
                        <a:lnTo>
                          <a:pt x="473" y="175"/>
                        </a:lnTo>
                        <a:lnTo>
                          <a:pt x="491" y="119"/>
                        </a:lnTo>
                        <a:lnTo>
                          <a:pt x="542" y="69"/>
                        </a:lnTo>
                        <a:lnTo>
                          <a:pt x="579" y="56"/>
                        </a:lnTo>
                        <a:lnTo>
                          <a:pt x="628" y="87"/>
                        </a:lnTo>
                        <a:lnTo>
                          <a:pt x="654" y="56"/>
                        </a:lnTo>
                        <a:lnTo>
                          <a:pt x="610" y="0"/>
                        </a:lnTo>
                        <a:lnTo>
                          <a:pt x="553" y="0"/>
                        </a:lnTo>
                        <a:lnTo>
                          <a:pt x="485" y="31"/>
                        </a:lnTo>
                        <a:lnTo>
                          <a:pt x="442" y="113"/>
                        </a:lnTo>
                        <a:lnTo>
                          <a:pt x="385" y="150"/>
                        </a:lnTo>
                        <a:lnTo>
                          <a:pt x="299" y="162"/>
                        </a:lnTo>
                        <a:lnTo>
                          <a:pt x="142" y="181"/>
                        </a:lnTo>
                        <a:lnTo>
                          <a:pt x="18" y="219"/>
                        </a:lnTo>
                        <a:lnTo>
                          <a:pt x="0" y="250"/>
                        </a:lnTo>
                        <a:lnTo>
                          <a:pt x="12" y="349"/>
                        </a:lnTo>
                        <a:lnTo>
                          <a:pt x="56" y="487"/>
                        </a:lnTo>
                        <a:lnTo>
                          <a:pt x="118" y="599"/>
                        </a:lnTo>
                        <a:lnTo>
                          <a:pt x="180" y="699"/>
                        </a:lnTo>
                        <a:lnTo>
                          <a:pt x="237" y="768"/>
                        </a:lnTo>
                        <a:lnTo>
                          <a:pt x="292" y="817"/>
                        </a:lnTo>
                        <a:lnTo>
                          <a:pt x="348" y="830"/>
                        </a:lnTo>
                        <a:close/>
                      </a:path>
                    </a:pathLst>
                  </a:custGeom>
                  <a:solidFill>
                    <a:srgbClr val="000000"/>
                  </a:solidFill>
                  <a:ln w="9525">
                    <a:noFill/>
                    <a:round/>
                    <a:headEnd/>
                    <a:tailEnd/>
                  </a:ln>
                </p:spPr>
                <p:txBody>
                  <a:bodyPr>
                    <a:prstTxWarp prst="textNoShape">
                      <a:avLst/>
                    </a:prstTxWarp>
                  </a:bodyPr>
                  <a:lstStyle/>
                  <a:p>
                    <a:endParaRPr lang="en-US"/>
                  </a:p>
                </p:txBody>
              </p:sp>
            </p:grpSp>
            <p:sp>
              <p:nvSpPr>
                <p:cNvPr id="39960" name="AutoShape 67"/>
                <p:cNvSpPr>
                  <a:spLocks noChangeArrowheads="1"/>
                </p:cNvSpPr>
                <p:nvPr/>
              </p:nvSpPr>
              <p:spPr bwMode="auto">
                <a:xfrm>
                  <a:off x="7945891" y="3388178"/>
                  <a:ext cx="1603057" cy="628650"/>
                </a:xfrm>
                <a:prstGeom prst="cloudCallout">
                  <a:avLst>
                    <a:gd name="adj1" fmla="val -73792"/>
                    <a:gd name="adj2" fmla="val -54167"/>
                  </a:avLst>
                </a:prstGeom>
                <a:solidFill>
                  <a:srgbClr val="CCFFCC"/>
                </a:solidFill>
                <a:ln w="9525">
                  <a:solidFill>
                    <a:schemeClr val="tx1"/>
                  </a:solidFill>
                  <a:round/>
                  <a:headEnd/>
                  <a:tailEnd/>
                </a:ln>
              </p:spPr>
              <p:txBody>
                <a:bodyPr wrap="none" anchor="ctr">
                  <a:prstTxWarp prst="textNoShape">
                    <a:avLst/>
                  </a:prstTxWarp>
                </a:bodyPr>
                <a:lstStyle/>
                <a:p>
                  <a:endParaRPr lang="en-GB" sz="1600" b="1">
                    <a:latin typeface="Century Gothic" pitchFamily="-1" charset="0"/>
                  </a:endParaRPr>
                </a:p>
              </p:txBody>
            </p:sp>
          </p:grpSp>
          <p:graphicFrame>
            <p:nvGraphicFramePr>
              <p:cNvPr id="39938" name="Object 68"/>
              <p:cNvGraphicFramePr>
                <a:graphicFrameLocks noChangeAspect="1"/>
              </p:cNvGraphicFramePr>
              <p:nvPr/>
            </p:nvGraphicFramePr>
            <p:xfrm>
              <a:off x="8406266" y="3417117"/>
              <a:ext cx="619125" cy="565150"/>
            </p:xfrm>
            <a:graphic>
              <a:graphicData uri="http://schemas.openxmlformats.org/presentationml/2006/ole">
                <mc:AlternateContent xmlns:mc="http://schemas.openxmlformats.org/markup-compatibility/2006">
                  <mc:Choice xmlns:v="urn:schemas-microsoft-com:vml" Requires="v">
                    <p:oleObj name="Clip" r:id="rId12" imgW="1868488" imgH="1847850" progId="">
                      <p:embed/>
                    </p:oleObj>
                  </mc:Choice>
                  <mc:Fallback>
                    <p:oleObj name="Clip" r:id="rId12" imgW="1868488" imgH="1847850" progId="">
                      <p:embed/>
                      <p:pic>
                        <p:nvPicPr>
                          <p:cNvPr id="0" name="Picture 21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406266" y="3417117"/>
                            <a:ext cx="619125" cy="565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
        <p:nvSpPr>
          <p:cNvPr id="39955" name="Espace réservé du numéro de diapositive 28"/>
          <p:cNvSpPr>
            <a:spLocks noGrp="1"/>
          </p:cNvSpPr>
          <p:nvPr>
            <p:ph type="sldNum" sz="quarter" idx="12"/>
          </p:nvPr>
        </p:nvSpPr>
        <p:spPr>
          <a:xfrm>
            <a:off x="8534400" y="6248400"/>
            <a:ext cx="381000" cy="476250"/>
          </a:xfrm>
          <a:noFill/>
        </p:spPr>
        <p:txBody>
          <a:bodyPr/>
          <a:lstStyle/>
          <a:p>
            <a:fld id="{E68C77CF-A2BC-EE46-873D-1930D6CACD84}" type="slidenum">
              <a:rPr lang="en-US"/>
              <a:pPr/>
              <a:t>47</a:t>
            </a:fld>
            <a:endParaRPr lang="en-US"/>
          </a:p>
        </p:txBody>
      </p:sp>
    </p:spTree>
    <p:extLst>
      <p:ext uri="{BB962C8B-B14F-4D97-AF65-F5344CB8AC3E}">
        <p14:creationId xmlns:p14="http://schemas.microsoft.com/office/powerpoint/2010/main" val="247277381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032"/>
                                        </p:tgtEl>
                                        <p:attrNameLst>
                                          <p:attrName>style.visibility</p:attrName>
                                        </p:attrNameLst>
                                      </p:cBhvr>
                                      <p:to>
                                        <p:strVal val="visible"/>
                                      </p:to>
                                    </p:set>
                                    <p:anim calcmode="lin" valueType="num">
                                      <p:cBhvr>
                                        <p:cTn id="7" dur="1000" fill="hold"/>
                                        <p:tgtEl>
                                          <p:spTgt spid="1032"/>
                                        </p:tgtEl>
                                        <p:attrNameLst>
                                          <p:attrName>ppt_w</p:attrName>
                                        </p:attrNameLst>
                                      </p:cBhvr>
                                      <p:tavLst>
                                        <p:tav tm="0">
                                          <p:val>
                                            <p:fltVal val="0"/>
                                          </p:val>
                                        </p:tav>
                                        <p:tav tm="100000">
                                          <p:val>
                                            <p:strVal val="#ppt_w"/>
                                          </p:val>
                                        </p:tav>
                                      </p:tavLst>
                                    </p:anim>
                                    <p:anim calcmode="lin" valueType="num">
                                      <p:cBhvr>
                                        <p:cTn id="8" dur="1000" fill="hold"/>
                                        <p:tgtEl>
                                          <p:spTgt spid="1032"/>
                                        </p:tgtEl>
                                        <p:attrNameLst>
                                          <p:attrName>ppt_h</p:attrName>
                                        </p:attrNameLst>
                                      </p:cBhvr>
                                      <p:tavLst>
                                        <p:tav tm="0">
                                          <p:val>
                                            <p:fltVal val="0"/>
                                          </p:val>
                                        </p:tav>
                                        <p:tav tm="100000">
                                          <p:val>
                                            <p:strVal val="#ppt_h"/>
                                          </p:val>
                                        </p:tav>
                                      </p:tavLst>
                                    </p:anim>
                                  </p:childTnLst>
                                </p:cTn>
                              </p:par>
                            </p:childTnLst>
                          </p:cTn>
                        </p:par>
                        <p:par>
                          <p:cTn id="9" fill="hold" nodeType="afterGroup">
                            <p:stCondLst>
                              <p:cond delay="1000"/>
                            </p:stCondLst>
                            <p:childTnLst>
                              <p:par>
                                <p:cTn id="10" presetID="22" presetClass="entr" presetSubtype="8" fill="hold" grpId="0" nodeType="afterEffect">
                                  <p:stCondLst>
                                    <p:cond delay="0"/>
                                  </p:stCondLst>
                                  <p:childTnLst>
                                    <p:set>
                                      <p:cBhvr>
                                        <p:cTn id="11" dur="1" fill="hold">
                                          <p:stCondLst>
                                            <p:cond delay="0"/>
                                          </p:stCondLst>
                                        </p:cTn>
                                        <p:tgtEl>
                                          <p:spTgt spid="1033"/>
                                        </p:tgtEl>
                                        <p:attrNameLst>
                                          <p:attrName>style.visibility</p:attrName>
                                        </p:attrNameLst>
                                      </p:cBhvr>
                                      <p:to>
                                        <p:strVal val="visible"/>
                                      </p:to>
                                    </p:set>
                                    <p:animEffect transition="in" filter="wipe(left)">
                                      <p:cBhvr>
                                        <p:cTn id="12" dur="1000"/>
                                        <p:tgtEl>
                                          <p:spTgt spid="103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1000"/>
                                        <p:tgtEl>
                                          <p:spTgt spid="2"/>
                                        </p:tgtEl>
                                      </p:cBhvr>
                                    </p:animEffect>
                                  </p:childTnLst>
                                </p:cTn>
                              </p:par>
                            </p:childTnLst>
                          </p:cTn>
                        </p:par>
                        <p:par>
                          <p:cTn id="18" fill="hold" nodeType="afterGroup">
                            <p:stCondLst>
                              <p:cond delay="1000"/>
                            </p:stCondLst>
                            <p:childTnLst>
                              <p:par>
                                <p:cTn id="19" presetID="22" presetClass="entr" presetSubtype="4"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down)">
                                      <p:cBhvr>
                                        <p:cTn id="21" dur="1000"/>
                                        <p:tgtEl>
                                          <p:spTgt spid="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1000"/>
                                        <p:tgtEl>
                                          <p:spTgt spid="6"/>
                                        </p:tgtEl>
                                      </p:cBhvr>
                                    </p:animEffect>
                                  </p:childTnLst>
                                </p:cTn>
                              </p:par>
                            </p:childTnLst>
                          </p:cTn>
                        </p:par>
                        <p:par>
                          <p:cTn id="27" fill="hold" nodeType="afterGroup">
                            <p:stCondLst>
                              <p:cond delay="1000"/>
                            </p:stCondLst>
                            <p:childTnLst>
                              <p:par>
                                <p:cTn id="28" presetID="22" presetClass="entr" presetSubtype="8" fill="hold" nodeType="after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wipe(left)">
                                      <p:cBhvr>
                                        <p:cTn id="30" dur="1000"/>
                                        <p:tgtEl>
                                          <p:spTgt spid="17"/>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wipe(left)">
                                      <p:cBhvr>
                                        <p:cTn id="35" dur="1000"/>
                                        <p:tgtEl>
                                          <p:spTgt spid="15"/>
                                        </p:tgtEl>
                                      </p:cBhvr>
                                    </p:animEffect>
                                  </p:childTnLst>
                                </p:cTn>
                              </p:par>
                            </p:childTnLst>
                          </p:cTn>
                        </p:par>
                        <p:par>
                          <p:cTn id="36" fill="hold" nodeType="afterGroup">
                            <p:stCondLst>
                              <p:cond delay="1000"/>
                            </p:stCondLst>
                            <p:childTnLst>
                              <p:par>
                                <p:cTn id="37" presetID="22" presetClass="entr" presetSubtype="8" fill="hold"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wipe(left)">
                                      <p:cBhvr>
                                        <p:cTn id="39" dur="1000"/>
                                        <p:tgtEl>
                                          <p:spTgt spid="9"/>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nodeType="click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wipe(left)">
                                      <p:cBhvr>
                                        <p:cTn id="44" dur="1000"/>
                                        <p:tgtEl>
                                          <p:spTgt spid="14"/>
                                        </p:tgtEl>
                                      </p:cBhvr>
                                    </p:animEffect>
                                  </p:childTnLst>
                                </p:cTn>
                              </p:par>
                            </p:childTnLst>
                          </p:cTn>
                        </p:par>
                        <p:par>
                          <p:cTn id="45" fill="hold" nodeType="afterGroup">
                            <p:stCondLst>
                              <p:cond delay="1000"/>
                            </p:stCondLst>
                            <p:childTnLst>
                              <p:par>
                                <p:cTn id="46" presetID="22" presetClass="entr" presetSubtype="8" fill="hold" nodeType="after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wipe(left)">
                                      <p:cBhvr>
                                        <p:cTn id="48"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2" grpId="0"/>
      <p:bldP spid="1033"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90" name="Line 3"/>
          <p:cNvSpPr>
            <a:spLocks noChangeShapeType="1"/>
          </p:cNvSpPr>
          <p:nvPr/>
        </p:nvSpPr>
        <p:spPr bwMode="auto">
          <a:xfrm>
            <a:off x="4552950" y="1212850"/>
            <a:ext cx="0" cy="5486400"/>
          </a:xfrm>
          <a:prstGeom prst="line">
            <a:avLst/>
          </a:prstGeom>
          <a:noFill/>
          <a:ln w="9525">
            <a:solidFill>
              <a:srgbClr val="003300"/>
            </a:solidFill>
            <a:prstDash val="sysDot"/>
            <a:round/>
            <a:headEnd/>
            <a:tailEnd/>
          </a:ln>
        </p:spPr>
        <p:txBody>
          <a:bodyPr wrap="none" anchor="ctr">
            <a:prstTxWarp prst="textNoShape">
              <a:avLst/>
            </a:prstTxWarp>
          </a:bodyPr>
          <a:lstStyle/>
          <a:p>
            <a:endParaRPr lang="en-US"/>
          </a:p>
        </p:txBody>
      </p:sp>
      <p:grpSp>
        <p:nvGrpSpPr>
          <p:cNvPr id="2" name="Group 209"/>
          <p:cNvGrpSpPr>
            <a:grpSpLocks/>
          </p:cNvGrpSpPr>
          <p:nvPr/>
        </p:nvGrpSpPr>
        <p:grpSpPr bwMode="auto">
          <a:xfrm>
            <a:off x="219075" y="1581150"/>
            <a:ext cx="4503738" cy="1235075"/>
            <a:chOff x="237354" y="1580607"/>
            <a:chExt cx="4878841" cy="1236071"/>
          </a:xfrm>
        </p:grpSpPr>
        <p:sp>
          <p:nvSpPr>
            <p:cNvPr id="42186" name="Text Box 5"/>
            <p:cNvSpPr txBox="1">
              <a:spLocks noChangeArrowheads="1"/>
            </p:cNvSpPr>
            <p:nvPr/>
          </p:nvSpPr>
          <p:spPr bwMode="auto">
            <a:xfrm>
              <a:off x="237354" y="1580607"/>
              <a:ext cx="4844097" cy="585247"/>
            </a:xfrm>
            <a:prstGeom prst="rect">
              <a:avLst/>
            </a:prstGeom>
            <a:noFill/>
            <a:ln w="9525">
              <a:noFill/>
              <a:miter lim="800000"/>
              <a:headEnd/>
              <a:tailEnd/>
            </a:ln>
          </p:spPr>
          <p:txBody>
            <a:bodyPr>
              <a:prstTxWarp prst="textNoShape">
                <a:avLst/>
              </a:prstTxWarp>
              <a:spAutoFit/>
            </a:bodyPr>
            <a:lstStyle/>
            <a:p>
              <a:r>
                <a:rPr lang="en-GB" sz="1600" b="1">
                  <a:solidFill>
                    <a:srgbClr val="660066"/>
                  </a:solidFill>
                  <a:latin typeface="Century Gothic" pitchFamily="-1" charset="0"/>
                </a:rPr>
                <a:t>Starts at the beginning, takes a step at a time </a:t>
              </a:r>
            </a:p>
          </p:txBody>
        </p:sp>
        <p:grpSp>
          <p:nvGrpSpPr>
            <p:cNvPr id="42187" name="Group 13"/>
            <p:cNvGrpSpPr>
              <a:grpSpLocks/>
            </p:cNvGrpSpPr>
            <p:nvPr/>
          </p:nvGrpSpPr>
          <p:grpSpPr bwMode="auto">
            <a:xfrm>
              <a:off x="274320" y="1959428"/>
              <a:ext cx="4841875" cy="857250"/>
              <a:chOff x="96" y="1152"/>
              <a:chExt cx="2112" cy="720"/>
            </a:xfrm>
          </p:grpSpPr>
          <p:sp>
            <p:nvSpPr>
              <p:cNvPr id="42188" name="Oval 14"/>
              <p:cNvSpPr>
                <a:spLocks noChangeArrowheads="1"/>
              </p:cNvSpPr>
              <p:nvPr/>
            </p:nvSpPr>
            <p:spPr bwMode="auto">
              <a:xfrm>
                <a:off x="528" y="1584"/>
                <a:ext cx="384" cy="144"/>
              </a:xfrm>
              <a:prstGeom prst="ellipse">
                <a:avLst/>
              </a:prstGeom>
              <a:solidFill>
                <a:srgbClr val="89FFE0"/>
              </a:solidFill>
              <a:ln w="9525">
                <a:round/>
                <a:headEnd/>
                <a:tailEnd/>
              </a:ln>
              <a:scene3d>
                <a:camera prst="legacyPerspectiveBottomLeft"/>
                <a:lightRig rig="legacyFlat3" dir="t"/>
              </a:scene3d>
              <a:sp3d extrusionH="887400" prstMaterial="legacyMatte">
                <a:bevelT w="13500" h="13500" prst="angle"/>
                <a:bevelB w="13500" h="13500" prst="angle"/>
                <a:extrusionClr>
                  <a:srgbClr val="89FFE0"/>
                </a:extrusionClr>
              </a:sp3d>
            </p:spPr>
            <p:txBody>
              <a:bodyPr wrap="none" anchor="ctr">
                <a:prstTxWarp prst="textNoShape">
                  <a:avLst/>
                </a:prstTxWarp>
                <a:flatTx/>
              </a:bodyPr>
              <a:lstStyle/>
              <a:p>
                <a:r>
                  <a:rPr lang="en-GB" sz="1600" b="1">
                    <a:latin typeface="Century Gothic" pitchFamily="-1" charset="0"/>
                  </a:rPr>
                  <a:t>2</a:t>
                </a:r>
              </a:p>
            </p:txBody>
          </p:sp>
          <p:sp>
            <p:nvSpPr>
              <p:cNvPr id="42189" name="Oval 15"/>
              <p:cNvSpPr>
                <a:spLocks noChangeArrowheads="1"/>
              </p:cNvSpPr>
              <p:nvPr/>
            </p:nvSpPr>
            <p:spPr bwMode="auto">
              <a:xfrm>
                <a:off x="96" y="1728"/>
                <a:ext cx="384" cy="144"/>
              </a:xfrm>
              <a:prstGeom prst="ellipse">
                <a:avLst/>
              </a:prstGeom>
              <a:solidFill>
                <a:srgbClr val="89FFE0"/>
              </a:solidFill>
              <a:ln w="9525">
                <a:round/>
                <a:headEnd/>
                <a:tailEnd/>
              </a:ln>
              <a:scene3d>
                <a:camera prst="legacyPerspectiveBottomLeft"/>
                <a:lightRig rig="legacyFlat3" dir="t"/>
              </a:scene3d>
              <a:sp3d extrusionH="887400" prstMaterial="legacyMatte">
                <a:bevelT w="13500" h="13500" prst="angle"/>
                <a:bevelB w="13500" h="13500" prst="angle"/>
                <a:extrusionClr>
                  <a:srgbClr val="89FFE0"/>
                </a:extrusionClr>
              </a:sp3d>
            </p:spPr>
            <p:txBody>
              <a:bodyPr wrap="none" anchor="ctr">
                <a:prstTxWarp prst="textNoShape">
                  <a:avLst/>
                </a:prstTxWarp>
                <a:flatTx/>
              </a:bodyPr>
              <a:lstStyle/>
              <a:p>
                <a:r>
                  <a:rPr lang="en-GB" sz="1600" b="1">
                    <a:latin typeface="Century Gothic" pitchFamily="-1" charset="0"/>
                  </a:rPr>
                  <a:t>1</a:t>
                </a:r>
              </a:p>
            </p:txBody>
          </p:sp>
          <p:sp>
            <p:nvSpPr>
              <p:cNvPr id="42190" name="Oval 16"/>
              <p:cNvSpPr>
                <a:spLocks noChangeArrowheads="1"/>
              </p:cNvSpPr>
              <p:nvPr/>
            </p:nvSpPr>
            <p:spPr bwMode="auto">
              <a:xfrm>
                <a:off x="960" y="1440"/>
                <a:ext cx="384" cy="144"/>
              </a:xfrm>
              <a:prstGeom prst="ellipse">
                <a:avLst/>
              </a:prstGeom>
              <a:solidFill>
                <a:srgbClr val="89FFE0"/>
              </a:solidFill>
              <a:ln w="9525">
                <a:round/>
                <a:headEnd/>
                <a:tailEnd/>
              </a:ln>
              <a:scene3d>
                <a:camera prst="legacyPerspectiveBottomLeft"/>
                <a:lightRig rig="legacyFlat3" dir="t"/>
              </a:scene3d>
              <a:sp3d extrusionH="887400" prstMaterial="legacyMatte">
                <a:bevelT w="13500" h="13500" prst="angle"/>
                <a:bevelB w="13500" h="13500" prst="angle"/>
                <a:extrusionClr>
                  <a:srgbClr val="89FFE0"/>
                </a:extrusionClr>
              </a:sp3d>
            </p:spPr>
            <p:txBody>
              <a:bodyPr wrap="none" anchor="ctr">
                <a:prstTxWarp prst="textNoShape">
                  <a:avLst/>
                </a:prstTxWarp>
                <a:flatTx/>
              </a:bodyPr>
              <a:lstStyle/>
              <a:p>
                <a:r>
                  <a:rPr lang="en-GB" sz="1600" b="1">
                    <a:latin typeface="Century Gothic" pitchFamily="-1" charset="0"/>
                  </a:rPr>
                  <a:t>3</a:t>
                </a:r>
              </a:p>
            </p:txBody>
          </p:sp>
          <p:sp>
            <p:nvSpPr>
              <p:cNvPr id="42191" name="Oval 17"/>
              <p:cNvSpPr>
                <a:spLocks noChangeArrowheads="1"/>
              </p:cNvSpPr>
              <p:nvPr/>
            </p:nvSpPr>
            <p:spPr bwMode="auto">
              <a:xfrm>
                <a:off x="1392" y="1296"/>
                <a:ext cx="384" cy="144"/>
              </a:xfrm>
              <a:prstGeom prst="ellipse">
                <a:avLst/>
              </a:prstGeom>
              <a:solidFill>
                <a:srgbClr val="89FFE0"/>
              </a:solidFill>
              <a:ln w="9525">
                <a:round/>
                <a:headEnd/>
                <a:tailEnd/>
              </a:ln>
              <a:scene3d>
                <a:camera prst="legacyPerspectiveBottomLeft"/>
                <a:lightRig rig="legacyFlat3" dir="t"/>
              </a:scene3d>
              <a:sp3d extrusionH="887400" prstMaterial="legacyMatte">
                <a:bevelT w="13500" h="13500" prst="angle"/>
                <a:bevelB w="13500" h="13500" prst="angle"/>
                <a:extrusionClr>
                  <a:srgbClr val="89FFE0"/>
                </a:extrusionClr>
              </a:sp3d>
            </p:spPr>
            <p:txBody>
              <a:bodyPr wrap="none" anchor="ctr">
                <a:prstTxWarp prst="textNoShape">
                  <a:avLst/>
                </a:prstTxWarp>
                <a:flatTx/>
              </a:bodyPr>
              <a:lstStyle/>
              <a:p>
                <a:r>
                  <a:rPr lang="en-GB" sz="1600" b="1">
                    <a:latin typeface="Century Gothic" pitchFamily="-1" charset="0"/>
                  </a:rPr>
                  <a:t>4</a:t>
                </a:r>
              </a:p>
            </p:txBody>
          </p:sp>
          <p:sp>
            <p:nvSpPr>
              <p:cNvPr id="42192" name="Oval 18"/>
              <p:cNvSpPr>
                <a:spLocks noChangeArrowheads="1"/>
              </p:cNvSpPr>
              <p:nvPr/>
            </p:nvSpPr>
            <p:spPr bwMode="auto">
              <a:xfrm>
                <a:off x="1824" y="1152"/>
                <a:ext cx="384" cy="144"/>
              </a:xfrm>
              <a:prstGeom prst="ellipse">
                <a:avLst/>
              </a:prstGeom>
              <a:solidFill>
                <a:srgbClr val="89FFE0"/>
              </a:solidFill>
              <a:ln w="9525">
                <a:round/>
                <a:headEnd/>
                <a:tailEnd/>
              </a:ln>
              <a:scene3d>
                <a:camera prst="legacyPerspectiveBottomLeft"/>
                <a:lightRig rig="legacyFlat3" dir="t"/>
              </a:scene3d>
              <a:sp3d extrusionH="887400" prstMaterial="legacyMatte">
                <a:bevelT w="13500" h="13500" prst="angle"/>
                <a:bevelB w="13500" h="13500" prst="angle"/>
                <a:extrusionClr>
                  <a:srgbClr val="89FFE0"/>
                </a:extrusionClr>
              </a:sp3d>
            </p:spPr>
            <p:txBody>
              <a:bodyPr wrap="none" anchor="ctr">
                <a:prstTxWarp prst="textNoShape">
                  <a:avLst/>
                </a:prstTxWarp>
                <a:flatTx/>
              </a:bodyPr>
              <a:lstStyle/>
              <a:p>
                <a:r>
                  <a:rPr lang="en-GB" sz="1600" b="1">
                    <a:latin typeface="Century Gothic" pitchFamily="-1" charset="0"/>
                  </a:rPr>
                  <a:t>5</a:t>
                </a:r>
              </a:p>
            </p:txBody>
          </p:sp>
          <p:sp>
            <p:nvSpPr>
              <p:cNvPr id="42193" name="Line 19"/>
              <p:cNvSpPr>
                <a:spLocks noChangeShapeType="1"/>
              </p:cNvSpPr>
              <p:nvPr/>
            </p:nvSpPr>
            <p:spPr bwMode="auto">
              <a:xfrm flipV="1">
                <a:off x="336" y="1440"/>
                <a:ext cx="576" cy="144"/>
              </a:xfrm>
              <a:prstGeom prst="line">
                <a:avLst/>
              </a:prstGeom>
              <a:noFill/>
              <a:ln w="38100">
                <a:solidFill>
                  <a:schemeClr val="tx1"/>
                </a:solidFill>
                <a:round/>
                <a:headEnd/>
                <a:tailEnd type="triangle" w="med" len="med"/>
              </a:ln>
            </p:spPr>
            <p:txBody>
              <a:bodyPr wrap="none" anchor="ctr">
                <a:prstTxWarp prst="textNoShape">
                  <a:avLst/>
                </a:prstTxWarp>
              </a:bodyPr>
              <a:lstStyle/>
              <a:p>
                <a:endParaRPr lang="en-US"/>
              </a:p>
            </p:txBody>
          </p:sp>
        </p:grpSp>
      </p:grpSp>
      <p:grpSp>
        <p:nvGrpSpPr>
          <p:cNvPr id="4" name="Group 208"/>
          <p:cNvGrpSpPr>
            <a:grpSpLocks/>
          </p:cNvGrpSpPr>
          <p:nvPr/>
        </p:nvGrpSpPr>
        <p:grpSpPr bwMode="auto">
          <a:xfrm>
            <a:off x="4391025" y="1593850"/>
            <a:ext cx="4752975" cy="1328738"/>
            <a:chOff x="4757057" y="1593668"/>
            <a:chExt cx="5148943" cy="1329146"/>
          </a:xfrm>
        </p:grpSpPr>
        <p:sp>
          <p:nvSpPr>
            <p:cNvPr id="42178" name="Text Box 6"/>
            <p:cNvSpPr txBox="1">
              <a:spLocks noChangeArrowheads="1"/>
            </p:cNvSpPr>
            <p:nvPr/>
          </p:nvSpPr>
          <p:spPr bwMode="auto">
            <a:xfrm>
              <a:off x="5024574" y="1593668"/>
              <a:ext cx="4881426" cy="338658"/>
            </a:xfrm>
            <a:prstGeom prst="rect">
              <a:avLst/>
            </a:prstGeom>
            <a:noFill/>
            <a:ln w="9525">
              <a:noFill/>
              <a:miter lim="800000"/>
              <a:headEnd/>
              <a:tailEnd/>
            </a:ln>
          </p:spPr>
          <p:txBody>
            <a:bodyPr>
              <a:prstTxWarp prst="textNoShape">
                <a:avLst/>
              </a:prstTxWarp>
              <a:spAutoFit/>
            </a:bodyPr>
            <a:lstStyle/>
            <a:p>
              <a:r>
                <a:rPr lang="en-GB" sz="1600" b="1">
                  <a:solidFill>
                    <a:srgbClr val="660066"/>
                  </a:solidFill>
                  <a:latin typeface="Century Gothic" pitchFamily="-1" charset="0"/>
                </a:rPr>
                <a:t>Jumps in anywhere, leaps over steps </a:t>
              </a:r>
            </a:p>
          </p:txBody>
        </p:sp>
        <p:grpSp>
          <p:nvGrpSpPr>
            <p:cNvPr id="42179" name="Group 20"/>
            <p:cNvGrpSpPr>
              <a:grpSpLocks/>
            </p:cNvGrpSpPr>
            <p:nvPr/>
          </p:nvGrpSpPr>
          <p:grpSpPr bwMode="auto">
            <a:xfrm>
              <a:off x="4757057" y="2027464"/>
              <a:ext cx="4843463" cy="895350"/>
              <a:chOff x="2112" y="1264"/>
              <a:chExt cx="2112" cy="752"/>
            </a:xfrm>
          </p:grpSpPr>
          <p:sp>
            <p:nvSpPr>
              <p:cNvPr id="42180" name="Oval 21"/>
              <p:cNvSpPr>
                <a:spLocks noChangeArrowheads="1"/>
              </p:cNvSpPr>
              <p:nvPr/>
            </p:nvSpPr>
            <p:spPr bwMode="auto">
              <a:xfrm>
                <a:off x="2544" y="1728"/>
                <a:ext cx="384" cy="144"/>
              </a:xfrm>
              <a:prstGeom prst="ellipse">
                <a:avLst/>
              </a:prstGeom>
              <a:solidFill>
                <a:srgbClr val="89FFE0"/>
              </a:solidFill>
              <a:ln w="9525">
                <a:round/>
                <a:headEnd/>
                <a:tailEnd/>
              </a:ln>
              <a:scene3d>
                <a:camera prst="legacyPerspectiveBottomLeft"/>
                <a:lightRig rig="legacyFlat3" dir="t"/>
              </a:scene3d>
              <a:sp3d extrusionH="887400" prstMaterial="legacyMatte">
                <a:bevelT w="13500" h="13500" prst="angle"/>
                <a:bevelB w="13500" h="13500" prst="angle"/>
                <a:extrusionClr>
                  <a:srgbClr val="89FFE0"/>
                </a:extrusionClr>
              </a:sp3d>
            </p:spPr>
            <p:txBody>
              <a:bodyPr wrap="none" anchor="ctr">
                <a:prstTxWarp prst="textNoShape">
                  <a:avLst/>
                </a:prstTxWarp>
                <a:flatTx/>
              </a:bodyPr>
              <a:lstStyle/>
              <a:p>
                <a:r>
                  <a:rPr lang="en-GB" sz="1600" b="1">
                    <a:latin typeface="Century Gothic" pitchFamily="-1" charset="0"/>
                  </a:rPr>
                  <a:t>1</a:t>
                </a:r>
              </a:p>
            </p:txBody>
          </p:sp>
          <p:sp>
            <p:nvSpPr>
              <p:cNvPr id="42181" name="Oval 22"/>
              <p:cNvSpPr>
                <a:spLocks noChangeArrowheads="1"/>
              </p:cNvSpPr>
              <p:nvPr/>
            </p:nvSpPr>
            <p:spPr bwMode="auto">
              <a:xfrm>
                <a:off x="2112" y="1872"/>
                <a:ext cx="384" cy="144"/>
              </a:xfrm>
              <a:prstGeom prst="ellipse">
                <a:avLst/>
              </a:prstGeom>
              <a:solidFill>
                <a:srgbClr val="89FFE0"/>
              </a:solidFill>
              <a:ln w="9525">
                <a:round/>
                <a:headEnd/>
                <a:tailEnd/>
              </a:ln>
              <a:scene3d>
                <a:camera prst="legacyPerspectiveBottomLeft"/>
                <a:lightRig rig="legacyFlat3" dir="t"/>
              </a:scene3d>
              <a:sp3d extrusionH="887400" prstMaterial="legacyMatte">
                <a:bevelT w="13500" h="13500" prst="angle"/>
                <a:bevelB w="13500" h="13500" prst="angle"/>
                <a:extrusionClr>
                  <a:srgbClr val="89FFE0"/>
                </a:extrusionClr>
              </a:sp3d>
            </p:spPr>
            <p:txBody>
              <a:bodyPr wrap="none" anchor="ctr">
                <a:prstTxWarp prst="textNoShape">
                  <a:avLst/>
                </a:prstTxWarp>
                <a:flatTx/>
              </a:bodyPr>
              <a:lstStyle/>
              <a:p>
                <a:r>
                  <a:rPr lang="en-GB" sz="1600" b="1">
                    <a:latin typeface="Century Gothic" pitchFamily="-1" charset="0"/>
                  </a:rPr>
                  <a:t>4</a:t>
                </a:r>
              </a:p>
            </p:txBody>
          </p:sp>
          <p:sp>
            <p:nvSpPr>
              <p:cNvPr id="42182" name="Oval 23"/>
              <p:cNvSpPr>
                <a:spLocks noChangeArrowheads="1"/>
              </p:cNvSpPr>
              <p:nvPr/>
            </p:nvSpPr>
            <p:spPr bwMode="auto">
              <a:xfrm>
                <a:off x="2976" y="1584"/>
                <a:ext cx="384" cy="144"/>
              </a:xfrm>
              <a:prstGeom prst="ellipse">
                <a:avLst/>
              </a:prstGeom>
              <a:solidFill>
                <a:srgbClr val="89FFE0"/>
              </a:solidFill>
              <a:ln w="9525">
                <a:round/>
                <a:headEnd/>
                <a:tailEnd/>
              </a:ln>
              <a:scene3d>
                <a:camera prst="legacyPerspectiveBottomLeft"/>
                <a:lightRig rig="legacyFlat3" dir="t"/>
              </a:scene3d>
              <a:sp3d extrusionH="887400" prstMaterial="legacyMatte">
                <a:bevelT w="13500" h="13500" prst="angle"/>
                <a:bevelB w="13500" h="13500" prst="angle"/>
                <a:extrusionClr>
                  <a:srgbClr val="89FFE0"/>
                </a:extrusionClr>
              </a:sp3d>
            </p:spPr>
            <p:txBody>
              <a:bodyPr wrap="none" anchor="ctr">
                <a:prstTxWarp prst="textNoShape">
                  <a:avLst/>
                </a:prstTxWarp>
                <a:flatTx/>
              </a:bodyPr>
              <a:lstStyle/>
              <a:p>
                <a:r>
                  <a:rPr lang="en-GB" sz="1600" b="1">
                    <a:latin typeface="Century Gothic" pitchFamily="-1" charset="0"/>
                  </a:rPr>
                  <a:t>5</a:t>
                </a:r>
              </a:p>
            </p:txBody>
          </p:sp>
          <p:sp>
            <p:nvSpPr>
              <p:cNvPr id="42183" name="Oval 24"/>
              <p:cNvSpPr>
                <a:spLocks noChangeArrowheads="1"/>
              </p:cNvSpPr>
              <p:nvPr/>
            </p:nvSpPr>
            <p:spPr bwMode="auto">
              <a:xfrm>
                <a:off x="3408" y="1440"/>
                <a:ext cx="384" cy="144"/>
              </a:xfrm>
              <a:prstGeom prst="ellipse">
                <a:avLst/>
              </a:prstGeom>
              <a:solidFill>
                <a:srgbClr val="89FFE0"/>
              </a:solidFill>
              <a:ln w="9525">
                <a:round/>
                <a:headEnd/>
                <a:tailEnd/>
              </a:ln>
              <a:scene3d>
                <a:camera prst="legacyPerspectiveBottomLeft"/>
                <a:lightRig rig="legacyFlat3" dir="t"/>
              </a:scene3d>
              <a:sp3d extrusionH="887400" prstMaterial="legacyMatte">
                <a:bevelT w="13500" h="13500" prst="angle"/>
                <a:bevelB w="13500" h="13500" prst="angle"/>
                <a:extrusionClr>
                  <a:srgbClr val="89FFE0"/>
                </a:extrusionClr>
              </a:sp3d>
            </p:spPr>
            <p:txBody>
              <a:bodyPr wrap="none" anchor="ctr">
                <a:prstTxWarp prst="textNoShape">
                  <a:avLst/>
                </a:prstTxWarp>
                <a:flatTx/>
              </a:bodyPr>
              <a:lstStyle/>
              <a:p>
                <a:r>
                  <a:rPr lang="en-GB" sz="1600" b="1">
                    <a:latin typeface="Century Gothic" pitchFamily="-1" charset="0"/>
                  </a:rPr>
                  <a:t>2</a:t>
                </a:r>
              </a:p>
            </p:txBody>
          </p:sp>
          <p:sp>
            <p:nvSpPr>
              <p:cNvPr id="42184" name="Oval 25"/>
              <p:cNvSpPr>
                <a:spLocks noChangeArrowheads="1"/>
              </p:cNvSpPr>
              <p:nvPr/>
            </p:nvSpPr>
            <p:spPr bwMode="auto">
              <a:xfrm>
                <a:off x="3840" y="1296"/>
                <a:ext cx="384" cy="144"/>
              </a:xfrm>
              <a:prstGeom prst="ellipse">
                <a:avLst/>
              </a:prstGeom>
              <a:solidFill>
                <a:srgbClr val="89FFE0"/>
              </a:solidFill>
              <a:ln w="9525">
                <a:round/>
                <a:headEnd/>
                <a:tailEnd/>
              </a:ln>
              <a:scene3d>
                <a:camera prst="legacyPerspectiveBottomLeft"/>
                <a:lightRig rig="legacyFlat3" dir="t"/>
              </a:scene3d>
              <a:sp3d extrusionH="887400" prstMaterial="legacyMatte">
                <a:bevelT w="13500" h="13500" prst="angle"/>
                <a:bevelB w="13500" h="13500" prst="angle"/>
                <a:extrusionClr>
                  <a:srgbClr val="89FFE0"/>
                </a:extrusionClr>
              </a:sp3d>
            </p:spPr>
            <p:txBody>
              <a:bodyPr wrap="none" anchor="ctr">
                <a:prstTxWarp prst="textNoShape">
                  <a:avLst/>
                </a:prstTxWarp>
                <a:flatTx/>
              </a:bodyPr>
              <a:lstStyle/>
              <a:p>
                <a:r>
                  <a:rPr lang="en-GB" sz="1600" b="1">
                    <a:latin typeface="Century Gothic" pitchFamily="-1" charset="0"/>
                  </a:rPr>
                  <a:t>3</a:t>
                </a:r>
              </a:p>
            </p:txBody>
          </p:sp>
          <p:sp>
            <p:nvSpPr>
              <p:cNvPr id="42185" name="Freeform 26"/>
              <p:cNvSpPr>
                <a:spLocks/>
              </p:cNvSpPr>
              <p:nvPr/>
            </p:nvSpPr>
            <p:spPr bwMode="auto">
              <a:xfrm>
                <a:off x="2345" y="1264"/>
                <a:ext cx="1441" cy="542"/>
              </a:xfrm>
              <a:custGeom>
                <a:avLst/>
                <a:gdLst>
                  <a:gd name="T0" fmla="*/ 331 w 1441"/>
                  <a:gd name="T1" fmla="*/ 434 h 542"/>
                  <a:gd name="T2" fmla="*/ 457 w 1441"/>
                  <a:gd name="T3" fmla="*/ 290 h 542"/>
                  <a:gd name="T4" fmla="*/ 505 w 1441"/>
                  <a:gd name="T5" fmla="*/ 254 h 542"/>
                  <a:gd name="T6" fmla="*/ 541 w 1441"/>
                  <a:gd name="T7" fmla="*/ 242 h 542"/>
                  <a:gd name="T8" fmla="*/ 751 w 1441"/>
                  <a:gd name="T9" fmla="*/ 182 h 542"/>
                  <a:gd name="T10" fmla="*/ 1057 w 1441"/>
                  <a:gd name="T11" fmla="*/ 188 h 542"/>
                  <a:gd name="T12" fmla="*/ 1441 w 1441"/>
                  <a:gd name="T13" fmla="*/ 38 h 542"/>
                  <a:gd name="T14" fmla="*/ 1261 w 1441"/>
                  <a:gd name="T15" fmla="*/ 8 h 542"/>
                  <a:gd name="T16" fmla="*/ 571 w 1441"/>
                  <a:gd name="T17" fmla="*/ 56 h 542"/>
                  <a:gd name="T18" fmla="*/ 457 w 1441"/>
                  <a:gd name="T19" fmla="*/ 104 h 542"/>
                  <a:gd name="T20" fmla="*/ 403 w 1441"/>
                  <a:gd name="T21" fmla="*/ 140 h 542"/>
                  <a:gd name="T22" fmla="*/ 331 w 1441"/>
                  <a:gd name="T23" fmla="*/ 182 h 542"/>
                  <a:gd name="T24" fmla="*/ 265 w 1441"/>
                  <a:gd name="T25" fmla="*/ 242 h 542"/>
                  <a:gd name="T26" fmla="*/ 229 w 1441"/>
                  <a:gd name="T27" fmla="*/ 266 h 542"/>
                  <a:gd name="T28" fmla="*/ 133 w 1441"/>
                  <a:gd name="T29" fmla="*/ 344 h 542"/>
                  <a:gd name="T30" fmla="*/ 13 w 1441"/>
                  <a:gd name="T31" fmla="*/ 470 h 542"/>
                  <a:gd name="T32" fmla="*/ 7 w 1441"/>
                  <a:gd name="T33" fmla="*/ 542 h 542"/>
                  <a:gd name="T34" fmla="*/ 73 w 1441"/>
                  <a:gd name="T35" fmla="*/ 512 h 542"/>
                  <a:gd name="T36" fmla="*/ 139 w 1441"/>
                  <a:gd name="T37" fmla="*/ 458 h 542"/>
                  <a:gd name="T38" fmla="*/ 277 w 1441"/>
                  <a:gd name="T39" fmla="*/ 362 h 542"/>
                  <a:gd name="T40" fmla="*/ 307 w 1441"/>
                  <a:gd name="T41" fmla="*/ 344 h 542"/>
                  <a:gd name="T42" fmla="*/ 409 w 1441"/>
                  <a:gd name="T43" fmla="*/ 326 h 542"/>
                  <a:gd name="T44" fmla="*/ 631 w 1441"/>
                  <a:gd name="T45" fmla="*/ 344 h 542"/>
                  <a:gd name="T46" fmla="*/ 673 w 1441"/>
                  <a:gd name="T47" fmla="*/ 272 h 542"/>
                  <a:gd name="T48" fmla="*/ 703 w 1441"/>
                  <a:gd name="T49" fmla="*/ 248 h 542"/>
                  <a:gd name="T50" fmla="*/ 775 w 1441"/>
                  <a:gd name="T51" fmla="*/ 200 h 542"/>
                  <a:gd name="T52" fmla="*/ 925 w 1441"/>
                  <a:gd name="T53" fmla="*/ 146 h 542"/>
                  <a:gd name="T54" fmla="*/ 1033 w 1441"/>
                  <a:gd name="T55" fmla="*/ 116 h 542"/>
                  <a:gd name="T56" fmla="*/ 1117 w 1441"/>
                  <a:gd name="T57" fmla="*/ 98 h 54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441"/>
                  <a:gd name="T88" fmla="*/ 0 h 542"/>
                  <a:gd name="T89" fmla="*/ 1441 w 1441"/>
                  <a:gd name="T90" fmla="*/ 542 h 54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441" h="542">
                    <a:moveTo>
                      <a:pt x="331" y="434"/>
                    </a:moveTo>
                    <a:cubicBezTo>
                      <a:pt x="375" y="390"/>
                      <a:pt x="392" y="306"/>
                      <a:pt x="457" y="290"/>
                    </a:cubicBezTo>
                    <a:cubicBezTo>
                      <a:pt x="474" y="280"/>
                      <a:pt x="488" y="264"/>
                      <a:pt x="505" y="254"/>
                    </a:cubicBezTo>
                    <a:cubicBezTo>
                      <a:pt x="516" y="248"/>
                      <a:pt x="541" y="242"/>
                      <a:pt x="541" y="242"/>
                    </a:cubicBezTo>
                    <a:cubicBezTo>
                      <a:pt x="604" y="195"/>
                      <a:pt x="675" y="188"/>
                      <a:pt x="751" y="182"/>
                    </a:cubicBezTo>
                    <a:cubicBezTo>
                      <a:pt x="853" y="184"/>
                      <a:pt x="957" y="208"/>
                      <a:pt x="1057" y="188"/>
                    </a:cubicBezTo>
                    <a:cubicBezTo>
                      <a:pt x="1164" y="81"/>
                      <a:pt x="1293" y="49"/>
                      <a:pt x="1441" y="38"/>
                    </a:cubicBezTo>
                    <a:cubicBezTo>
                      <a:pt x="1382" y="26"/>
                      <a:pt x="1321" y="18"/>
                      <a:pt x="1261" y="8"/>
                    </a:cubicBezTo>
                    <a:cubicBezTo>
                      <a:pt x="798" y="18"/>
                      <a:pt x="849" y="0"/>
                      <a:pt x="571" y="56"/>
                    </a:cubicBezTo>
                    <a:cubicBezTo>
                      <a:pt x="534" y="75"/>
                      <a:pt x="496" y="90"/>
                      <a:pt x="457" y="104"/>
                    </a:cubicBezTo>
                    <a:cubicBezTo>
                      <a:pt x="421" y="117"/>
                      <a:pt x="440" y="117"/>
                      <a:pt x="403" y="140"/>
                    </a:cubicBezTo>
                    <a:cubicBezTo>
                      <a:pt x="380" y="154"/>
                      <a:pt x="354" y="167"/>
                      <a:pt x="331" y="182"/>
                    </a:cubicBezTo>
                    <a:cubicBezTo>
                      <a:pt x="303" y="201"/>
                      <a:pt x="289" y="221"/>
                      <a:pt x="265" y="242"/>
                    </a:cubicBezTo>
                    <a:cubicBezTo>
                      <a:pt x="254" y="252"/>
                      <a:pt x="229" y="266"/>
                      <a:pt x="229" y="266"/>
                    </a:cubicBezTo>
                    <a:cubicBezTo>
                      <a:pt x="203" y="304"/>
                      <a:pt x="165" y="312"/>
                      <a:pt x="133" y="344"/>
                    </a:cubicBezTo>
                    <a:cubicBezTo>
                      <a:pt x="91" y="386"/>
                      <a:pt x="49" y="422"/>
                      <a:pt x="13" y="470"/>
                    </a:cubicBezTo>
                    <a:cubicBezTo>
                      <a:pt x="5" y="501"/>
                      <a:pt x="0" y="509"/>
                      <a:pt x="7" y="542"/>
                    </a:cubicBezTo>
                    <a:cubicBezTo>
                      <a:pt x="44" y="535"/>
                      <a:pt x="42" y="522"/>
                      <a:pt x="73" y="512"/>
                    </a:cubicBezTo>
                    <a:cubicBezTo>
                      <a:pt x="93" y="492"/>
                      <a:pt x="115" y="474"/>
                      <a:pt x="139" y="458"/>
                    </a:cubicBezTo>
                    <a:cubicBezTo>
                      <a:pt x="168" y="414"/>
                      <a:pt x="228" y="378"/>
                      <a:pt x="277" y="362"/>
                    </a:cubicBezTo>
                    <a:cubicBezTo>
                      <a:pt x="288" y="358"/>
                      <a:pt x="296" y="347"/>
                      <a:pt x="307" y="344"/>
                    </a:cubicBezTo>
                    <a:cubicBezTo>
                      <a:pt x="340" y="334"/>
                      <a:pt x="376" y="337"/>
                      <a:pt x="409" y="326"/>
                    </a:cubicBezTo>
                    <a:cubicBezTo>
                      <a:pt x="548" y="331"/>
                      <a:pt x="543" y="326"/>
                      <a:pt x="631" y="344"/>
                    </a:cubicBezTo>
                    <a:cubicBezTo>
                      <a:pt x="642" y="312"/>
                      <a:pt x="644" y="292"/>
                      <a:pt x="673" y="272"/>
                    </a:cubicBezTo>
                    <a:cubicBezTo>
                      <a:pt x="700" y="232"/>
                      <a:pt x="668" y="271"/>
                      <a:pt x="703" y="248"/>
                    </a:cubicBezTo>
                    <a:cubicBezTo>
                      <a:pt x="728" y="231"/>
                      <a:pt x="745" y="210"/>
                      <a:pt x="775" y="200"/>
                    </a:cubicBezTo>
                    <a:cubicBezTo>
                      <a:pt x="812" y="163"/>
                      <a:pt x="875" y="154"/>
                      <a:pt x="925" y="146"/>
                    </a:cubicBezTo>
                    <a:cubicBezTo>
                      <a:pt x="961" y="122"/>
                      <a:pt x="985" y="124"/>
                      <a:pt x="1033" y="116"/>
                    </a:cubicBezTo>
                    <a:cubicBezTo>
                      <a:pt x="1064" y="111"/>
                      <a:pt x="1084" y="98"/>
                      <a:pt x="1117" y="98"/>
                    </a:cubicBezTo>
                  </a:path>
                </a:pathLst>
              </a:custGeom>
              <a:noFill/>
              <a:ln w="38100">
                <a:solidFill>
                  <a:schemeClr val="tx1"/>
                </a:solidFill>
                <a:round/>
                <a:headEnd/>
                <a:tailEnd type="triangle" w="med" len="med"/>
              </a:ln>
            </p:spPr>
            <p:txBody>
              <a:bodyPr wrap="none" anchor="ctr">
                <a:prstTxWarp prst="textNoShape">
                  <a:avLst/>
                </a:prstTxWarp>
              </a:bodyPr>
              <a:lstStyle/>
              <a:p>
                <a:endParaRPr lang="en-US"/>
              </a:p>
            </p:txBody>
          </p:sp>
        </p:grpSp>
      </p:grpSp>
      <p:grpSp>
        <p:nvGrpSpPr>
          <p:cNvPr id="6" name="Group 205"/>
          <p:cNvGrpSpPr>
            <a:grpSpLocks/>
          </p:cNvGrpSpPr>
          <p:nvPr/>
        </p:nvGrpSpPr>
        <p:grpSpPr bwMode="auto">
          <a:xfrm>
            <a:off x="569913" y="2854325"/>
            <a:ext cx="4078287" cy="1358900"/>
            <a:chOff x="617401" y="2854550"/>
            <a:chExt cx="4418694" cy="1359436"/>
          </a:xfrm>
        </p:grpSpPr>
        <p:sp>
          <p:nvSpPr>
            <p:cNvPr id="42121" name="Text Box 7"/>
            <p:cNvSpPr txBox="1">
              <a:spLocks noChangeArrowheads="1"/>
            </p:cNvSpPr>
            <p:nvPr/>
          </p:nvSpPr>
          <p:spPr bwMode="auto">
            <a:xfrm>
              <a:off x="617401" y="3629026"/>
              <a:ext cx="4305300" cy="584960"/>
            </a:xfrm>
            <a:prstGeom prst="rect">
              <a:avLst/>
            </a:prstGeom>
            <a:noFill/>
            <a:ln w="9525">
              <a:noFill/>
              <a:miter lim="800000"/>
              <a:headEnd/>
              <a:tailEnd/>
            </a:ln>
          </p:spPr>
          <p:txBody>
            <a:bodyPr>
              <a:prstTxWarp prst="textNoShape">
                <a:avLst/>
              </a:prstTxWarp>
              <a:spAutoFit/>
            </a:bodyPr>
            <a:lstStyle/>
            <a:p>
              <a:r>
                <a:rPr lang="en-GB" sz="1600" b="1">
                  <a:solidFill>
                    <a:srgbClr val="660066"/>
                  </a:solidFill>
                  <a:latin typeface="Century Gothic" pitchFamily="-1" charset="0"/>
                </a:rPr>
                <a:t>Works hands-on with parts</a:t>
              </a:r>
            </a:p>
            <a:p>
              <a:r>
                <a:rPr lang="en-GB" sz="1600" b="1">
                  <a:solidFill>
                    <a:srgbClr val="660066"/>
                  </a:solidFill>
                  <a:latin typeface="Century Gothic" pitchFamily="-1" charset="0"/>
                </a:rPr>
                <a:t>to see the overall design </a:t>
              </a:r>
            </a:p>
          </p:txBody>
        </p:sp>
        <p:grpSp>
          <p:nvGrpSpPr>
            <p:cNvPr id="42122" name="Group 27"/>
            <p:cNvGrpSpPr>
              <a:grpSpLocks/>
            </p:cNvGrpSpPr>
            <p:nvPr/>
          </p:nvGrpSpPr>
          <p:grpSpPr bwMode="auto">
            <a:xfrm>
              <a:off x="743495" y="2854550"/>
              <a:ext cx="4292600" cy="813986"/>
              <a:chOff x="96" y="2343"/>
              <a:chExt cx="1872" cy="683"/>
            </a:xfrm>
          </p:grpSpPr>
          <p:graphicFrame>
            <p:nvGraphicFramePr>
              <p:cNvPr id="41989" name="Object 28"/>
              <p:cNvGraphicFramePr>
                <a:graphicFrameLocks noChangeAspect="1"/>
              </p:cNvGraphicFramePr>
              <p:nvPr/>
            </p:nvGraphicFramePr>
            <p:xfrm>
              <a:off x="1251" y="2343"/>
              <a:ext cx="717" cy="633"/>
            </p:xfrm>
            <a:graphic>
              <a:graphicData uri="http://schemas.openxmlformats.org/presentationml/2006/ole">
                <mc:AlternateContent xmlns:mc="http://schemas.openxmlformats.org/markup-compatibility/2006">
                  <mc:Choice xmlns:v="urn:schemas-microsoft-com:vml" Requires="v">
                    <p:oleObj name="Clip" r:id="rId3" imgW="3495675" imgH="3086100" progId="">
                      <p:embed/>
                    </p:oleObj>
                  </mc:Choice>
                  <mc:Fallback>
                    <p:oleObj name="Clip" r:id="rId3" imgW="3495675" imgH="3086100" progId="">
                      <p:embed/>
                      <p:pic>
                        <p:nvPicPr>
                          <p:cNvPr id="0" name="Picture 14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1" y="2343"/>
                            <a:ext cx="717" cy="6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123" name="Text Box 29"/>
              <p:cNvSpPr txBox="1">
                <a:spLocks noChangeArrowheads="1"/>
              </p:cNvSpPr>
              <p:nvPr/>
            </p:nvSpPr>
            <p:spPr bwMode="auto">
              <a:xfrm rot="-872322">
                <a:off x="1464" y="2398"/>
                <a:ext cx="406" cy="400"/>
              </a:xfrm>
              <a:prstGeom prst="rect">
                <a:avLst/>
              </a:prstGeom>
              <a:noFill/>
              <a:ln w="9525">
                <a:noFill/>
                <a:miter lim="800000"/>
                <a:headEnd/>
                <a:tailEnd/>
              </a:ln>
            </p:spPr>
            <p:txBody>
              <a:bodyPr>
                <a:prstTxWarp prst="textNoShape">
                  <a:avLst/>
                </a:prstTxWarp>
                <a:spAutoFit/>
              </a:bodyPr>
              <a:lstStyle/>
              <a:p>
                <a:r>
                  <a:rPr lang="en-GB" sz="500" b="1">
                    <a:latin typeface="Century Gothic" pitchFamily="-1" charset="0"/>
                  </a:rPr>
                  <a:t>1. Alfjllajfla</a:t>
                </a:r>
              </a:p>
              <a:p>
                <a:r>
                  <a:rPr lang="en-GB" sz="500" b="1">
                    <a:latin typeface="Century Gothic" pitchFamily="-1" charset="0"/>
                  </a:rPr>
                  <a:t>2. Alödjfapod</a:t>
                </a:r>
              </a:p>
              <a:p>
                <a:r>
                  <a:rPr lang="en-GB" sz="500" b="1">
                    <a:latin typeface="Century Gothic" pitchFamily="-1" charset="0"/>
                  </a:rPr>
                  <a:t>3. Aölsdkfjpp</a:t>
                </a:r>
              </a:p>
              <a:p>
                <a:r>
                  <a:rPr lang="en-GB" sz="500" b="1">
                    <a:latin typeface="Century Gothic" pitchFamily="-1" charset="0"/>
                  </a:rPr>
                  <a:t>4. Lajflkjaöldf</a:t>
                </a:r>
              </a:p>
              <a:p>
                <a:r>
                  <a:rPr lang="en-GB" sz="500" b="1">
                    <a:latin typeface="Century Gothic" pitchFamily="-1" charset="0"/>
                  </a:rPr>
                  <a:t>5…..</a:t>
                </a:r>
              </a:p>
            </p:txBody>
          </p:sp>
          <p:sp>
            <p:nvSpPr>
              <p:cNvPr id="42124" name="Line 30"/>
              <p:cNvSpPr>
                <a:spLocks noChangeShapeType="1"/>
              </p:cNvSpPr>
              <p:nvPr/>
            </p:nvSpPr>
            <p:spPr bwMode="auto">
              <a:xfrm>
                <a:off x="352" y="2620"/>
                <a:ext cx="204" cy="54"/>
              </a:xfrm>
              <a:prstGeom prst="line">
                <a:avLst/>
              </a:prstGeom>
              <a:noFill/>
              <a:ln w="3175">
                <a:solidFill>
                  <a:srgbClr val="000000"/>
                </a:solidFill>
                <a:round/>
                <a:headEnd/>
                <a:tailEnd/>
              </a:ln>
            </p:spPr>
            <p:txBody>
              <a:bodyPr>
                <a:prstTxWarp prst="textNoShape">
                  <a:avLst/>
                </a:prstTxWarp>
              </a:bodyPr>
              <a:lstStyle/>
              <a:p>
                <a:endParaRPr lang="en-US"/>
              </a:p>
            </p:txBody>
          </p:sp>
          <p:sp>
            <p:nvSpPr>
              <p:cNvPr id="42125" name="Oval 31"/>
              <p:cNvSpPr>
                <a:spLocks noChangeArrowheads="1"/>
              </p:cNvSpPr>
              <p:nvPr/>
            </p:nvSpPr>
            <p:spPr bwMode="auto">
              <a:xfrm>
                <a:off x="288" y="2832"/>
                <a:ext cx="77" cy="72"/>
              </a:xfrm>
              <a:prstGeom prst="ellipse">
                <a:avLst/>
              </a:prstGeom>
              <a:solidFill>
                <a:srgbClr val="808080"/>
              </a:solidFill>
              <a:ln w="6350">
                <a:solidFill>
                  <a:srgbClr val="000000"/>
                </a:solidFill>
                <a:round/>
                <a:headEnd/>
                <a:tailEnd/>
              </a:ln>
            </p:spPr>
            <p:txBody>
              <a:bodyPr>
                <a:prstTxWarp prst="textNoShape">
                  <a:avLst/>
                </a:prstTxWarp>
              </a:bodyPr>
              <a:lstStyle/>
              <a:p>
                <a:endParaRPr lang="en-US" sz="1600" b="1">
                  <a:latin typeface="Century Gothic" pitchFamily="-1" charset="0"/>
                </a:endParaRPr>
              </a:p>
            </p:txBody>
          </p:sp>
          <p:sp>
            <p:nvSpPr>
              <p:cNvPr id="42126" name="Oval 32"/>
              <p:cNvSpPr>
                <a:spLocks noChangeArrowheads="1"/>
              </p:cNvSpPr>
              <p:nvPr/>
            </p:nvSpPr>
            <p:spPr bwMode="auto">
              <a:xfrm>
                <a:off x="576" y="2592"/>
                <a:ext cx="124" cy="113"/>
              </a:xfrm>
              <a:prstGeom prst="ellipse">
                <a:avLst/>
              </a:prstGeom>
              <a:solidFill>
                <a:srgbClr val="808080"/>
              </a:solidFill>
              <a:ln w="6350">
                <a:solidFill>
                  <a:srgbClr val="000000"/>
                </a:solidFill>
                <a:round/>
                <a:headEnd/>
                <a:tailEnd/>
              </a:ln>
            </p:spPr>
            <p:txBody>
              <a:bodyPr>
                <a:prstTxWarp prst="textNoShape">
                  <a:avLst/>
                </a:prstTxWarp>
              </a:bodyPr>
              <a:lstStyle/>
              <a:p>
                <a:endParaRPr lang="en-US" sz="1600" b="1">
                  <a:latin typeface="Century Gothic" pitchFamily="-1" charset="0"/>
                </a:endParaRPr>
              </a:p>
            </p:txBody>
          </p:sp>
          <p:sp>
            <p:nvSpPr>
              <p:cNvPr id="42127" name="Oval 33"/>
              <p:cNvSpPr>
                <a:spLocks noChangeArrowheads="1"/>
              </p:cNvSpPr>
              <p:nvPr/>
            </p:nvSpPr>
            <p:spPr bwMode="auto">
              <a:xfrm>
                <a:off x="144" y="2544"/>
                <a:ext cx="301" cy="283"/>
              </a:xfrm>
              <a:prstGeom prst="ellipse">
                <a:avLst/>
              </a:prstGeom>
              <a:noFill/>
              <a:ln w="14288">
                <a:solidFill>
                  <a:srgbClr val="000000"/>
                </a:solidFill>
                <a:round/>
                <a:headEnd/>
                <a:tailEnd/>
              </a:ln>
            </p:spPr>
            <p:txBody>
              <a:bodyPr>
                <a:prstTxWarp prst="textNoShape">
                  <a:avLst/>
                </a:prstTxWarp>
              </a:bodyPr>
              <a:lstStyle/>
              <a:p>
                <a:endParaRPr lang="en-US" sz="1600" b="1">
                  <a:latin typeface="Century Gothic" pitchFamily="-1" charset="0"/>
                </a:endParaRPr>
              </a:p>
            </p:txBody>
          </p:sp>
          <p:sp>
            <p:nvSpPr>
              <p:cNvPr id="42128" name="Line 34"/>
              <p:cNvSpPr>
                <a:spLocks noChangeShapeType="1"/>
              </p:cNvSpPr>
              <p:nvPr/>
            </p:nvSpPr>
            <p:spPr bwMode="auto">
              <a:xfrm>
                <a:off x="480" y="2784"/>
                <a:ext cx="147" cy="242"/>
              </a:xfrm>
              <a:prstGeom prst="line">
                <a:avLst/>
              </a:prstGeom>
              <a:noFill/>
              <a:ln w="3175">
                <a:solidFill>
                  <a:srgbClr val="000000"/>
                </a:solidFill>
                <a:round/>
                <a:headEnd/>
                <a:tailEnd/>
              </a:ln>
            </p:spPr>
            <p:txBody>
              <a:bodyPr>
                <a:prstTxWarp prst="textNoShape">
                  <a:avLst/>
                </a:prstTxWarp>
              </a:bodyPr>
              <a:lstStyle/>
              <a:p>
                <a:endParaRPr lang="en-US"/>
              </a:p>
            </p:txBody>
          </p:sp>
          <p:sp>
            <p:nvSpPr>
              <p:cNvPr id="42129" name="Line 35"/>
              <p:cNvSpPr>
                <a:spLocks noChangeShapeType="1"/>
              </p:cNvSpPr>
              <p:nvPr/>
            </p:nvSpPr>
            <p:spPr bwMode="auto">
              <a:xfrm flipV="1">
                <a:off x="273" y="2548"/>
                <a:ext cx="145" cy="249"/>
              </a:xfrm>
              <a:prstGeom prst="line">
                <a:avLst/>
              </a:prstGeom>
              <a:noFill/>
              <a:ln w="3175">
                <a:solidFill>
                  <a:srgbClr val="000000"/>
                </a:solidFill>
                <a:round/>
                <a:headEnd/>
                <a:tailEnd/>
              </a:ln>
            </p:spPr>
            <p:txBody>
              <a:bodyPr>
                <a:prstTxWarp prst="textNoShape">
                  <a:avLst/>
                </a:prstTxWarp>
              </a:bodyPr>
              <a:lstStyle/>
              <a:p>
                <a:endParaRPr lang="en-US"/>
              </a:p>
            </p:txBody>
          </p:sp>
          <p:sp>
            <p:nvSpPr>
              <p:cNvPr id="42130" name="Line 36"/>
              <p:cNvSpPr>
                <a:spLocks noChangeShapeType="1"/>
              </p:cNvSpPr>
              <p:nvPr/>
            </p:nvSpPr>
            <p:spPr bwMode="auto">
              <a:xfrm>
                <a:off x="336" y="2496"/>
                <a:ext cx="297" cy="1"/>
              </a:xfrm>
              <a:prstGeom prst="line">
                <a:avLst/>
              </a:prstGeom>
              <a:noFill/>
              <a:ln w="3175">
                <a:solidFill>
                  <a:srgbClr val="000000"/>
                </a:solidFill>
                <a:round/>
                <a:headEnd/>
                <a:tailEnd/>
              </a:ln>
            </p:spPr>
            <p:txBody>
              <a:bodyPr>
                <a:prstTxWarp prst="textNoShape">
                  <a:avLst/>
                </a:prstTxWarp>
              </a:bodyPr>
              <a:lstStyle/>
              <a:p>
                <a:endParaRPr lang="en-US"/>
              </a:p>
            </p:txBody>
          </p:sp>
          <p:sp>
            <p:nvSpPr>
              <p:cNvPr id="42131" name="Line 37"/>
              <p:cNvSpPr>
                <a:spLocks noChangeShapeType="1"/>
              </p:cNvSpPr>
              <p:nvPr/>
            </p:nvSpPr>
            <p:spPr bwMode="auto">
              <a:xfrm>
                <a:off x="219" y="2604"/>
                <a:ext cx="262" cy="139"/>
              </a:xfrm>
              <a:prstGeom prst="line">
                <a:avLst/>
              </a:prstGeom>
              <a:noFill/>
              <a:ln w="3175">
                <a:solidFill>
                  <a:srgbClr val="000000"/>
                </a:solidFill>
                <a:round/>
                <a:headEnd/>
                <a:tailEnd/>
              </a:ln>
            </p:spPr>
            <p:txBody>
              <a:bodyPr>
                <a:prstTxWarp prst="textNoShape">
                  <a:avLst/>
                </a:prstTxWarp>
              </a:bodyPr>
              <a:lstStyle/>
              <a:p>
                <a:endParaRPr lang="en-US"/>
              </a:p>
            </p:txBody>
          </p:sp>
          <p:sp>
            <p:nvSpPr>
              <p:cNvPr id="42132" name="Line 38"/>
              <p:cNvSpPr>
                <a:spLocks noChangeShapeType="1"/>
              </p:cNvSpPr>
              <p:nvPr/>
            </p:nvSpPr>
            <p:spPr bwMode="auto">
              <a:xfrm flipH="1">
                <a:off x="624" y="2736"/>
                <a:ext cx="2" cy="273"/>
              </a:xfrm>
              <a:prstGeom prst="line">
                <a:avLst/>
              </a:prstGeom>
              <a:noFill/>
              <a:ln w="3175">
                <a:solidFill>
                  <a:srgbClr val="000000"/>
                </a:solidFill>
                <a:round/>
                <a:headEnd/>
                <a:tailEnd/>
              </a:ln>
            </p:spPr>
            <p:txBody>
              <a:bodyPr>
                <a:prstTxWarp prst="textNoShape">
                  <a:avLst/>
                </a:prstTxWarp>
              </a:bodyPr>
              <a:lstStyle/>
              <a:p>
                <a:endParaRPr lang="en-US"/>
              </a:p>
            </p:txBody>
          </p:sp>
          <p:sp>
            <p:nvSpPr>
              <p:cNvPr id="42133" name="Line 39"/>
              <p:cNvSpPr>
                <a:spLocks noChangeShapeType="1"/>
              </p:cNvSpPr>
              <p:nvPr/>
            </p:nvSpPr>
            <p:spPr bwMode="auto">
              <a:xfrm flipV="1">
                <a:off x="224" y="2603"/>
                <a:ext cx="249" cy="141"/>
              </a:xfrm>
              <a:prstGeom prst="line">
                <a:avLst/>
              </a:prstGeom>
              <a:noFill/>
              <a:ln w="3175">
                <a:solidFill>
                  <a:srgbClr val="000000"/>
                </a:solidFill>
                <a:round/>
                <a:headEnd/>
                <a:tailEnd/>
              </a:ln>
            </p:spPr>
            <p:txBody>
              <a:bodyPr>
                <a:prstTxWarp prst="textNoShape">
                  <a:avLst/>
                </a:prstTxWarp>
              </a:bodyPr>
              <a:lstStyle/>
              <a:p>
                <a:endParaRPr lang="en-US"/>
              </a:p>
            </p:txBody>
          </p:sp>
          <p:sp>
            <p:nvSpPr>
              <p:cNvPr id="42134" name="Line 40"/>
              <p:cNvSpPr>
                <a:spLocks noChangeShapeType="1"/>
              </p:cNvSpPr>
              <p:nvPr/>
            </p:nvSpPr>
            <p:spPr bwMode="auto">
              <a:xfrm flipV="1">
                <a:off x="319" y="2668"/>
                <a:ext cx="53" cy="14"/>
              </a:xfrm>
              <a:prstGeom prst="line">
                <a:avLst/>
              </a:prstGeom>
              <a:noFill/>
              <a:ln w="3175">
                <a:solidFill>
                  <a:srgbClr val="000000"/>
                </a:solidFill>
                <a:round/>
                <a:headEnd/>
                <a:tailEnd/>
              </a:ln>
            </p:spPr>
            <p:txBody>
              <a:bodyPr>
                <a:prstTxWarp prst="textNoShape">
                  <a:avLst/>
                </a:prstTxWarp>
              </a:bodyPr>
              <a:lstStyle/>
              <a:p>
                <a:endParaRPr lang="en-US"/>
              </a:p>
            </p:txBody>
          </p:sp>
          <p:sp>
            <p:nvSpPr>
              <p:cNvPr id="42135" name="Line 41"/>
              <p:cNvSpPr>
                <a:spLocks noChangeShapeType="1"/>
              </p:cNvSpPr>
              <p:nvPr/>
            </p:nvSpPr>
            <p:spPr bwMode="auto">
              <a:xfrm>
                <a:off x="336" y="2592"/>
                <a:ext cx="209" cy="198"/>
              </a:xfrm>
              <a:prstGeom prst="line">
                <a:avLst/>
              </a:prstGeom>
              <a:noFill/>
              <a:ln w="3175">
                <a:solidFill>
                  <a:srgbClr val="000000"/>
                </a:solidFill>
                <a:round/>
                <a:headEnd/>
                <a:tailEnd/>
              </a:ln>
            </p:spPr>
            <p:txBody>
              <a:bodyPr>
                <a:prstTxWarp prst="textNoShape">
                  <a:avLst/>
                </a:prstTxWarp>
              </a:bodyPr>
              <a:lstStyle/>
              <a:p>
                <a:endParaRPr lang="en-US"/>
              </a:p>
            </p:txBody>
          </p:sp>
          <p:sp>
            <p:nvSpPr>
              <p:cNvPr id="42136" name="Line 42"/>
              <p:cNvSpPr>
                <a:spLocks noChangeShapeType="1"/>
              </p:cNvSpPr>
              <p:nvPr/>
            </p:nvSpPr>
            <p:spPr bwMode="auto">
              <a:xfrm>
                <a:off x="144" y="2688"/>
                <a:ext cx="74" cy="270"/>
              </a:xfrm>
              <a:prstGeom prst="line">
                <a:avLst/>
              </a:prstGeom>
              <a:noFill/>
              <a:ln w="3175">
                <a:solidFill>
                  <a:srgbClr val="000000"/>
                </a:solidFill>
                <a:round/>
                <a:headEnd/>
                <a:tailEnd/>
              </a:ln>
            </p:spPr>
            <p:txBody>
              <a:bodyPr>
                <a:prstTxWarp prst="textNoShape">
                  <a:avLst/>
                </a:prstTxWarp>
              </a:bodyPr>
              <a:lstStyle/>
              <a:p>
                <a:endParaRPr lang="en-US"/>
              </a:p>
            </p:txBody>
          </p:sp>
          <p:sp>
            <p:nvSpPr>
              <p:cNvPr id="42137" name="Line 43"/>
              <p:cNvSpPr>
                <a:spLocks noChangeShapeType="1"/>
              </p:cNvSpPr>
              <p:nvPr/>
            </p:nvSpPr>
            <p:spPr bwMode="auto">
              <a:xfrm flipH="1">
                <a:off x="336" y="2635"/>
                <a:ext cx="19" cy="71"/>
              </a:xfrm>
              <a:prstGeom prst="line">
                <a:avLst/>
              </a:prstGeom>
              <a:noFill/>
              <a:ln w="3175">
                <a:solidFill>
                  <a:srgbClr val="000000"/>
                </a:solidFill>
                <a:round/>
                <a:headEnd/>
                <a:tailEnd/>
              </a:ln>
            </p:spPr>
            <p:txBody>
              <a:bodyPr>
                <a:prstTxWarp prst="textNoShape">
                  <a:avLst/>
                </a:prstTxWarp>
              </a:bodyPr>
              <a:lstStyle/>
              <a:p>
                <a:endParaRPr lang="en-US"/>
              </a:p>
            </p:txBody>
          </p:sp>
          <p:sp>
            <p:nvSpPr>
              <p:cNvPr id="42138" name="Line 44"/>
              <p:cNvSpPr>
                <a:spLocks noChangeShapeType="1"/>
              </p:cNvSpPr>
              <p:nvPr/>
            </p:nvSpPr>
            <p:spPr bwMode="auto">
              <a:xfrm flipH="1">
                <a:off x="192" y="2496"/>
                <a:ext cx="196" cy="199"/>
              </a:xfrm>
              <a:prstGeom prst="line">
                <a:avLst/>
              </a:prstGeom>
              <a:noFill/>
              <a:ln w="3175">
                <a:solidFill>
                  <a:srgbClr val="000000"/>
                </a:solidFill>
                <a:round/>
                <a:headEnd/>
                <a:tailEnd/>
              </a:ln>
            </p:spPr>
            <p:txBody>
              <a:bodyPr>
                <a:prstTxWarp prst="textNoShape">
                  <a:avLst/>
                </a:prstTxWarp>
              </a:bodyPr>
              <a:lstStyle/>
              <a:p>
                <a:endParaRPr lang="en-US"/>
              </a:p>
            </p:txBody>
          </p:sp>
          <p:sp>
            <p:nvSpPr>
              <p:cNvPr id="42139" name="Line 45"/>
              <p:cNvSpPr>
                <a:spLocks noChangeShapeType="1"/>
              </p:cNvSpPr>
              <p:nvPr/>
            </p:nvSpPr>
            <p:spPr bwMode="auto">
              <a:xfrm>
                <a:off x="96" y="2928"/>
                <a:ext cx="288" cy="66"/>
              </a:xfrm>
              <a:prstGeom prst="line">
                <a:avLst/>
              </a:prstGeom>
              <a:noFill/>
              <a:ln w="3175">
                <a:solidFill>
                  <a:srgbClr val="000000"/>
                </a:solidFill>
                <a:round/>
                <a:headEnd/>
                <a:tailEnd/>
              </a:ln>
            </p:spPr>
            <p:txBody>
              <a:bodyPr>
                <a:prstTxWarp prst="textNoShape">
                  <a:avLst/>
                </a:prstTxWarp>
              </a:bodyPr>
              <a:lstStyle/>
              <a:p>
                <a:endParaRPr lang="en-US"/>
              </a:p>
            </p:txBody>
          </p:sp>
          <p:sp>
            <p:nvSpPr>
              <p:cNvPr id="42140" name="Oval 46"/>
              <p:cNvSpPr>
                <a:spLocks noChangeArrowheads="1"/>
              </p:cNvSpPr>
              <p:nvPr/>
            </p:nvSpPr>
            <p:spPr bwMode="auto">
              <a:xfrm>
                <a:off x="432" y="2880"/>
                <a:ext cx="47" cy="46"/>
              </a:xfrm>
              <a:prstGeom prst="ellipse">
                <a:avLst/>
              </a:prstGeom>
              <a:solidFill>
                <a:srgbClr val="FFFFFF"/>
              </a:solidFill>
              <a:ln w="3175">
                <a:solidFill>
                  <a:srgbClr val="000000"/>
                </a:solidFill>
                <a:round/>
                <a:headEnd/>
                <a:tailEnd/>
              </a:ln>
            </p:spPr>
            <p:txBody>
              <a:bodyPr>
                <a:prstTxWarp prst="textNoShape">
                  <a:avLst/>
                </a:prstTxWarp>
              </a:bodyPr>
              <a:lstStyle/>
              <a:p>
                <a:endParaRPr lang="en-US" sz="1600" b="1">
                  <a:latin typeface="Century Gothic" pitchFamily="-1" charset="0"/>
                </a:endParaRPr>
              </a:p>
            </p:txBody>
          </p:sp>
          <p:sp>
            <p:nvSpPr>
              <p:cNvPr id="42141" name="Oval 47"/>
              <p:cNvSpPr>
                <a:spLocks noChangeArrowheads="1"/>
              </p:cNvSpPr>
              <p:nvPr/>
            </p:nvSpPr>
            <p:spPr bwMode="auto">
              <a:xfrm>
                <a:off x="432" y="2832"/>
                <a:ext cx="24" cy="24"/>
              </a:xfrm>
              <a:prstGeom prst="ellipse">
                <a:avLst/>
              </a:prstGeom>
              <a:solidFill>
                <a:srgbClr val="000000"/>
              </a:solidFill>
              <a:ln w="3175">
                <a:solidFill>
                  <a:srgbClr val="000000"/>
                </a:solidFill>
                <a:round/>
                <a:headEnd/>
                <a:tailEnd/>
              </a:ln>
            </p:spPr>
            <p:txBody>
              <a:bodyPr>
                <a:prstTxWarp prst="textNoShape">
                  <a:avLst/>
                </a:prstTxWarp>
              </a:bodyPr>
              <a:lstStyle/>
              <a:p>
                <a:endParaRPr lang="en-US" sz="1600" b="1">
                  <a:latin typeface="Century Gothic" pitchFamily="-1" charset="0"/>
                </a:endParaRPr>
              </a:p>
            </p:txBody>
          </p:sp>
          <p:sp>
            <p:nvSpPr>
              <p:cNvPr id="42142" name="Rectangle 48"/>
              <p:cNvSpPr>
                <a:spLocks noChangeArrowheads="1"/>
              </p:cNvSpPr>
              <p:nvPr/>
            </p:nvSpPr>
            <p:spPr bwMode="auto">
              <a:xfrm>
                <a:off x="768" y="2400"/>
                <a:ext cx="312" cy="11"/>
              </a:xfrm>
              <a:prstGeom prst="rect">
                <a:avLst/>
              </a:prstGeom>
              <a:solidFill>
                <a:srgbClr val="C00000"/>
              </a:solidFill>
              <a:ln w="3175">
                <a:solidFill>
                  <a:srgbClr val="C00000"/>
                </a:solidFill>
                <a:miter lim="800000"/>
                <a:headEnd/>
                <a:tailEnd/>
              </a:ln>
            </p:spPr>
            <p:txBody>
              <a:bodyPr>
                <a:prstTxWarp prst="textNoShape">
                  <a:avLst/>
                </a:prstTxWarp>
              </a:bodyPr>
              <a:lstStyle/>
              <a:p>
                <a:endParaRPr lang="en-US" sz="1600" b="1">
                  <a:latin typeface="Century Gothic" pitchFamily="-1" charset="0"/>
                </a:endParaRPr>
              </a:p>
            </p:txBody>
          </p:sp>
          <p:sp>
            <p:nvSpPr>
              <p:cNvPr id="42143" name="Freeform 49"/>
              <p:cNvSpPr>
                <a:spLocks/>
              </p:cNvSpPr>
              <p:nvPr/>
            </p:nvSpPr>
            <p:spPr bwMode="auto">
              <a:xfrm>
                <a:off x="720" y="2832"/>
                <a:ext cx="230" cy="147"/>
              </a:xfrm>
              <a:custGeom>
                <a:avLst/>
                <a:gdLst>
                  <a:gd name="T0" fmla="*/ 0 w 920"/>
                  <a:gd name="T1" fmla="*/ 0 h 587"/>
                  <a:gd name="T2" fmla="*/ 0 w 920"/>
                  <a:gd name="T3" fmla="*/ 0 h 587"/>
                  <a:gd name="T4" fmla="*/ 0 w 920"/>
                  <a:gd name="T5" fmla="*/ 0 h 587"/>
                  <a:gd name="T6" fmla="*/ 0 w 920"/>
                  <a:gd name="T7" fmla="*/ 0 h 587"/>
                  <a:gd name="T8" fmla="*/ 0 w 920"/>
                  <a:gd name="T9" fmla="*/ 0 h 587"/>
                  <a:gd name="T10" fmla="*/ 0 60000 65536"/>
                  <a:gd name="T11" fmla="*/ 0 60000 65536"/>
                  <a:gd name="T12" fmla="*/ 0 60000 65536"/>
                  <a:gd name="T13" fmla="*/ 0 60000 65536"/>
                  <a:gd name="T14" fmla="*/ 0 60000 65536"/>
                  <a:gd name="T15" fmla="*/ 0 w 920"/>
                  <a:gd name="T16" fmla="*/ 0 h 587"/>
                  <a:gd name="T17" fmla="*/ 920 w 920"/>
                  <a:gd name="T18" fmla="*/ 587 h 587"/>
                </a:gdLst>
                <a:ahLst/>
                <a:cxnLst>
                  <a:cxn ang="T10">
                    <a:pos x="T0" y="T1"/>
                  </a:cxn>
                  <a:cxn ang="T11">
                    <a:pos x="T2" y="T3"/>
                  </a:cxn>
                  <a:cxn ang="T12">
                    <a:pos x="T4" y="T5"/>
                  </a:cxn>
                  <a:cxn ang="T13">
                    <a:pos x="T6" y="T7"/>
                  </a:cxn>
                  <a:cxn ang="T14">
                    <a:pos x="T8" y="T9"/>
                  </a:cxn>
                </a:cxnLst>
                <a:rect l="T15" t="T16" r="T17" b="T18"/>
                <a:pathLst>
                  <a:path w="920" h="587">
                    <a:moveTo>
                      <a:pt x="18" y="587"/>
                    </a:moveTo>
                    <a:lnTo>
                      <a:pt x="920" y="23"/>
                    </a:lnTo>
                    <a:lnTo>
                      <a:pt x="904" y="0"/>
                    </a:lnTo>
                    <a:lnTo>
                      <a:pt x="0" y="556"/>
                    </a:lnTo>
                    <a:lnTo>
                      <a:pt x="18" y="587"/>
                    </a:lnTo>
                    <a:close/>
                  </a:path>
                </a:pathLst>
              </a:custGeom>
              <a:solidFill>
                <a:srgbClr val="C00000"/>
              </a:solidFill>
              <a:ln w="3175">
                <a:solidFill>
                  <a:srgbClr val="C00000"/>
                </a:solidFill>
                <a:round/>
                <a:headEnd/>
                <a:tailEnd/>
              </a:ln>
            </p:spPr>
            <p:txBody>
              <a:bodyPr>
                <a:prstTxWarp prst="textNoShape">
                  <a:avLst/>
                </a:prstTxWarp>
              </a:bodyPr>
              <a:lstStyle/>
              <a:p>
                <a:endParaRPr lang="en-US"/>
              </a:p>
            </p:txBody>
          </p:sp>
          <p:sp>
            <p:nvSpPr>
              <p:cNvPr id="42144" name="Freeform 50"/>
              <p:cNvSpPr>
                <a:spLocks/>
              </p:cNvSpPr>
              <p:nvPr/>
            </p:nvSpPr>
            <p:spPr bwMode="auto">
              <a:xfrm>
                <a:off x="419" y="2439"/>
                <a:ext cx="144" cy="242"/>
              </a:xfrm>
              <a:custGeom>
                <a:avLst/>
                <a:gdLst>
                  <a:gd name="T0" fmla="*/ 0 w 574"/>
                  <a:gd name="T1" fmla="*/ 0 h 969"/>
                  <a:gd name="T2" fmla="*/ 0 w 574"/>
                  <a:gd name="T3" fmla="*/ 0 h 969"/>
                  <a:gd name="T4" fmla="*/ 0 w 574"/>
                  <a:gd name="T5" fmla="*/ 0 h 969"/>
                  <a:gd name="T6" fmla="*/ 0 w 574"/>
                  <a:gd name="T7" fmla="*/ 0 h 969"/>
                  <a:gd name="T8" fmla="*/ 0 w 574"/>
                  <a:gd name="T9" fmla="*/ 0 h 969"/>
                  <a:gd name="T10" fmla="*/ 0 60000 65536"/>
                  <a:gd name="T11" fmla="*/ 0 60000 65536"/>
                  <a:gd name="T12" fmla="*/ 0 60000 65536"/>
                  <a:gd name="T13" fmla="*/ 0 60000 65536"/>
                  <a:gd name="T14" fmla="*/ 0 60000 65536"/>
                  <a:gd name="T15" fmla="*/ 0 w 574"/>
                  <a:gd name="T16" fmla="*/ 0 h 969"/>
                  <a:gd name="T17" fmla="*/ 574 w 574"/>
                  <a:gd name="T18" fmla="*/ 969 h 969"/>
                </a:gdLst>
                <a:ahLst/>
                <a:cxnLst>
                  <a:cxn ang="T10">
                    <a:pos x="T0" y="T1"/>
                  </a:cxn>
                  <a:cxn ang="T11">
                    <a:pos x="T2" y="T3"/>
                  </a:cxn>
                  <a:cxn ang="T12">
                    <a:pos x="T4" y="T5"/>
                  </a:cxn>
                  <a:cxn ang="T13">
                    <a:pos x="T6" y="T7"/>
                  </a:cxn>
                  <a:cxn ang="T14">
                    <a:pos x="T8" y="T9"/>
                  </a:cxn>
                </a:cxnLst>
                <a:rect l="T15" t="T16" r="T17" b="T18"/>
                <a:pathLst>
                  <a:path w="574" h="969">
                    <a:moveTo>
                      <a:pt x="19" y="0"/>
                    </a:moveTo>
                    <a:lnTo>
                      <a:pt x="0" y="21"/>
                    </a:lnTo>
                    <a:lnTo>
                      <a:pt x="540" y="969"/>
                    </a:lnTo>
                    <a:lnTo>
                      <a:pt x="574" y="953"/>
                    </a:lnTo>
                    <a:lnTo>
                      <a:pt x="19" y="0"/>
                    </a:lnTo>
                    <a:close/>
                  </a:path>
                </a:pathLst>
              </a:custGeom>
              <a:solidFill>
                <a:srgbClr val="C00000"/>
              </a:solidFill>
              <a:ln w="3175">
                <a:solidFill>
                  <a:srgbClr val="C00000"/>
                </a:solidFill>
                <a:round/>
                <a:headEnd/>
                <a:tailEnd/>
              </a:ln>
            </p:spPr>
            <p:txBody>
              <a:bodyPr>
                <a:prstTxWarp prst="textNoShape">
                  <a:avLst/>
                </a:prstTxWarp>
              </a:bodyPr>
              <a:lstStyle/>
              <a:p>
                <a:endParaRPr lang="en-US"/>
              </a:p>
            </p:txBody>
          </p:sp>
          <p:sp>
            <p:nvSpPr>
              <p:cNvPr id="42145" name="Freeform 51"/>
              <p:cNvSpPr>
                <a:spLocks/>
              </p:cNvSpPr>
              <p:nvPr/>
            </p:nvSpPr>
            <p:spPr bwMode="auto">
              <a:xfrm>
                <a:off x="144" y="2400"/>
                <a:ext cx="88" cy="231"/>
              </a:xfrm>
              <a:custGeom>
                <a:avLst/>
                <a:gdLst>
                  <a:gd name="T0" fmla="*/ 0 w 353"/>
                  <a:gd name="T1" fmla="*/ 0 h 927"/>
                  <a:gd name="T2" fmla="*/ 0 w 353"/>
                  <a:gd name="T3" fmla="*/ 0 h 927"/>
                  <a:gd name="T4" fmla="*/ 0 w 353"/>
                  <a:gd name="T5" fmla="*/ 0 h 927"/>
                  <a:gd name="T6" fmla="*/ 0 w 353"/>
                  <a:gd name="T7" fmla="*/ 0 h 927"/>
                  <a:gd name="T8" fmla="*/ 0 w 353"/>
                  <a:gd name="T9" fmla="*/ 0 h 927"/>
                  <a:gd name="T10" fmla="*/ 0 60000 65536"/>
                  <a:gd name="T11" fmla="*/ 0 60000 65536"/>
                  <a:gd name="T12" fmla="*/ 0 60000 65536"/>
                  <a:gd name="T13" fmla="*/ 0 60000 65536"/>
                  <a:gd name="T14" fmla="*/ 0 60000 65536"/>
                  <a:gd name="T15" fmla="*/ 0 w 353"/>
                  <a:gd name="T16" fmla="*/ 0 h 927"/>
                  <a:gd name="T17" fmla="*/ 353 w 353"/>
                  <a:gd name="T18" fmla="*/ 927 h 927"/>
                </a:gdLst>
                <a:ahLst/>
                <a:cxnLst>
                  <a:cxn ang="T10">
                    <a:pos x="T0" y="T1"/>
                  </a:cxn>
                  <a:cxn ang="T11">
                    <a:pos x="T2" y="T3"/>
                  </a:cxn>
                  <a:cxn ang="T12">
                    <a:pos x="T4" y="T5"/>
                  </a:cxn>
                  <a:cxn ang="T13">
                    <a:pos x="T6" y="T7"/>
                  </a:cxn>
                  <a:cxn ang="T14">
                    <a:pos x="T8" y="T9"/>
                  </a:cxn>
                </a:cxnLst>
                <a:rect l="T15" t="T16" r="T17" b="T18"/>
                <a:pathLst>
                  <a:path w="353" h="927">
                    <a:moveTo>
                      <a:pt x="330" y="0"/>
                    </a:moveTo>
                    <a:lnTo>
                      <a:pt x="0" y="927"/>
                    </a:lnTo>
                    <a:lnTo>
                      <a:pt x="38" y="927"/>
                    </a:lnTo>
                    <a:lnTo>
                      <a:pt x="353" y="48"/>
                    </a:lnTo>
                    <a:lnTo>
                      <a:pt x="330" y="0"/>
                    </a:lnTo>
                    <a:close/>
                  </a:path>
                </a:pathLst>
              </a:custGeom>
              <a:solidFill>
                <a:srgbClr val="C00000"/>
              </a:solidFill>
              <a:ln w="3175">
                <a:solidFill>
                  <a:srgbClr val="C00000"/>
                </a:solidFill>
                <a:round/>
                <a:headEnd/>
                <a:tailEnd/>
              </a:ln>
            </p:spPr>
            <p:txBody>
              <a:bodyPr>
                <a:prstTxWarp prst="textNoShape">
                  <a:avLst/>
                </a:prstTxWarp>
              </a:bodyPr>
              <a:lstStyle/>
              <a:p>
                <a:endParaRPr lang="en-US"/>
              </a:p>
            </p:txBody>
          </p:sp>
          <p:sp>
            <p:nvSpPr>
              <p:cNvPr id="42146" name="Rectangle 52"/>
              <p:cNvSpPr>
                <a:spLocks noChangeArrowheads="1"/>
              </p:cNvSpPr>
              <p:nvPr/>
            </p:nvSpPr>
            <p:spPr bwMode="auto">
              <a:xfrm>
                <a:off x="288" y="2400"/>
                <a:ext cx="218" cy="10"/>
              </a:xfrm>
              <a:prstGeom prst="rect">
                <a:avLst/>
              </a:prstGeom>
              <a:solidFill>
                <a:srgbClr val="C00000"/>
              </a:solidFill>
              <a:ln w="3175">
                <a:solidFill>
                  <a:srgbClr val="C00000"/>
                </a:solidFill>
                <a:miter lim="800000"/>
                <a:headEnd/>
                <a:tailEnd/>
              </a:ln>
            </p:spPr>
            <p:txBody>
              <a:bodyPr>
                <a:prstTxWarp prst="textNoShape">
                  <a:avLst/>
                </a:prstTxWarp>
              </a:bodyPr>
              <a:lstStyle/>
              <a:p>
                <a:endParaRPr lang="en-US" sz="1600" b="1">
                  <a:latin typeface="Century Gothic" pitchFamily="-1" charset="0"/>
                </a:endParaRPr>
              </a:p>
            </p:txBody>
          </p:sp>
          <p:sp>
            <p:nvSpPr>
              <p:cNvPr id="42147" name="AutoShape 53"/>
              <p:cNvSpPr>
                <a:spLocks noChangeArrowheads="1"/>
              </p:cNvSpPr>
              <p:nvPr/>
            </p:nvSpPr>
            <p:spPr bwMode="auto">
              <a:xfrm>
                <a:off x="544" y="2664"/>
                <a:ext cx="29" cy="18"/>
              </a:xfrm>
              <a:prstGeom prst="roundRect">
                <a:avLst>
                  <a:gd name="adj" fmla="val 49273"/>
                </a:avLst>
              </a:prstGeom>
              <a:solidFill>
                <a:srgbClr val="C00000"/>
              </a:solidFill>
              <a:ln w="3175">
                <a:solidFill>
                  <a:srgbClr val="C00000"/>
                </a:solidFill>
                <a:round/>
                <a:headEnd/>
                <a:tailEnd/>
              </a:ln>
            </p:spPr>
            <p:txBody>
              <a:bodyPr>
                <a:prstTxWarp prst="textNoShape">
                  <a:avLst/>
                </a:prstTxWarp>
              </a:bodyPr>
              <a:lstStyle/>
              <a:p>
                <a:endParaRPr lang="en-US" sz="1600" b="1">
                  <a:latin typeface="Century Gothic" pitchFamily="-1" charset="0"/>
                </a:endParaRPr>
              </a:p>
            </p:txBody>
          </p:sp>
          <p:sp>
            <p:nvSpPr>
              <p:cNvPr id="42148" name="AutoShape 54"/>
              <p:cNvSpPr>
                <a:spLocks noChangeArrowheads="1"/>
              </p:cNvSpPr>
              <p:nvPr/>
            </p:nvSpPr>
            <p:spPr bwMode="auto">
              <a:xfrm>
                <a:off x="528" y="2544"/>
                <a:ext cx="117" cy="26"/>
              </a:xfrm>
              <a:prstGeom prst="roundRect">
                <a:avLst>
                  <a:gd name="adj" fmla="val 49514"/>
                </a:avLst>
              </a:prstGeom>
              <a:solidFill>
                <a:srgbClr val="000000"/>
              </a:solidFill>
              <a:ln w="3175">
                <a:solidFill>
                  <a:srgbClr val="000000"/>
                </a:solidFill>
                <a:round/>
                <a:headEnd/>
                <a:tailEnd/>
              </a:ln>
            </p:spPr>
            <p:txBody>
              <a:bodyPr>
                <a:prstTxWarp prst="textNoShape">
                  <a:avLst/>
                </a:prstTxWarp>
              </a:bodyPr>
              <a:lstStyle/>
              <a:p>
                <a:endParaRPr lang="en-US" sz="1600" b="1">
                  <a:latin typeface="Century Gothic" pitchFamily="-1" charset="0"/>
                </a:endParaRPr>
              </a:p>
            </p:txBody>
          </p:sp>
          <p:sp>
            <p:nvSpPr>
              <p:cNvPr id="42149" name="Oval 55"/>
              <p:cNvSpPr>
                <a:spLocks noChangeArrowheads="1"/>
              </p:cNvSpPr>
              <p:nvPr/>
            </p:nvSpPr>
            <p:spPr bwMode="auto">
              <a:xfrm>
                <a:off x="912" y="2448"/>
                <a:ext cx="301" cy="283"/>
              </a:xfrm>
              <a:prstGeom prst="ellipse">
                <a:avLst/>
              </a:prstGeom>
              <a:noFill/>
              <a:ln w="14288">
                <a:solidFill>
                  <a:srgbClr val="000000"/>
                </a:solidFill>
                <a:round/>
                <a:headEnd/>
                <a:tailEnd/>
              </a:ln>
            </p:spPr>
            <p:txBody>
              <a:bodyPr>
                <a:prstTxWarp prst="textNoShape">
                  <a:avLst/>
                </a:prstTxWarp>
              </a:bodyPr>
              <a:lstStyle/>
              <a:p>
                <a:endParaRPr lang="en-US" sz="1600" b="1">
                  <a:latin typeface="Century Gothic" pitchFamily="-1" charset="0"/>
                </a:endParaRPr>
              </a:p>
            </p:txBody>
          </p:sp>
          <p:sp>
            <p:nvSpPr>
              <p:cNvPr id="42150" name="Line 56"/>
              <p:cNvSpPr>
                <a:spLocks noChangeShapeType="1"/>
              </p:cNvSpPr>
              <p:nvPr/>
            </p:nvSpPr>
            <p:spPr bwMode="auto">
              <a:xfrm>
                <a:off x="780" y="2564"/>
                <a:ext cx="148" cy="242"/>
              </a:xfrm>
              <a:prstGeom prst="line">
                <a:avLst/>
              </a:prstGeom>
              <a:noFill/>
              <a:ln w="3175">
                <a:solidFill>
                  <a:srgbClr val="000000"/>
                </a:solidFill>
                <a:round/>
                <a:headEnd/>
                <a:tailEnd/>
              </a:ln>
            </p:spPr>
            <p:txBody>
              <a:bodyPr>
                <a:prstTxWarp prst="textNoShape">
                  <a:avLst/>
                </a:prstTxWarp>
              </a:bodyPr>
              <a:lstStyle/>
              <a:p>
                <a:endParaRPr lang="en-US"/>
              </a:p>
            </p:txBody>
          </p:sp>
          <p:sp>
            <p:nvSpPr>
              <p:cNvPr id="42151" name="Line 57"/>
              <p:cNvSpPr>
                <a:spLocks noChangeShapeType="1"/>
              </p:cNvSpPr>
              <p:nvPr/>
            </p:nvSpPr>
            <p:spPr bwMode="auto">
              <a:xfrm flipV="1">
                <a:off x="480" y="2736"/>
                <a:ext cx="144" cy="246"/>
              </a:xfrm>
              <a:prstGeom prst="line">
                <a:avLst/>
              </a:prstGeom>
              <a:noFill/>
              <a:ln w="3175">
                <a:solidFill>
                  <a:srgbClr val="000000"/>
                </a:solidFill>
                <a:round/>
                <a:headEnd/>
                <a:tailEnd/>
              </a:ln>
            </p:spPr>
            <p:txBody>
              <a:bodyPr>
                <a:prstTxWarp prst="textNoShape">
                  <a:avLst/>
                </a:prstTxWarp>
              </a:bodyPr>
              <a:lstStyle/>
              <a:p>
                <a:endParaRPr lang="en-US"/>
              </a:p>
            </p:txBody>
          </p:sp>
          <p:sp>
            <p:nvSpPr>
              <p:cNvPr id="42152" name="Line 58"/>
              <p:cNvSpPr>
                <a:spLocks noChangeShapeType="1"/>
              </p:cNvSpPr>
              <p:nvPr/>
            </p:nvSpPr>
            <p:spPr bwMode="auto">
              <a:xfrm>
                <a:off x="707" y="2682"/>
                <a:ext cx="297" cy="1"/>
              </a:xfrm>
              <a:prstGeom prst="line">
                <a:avLst/>
              </a:prstGeom>
              <a:noFill/>
              <a:ln w="3175">
                <a:solidFill>
                  <a:srgbClr val="000000"/>
                </a:solidFill>
                <a:round/>
                <a:headEnd/>
                <a:tailEnd/>
              </a:ln>
            </p:spPr>
            <p:txBody>
              <a:bodyPr>
                <a:prstTxWarp prst="textNoShape">
                  <a:avLst/>
                </a:prstTxWarp>
              </a:bodyPr>
              <a:lstStyle/>
              <a:p>
                <a:endParaRPr lang="en-US"/>
              </a:p>
            </p:txBody>
          </p:sp>
          <p:sp>
            <p:nvSpPr>
              <p:cNvPr id="42153" name="Line 59"/>
              <p:cNvSpPr>
                <a:spLocks noChangeShapeType="1"/>
              </p:cNvSpPr>
              <p:nvPr/>
            </p:nvSpPr>
            <p:spPr bwMode="auto">
              <a:xfrm>
                <a:off x="624" y="2592"/>
                <a:ext cx="263" cy="139"/>
              </a:xfrm>
              <a:prstGeom prst="line">
                <a:avLst/>
              </a:prstGeom>
              <a:noFill/>
              <a:ln w="3175">
                <a:solidFill>
                  <a:srgbClr val="000000"/>
                </a:solidFill>
                <a:round/>
                <a:headEnd/>
                <a:tailEnd/>
              </a:ln>
            </p:spPr>
            <p:txBody>
              <a:bodyPr>
                <a:prstTxWarp prst="textNoShape">
                  <a:avLst/>
                </a:prstTxWarp>
              </a:bodyPr>
              <a:lstStyle/>
              <a:p>
                <a:endParaRPr lang="en-US"/>
              </a:p>
            </p:txBody>
          </p:sp>
          <p:sp>
            <p:nvSpPr>
              <p:cNvPr id="42154" name="Line 60"/>
              <p:cNvSpPr>
                <a:spLocks noChangeShapeType="1"/>
              </p:cNvSpPr>
              <p:nvPr/>
            </p:nvSpPr>
            <p:spPr bwMode="auto">
              <a:xfrm flipH="1">
                <a:off x="912" y="2736"/>
                <a:ext cx="2" cy="273"/>
              </a:xfrm>
              <a:prstGeom prst="line">
                <a:avLst/>
              </a:prstGeom>
              <a:noFill/>
              <a:ln w="3175">
                <a:solidFill>
                  <a:srgbClr val="000000"/>
                </a:solidFill>
                <a:round/>
                <a:headEnd/>
                <a:tailEnd/>
              </a:ln>
            </p:spPr>
            <p:txBody>
              <a:bodyPr>
                <a:prstTxWarp prst="textNoShape">
                  <a:avLst/>
                </a:prstTxWarp>
              </a:bodyPr>
              <a:lstStyle/>
              <a:p>
                <a:endParaRPr lang="en-US"/>
              </a:p>
            </p:txBody>
          </p:sp>
          <p:sp>
            <p:nvSpPr>
              <p:cNvPr id="42155" name="Line 61"/>
              <p:cNvSpPr>
                <a:spLocks noChangeShapeType="1"/>
              </p:cNvSpPr>
              <p:nvPr/>
            </p:nvSpPr>
            <p:spPr bwMode="auto">
              <a:xfrm flipV="1">
                <a:off x="730" y="2613"/>
                <a:ext cx="251" cy="141"/>
              </a:xfrm>
              <a:prstGeom prst="line">
                <a:avLst/>
              </a:prstGeom>
              <a:noFill/>
              <a:ln w="3175">
                <a:solidFill>
                  <a:srgbClr val="000000"/>
                </a:solidFill>
                <a:round/>
                <a:headEnd/>
                <a:tailEnd/>
              </a:ln>
            </p:spPr>
            <p:txBody>
              <a:bodyPr>
                <a:prstTxWarp prst="textNoShape">
                  <a:avLst/>
                </a:prstTxWarp>
              </a:bodyPr>
              <a:lstStyle/>
              <a:p>
                <a:endParaRPr lang="en-US"/>
              </a:p>
            </p:txBody>
          </p:sp>
          <p:sp>
            <p:nvSpPr>
              <p:cNvPr id="42156" name="Line 62"/>
              <p:cNvSpPr>
                <a:spLocks noChangeShapeType="1"/>
              </p:cNvSpPr>
              <p:nvPr/>
            </p:nvSpPr>
            <p:spPr bwMode="auto">
              <a:xfrm flipV="1">
                <a:off x="768" y="2736"/>
                <a:ext cx="53" cy="14"/>
              </a:xfrm>
              <a:prstGeom prst="line">
                <a:avLst/>
              </a:prstGeom>
              <a:noFill/>
              <a:ln w="3175">
                <a:solidFill>
                  <a:srgbClr val="000000"/>
                </a:solidFill>
                <a:round/>
                <a:headEnd/>
                <a:tailEnd/>
              </a:ln>
            </p:spPr>
            <p:txBody>
              <a:bodyPr>
                <a:prstTxWarp prst="textNoShape">
                  <a:avLst/>
                </a:prstTxWarp>
              </a:bodyPr>
              <a:lstStyle/>
              <a:p>
                <a:endParaRPr lang="en-US"/>
              </a:p>
            </p:txBody>
          </p:sp>
          <p:sp>
            <p:nvSpPr>
              <p:cNvPr id="42157" name="Line 63"/>
              <p:cNvSpPr>
                <a:spLocks noChangeShapeType="1"/>
              </p:cNvSpPr>
              <p:nvPr/>
            </p:nvSpPr>
            <p:spPr bwMode="auto">
              <a:xfrm>
                <a:off x="753" y="2586"/>
                <a:ext cx="208" cy="198"/>
              </a:xfrm>
              <a:prstGeom prst="line">
                <a:avLst/>
              </a:prstGeom>
              <a:noFill/>
              <a:ln w="3175">
                <a:solidFill>
                  <a:srgbClr val="000000"/>
                </a:solidFill>
                <a:round/>
                <a:headEnd/>
                <a:tailEnd/>
              </a:ln>
            </p:spPr>
            <p:txBody>
              <a:bodyPr>
                <a:prstTxWarp prst="textNoShape">
                  <a:avLst/>
                </a:prstTxWarp>
              </a:bodyPr>
              <a:lstStyle/>
              <a:p>
                <a:endParaRPr lang="en-US"/>
              </a:p>
            </p:txBody>
          </p:sp>
          <p:sp>
            <p:nvSpPr>
              <p:cNvPr id="42158" name="Line 64"/>
              <p:cNvSpPr>
                <a:spLocks noChangeShapeType="1"/>
              </p:cNvSpPr>
              <p:nvPr/>
            </p:nvSpPr>
            <p:spPr bwMode="auto">
              <a:xfrm>
                <a:off x="1056" y="2688"/>
                <a:ext cx="74" cy="270"/>
              </a:xfrm>
              <a:prstGeom prst="line">
                <a:avLst/>
              </a:prstGeom>
              <a:noFill/>
              <a:ln w="3175">
                <a:solidFill>
                  <a:srgbClr val="000000"/>
                </a:solidFill>
                <a:round/>
                <a:headEnd/>
                <a:tailEnd/>
              </a:ln>
            </p:spPr>
            <p:txBody>
              <a:bodyPr>
                <a:prstTxWarp prst="textNoShape">
                  <a:avLst/>
                </a:prstTxWarp>
              </a:bodyPr>
              <a:lstStyle/>
              <a:p>
                <a:endParaRPr lang="en-US"/>
              </a:p>
            </p:txBody>
          </p:sp>
          <p:sp>
            <p:nvSpPr>
              <p:cNvPr id="42159" name="Line 65"/>
              <p:cNvSpPr>
                <a:spLocks noChangeShapeType="1"/>
              </p:cNvSpPr>
              <p:nvPr/>
            </p:nvSpPr>
            <p:spPr bwMode="auto">
              <a:xfrm flipH="1">
                <a:off x="720" y="2784"/>
                <a:ext cx="19" cy="71"/>
              </a:xfrm>
              <a:prstGeom prst="line">
                <a:avLst/>
              </a:prstGeom>
              <a:noFill/>
              <a:ln w="3175">
                <a:solidFill>
                  <a:srgbClr val="000000"/>
                </a:solidFill>
                <a:round/>
                <a:headEnd/>
                <a:tailEnd/>
              </a:ln>
            </p:spPr>
            <p:txBody>
              <a:bodyPr>
                <a:prstTxWarp prst="textNoShape">
                  <a:avLst/>
                </a:prstTxWarp>
              </a:bodyPr>
              <a:lstStyle/>
              <a:p>
                <a:endParaRPr lang="en-US"/>
              </a:p>
            </p:txBody>
          </p:sp>
          <p:sp>
            <p:nvSpPr>
              <p:cNvPr id="42160" name="Line 66"/>
              <p:cNvSpPr>
                <a:spLocks noChangeShapeType="1"/>
              </p:cNvSpPr>
              <p:nvPr/>
            </p:nvSpPr>
            <p:spPr bwMode="auto">
              <a:xfrm flipH="1">
                <a:off x="757" y="2581"/>
                <a:ext cx="194" cy="197"/>
              </a:xfrm>
              <a:prstGeom prst="line">
                <a:avLst/>
              </a:prstGeom>
              <a:noFill/>
              <a:ln w="3175">
                <a:solidFill>
                  <a:srgbClr val="000000"/>
                </a:solidFill>
                <a:round/>
                <a:headEnd/>
                <a:tailEnd/>
              </a:ln>
            </p:spPr>
            <p:txBody>
              <a:bodyPr>
                <a:prstTxWarp prst="textNoShape">
                  <a:avLst/>
                </a:prstTxWarp>
              </a:bodyPr>
              <a:lstStyle/>
              <a:p>
                <a:endParaRPr lang="en-US"/>
              </a:p>
            </p:txBody>
          </p:sp>
          <p:sp>
            <p:nvSpPr>
              <p:cNvPr id="42161" name="Line 67"/>
              <p:cNvSpPr>
                <a:spLocks noChangeShapeType="1"/>
              </p:cNvSpPr>
              <p:nvPr/>
            </p:nvSpPr>
            <p:spPr bwMode="auto">
              <a:xfrm>
                <a:off x="576" y="2736"/>
                <a:ext cx="288" cy="66"/>
              </a:xfrm>
              <a:prstGeom prst="line">
                <a:avLst/>
              </a:prstGeom>
              <a:noFill/>
              <a:ln w="3175">
                <a:solidFill>
                  <a:srgbClr val="000000"/>
                </a:solidFill>
                <a:round/>
                <a:headEnd/>
                <a:tailEnd/>
              </a:ln>
            </p:spPr>
            <p:txBody>
              <a:bodyPr>
                <a:prstTxWarp prst="textNoShape">
                  <a:avLst/>
                </a:prstTxWarp>
              </a:bodyPr>
              <a:lstStyle/>
              <a:p>
                <a:endParaRPr lang="en-US"/>
              </a:p>
            </p:txBody>
          </p:sp>
          <p:sp>
            <p:nvSpPr>
              <p:cNvPr id="42162" name="Oval 68"/>
              <p:cNvSpPr>
                <a:spLocks noChangeArrowheads="1"/>
              </p:cNvSpPr>
              <p:nvPr/>
            </p:nvSpPr>
            <p:spPr bwMode="auto">
              <a:xfrm>
                <a:off x="1008" y="2784"/>
                <a:ext cx="46" cy="47"/>
              </a:xfrm>
              <a:prstGeom prst="ellipse">
                <a:avLst/>
              </a:prstGeom>
              <a:solidFill>
                <a:srgbClr val="FFFFFF"/>
              </a:solidFill>
              <a:ln w="3175">
                <a:solidFill>
                  <a:srgbClr val="000000"/>
                </a:solidFill>
                <a:round/>
                <a:headEnd/>
                <a:tailEnd/>
              </a:ln>
            </p:spPr>
            <p:txBody>
              <a:bodyPr>
                <a:prstTxWarp prst="textNoShape">
                  <a:avLst/>
                </a:prstTxWarp>
              </a:bodyPr>
              <a:lstStyle/>
              <a:p>
                <a:endParaRPr lang="en-US" sz="1600" b="1">
                  <a:latin typeface="Century Gothic" pitchFamily="-1" charset="0"/>
                </a:endParaRPr>
              </a:p>
            </p:txBody>
          </p:sp>
          <p:sp>
            <p:nvSpPr>
              <p:cNvPr id="42163" name="Oval 69"/>
              <p:cNvSpPr>
                <a:spLocks noChangeArrowheads="1"/>
              </p:cNvSpPr>
              <p:nvPr/>
            </p:nvSpPr>
            <p:spPr bwMode="auto">
              <a:xfrm>
                <a:off x="960" y="2880"/>
                <a:ext cx="25" cy="24"/>
              </a:xfrm>
              <a:prstGeom prst="ellipse">
                <a:avLst/>
              </a:prstGeom>
              <a:solidFill>
                <a:srgbClr val="000000"/>
              </a:solidFill>
              <a:ln w="3175">
                <a:solidFill>
                  <a:srgbClr val="000000"/>
                </a:solidFill>
                <a:round/>
                <a:headEnd/>
                <a:tailEnd/>
              </a:ln>
            </p:spPr>
            <p:txBody>
              <a:bodyPr>
                <a:prstTxWarp prst="textNoShape">
                  <a:avLst/>
                </a:prstTxWarp>
              </a:bodyPr>
              <a:lstStyle/>
              <a:p>
                <a:endParaRPr lang="en-US" sz="1600" b="1">
                  <a:latin typeface="Century Gothic" pitchFamily="-1" charset="0"/>
                </a:endParaRPr>
              </a:p>
            </p:txBody>
          </p:sp>
          <p:sp>
            <p:nvSpPr>
              <p:cNvPr id="42164" name="Oval 70"/>
              <p:cNvSpPr>
                <a:spLocks noChangeArrowheads="1"/>
              </p:cNvSpPr>
              <p:nvPr/>
            </p:nvSpPr>
            <p:spPr bwMode="auto">
              <a:xfrm>
                <a:off x="432" y="2832"/>
                <a:ext cx="15" cy="14"/>
              </a:xfrm>
              <a:prstGeom prst="ellipse">
                <a:avLst/>
              </a:prstGeom>
              <a:solidFill>
                <a:srgbClr val="FFFFFF"/>
              </a:solidFill>
              <a:ln w="3175">
                <a:solidFill>
                  <a:srgbClr val="000000"/>
                </a:solidFill>
                <a:round/>
                <a:headEnd/>
                <a:tailEnd/>
              </a:ln>
            </p:spPr>
            <p:txBody>
              <a:bodyPr>
                <a:prstTxWarp prst="textNoShape">
                  <a:avLst/>
                </a:prstTxWarp>
              </a:bodyPr>
              <a:lstStyle/>
              <a:p>
                <a:endParaRPr lang="en-US" sz="1600" b="1">
                  <a:latin typeface="Century Gothic" pitchFamily="-1" charset="0"/>
                </a:endParaRPr>
              </a:p>
            </p:txBody>
          </p:sp>
          <p:sp>
            <p:nvSpPr>
              <p:cNvPr id="42165" name="Rectangle 71"/>
              <p:cNvSpPr>
                <a:spLocks noChangeArrowheads="1"/>
              </p:cNvSpPr>
              <p:nvPr/>
            </p:nvSpPr>
            <p:spPr bwMode="auto">
              <a:xfrm>
                <a:off x="96" y="2640"/>
                <a:ext cx="14" cy="43"/>
              </a:xfrm>
              <a:prstGeom prst="rect">
                <a:avLst/>
              </a:prstGeom>
              <a:solidFill>
                <a:srgbClr val="E08000"/>
              </a:solidFill>
              <a:ln w="3175">
                <a:solidFill>
                  <a:srgbClr val="000000"/>
                </a:solidFill>
                <a:miter lim="800000"/>
                <a:headEnd/>
                <a:tailEnd/>
              </a:ln>
            </p:spPr>
            <p:txBody>
              <a:bodyPr>
                <a:prstTxWarp prst="textNoShape">
                  <a:avLst/>
                </a:prstTxWarp>
              </a:bodyPr>
              <a:lstStyle/>
              <a:p>
                <a:endParaRPr lang="en-US" sz="1600" b="1">
                  <a:latin typeface="Century Gothic" pitchFamily="-1" charset="0"/>
                </a:endParaRPr>
              </a:p>
            </p:txBody>
          </p:sp>
          <p:sp>
            <p:nvSpPr>
              <p:cNvPr id="42166" name="Rectangle 72"/>
              <p:cNvSpPr>
                <a:spLocks noChangeArrowheads="1"/>
              </p:cNvSpPr>
              <p:nvPr/>
            </p:nvSpPr>
            <p:spPr bwMode="auto">
              <a:xfrm>
                <a:off x="384" y="2448"/>
                <a:ext cx="15" cy="42"/>
              </a:xfrm>
              <a:prstGeom prst="rect">
                <a:avLst/>
              </a:prstGeom>
              <a:solidFill>
                <a:srgbClr val="E08000"/>
              </a:solidFill>
              <a:ln w="3175">
                <a:solidFill>
                  <a:srgbClr val="000000"/>
                </a:solidFill>
                <a:miter lim="800000"/>
                <a:headEnd/>
                <a:tailEnd/>
              </a:ln>
            </p:spPr>
            <p:txBody>
              <a:bodyPr>
                <a:prstTxWarp prst="textNoShape">
                  <a:avLst/>
                </a:prstTxWarp>
              </a:bodyPr>
              <a:lstStyle/>
              <a:p>
                <a:endParaRPr lang="en-US" sz="1600" b="1">
                  <a:latin typeface="Century Gothic" pitchFamily="-1" charset="0"/>
                </a:endParaRPr>
              </a:p>
            </p:txBody>
          </p:sp>
          <p:sp>
            <p:nvSpPr>
              <p:cNvPr id="42167" name="Rectangle 73"/>
              <p:cNvSpPr>
                <a:spLocks noChangeArrowheads="1"/>
              </p:cNvSpPr>
              <p:nvPr/>
            </p:nvSpPr>
            <p:spPr bwMode="auto">
              <a:xfrm>
                <a:off x="768" y="2832"/>
                <a:ext cx="15" cy="42"/>
              </a:xfrm>
              <a:prstGeom prst="rect">
                <a:avLst/>
              </a:prstGeom>
              <a:solidFill>
                <a:srgbClr val="E08000"/>
              </a:solidFill>
              <a:ln w="3175">
                <a:solidFill>
                  <a:srgbClr val="000000"/>
                </a:solidFill>
                <a:miter lim="800000"/>
                <a:headEnd/>
                <a:tailEnd/>
              </a:ln>
            </p:spPr>
            <p:txBody>
              <a:bodyPr>
                <a:prstTxWarp prst="textNoShape">
                  <a:avLst/>
                </a:prstTxWarp>
              </a:bodyPr>
              <a:lstStyle/>
              <a:p>
                <a:endParaRPr lang="en-US" sz="1600" b="1">
                  <a:latin typeface="Century Gothic" pitchFamily="-1" charset="0"/>
                </a:endParaRPr>
              </a:p>
            </p:txBody>
          </p:sp>
          <p:sp>
            <p:nvSpPr>
              <p:cNvPr id="42168" name="Rectangle 74"/>
              <p:cNvSpPr>
                <a:spLocks noChangeArrowheads="1"/>
              </p:cNvSpPr>
              <p:nvPr/>
            </p:nvSpPr>
            <p:spPr bwMode="auto">
              <a:xfrm>
                <a:off x="720" y="2640"/>
                <a:ext cx="14" cy="42"/>
              </a:xfrm>
              <a:prstGeom prst="rect">
                <a:avLst/>
              </a:prstGeom>
              <a:solidFill>
                <a:srgbClr val="E08000"/>
              </a:solidFill>
              <a:ln w="3175">
                <a:solidFill>
                  <a:srgbClr val="000000"/>
                </a:solidFill>
                <a:miter lim="800000"/>
                <a:headEnd/>
                <a:tailEnd/>
              </a:ln>
            </p:spPr>
            <p:txBody>
              <a:bodyPr>
                <a:prstTxWarp prst="textNoShape">
                  <a:avLst/>
                </a:prstTxWarp>
              </a:bodyPr>
              <a:lstStyle/>
              <a:p>
                <a:endParaRPr lang="en-US" sz="1600" b="1">
                  <a:latin typeface="Century Gothic" pitchFamily="-1" charset="0"/>
                </a:endParaRPr>
              </a:p>
            </p:txBody>
          </p:sp>
          <p:sp>
            <p:nvSpPr>
              <p:cNvPr id="42169" name="Freeform 75"/>
              <p:cNvSpPr>
                <a:spLocks/>
              </p:cNvSpPr>
              <p:nvPr/>
            </p:nvSpPr>
            <p:spPr bwMode="auto">
              <a:xfrm>
                <a:off x="768" y="2448"/>
                <a:ext cx="136" cy="248"/>
              </a:xfrm>
              <a:custGeom>
                <a:avLst/>
                <a:gdLst>
                  <a:gd name="T0" fmla="*/ 0 w 547"/>
                  <a:gd name="T1" fmla="*/ 0 h 994"/>
                  <a:gd name="T2" fmla="*/ 0 w 547"/>
                  <a:gd name="T3" fmla="*/ 0 h 994"/>
                  <a:gd name="T4" fmla="*/ 0 w 547"/>
                  <a:gd name="T5" fmla="*/ 0 h 994"/>
                  <a:gd name="T6" fmla="*/ 0 w 547"/>
                  <a:gd name="T7" fmla="*/ 0 h 994"/>
                  <a:gd name="T8" fmla="*/ 0 w 547"/>
                  <a:gd name="T9" fmla="*/ 0 h 994"/>
                  <a:gd name="T10" fmla="*/ 0 60000 65536"/>
                  <a:gd name="T11" fmla="*/ 0 60000 65536"/>
                  <a:gd name="T12" fmla="*/ 0 60000 65536"/>
                  <a:gd name="T13" fmla="*/ 0 60000 65536"/>
                  <a:gd name="T14" fmla="*/ 0 60000 65536"/>
                  <a:gd name="T15" fmla="*/ 0 w 547"/>
                  <a:gd name="T16" fmla="*/ 0 h 994"/>
                  <a:gd name="T17" fmla="*/ 547 w 547"/>
                  <a:gd name="T18" fmla="*/ 994 h 994"/>
                </a:gdLst>
                <a:ahLst/>
                <a:cxnLst>
                  <a:cxn ang="T10">
                    <a:pos x="T0" y="T1"/>
                  </a:cxn>
                  <a:cxn ang="T11">
                    <a:pos x="T2" y="T3"/>
                  </a:cxn>
                  <a:cxn ang="T12">
                    <a:pos x="T4" y="T5"/>
                  </a:cxn>
                  <a:cxn ang="T13">
                    <a:pos x="T6" y="T7"/>
                  </a:cxn>
                  <a:cxn ang="T14">
                    <a:pos x="T8" y="T9"/>
                  </a:cxn>
                </a:cxnLst>
                <a:rect l="T15" t="T16" r="T17" b="T18"/>
                <a:pathLst>
                  <a:path w="547" h="994">
                    <a:moveTo>
                      <a:pt x="0" y="3"/>
                    </a:moveTo>
                    <a:lnTo>
                      <a:pt x="26" y="0"/>
                    </a:lnTo>
                    <a:lnTo>
                      <a:pt x="547" y="982"/>
                    </a:lnTo>
                    <a:lnTo>
                      <a:pt x="529" y="994"/>
                    </a:lnTo>
                    <a:lnTo>
                      <a:pt x="0" y="3"/>
                    </a:lnTo>
                    <a:close/>
                  </a:path>
                </a:pathLst>
              </a:custGeom>
              <a:solidFill>
                <a:srgbClr val="C00000"/>
              </a:solidFill>
              <a:ln w="3175">
                <a:solidFill>
                  <a:srgbClr val="C00000"/>
                </a:solidFill>
                <a:round/>
                <a:headEnd/>
                <a:tailEnd/>
              </a:ln>
            </p:spPr>
            <p:txBody>
              <a:bodyPr>
                <a:prstTxWarp prst="textNoShape">
                  <a:avLst/>
                </a:prstTxWarp>
              </a:bodyPr>
              <a:lstStyle/>
              <a:p>
                <a:endParaRPr lang="en-US"/>
              </a:p>
            </p:txBody>
          </p:sp>
          <p:sp>
            <p:nvSpPr>
              <p:cNvPr id="42170" name="Oval 76"/>
              <p:cNvSpPr>
                <a:spLocks noChangeArrowheads="1"/>
              </p:cNvSpPr>
              <p:nvPr/>
            </p:nvSpPr>
            <p:spPr bwMode="auto">
              <a:xfrm>
                <a:off x="1056" y="2880"/>
                <a:ext cx="15" cy="14"/>
              </a:xfrm>
              <a:prstGeom prst="ellipse">
                <a:avLst/>
              </a:prstGeom>
              <a:solidFill>
                <a:srgbClr val="FFFFFF"/>
              </a:solidFill>
              <a:ln w="3175">
                <a:solidFill>
                  <a:srgbClr val="000000"/>
                </a:solidFill>
                <a:round/>
                <a:headEnd/>
                <a:tailEnd/>
              </a:ln>
            </p:spPr>
            <p:txBody>
              <a:bodyPr>
                <a:prstTxWarp prst="textNoShape">
                  <a:avLst/>
                </a:prstTxWarp>
              </a:bodyPr>
              <a:lstStyle/>
              <a:p>
                <a:endParaRPr lang="en-US" sz="1600" b="1">
                  <a:latin typeface="Century Gothic" pitchFamily="-1" charset="0"/>
                </a:endParaRPr>
              </a:p>
            </p:txBody>
          </p:sp>
          <p:sp>
            <p:nvSpPr>
              <p:cNvPr id="42171" name="Line 77"/>
              <p:cNvSpPr>
                <a:spLocks noChangeShapeType="1"/>
              </p:cNvSpPr>
              <p:nvPr/>
            </p:nvSpPr>
            <p:spPr bwMode="auto">
              <a:xfrm>
                <a:off x="338" y="2729"/>
                <a:ext cx="215" cy="11"/>
              </a:xfrm>
              <a:prstGeom prst="line">
                <a:avLst/>
              </a:prstGeom>
              <a:noFill/>
              <a:ln w="3175">
                <a:solidFill>
                  <a:srgbClr val="000000"/>
                </a:solidFill>
                <a:round/>
                <a:headEnd/>
                <a:tailEnd/>
              </a:ln>
            </p:spPr>
            <p:txBody>
              <a:bodyPr>
                <a:prstTxWarp prst="textNoShape">
                  <a:avLst/>
                </a:prstTxWarp>
              </a:bodyPr>
              <a:lstStyle/>
              <a:p>
                <a:endParaRPr lang="en-US"/>
              </a:p>
            </p:txBody>
          </p:sp>
          <p:sp>
            <p:nvSpPr>
              <p:cNvPr id="42172" name="AutoShape 78"/>
              <p:cNvSpPr>
                <a:spLocks noChangeArrowheads="1"/>
              </p:cNvSpPr>
              <p:nvPr/>
            </p:nvSpPr>
            <p:spPr bwMode="auto">
              <a:xfrm>
                <a:off x="576" y="2400"/>
                <a:ext cx="89" cy="8"/>
              </a:xfrm>
              <a:prstGeom prst="roundRect">
                <a:avLst>
                  <a:gd name="adj" fmla="val 50000"/>
                </a:avLst>
              </a:prstGeom>
              <a:solidFill>
                <a:srgbClr val="000000"/>
              </a:solidFill>
              <a:ln w="3175">
                <a:solidFill>
                  <a:srgbClr val="000000"/>
                </a:solidFill>
                <a:round/>
                <a:headEnd/>
                <a:tailEnd/>
              </a:ln>
            </p:spPr>
            <p:txBody>
              <a:bodyPr>
                <a:prstTxWarp prst="textNoShape">
                  <a:avLst/>
                </a:prstTxWarp>
              </a:bodyPr>
              <a:lstStyle/>
              <a:p>
                <a:endParaRPr lang="en-US" sz="1600" b="1">
                  <a:latin typeface="Century Gothic" pitchFamily="-1" charset="0"/>
                </a:endParaRPr>
              </a:p>
            </p:txBody>
          </p:sp>
          <p:sp>
            <p:nvSpPr>
              <p:cNvPr id="42173" name="AutoShape 79"/>
              <p:cNvSpPr>
                <a:spLocks noChangeArrowheads="1"/>
              </p:cNvSpPr>
              <p:nvPr/>
            </p:nvSpPr>
            <p:spPr bwMode="auto">
              <a:xfrm>
                <a:off x="697" y="2458"/>
                <a:ext cx="8" cy="29"/>
              </a:xfrm>
              <a:prstGeom prst="roundRect">
                <a:avLst>
                  <a:gd name="adj" fmla="val 48569"/>
                </a:avLst>
              </a:prstGeom>
              <a:solidFill>
                <a:srgbClr val="000000"/>
              </a:solidFill>
              <a:ln w="3175">
                <a:solidFill>
                  <a:srgbClr val="000000"/>
                </a:solidFill>
                <a:round/>
                <a:headEnd/>
                <a:tailEnd/>
              </a:ln>
            </p:spPr>
            <p:txBody>
              <a:bodyPr>
                <a:prstTxWarp prst="textNoShape">
                  <a:avLst/>
                </a:prstTxWarp>
              </a:bodyPr>
              <a:lstStyle/>
              <a:p>
                <a:endParaRPr lang="en-US" sz="1600" b="1">
                  <a:latin typeface="Century Gothic" pitchFamily="-1" charset="0"/>
                </a:endParaRPr>
              </a:p>
            </p:txBody>
          </p:sp>
          <p:sp>
            <p:nvSpPr>
              <p:cNvPr id="42174" name="AutoShape 80"/>
              <p:cNvSpPr>
                <a:spLocks noChangeArrowheads="1"/>
              </p:cNvSpPr>
              <p:nvPr/>
            </p:nvSpPr>
            <p:spPr bwMode="auto">
              <a:xfrm>
                <a:off x="912" y="2448"/>
                <a:ext cx="6" cy="62"/>
              </a:xfrm>
              <a:prstGeom prst="roundRect">
                <a:avLst>
                  <a:gd name="adj" fmla="val 48278"/>
                </a:avLst>
              </a:prstGeom>
              <a:solidFill>
                <a:srgbClr val="000000"/>
              </a:solidFill>
              <a:ln w="3175">
                <a:solidFill>
                  <a:srgbClr val="000000"/>
                </a:solidFill>
                <a:round/>
                <a:headEnd/>
                <a:tailEnd/>
              </a:ln>
            </p:spPr>
            <p:txBody>
              <a:bodyPr>
                <a:prstTxWarp prst="textNoShape">
                  <a:avLst/>
                </a:prstTxWarp>
              </a:bodyPr>
              <a:lstStyle/>
              <a:p>
                <a:endParaRPr lang="en-US" sz="1600" b="1">
                  <a:latin typeface="Century Gothic" pitchFamily="-1" charset="0"/>
                </a:endParaRPr>
              </a:p>
            </p:txBody>
          </p:sp>
          <p:sp>
            <p:nvSpPr>
              <p:cNvPr id="42175" name="AutoShape 81"/>
              <p:cNvSpPr>
                <a:spLocks noChangeArrowheads="1"/>
              </p:cNvSpPr>
              <p:nvPr/>
            </p:nvSpPr>
            <p:spPr bwMode="auto">
              <a:xfrm>
                <a:off x="672" y="2544"/>
                <a:ext cx="87" cy="8"/>
              </a:xfrm>
              <a:prstGeom prst="roundRect">
                <a:avLst>
                  <a:gd name="adj" fmla="val 50000"/>
                </a:avLst>
              </a:prstGeom>
              <a:solidFill>
                <a:srgbClr val="000000"/>
              </a:solidFill>
              <a:ln w="3175">
                <a:solidFill>
                  <a:srgbClr val="000000"/>
                </a:solidFill>
                <a:round/>
                <a:headEnd/>
                <a:tailEnd/>
              </a:ln>
            </p:spPr>
            <p:txBody>
              <a:bodyPr>
                <a:prstTxWarp prst="textNoShape">
                  <a:avLst/>
                </a:prstTxWarp>
              </a:bodyPr>
              <a:lstStyle/>
              <a:p>
                <a:endParaRPr lang="en-US" sz="1600" b="1">
                  <a:latin typeface="Century Gothic" pitchFamily="-1" charset="0"/>
                </a:endParaRPr>
              </a:p>
            </p:txBody>
          </p:sp>
          <p:sp>
            <p:nvSpPr>
              <p:cNvPr id="42176" name="Freeform 82"/>
              <p:cNvSpPr>
                <a:spLocks/>
              </p:cNvSpPr>
              <p:nvPr/>
            </p:nvSpPr>
            <p:spPr bwMode="auto">
              <a:xfrm>
                <a:off x="540" y="2702"/>
                <a:ext cx="36" cy="23"/>
              </a:xfrm>
              <a:custGeom>
                <a:avLst/>
                <a:gdLst>
                  <a:gd name="T0" fmla="*/ 0 w 143"/>
                  <a:gd name="T1" fmla="*/ 0 h 92"/>
                  <a:gd name="T2" fmla="*/ 0 w 143"/>
                  <a:gd name="T3" fmla="*/ 0 h 92"/>
                  <a:gd name="T4" fmla="*/ 0 w 143"/>
                  <a:gd name="T5" fmla="*/ 0 h 92"/>
                  <a:gd name="T6" fmla="*/ 0 w 143"/>
                  <a:gd name="T7" fmla="*/ 0 h 92"/>
                  <a:gd name="T8" fmla="*/ 0 60000 65536"/>
                  <a:gd name="T9" fmla="*/ 0 60000 65536"/>
                  <a:gd name="T10" fmla="*/ 0 60000 65536"/>
                  <a:gd name="T11" fmla="*/ 0 60000 65536"/>
                  <a:gd name="T12" fmla="*/ 0 w 143"/>
                  <a:gd name="T13" fmla="*/ 0 h 92"/>
                  <a:gd name="T14" fmla="*/ 143 w 143"/>
                  <a:gd name="T15" fmla="*/ 92 h 92"/>
                </a:gdLst>
                <a:ahLst/>
                <a:cxnLst>
                  <a:cxn ang="T8">
                    <a:pos x="T0" y="T1"/>
                  </a:cxn>
                  <a:cxn ang="T9">
                    <a:pos x="T2" y="T3"/>
                  </a:cxn>
                  <a:cxn ang="T10">
                    <a:pos x="T4" y="T5"/>
                  </a:cxn>
                  <a:cxn ang="T11">
                    <a:pos x="T6" y="T7"/>
                  </a:cxn>
                </a:cxnLst>
                <a:rect l="T12" t="T13" r="T14" b="T15"/>
                <a:pathLst>
                  <a:path w="143" h="92">
                    <a:moveTo>
                      <a:pt x="0" y="0"/>
                    </a:moveTo>
                    <a:lnTo>
                      <a:pt x="129" y="92"/>
                    </a:lnTo>
                    <a:lnTo>
                      <a:pt x="143" y="38"/>
                    </a:lnTo>
                    <a:lnTo>
                      <a:pt x="0" y="0"/>
                    </a:lnTo>
                    <a:close/>
                  </a:path>
                </a:pathLst>
              </a:custGeom>
              <a:solidFill>
                <a:srgbClr val="C0C0C0"/>
              </a:solidFill>
              <a:ln w="3175">
                <a:solidFill>
                  <a:srgbClr val="C0C0C0"/>
                </a:solidFill>
                <a:round/>
                <a:headEnd/>
                <a:tailEnd/>
              </a:ln>
            </p:spPr>
            <p:txBody>
              <a:bodyPr>
                <a:prstTxWarp prst="textNoShape">
                  <a:avLst/>
                </a:prstTxWarp>
              </a:bodyPr>
              <a:lstStyle/>
              <a:p>
                <a:endParaRPr lang="en-US"/>
              </a:p>
            </p:txBody>
          </p:sp>
          <p:sp>
            <p:nvSpPr>
              <p:cNvPr id="42177" name="AutoShape 83"/>
              <p:cNvSpPr>
                <a:spLocks noChangeArrowheads="1"/>
              </p:cNvSpPr>
              <p:nvPr/>
            </p:nvSpPr>
            <p:spPr bwMode="auto">
              <a:xfrm>
                <a:off x="624" y="2832"/>
                <a:ext cx="63" cy="21"/>
              </a:xfrm>
              <a:prstGeom prst="roundRect">
                <a:avLst>
                  <a:gd name="adj" fmla="val 49384"/>
                </a:avLst>
              </a:prstGeom>
              <a:solidFill>
                <a:srgbClr val="000000"/>
              </a:solidFill>
              <a:ln w="3175">
                <a:solidFill>
                  <a:srgbClr val="000000"/>
                </a:solidFill>
                <a:round/>
                <a:headEnd/>
                <a:tailEnd/>
              </a:ln>
            </p:spPr>
            <p:txBody>
              <a:bodyPr>
                <a:prstTxWarp prst="textNoShape">
                  <a:avLst/>
                </a:prstTxWarp>
              </a:bodyPr>
              <a:lstStyle/>
              <a:p>
                <a:endParaRPr lang="en-US" sz="1600" b="1">
                  <a:latin typeface="Century Gothic" pitchFamily="-1" charset="0"/>
                </a:endParaRPr>
              </a:p>
            </p:txBody>
          </p:sp>
        </p:grpSp>
      </p:grpSp>
      <p:grpSp>
        <p:nvGrpSpPr>
          <p:cNvPr id="8" name="Group 207"/>
          <p:cNvGrpSpPr>
            <a:grpSpLocks/>
          </p:cNvGrpSpPr>
          <p:nvPr/>
        </p:nvGrpSpPr>
        <p:grpSpPr bwMode="auto">
          <a:xfrm>
            <a:off x="4651375" y="2759075"/>
            <a:ext cx="4298950" cy="1508125"/>
            <a:chOff x="5087257" y="2694214"/>
            <a:chExt cx="4657634" cy="1507053"/>
          </a:xfrm>
        </p:grpSpPr>
        <p:sp>
          <p:nvSpPr>
            <p:cNvPr id="42057" name="Text Box 8"/>
            <p:cNvSpPr txBox="1">
              <a:spLocks noChangeArrowheads="1"/>
            </p:cNvSpPr>
            <p:nvPr/>
          </p:nvSpPr>
          <p:spPr bwMode="auto">
            <a:xfrm>
              <a:off x="5087257" y="3616907"/>
              <a:ext cx="4657634" cy="584360"/>
            </a:xfrm>
            <a:prstGeom prst="rect">
              <a:avLst/>
            </a:prstGeom>
            <a:noFill/>
            <a:ln w="9525">
              <a:noFill/>
              <a:miter lim="800000"/>
              <a:headEnd/>
              <a:tailEnd/>
            </a:ln>
          </p:spPr>
          <p:txBody>
            <a:bodyPr>
              <a:prstTxWarp prst="textNoShape">
                <a:avLst/>
              </a:prstTxWarp>
              <a:spAutoFit/>
            </a:bodyPr>
            <a:lstStyle/>
            <a:p>
              <a:r>
                <a:rPr lang="en-GB" sz="1600" b="1">
                  <a:solidFill>
                    <a:srgbClr val="660066"/>
                  </a:solidFill>
                  <a:latin typeface="Century Gothic" pitchFamily="-1" charset="0"/>
                </a:rPr>
                <a:t>Studies the overall design to see how the parts fit together </a:t>
              </a:r>
            </a:p>
          </p:txBody>
        </p:sp>
        <p:grpSp>
          <p:nvGrpSpPr>
            <p:cNvPr id="42058" name="Group 84"/>
            <p:cNvGrpSpPr>
              <a:grpSpLocks/>
            </p:cNvGrpSpPr>
            <p:nvPr/>
          </p:nvGrpSpPr>
          <p:grpSpPr bwMode="auto">
            <a:xfrm>
              <a:off x="5367927" y="2694214"/>
              <a:ext cx="4170363" cy="1017588"/>
              <a:chOff x="2405" y="2208"/>
              <a:chExt cx="1819" cy="854"/>
            </a:xfrm>
          </p:grpSpPr>
          <p:sp>
            <p:nvSpPr>
              <p:cNvPr id="42059" name="Line 85"/>
              <p:cNvSpPr>
                <a:spLocks noChangeShapeType="1"/>
              </p:cNvSpPr>
              <p:nvPr/>
            </p:nvSpPr>
            <p:spPr bwMode="auto">
              <a:xfrm>
                <a:off x="2560" y="2749"/>
                <a:ext cx="204" cy="54"/>
              </a:xfrm>
              <a:prstGeom prst="line">
                <a:avLst/>
              </a:prstGeom>
              <a:noFill/>
              <a:ln w="3175">
                <a:solidFill>
                  <a:srgbClr val="000000"/>
                </a:solidFill>
                <a:round/>
                <a:headEnd/>
                <a:tailEnd/>
              </a:ln>
            </p:spPr>
            <p:txBody>
              <a:bodyPr>
                <a:prstTxWarp prst="textNoShape">
                  <a:avLst/>
                </a:prstTxWarp>
              </a:bodyPr>
              <a:lstStyle/>
              <a:p>
                <a:endParaRPr lang="en-US"/>
              </a:p>
            </p:txBody>
          </p:sp>
          <p:sp>
            <p:nvSpPr>
              <p:cNvPr id="42060" name="Oval 86"/>
              <p:cNvSpPr>
                <a:spLocks noChangeArrowheads="1"/>
              </p:cNvSpPr>
              <p:nvPr/>
            </p:nvSpPr>
            <p:spPr bwMode="auto">
              <a:xfrm>
                <a:off x="2713" y="2799"/>
                <a:ext cx="77" cy="72"/>
              </a:xfrm>
              <a:prstGeom prst="ellipse">
                <a:avLst/>
              </a:prstGeom>
              <a:solidFill>
                <a:srgbClr val="808080"/>
              </a:solidFill>
              <a:ln w="6350">
                <a:solidFill>
                  <a:srgbClr val="000000"/>
                </a:solidFill>
                <a:round/>
                <a:headEnd/>
                <a:tailEnd/>
              </a:ln>
            </p:spPr>
            <p:txBody>
              <a:bodyPr>
                <a:prstTxWarp prst="textNoShape">
                  <a:avLst/>
                </a:prstTxWarp>
              </a:bodyPr>
              <a:lstStyle/>
              <a:p>
                <a:endParaRPr lang="en-US" sz="1600" b="1">
                  <a:latin typeface="Century Gothic" pitchFamily="-1" charset="0"/>
                </a:endParaRPr>
              </a:p>
            </p:txBody>
          </p:sp>
          <p:sp>
            <p:nvSpPr>
              <p:cNvPr id="42061" name="Oval 87"/>
              <p:cNvSpPr>
                <a:spLocks noChangeArrowheads="1"/>
              </p:cNvSpPr>
              <p:nvPr/>
            </p:nvSpPr>
            <p:spPr bwMode="auto">
              <a:xfrm>
                <a:off x="2491" y="2747"/>
                <a:ext cx="124" cy="113"/>
              </a:xfrm>
              <a:prstGeom prst="ellipse">
                <a:avLst/>
              </a:prstGeom>
              <a:solidFill>
                <a:srgbClr val="808080"/>
              </a:solidFill>
              <a:ln w="6350">
                <a:solidFill>
                  <a:srgbClr val="000000"/>
                </a:solidFill>
                <a:round/>
                <a:headEnd/>
                <a:tailEnd/>
              </a:ln>
            </p:spPr>
            <p:txBody>
              <a:bodyPr>
                <a:prstTxWarp prst="textNoShape">
                  <a:avLst/>
                </a:prstTxWarp>
              </a:bodyPr>
              <a:lstStyle/>
              <a:p>
                <a:endParaRPr lang="en-US" sz="1600" b="1">
                  <a:latin typeface="Century Gothic" pitchFamily="-1" charset="0"/>
                </a:endParaRPr>
              </a:p>
            </p:txBody>
          </p:sp>
          <p:sp>
            <p:nvSpPr>
              <p:cNvPr id="42062" name="Oval 88"/>
              <p:cNvSpPr>
                <a:spLocks noChangeArrowheads="1"/>
              </p:cNvSpPr>
              <p:nvPr/>
            </p:nvSpPr>
            <p:spPr bwMode="auto">
              <a:xfrm>
                <a:off x="2405" y="2661"/>
                <a:ext cx="301" cy="283"/>
              </a:xfrm>
              <a:prstGeom prst="ellipse">
                <a:avLst/>
              </a:prstGeom>
              <a:noFill/>
              <a:ln w="14288">
                <a:solidFill>
                  <a:srgbClr val="000000"/>
                </a:solidFill>
                <a:round/>
                <a:headEnd/>
                <a:tailEnd/>
              </a:ln>
            </p:spPr>
            <p:txBody>
              <a:bodyPr>
                <a:prstTxWarp prst="textNoShape">
                  <a:avLst/>
                </a:prstTxWarp>
              </a:bodyPr>
              <a:lstStyle/>
              <a:p>
                <a:endParaRPr lang="en-US" sz="1600" b="1">
                  <a:latin typeface="Century Gothic" pitchFamily="-1" charset="0"/>
                </a:endParaRPr>
              </a:p>
            </p:txBody>
          </p:sp>
          <p:sp>
            <p:nvSpPr>
              <p:cNvPr id="42063" name="Line 89"/>
              <p:cNvSpPr>
                <a:spLocks noChangeShapeType="1"/>
              </p:cNvSpPr>
              <p:nvPr/>
            </p:nvSpPr>
            <p:spPr bwMode="auto">
              <a:xfrm>
                <a:off x="2481" y="2684"/>
                <a:ext cx="147" cy="242"/>
              </a:xfrm>
              <a:prstGeom prst="line">
                <a:avLst/>
              </a:prstGeom>
              <a:noFill/>
              <a:ln w="3175">
                <a:solidFill>
                  <a:srgbClr val="000000"/>
                </a:solidFill>
                <a:round/>
                <a:headEnd/>
                <a:tailEnd/>
              </a:ln>
            </p:spPr>
            <p:txBody>
              <a:bodyPr>
                <a:prstTxWarp prst="textNoShape">
                  <a:avLst/>
                </a:prstTxWarp>
              </a:bodyPr>
              <a:lstStyle/>
              <a:p>
                <a:endParaRPr lang="en-US"/>
              </a:p>
            </p:txBody>
          </p:sp>
          <p:sp>
            <p:nvSpPr>
              <p:cNvPr id="42064" name="Line 90"/>
              <p:cNvSpPr>
                <a:spLocks noChangeShapeType="1"/>
              </p:cNvSpPr>
              <p:nvPr/>
            </p:nvSpPr>
            <p:spPr bwMode="auto">
              <a:xfrm flipV="1">
                <a:off x="2481" y="2677"/>
                <a:ext cx="145" cy="249"/>
              </a:xfrm>
              <a:prstGeom prst="line">
                <a:avLst/>
              </a:prstGeom>
              <a:noFill/>
              <a:ln w="3175">
                <a:solidFill>
                  <a:srgbClr val="000000"/>
                </a:solidFill>
                <a:round/>
                <a:headEnd/>
                <a:tailEnd/>
              </a:ln>
            </p:spPr>
            <p:txBody>
              <a:bodyPr>
                <a:prstTxWarp prst="textNoShape">
                  <a:avLst/>
                </a:prstTxWarp>
              </a:bodyPr>
              <a:lstStyle/>
              <a:p>
                <a:endParaRPr lang="en-US"/>
              </a:p>
            </p:txBody>
          </p:sp>
          <p:sp>
            <p:nvSpPr>
              <p:cNvPr id="42065" name="Line 91"/>
              <p:cNvSpPr>
                <a:spLocks noChangeShapeType="1"/>
              </p:cNvSpPr>
              <p:nvPr/>
            </p:nvSpPr>
            <p:spPr bwMode="auto">
              <a:xfrm>
                <a:off x="2409" y="2802"/>
                <a:ext cx="297" cy="1"/>
              </a:xfrm>
              <a:prstGeom prst="line">
                <a:avLst/>
              </a:prstGeom>
              <a:noFill/>
              <a:ln w="3175">
                <a:solidFill>
                  <a:srgbClr val="000000"/>
                </a:solidFill>
                <a:round/>
                <a:headEnd/>
                <a:tailEnd/>
              </a:ln>
            </p:spPr>
            <p:txBody>
              <a:bodyPr>
                <a:prstTxWarp prst="textNoShape">
                  <a:avLst/>
                </a:prstTxWarp>
              </a:bodyPr>
              <a:lstStyle/>
              <a:p>
                <a:endParaRPr lang="en-US"/>
              </a:p>
            </p:txBody>
          </p:sp>
          <p:sp>
            <p:nvSpPr>
              <p:cNvPr id="42066" name="Line 92"/>
              <p:cNvSpPr>
                <a:spLocks noChangeShapeType="1"/>
              </p:cNvSpPr>
              <p:nvPr/>
            </p:nvSpPr>
            <p:spPr bwMode="auto">
              <a:xfrm>
                <a:off x="2427" y="2733"/>
                <a:ext cx="262" cy="139"/>
              </a:xfrm>
              <a:prstGeom prst="line">
                <a:avLst/>
              </a:prstGeom>
              <a:noFill/>
              <a:ln w="3175">
                <a:solidFill>
                  <a:srgbClr val="000000"/>
                </a:solidFill>
                <a:round/>
                <a:headEnd/>
                <a:tailEnd/>
              </a:ln>
            </p:spPr>
            <p:txBody>
              <a:bodyPr>
                <a:prstTxWarp prst="textNoShape">
                  <a:avLst/>
                </a:prstTxWarp>
              </a:bodyPr>
              <a:lstStyle/>
              <a:p>
                <a:endParaRPr lang="en-US"/>
              </a:p>
            </p:txBody>
          </p:sp>
          <p:sp>
            <p:nvSpPr>
              <p:cNvPr id="42067" name="Line 93"/>
              <p:cNvSpPr>
                <a:spLocks noChangeShapeType="1"/>
              </p:cNvSpPr>
              <p:nvPr/>
            </p:nvSpPr>
            <p:spPr bwMode="auto">
              <a:xfrm flipH="1">
                <a:off x="2553" y="2671"/>
                <a:ext cx="2" cy="273"/>
              </a:xfrm>
              <a:prstGeom prst="line">
                <a:avLst/>
              </a:prstGeom>
              <a:noFill/>
              <a:ln w="3175">
                <a:solidFill>
                  <a:srgbClr val="000000"/>
                </a:solidFill>
                <a:round/>
                <a:headEnd/>
                <a:tailEnd/>
              </a:ln>
            </p:spPr>
            <p:txBody>
              <a:bodyPr>
                <a:prstTxWarp prst="textNoShape">
                  <a:avLst/>
                </a:prstTxWarp>
              </a:bodyPr>
              <a:lstStyle/>
              <a:p>
                <a:endParaRPr lang="en-US"/>
              </a:p>
            </p:txBody>
          </p:sp>
          <p:sp>
            <p:nvSpPr>
              <p:cNvPr id="42068" name="Line 94"/>
              <p:cNvSpPr>
                <a:spLocks noChangeShapeType="1"/>
              </p:cNvSpPr>
              <p:nvPr/>
            </p:nvSpPr>
            <p:spPr bwMode="auto">
              <a:xfrm flipV="1">
                <a:off x="2432" y="2732"/>
                <a:ext cx="249" cy="141"/>
              </a:xfrm>
              <a:prstGeom prst="line">
                <a:avLst/>
              </a:prstGeom>
              <a:noFill/>
              <a:ln w="3175">
                <a:solidFill>
                  <a:srgbClr val="000000"/>
                </a:solidFill>
                <a:round/>
                <a:headEnd/>
                <a:tailEnd/>
              </a:ln>
            </p:spPr>
            <p:txBody>
              <a:bodyPr>
                <a:prstTxWarp prst="textNoShape">
                  <a:avLst/>
                </a:prstTxWarp>
              </a:bodyPr>
              <a:lstStyle/>
              <a:p>
                <a:endParaRPr lang="en-US"/>
              </a:p>
            </p:txBody>
          </p:sp>
          <p:sp>
            <p:nvSpPr>
              <p:cNvPr id="42069" name="Line 95"/>
              <p:cNvSpPr>
                <a:spLocks noChangeShapeType="1"/>
              </p:cNvSpPr>
              <p:nvPr/>
            </p:nvSpPr>
            <p:spPr bwMode="auto">
              <a:xfrm flipV="1">
                <a:off x="2527" y="2797"/>
                <a:ext cx="53" cy="14"/>
              </a:xfrm>
              <a:prstGeom prst="line">
                <a:avLst/>
              </a:prstGeom>
              <a:noFill/>
              <a:ln w="3175">
                <a:solidFill>
                  <a:srgbClr val="000000"/>
                </a:solidFill>
                <a:round/>
                <a:headEnd/>
                <a:tailEnd/>
              </a:ln>
            </p:spPr>
            <p:txBody>
              <a:bodyPr>
                <a:prstTxWarp prst="textNoShape">
                  <a:avLst/>
                </a:prstTxWarp>
              </a:bodyPr>
              <a:lstStyle/>
              <a:p>
                <a:endParaRPr lang="en-US"/>
              </a:p>
            </p:txBody>
          </p:sp>
          <p:sp>
            <p:nvSpPr>
              <p:cNvPr id="42070" name="Line 96"/>
              <p:cNvSpPr>
                <a:spLocks noChangeShapeType="1"/>
              </p:cNvSpPr>
              <p:nvPr/>
            </p:nvSpPr>
            <p:spPr bwMode="auto">
              <a:xfrm>
                <a:off x="2454" y="2705"/>
                <a:ext cx="209" cy="198"/>
              </a:xfrm>
              <a:prstGeom prst="line">
                <a:avLst/>
              </a:prstGeom>
              <a:noFill/>
              <a:ln w="3175">
                <a:solidFill>
                  <a:srgbClr val="000000"/>
                </a:solidFill>
                <a:round/>
                <a:headEnd/>
                <a:tailEnd/>
              </a:ln>
            </p:spPr>
            <p:txBody>
              <a:bodyPr>
                <a:prstTxWarp prst="textNoShape">
                  <a:avLst/>
                </a:prstTxWarp>
              </a:bodyPr>
              <a:lstStyle/>
              <a:p>
                <a:endParaRPr lang="en-US"/>
              </a:p>
            </p:txBody>
          </p:sp>
          <p:sp>
            <p:nvSpPr>
              <p:cNvPr id="42071" name="Line 97"/>
              <p:cNvSpPr>
                <a:spLocks noChangeShapeType="1"/>
              </p:cNvSpPr>
              <p:nvPr/>
            </p:nvSpPr>
            <p:spPr bwMode="auto">
              <a:xfrm>
                <a:off x="2518" y="2667"/>
                <a:ext cx="74" cy="270"/>
              </a:xfrm>
              <a:prstGeom prst="line">
                <a:avLst/>
              </a:prstGeom>
              <a:noFill/>
              <a:ln w="3175">
                <a:solidFill>
                  <a:srgbClr val="000000"/>
                </a:solidFill>
                <a:round/>
                <a:headEnd/>
                <a:tailEnd/>
              </a:ln>
            </p:spPr>
            <p:txBody>
              <a:bodyPr>
                <a:prstTxWarp prst="textNoShape">
                  <a:avLst/>
                </a:prstTxWarp>
              </a:bodyPr>
              <a:lstStyle/>
              <a:p>
                <a:endParaRPr lang="en-US"/>
              </a:p>
            </p:txBody>
          </p:sp>
          <p:sp>
            <p:nvSpPr>
              <p:cNvPr id="42072" name="Line 98"/>
              <p:cNvSpPr>
                <a:spLocks noChangeShapeType="1"/>
              </p:cNvSpPr>
              <p:nvPr/>
            </p:nvSpPr>
            <p:spPr bwMode="auto">
              <a:xfrm flipH="1">
                <a:off x="2544" y="2764"/>
                <a:ext cx="19" cy="71"/>
              </a:xfrm>
              <a:prstGeom prst="line">
                <a:avLst/>
              </a:prstGeom>
              <a:noFill/>
              <a:ln w="3175">
                <a:solidFill>
                  <a:srgbClr val="000000"/>
                </a:solidFill>
                <a:round/>
                <a:headEnd/>
                <a:tailEnd/>
              </a:ln>
            </p:spPr>
            <p:txBody>
              <a:bodyPr>
                <a:prstTxWarp prst="textNoShape">
                  <a:avLst/>
                </a:prstTxWarp>
              </a:bodyPr>
              <a:lstStyle/>
              <a:p>
                <a:endParaRPr lang="en-US"/>
              </a:p>
            </p:txBody>
          </p:sp>
          <p:sp>
            <p:nvSpPr>
              <p:cNvPr id="42073" name="Line 99"/>
              <p:cNvSpPr>
                <a:spLocks noChangeShapeType="1"/>
              </p:cNvSpPr>
              <p:nvPr/>
            </p:nvSpPr>
            <p:spPr bwMode="auto">
              <a:xfrm flipH="1">
                <a:off x="2458" y="2700"/>
                <a:ext cx="196" cy="199"/>
              </a:xfrm>
              <a:prstGeom prst="line">
                <a:avLst/>
              </a:prstGeom>
              <a:noFill/>
              <a:ln w="3175">
                <a:solidFill>
                  <a:srgbClr val="000000"/>
                </a:solidFill>
                <a:round/>
                <a:headEnd/>
                <a:tailEnd/>
              </a:ln>
            </p:spPr>
            <p:txBody>
              <a:bodyPr>
                <a:prstTxWarp prst="textNoShape">
                  <a:avLst/>
                </a:prstTxWarp>
              </a:bodyPr>
              <a:lstStyle/>
              <a:p>
                <a:endParaRPr lang="en-US"/>
              </a:p>
            </p:txBody>
          </p:sp>
          <p:sp>
            <p:nvSpPr>
              <p:cNvPr id="42074" name="Line 100"/>
              <p:cNvSpPr>
                <a:spLocks noChangeShapeType="1"/>
              </p:cNvSpPr>
              <p:nvPr/>
            </p:nvSpPr>
            <p:spPr bwMode="auto">
              <a:xfrm>
                <a:off x="2415" y="2769"/>
                <a:ext cx="288" cy="66"/>
              </a:xfrm>
              <a:prstGeom prst="line">
                <a:avLst/>
              </a:prstGeom>
              <a:noFill/>
              <a:ln w="3175">
                <a:solidFill>
                  <a:srgbClr val="000000"/>
                </a:solidFill>
                <a:round/>
                <a:headEnd/>
                <a:tailEnd/>
              </a:ln>
            </p:spPr>
            <p:txBody>
              <a:bodyPr>
                <a:prstTxWarp prst="textNoShape">
                  <a:avLst/>
                </a:prstTxWarp>
              </a:bodyPr>
              <a:lstStyle/>
              <a:p>
                <a:endParaRPr lang="en-US"/>
              </a:p>
            </p:txBody>
          </p:sp>
          <p:sp>
            <p:nvSpPr>
              <p:cNvPr id="42075" name="Oval 101"/>
              <p:cNvSpPr>
                <a:spLocks noChangeArrowheads="1"/>
              </p:cNvSpPr>
              <p:nvPr/>
            </p:nvSpPr>
            <p:spPr bwMode="auto">
              <a:xfrm>
                <a:off x="2531" y="2778"/>
                <a:ext cx="47" cy="46"/>
              </a:xfrm>
              <a:prstGeom prst="ellipse">
                <a:avLst/>
              </a:prstGeom>
              <a:solidFill>
                <a:srgbClr val="FFFFFF"/>
              </a:solidFill>
              <a:ln w="3175">
                <a:solidFill>
                  <a:srgbClr val="000000"/>
                </a:solidFill>
                <a:round/>
                <a:headEnd/>
                <a:tailEnd/>
              </a:ln>
            </p:spPr>
            <p:txBody>
              <a:bodyPr>
                <a:prstTxWarp prst="textNoShape">
                  <a:avLst/>
                </a:prstTxWarp>
              </a:bodyPr>
              <a:lstStyle/>
              <a:p>
                <a:endParaRPr lang="en-US" sz="1600" b="1">
                  <a:latin typeface="Century Gothic" pitchFamily="-1" charset="0"/>
                </a:endParaRPr>
              </a:p>
            </p:txBody>
          </p:sp>
          <p:sp>
            <p:nvSpPr>
              <p:cNvPr id="42076" name="Oval 102"/>
              <p:cNvSpPr>
                <a:spLocks noChangeArrowheads="1"/>
              </p:cNvSpPr>
              <p:nvPr/>
            </p:nvSpPr>
            <p:spPr bwMode="auto">
              <a:xfrm>
                <a:off x="2543" y="2790"/>
                <a:ext cx="24" cy="24"/>
              </a:xfrm>
              <a:prstGeom prst="ellipse">
                <a:avLst/>
              </a:prstGeom>
              <a:solidFill>
                <a:srgbClr val="000000"/>
              </a:solidFill>
              <a:ln w="3175">
                <a:solidFill>
                  <a:srgbClr val="000000"/>
                </a:solidFill>
                <a:round/>
                <a:headEnd/>
                <a:tailEnd/>
              </a:ln>
            </p:spPr>
            <p:txBody>
              <a:bodyPr>
                <a:prstTxWarp prst="textNoShape">
                  <a:avLst/>
                </a:prstTxWarp>
              </a:bodyPr>
              <a:lstStyle/>
              <a:p>
                <a:endParaRPr lang="en-US" sz="1600" b="1">
                  <a:latin typeface="Century Gothic" pitchFamily="-1" charset="0"/>
                </a:endParaRPr>
              </a:p>
            </p:txBody>
          </p:sp>
          <p:sp>
            <p:nvSpPr>
              <p:cNvPr id="42077" name="Rectangle 103"/>
              <p:cNvSpPr>
                <a:spLocks noChangeArrowheads="1"/>
              </p:cNvSpPr>
              <p:nvPr/>
            </p:nvSpPr>
            <p:spPr bwMode="auto">
              <a:xfrm>
                <a:off x="2639" y="2585"/>
                <a:ext cx="312" cy="11"/>
              </a:xfrm>
              <a:prstGeom prst="rect">
                <a:avLst/>
              </a:prstGeom>
              <a:solidFill>
                <a:srgbClr val="C00000"/>
              </a:solidFill>
              <a:ln w="3175">
                <a:solidFill>
                  <a:srgbClr val="C00000"/>
                </a:solidFill>
                <a:miter lim="800000"/>
                <a:headEnd/>
                <a:tailEnd/>
              </a:ln>
            </p:spPr>
            <p:txBody>
              <a:bodyPr>
                <a:prstTxWarp prst="textNoShape">
                  <a:avLst/>
                </a:prstTxWarp>
              </a:bodyPr>
              <a:lstStyle/>
              <a:p>
                <a:endParaRPr lang="en-US" sz="1600" b="1">
                  <a:latin typeface="Century Gothic" pitchFamily="-1" charset="0"/>
                </a:endParaRPr>
              </a:p>
            </p:txBody>
          </p:sp>
          <p:sp>
            <p:nvSpPr>
              <p:cNvPr id="42078" name="Freeform 104"/>
              <p:cNvSpPr>
                <a:spLocks/>
              </p:cNvSpPr>
              <p:nvPr/>
            </p:nvSpPr>
            <p:spPr bwMode="auto">
              <a:xfrm>
                <a:off x="2754" y="2660"/>
                <a:ext cx="230" cy="147"/>
              </a:xfrm>
              <a:custGeom>
                <a:avLst/>
                <a:gdLst>
                  <a:gd name="T0" fmla="*/ 0 w 920"/>
                  <a:gd name="T1" fmla="*/ 0 h 587"/>
                  <a:gd name="T2" fmla="*/ 0 w 920"/>
                  <a:gd name="T3" fmla="*/ 0 h 587"/>
                  <a:gd name="T4" fmla="*/ 0 w 920"/>
                  <a:gd name="T5" fmla="*/ 0 h 587"/>
                  <a:gd name="T6" fmla="*/ 0 w 920"/>
                  <a:gd name="T7" fmla="*/ 0 h 587"/>
                  <a:gd name="T8" fmla="*/ 0 w 920"/>
                  <a:gd name="T9" fmla="*/ 0 h 587"/>
                  <a:gd name="T10" fmla="*/ 0 60000 65536"/>
                  <a:gd name="T11" fmla="*/ 0 60000 65536"/>
                  <a:gd name="T12" fmla="*/ 0 60000 65536"/>
                  <a:gd name="T13" fmla="*/ 0 60000 65536"/>
                  <a:gd name="T14" fmla="*/ 0 60000 65536"/>
                  <a:gd name="T15" fmla="*/ 0 w 920"/>
                  <a:gd name="T16" fmla="*/ 0 h 587"/>
                  <a:gd name="T17" fmla="*/ 920 w 920"/>
                  <a:gd name="T18" fmla="*/ 587 h 587"/>
                </a:gdLst>
                <a:ahLst/>
                <a:cxnLst>
                  <a:cxn ang="T10">
                    <a:pos x="T0" y="T1"/>
                  </a:cxn>
                  <a:cxn ang="T11">
                    <a:pos x="T2" y="T3"/>
                  </a:cxn>
                  <a:cxn ang="T12">
                    <a:pos x="T4" y="T5"/>
                  </a:cxn>
                  <a:cxn ang="T13">
                    <a:pos x="T6" y="T7"/>
                  </a:cxn>
                  <a:cxn ang="T14">
                    <a:pos x="T8" y="T9"/>
                  </a:cxn>
                </a:cxnLst>
                <a:rect l="T15" t="T16" r="T17" b="T18"/>
                <a:pathLst>
                  <a:path w="920" h="587">
                    <a:moveTo>
                      <a:pt x="18" y="587"/>
                    </a:moveTo>
                    <a:lnTo>
                      <a:pt x="920" y="23"/>
                    </a:lnTo>
                    <a:lnTo>
                      <a:pt x="904" y="0"/>
                    </a:lnTo>
                    <a:lnTo>
                      <a:pt x="0" y="556"/>
                    </a:lnTo>
                    <a:lnTo>
                      <a:pt x="18" y="587"/>
                    </a:lnTo>
                    <a:close/>
                  </a:path>
                </a:pathLst>
              </a:custGeom>
              <a:solidFill>
                <a:srgbClr val="C00000"/>
              </a:solidFill>
              <a:ln w="3175">
                <a:solidFill>
                  <a:srgbClr val="C00000"/>
                </a:solidFill>
                <a:round/>
                <a:headEnd/>
                <a:tailEnd/>
              </a:ln>
            </p:spPr>
            <p:txBody>
              <a:bodyPr>
                <a:prstTxWarp prst="textNoShape">
                  <a:avLst/>
                </a:prstTxWarp>
              </a:bodyPr>
              <a:lstStyle/>
              <a:p>
                <a:endParaRPr lang="en-US"/>
              </a:p>
            </p:txBody>
          </p:sp>
          <p:sp>
            <p:nvSpPr>
              <p:cNvPr id="42079" name="Freeform 105"/>
              <p:cNvSpPr>
                <a:spLocks/>
              </p:cNvSpPr>
              <p:nvPr/>
            </p:nvSpPr>
            <p:spPr bwMode="auto">
              <a:xfrm>
                <a:off x="2627" y="2568"/>
                <a:ext cx="144" cy="242"/>
              </a:xfrm>
              <a:custGeom>
                <a:avLst/>
                <a:gdLst>
                  <a:gd name="T0" fmla="*/ 0 w 574"/>
                  <a:gd name="T1" fmla="*/ 0 h 969"/>
                  <a:gd name="T2" fmla="*/ 0 w 574"/>
                  <a:gd name="T3" fmla="*/ 0 h 969"/>
                  <a:gd name="T4" fmla="*/ 0 w 574"/>
                  <a:gd name="T5" fmla="*/ 0 h 969"/>
                  <a:gd name="T6" fmla="*/ 0 w 574"/>
                  <a:gd name="T7" fmla="*/ 0 h 969"/>
                  <a:gd name="T8" fmla="*/ 0 w 574"/>
                  <a:gd name="T9" fmla="*/ 0 h 969"/>
                  <a:gd name="T10" fmla="*/ 0 60000 65536"/>
                  <a:gd name="T11" fmla="*/ 0 60000 65536"/>
                  <a:gd name="T12" fmla="*/ 0 60000 65536"/>
                  <a:gd name="T13" fmla="*/ 0 60000 65536"/>
                  <a:gd name="T14" fmla="*/ 0 60000 65536"/>
                  <a:gd name="T15" fmla="*/ 0 w 574"/>
                  <a:gd name="T16" fmla="*/ 0 h 969"/>
                  <a:gd name="T17" fmla="*/ 574 w 574"/>
                  <a:gd name="T18" fmla="*/ 969 h 969"/>
                </a:gdLst>
                <a:ahLst/>
                <a:cxnLst>
                  <a:cxn ang="T10">
                    <a:pos x="T0" y="T1"/>
                  </a:cxn>
                  <a:cxn ang="T11">
                    <a:pos x="T2" y="T3"/>
                  </a:cxn>
                  <a:cxn ang="T12">
                    <a:pos x="T4" y="T5"/>
                  </a:cxn>
                  <a:cxn ang="T13">
                    <a:pos x="T6" y="T7"/>
                  </a:cxn>
                  <a:cxn ang="T14">
                    <a:pos x="T8" y="T9"/>
                  </a:cxn>
                </a:cxnLst>
                <a:rect l="T15" t="T16" r="T17" b="T18"/>
                <a:pathLst>
                  <a:path w="574" h="969">
                    <a:moveTo>
                      <a:pt x="19" y="0"/>
                    </a:moveTo>
                    <a:lnTo>
                      <a:pt x="0" y="21"/>
                    </a:lnTo>
                    <a:lnTo>
                      <a:pt x="540" y="969"/>
                    </a:lnTo>
                    <a:lnTo>
                      <a:pt x="574" y="953"/>
                    </a:lnTo>
                    <a:lnTo>
                      <a:pt x="19" y="0"/>
                    </a:lnTo>
                    <a:close/>
                  </a:path>
                </a:pathLst>
              </a:custGeom>
              <a:solidFill>
                <a:srgbClr val="C00000"/>
              </a:solidFill>
              <a:ln w="3175">
                <a:solidFill>
                  <a:srgbClr val="C00000"/>
                </a:solidFill>
                <a:round/>
                <a:headEnd/>
                <a:tailEnd/>
              </a:ln>
            </p:spPr>
            <p:txBody>
              <a:bodyPr>
                <a:prstTxWarp prst="textNoShape">
                  <a:avLst/>
                </a:prstTxWarp>
              </a:bodyPr>
              <a:lstStyle/>
              <a:p>
                <a:endParaRPr lang="en-US"/>
              </a:p>
            </p:txBody>
          </p:sp>
          <p:sp>
            <p:nvSpPr>
              <p:cNvPr id="42080" name="Freeform 106"/>
              <p:cNvSpPr>
                <a:spLocks/>
              </p:cNvSpPr>
              <p:nvPr/>
            </p:nvSpPr>
            <p:spPr bwMode="auto">
              <a:xfrm>
                <a:off x="2550" y="2566"/>
                <a:ext cx="88" cy="231"/>
              </a:xfrm>
              <a:custGeom>
                <a:avLst/>
                <a:gdLst>
                  <a:gd name="T0" fmla="*/ 0 w 353"/>
                  <a:gd name="T1" fmla="*/ 0 h 927"/>
                  <a:gd name="T2" fmla="*/ 0 w 353"/>
                  <a:gd name="T3" fmla="*/ 0 h 927"/>
                  <a:gd name="T4" fmla="*/ 0 w 353"/>
                  <a:gd name="T5" fmla="*/ 0 h 927"/>
                  <a:gd name="T6" fmla="*/ 0 w 353"/>
                  <a:gd name="T7" fmla="*/ 0 h 927"/>
                  <a:gd name="T8" fmla="*/ 0 w 353"/>
                  <a:gd name="T9" fmla="*/ 0 h 927"/>
                  <a:gd name="T10" fmla="*/ 0 60000 65536"/>
                  <a:gd name="T11" fmla="*/ 0 60000 65536"/>
                  <a:gd name="T12" fmla="*/ 0 60000 65536"/>
                  <a:gd name="T13" fmla="*/ 0 60000 65536"/>
                  <a:gd name="T14" fmla="*/ 0 60000 65536"/>
                  <a:gd name="T15" fmla="*/ 0 w 353"/>
                  <a:gd name="T16" fmla="*/ 0 h 927"/>
                  <a:gd name="T17" fmla="*/ 353 w 353"/>
                  <a:gd name="T18" fmla="*/ 927 h 927"/>
                </a:gdLst>
                <a:ahLst/>
                <a:cxnLst>
                  <a:cxn ang="T10">
                    <a:pos x="T0" y="T1"/>
                  </a:cxn>
                  <a:cxn ang="T11">
                    <a:pos x="T2" y="T3"/>
                  </a:cxn>
                  <a:cxn ang="T12">
                    <a:pos x="T4" y="T5"/>
                  </a:cxn>
                  <a:cxn ang="T13">
                    <a:pos x="T6" y="T7"/>
                  </a:cxn>
                  <a:cxn ang="T14">
                    <a:pos x="T8" y="T9"/>
                  </a:cxn>
                </a:cxnLst>
                <a:rect l="T15" t="T16" r="T17" b="T18"/>
                <a:pathLst>
                  <a:path w="353" h="927">
                    <a:moveTo>
                      <a:pt x="330" y="0"/>
                    </a:moveTo>
                    <a:lnTo>
                      <a:pt x="0" y="927"/>
                    </a:lnTo>
                    <a:lnTo>
                      <a:pt x="38" y="927"/>
                    </a:lnTo>
                    <a:lnTo>
                      <a:pt x="353" y="48"/>
                    </a:lnTo>
                    <a:lnTo>
                      <a:pt x="330" y="0"/>
                    </a:lnTo>
                    <a:close/>
                  </a:path>
                </a:pathLst>
              </a:custGeom>
              <a:solidFill>
                <a:srgbClr val="C00000"/>
              </a:solidFill>
              <a:ln w="3175">
                <a:solidFill>
                  <a:srgbClr val="C00000"/>
                </a:solidFill>
                <a:round/>
                <a:headEnd/>
                <a:tailEnd/>
              </a:ln>
            </p:spPr>
            <p:txBody>
              <a:bodyPr>
                <a:prstTxWarp prst="textNoShape">
                  <a:avLst/>
                </a:prstTxWarp>
              </a:bodyPr>
              <a:lstStyle/>
              <a:p>
                <a:endParaRPr lang="en-US"/>
              </a:p>
            </p:txBody>
          </p:sp>
          <p:sp>
            <p:nvSpPr>
              <p:cNvPr id="42081" name="Rectangle 107"/>
              <p:cNvSpPr>
                <a:spLocks noChangeArrowheads="1"/>
              </p:cNvSpPr>
              <p:nvPr/>
            </p:nvSpPr>
            <p:spPr bwMode="auto">
              <a:xfrm>
                <a:off x="2549" y="2797"/>
                <a:ext cx="218" cy="10"/>
              </a:xfrm>
              <a:prstGeom prst="rect">
                <a:avLst/>
              </a:prstGeom>
              <a:solidFill>
                <a:srgbClr val="C00000"/>
              </a:solidFill>
              <a:ln w="3175">
                <a:solidFill>
                  <a:srgbClr val="C00000"/>
                </a:solidFill>
                <a:miter lim="800000"/>
                <a:headEnd/>
                <a:tailEnd/>
              </a:ln>
            </p:spPr>
            <p:txBody>
              <a:bodyPr>
                <a:prstTxWarp prst="textNoShape">
                  <a:avLst/>
                </a:prstTxWarp>
              </a:bodyPr>
              <a:lstStyle/>
              <a:p>
                <a:endParaRPr lang="en-US" sz="1600" b="1">
                  <a:latin typeface="Century Gothic" pitchFamily="-1" charset="0"/>
                </a:endParaRPr>
              </a:p>
            </p:txBody>
          </p:sp>
          <p:sp>
            <p:nvSpPr>
              <p:cNvPr id="42082" name="AutoShape 108"/>
              <p:cNvSpPr>
                <a:spLocks noChangeArrowheads="1"/>
              </p:cNvSpPr>
              <p:nvPr/>
            </p:nvSpPr>
            <p:spPr bwMode="auto">
              <a:xfrm>
                <a:off x="2752" y="2793"/>
                <a:ext cx="29" cy="18"/>
              </a:xfrm>
              <a:prstGeom prst="roundRect">
                <a:avLst>
                  <a:gd name="adj" fmla="val 49273"/>
                </a:avLst>
              </a:prstGeom>
              <a:solidFill>
                <a:srgbClr val="C00000"/>
              </a:solidFill>
              <a:ln w="3175">
                <a:solidFill>
                  <a:srgbClr val="C00000"/>
                </a:solidFill>
                <a:round/>
                <a:headEnd/>
                <a:tailEnd/>
              </a:ln>
            </p:spPr>
            <p:txBody>
              <a:bodyPr>
                <a:prstTxWarp prst="textNoShape">
                  <a:avLst/>
                </a:prstTxWarp>
              </a:bodyPr>
              <a:lstStyle/>
              <a:p>
                <a:endParaRPr lang="en-US" sz="1600" b="1">
                  <a:latin typeface="Century Gothic" pitchFamily="-1" charset="0"/>
                </a:endParaRPr>
              </a:p>
            </p:txBody>
          </p:sp>
          <p:sp>
            <p:nvSpPr>
              <p:cNvPr id="42083" name="AutoShape 109"/>
              <p:cNvSpPr>
                <a:spLocks noChangeArrowheads="1"/>
              </p:cNvSpPr>
              <p:nvPr/>
            </p:nvSpPr>
            <p:spPr bwMode="auto">
              <a:xfrm>
                <a:off x="2600" y="2545"/>
                <a:ext cx="117" cy="26"/>
              </a:xfrm>
              <a:prstGeom prst="roundRect">
                <a:avLst>
                  <a:gd name="adj" fmla="val 49514"/>
                </a:avLst>
              </a:prstGeom>
              <a:solidFill>
                <a:srgbClr val="000000"/>
              </a:solidFill>
              <a:ln w="3175">
                <a:solidFill>
                  <a:srgbClr val="000000"/>
                </a:solidFill>
                <a:round/>
                <a:headEnd/>
                <a:tailEnd/>
              </a:ln>
            </p:spPr>
            <p:txBody>
              <a:bodyPr>
                <a:prstTxWarp prst="textNoShape">
                  <a:avLst/>
                </a:prstTxWarp>
              </a:bodyPr>
              <a:lstStyle/>
              <a:p>
                <a:endParaRPr lang="en-US" sz="1600" b="1">
                  <a:latin typeface="Century Gothic" pitchFamily="-1" charset="0"/>
                </a:endParaRPr>
              </a:p>
            </p:txBody>
          </p:sp>
          <p:sp>
            <p:nvSpPr>
              <p:cNvPr id="42084" name="Oval 110"/>
              <p:cNvSpPr>
                <a:spLocks noChangeArrowheads="1"/>
              </p:cNvSpPr>
              <p:nvPr/>
            </p:nvSpPr>
            <p:spPr bwMode="auto">
              <a:xfrm>
                <a:off x="2911" y="2670"/>
                <a:ext cx="301" cy="283"/>
              </a:xfrm>
              <a:prstGeom prst="ellipse">
                <a:avLst/>
              </a:prstGeom>
              <a:noFill/>
              <a:ln w="14288">
                <a:solidFill>
                  <a:srgbClr val="000000"/>
                </a:solidFill>
                <a:round/>
                <a:headEnd/>
                <a:tailEnd/>
              </a:ln>
            </p:spPr>
            <p:txBody>
              <a:bodyPr>
                <a:prstTxWarp prst="textNoShape">
                  <a:avLst/>
                </a:prstTxWarp>
              </a:bodyPr>
              <a:lstStyle/>
              <a:p>
                <a:endParaRPr lang="en-US" sz="1600" b="1">
                  <a:latin typeface="Century Gothic" pitchFamily="-1" charset="0"/>
                </a:endParaRPr>
              </a:p>
            </p:txBody>
          </p:sp>
          <p:sp>
            <p:nvSpPr>
              <p:cNvPr id="42085" name="Line 111"/>
              <p:cNvSpPr>
                <a:spLocks noChangeShapeType="1"/>
              </p:cNvSpPr>
              <p:nvPr/>
            </p:nvSpPr>
            <p:spPr bwMode="auto">
              <a:xfrm>
                <a:off x="2988" y="2693"/>
                <a:ext cx="148" cy="242"/>
              </a:xfrm>
              <a:prstGeom prst="line">
                <a:avLst/>
              </a:prstGeom>
              <a:noFill/>
              <a:ln w="3175">
                <a:solidFill>
                  <a:srgbClr val="000000"/>
                </a:solidFill>
                <a:round/>
                <a:headEnd/>
                <a:tailEnd/>
              </a:ln>
            </p:spPr>
            <p:txBody>
              <a:bodyPr>
                <a:prstTxWarp prst="textNoShape">
                  <a:avLst/>
                </a:prstTxWarp>
              </a:bodyPr>
              <a:lstStyle/>
              <a:p>
                <a:endParaRPr lang="en-US"/>
              </a:p>
            </p:txBody>
          </p:sp>
          <p:sp>
            <p:nvSpPr>
              <p:cNvPr id="42086" name="Line 112"/>
              <p:cNvSpPr>
                <a:spLocks noChangeShapeType="1"/>
              </p:cNvSpPr>
              <p:nvPr/>
            </p:nvSpPr>
            <p:spPr bwMode="auto">
              <a:xfrm flipV="1">
                <a:off x="2988" y="2687"/>
                <a:ext cx="144" cy="246"/>
              </a:xfrm>
              <a:prstGeom prst="line">
                <a:avLst/>
              </a:prstGeom>
              <a:noFill/>
              <a:ln w="3175">
                <a:solidFill>
                  <a:srgbClr val="000000"/>
                </a:solidFill>
                <a:round/>
                <a:headEnd/>
                <a:tailEnd/>
              </a:ln>
            </p:spPr>
            <p:txBody>
              <a:bodyPr>
                <a:prstTxWarp prst="textNoShape">
                  <a:avLst/>
                </a:prstTxWarp>
              </a:bodyPr>
              <a:lstStyle/>
              <a:p>
                <a:endParaRPr lang="en-US"/>
              </a:p>
            </p:txBody>
          </p:sp>
          <p:sp>
            <p:nvSpPr>
              <p:cNvPr id="42087" name="Line 113"/>
              <p:cNvSpPr>
                <a:spLocks noChangeShapeType="1"/>
              </p:cNvSpPr>
              <p:nvPr/>
            </p:nvSpPr>
            <p:spPr bwMode="auto">
              <a:xfrm>
                <a:off x="2640" y="2352"/>
                <a:ext cx="297" cy="1"/>
              </a:xfrm>
              <a:prstGeom prst="line">
                <a:avLst/>
              </a:prstGeom>
              <a:noFill/>
              <a:ln w="3175">
                <a:solidFill>
                  <a:srgbClr val="000000"/>
                </a:solidFill>
                <a:round/>
                <a:headEnd/>
                <a:tailEnd/>
              </a:ln>
            </p:spPr>
            <p:txBody>
              <a:bodyPr>
                <a:prstTxWarp prst="textNoShape">
                  <a:avLst/>
                </a:prstTxWarp>
              </a:bodyPr>
              <a:lstStyle/>
              <a:p>
                <a:endParaRPr lang="en-US"/>
              </a:p>
            </p:txBody>
          </p:sp>
          <p:sp>
            <p:nvSpPr>
              <p:cNvPr id="42088" name="Line 114"/>
              <p:cNvSpPr>
                <a:spLocks noChangeShapeType="1"/>
              </p:cNvSpPr>
              <p:nvPr/>
            </p:nvSpPr>
            <p:spPr bwMode="auto">
              <a:xfrm>
                <a:off x="2932" y="2742"/>
                <a:ext cx="263" cy="139"/>
              </a:xfrm>
              <a:prstGeom prst="line">
                <a:avLst/>
              </a:prstGeom>
              <a:noFill/>
              <a:ln w="3175">
                <a:solidFill>
                  <a:srgbClr val="000000"/>
                </a:solidFill>
                <a:round/>
                <a:headEnd/>
                <a:tailEnd/>
              </a:ln>
            </p:spPr>
            <p:txBody>
              <a:bodyPr>
                <a:prstTxWarp prst="textNoShape">
                  <a:avLst/>
                </a:prstTxWarp>
              </a:bodyPr>
              <a:lstStyle/>
              <a:p>
                <a:endParaRPr lang="en-US"/>
              </a:p>
            </p:txBody>
          </p:sp>
          <p:sp>
            <p:nvSpPr>
              <p:cNvPr id="42089" name="Line 115"/>
              <p:cNvSpPr>
                <a:spLocks noChangeShapeType="1"/>
              </p:cNvSpPr>
              <p:nvPr/>
            </p:nvSpPr>
            <p:spPr bwMode="auto">
              <a:xfrm flipH="1">
                <a:off x="3060" y="2680"/>
                <a:ext cx="2" cy="273"/>
              </a:xfrm>
              <a:prstGeom prst="line">
                <a:avLst/>
              </a:prstGeom>
              <a:noFill/>
              <a:ln w="3175">
                <a:solidFill>
                  <a:srgbClr val="000000"/>
                </a:solidFill>
                <a:round/>
                <a:headEnd/>
                <a:tailEnd/>
              </a:ln>
            </p:spPr>
            <p:txBody>
              <a:bodyPr>
                <a:prstTxWarp prst="textNoShape">
                  <a:avLst/>
                </a:prstTxWarp>
              </a:bodyPr>
              <a:lstStyle/>
              <a:p>
                <a:endParaRPr lang="en-US"/>
              </a:p>
            </p:txBody>
          </p:sp>
          <p:sp>
            <p:nvSpPr>
              <p:cNvPr id="42090" name="Line 116"/>
              <p:cNvSpPr>
                <a:spLocks noChangeShapeType="1"/>
              </p:cNvSpPr>
              <p:nvPr/>
            </p:nvSpPr>
            <p:spPr bwMode="auto">
              <a:xfrm flipV="1">
                <a:off x="2938" y="2742"/>
                <a:ext cx="251" cy="141"/>
              </a:xfrm>
              <a:prstGeom prst="line">
                <a:avLst/>
              </a:prstGeom>
              <a:noFill/>
              <a:ln w="3175">
                <a:solidFill>
                  <a:srgbClr val="000000"/>
                </a:solidFill>
                <a:round/>
                <a:headEnd/>
                <a:tailEnd/>
              </a:ln>
            </p:spPr>
            <p:txBody>
              <a:bodyPr>
                <a:prstTxWarp prst="textNoShape">
                  <a:avLst/>
                </a:prstTxWarp>
              </a:bodyPr>
              <a:lstStyle/>
              <a:p>
                <a:endParaRPr lang="en-US"/>
              </a:p>
            </p:txBody>
          </p:sp>
          <p:sp>
            <p:nvSpPr>
              <p:cNvPr id="42091" name="Line 117"/>
              <p:cNvSpPr>
                <a:spLocks noChangeShapeType="1"/>
              </p:cNvSpPr>
              <p:nvPr/>
            </p:nvSpPr>
            <p:spPr bwMode="auto">
              <a:xfrm flipV="1">
                <a:off x="3033" y="2806"/>
                <a:ext cx="53" cy="14"/>
              </a:xfrm>
              <a:prstGeom prst="line">
                <a:avLst/>
              </a:prstGeom>
              <a:noFill/>
              <a:ln w="3175">
                <a:solidFill>
                  <a:srgbClr val="000000"/>
                </a:solidFill>
                <a:round/>
                <a:headEnd/>
                <a:tailEnd/>
              </a:ln>
            </p:spPr>
            <p:txBody>
              <a:bodyPr>
                <a:prstTxWarp prst="textNoShape">
                  <a:avLst/>
                </a:prstTxWarp>
              </a:bodyPr>
              <a:lstStyle/>
              <a:p>
                <a:endParaRPr lang="en-US"/>
              </a:p>
            </p:txBody>
          </p:sp>
          <p:sp>
            <p:nvSpPr>
              <p:cNvPr id="42092" name="Line 118"/>
              <p:cNvSpPr>
                <a:spLocks noChangeShapeType="1"/>
              </p:cNvSpPr>
              <p:nvPr/>
            </p:nvSpPr>
            <p:spPr bwMode="auto">
              <a:xfrm>
                <a:off x="2961" y="2715"/>
                <a:ext cx="208" cy="198"/>
              </a:xfrm>
              <a:prstGeom prst="line">
                <a:avLst/>
              </a:prstGeom>
              <a:noFill/>
              <a:ln w="3175">
                <a:solidFill>
                  <a:srgbClr val="000000"/>
                </a:solidFill>
                <a:round/>
                <a:headEnd/>
                <a:tailEnd/>
              </a:ln>
            </p:spPr>
            <p:txBody>
              <a:bodyPr>
                <a:prstTxWarp prst="textNoShape">
                  <a:avLst/>
                </a:prstTxWarp>
              </a:bodyPr>
              <a:lstStyle/>
              <a:p>
                <a:endParaRPr lang="en-US"/>
              </a:p>
            </p:txBody>
          </p:sp>
          <p:sp>
            <p:nvSpPr>
              <p:cNvPr id="42093" name="Line 119"/>
              <p:cNvSpPr>
                <a:spLocks noChangeShapeType="1"/>
              </p:cNvSpPr>
              <p:nvPr/>
            </p:nvSpPr>
            <p:spPr bwMode="auto">
              <a:xfrm>
                <a:off x="3024" y="2676"/>
                <a:ext cx="74" cy="270"/>
              </a:xfrm>
              <a:prstGeom prst="line">
                <a:avLst/>
              </a:prstGeom>
              <a:noFill/>
              <a:ln w="3175">
                <a:solidFill>
                  <a:srgbClr val="000000"/>
                </a:solidFill>
                <a:round/>
                <a:headEnd/>
                <a:tailEnd/>
              </a:ln>
            </p:spPr>
            <p:txBody>
              <a:bodyPr>
                <a:prstTxWarp prst="textNoShape">
                  <a:avLst/>
                </a:prstTxWarp>
              </a:bodyPr>
              <a:lstStyle/>
              <a:p>
                <a:endParaRPr lang="en-US"/>
              </a:p>
            </p:txBody>
          </p:sp>
          <p:sp>
            <p:nvSpPr>
              <p:cNvPr id="42094" name="Line 120"/>
              <p:cNvSpPr>
                <a:spLocks noChangeShapeType="1"/>
              </p:cNvSpPr>
              <p:nvPr/>
            </p:nvSpPr>
            <p:spPr bwMode="auto">
              <a:xfrm flipH="1">
                <a:off x="3050" y="2772"/>
                <a:ext cx="19" cy="71"/>
              </a:xfrm>
              <a:prstGeom prst="line">
                <a:avLst/>
              </a:prstGeom>
              <a:noFill/>
              <a:ln w="3175">
                <a:solidFill>
                  <a:srgbClr val="000000"/>
                </a:solidFill>
                <a:round/>
                <a:headEnd/>
                <a:tailEnd/>
              </a:ln>
            </p:spPr>
            <p:txBody>
              <a:bodyPr>
                <a:prstTxWarp prst="textNoShape">
                  <a:avLst/>
                </a:prstTxWarp>
              </a:bodyPr>
              <a:lstStyle/>
              <a:p>
                <a:endParaRPr lang="en-US"/>
              </a:p>
            </p:txBody>
          </p:sp>
          <p:sp>
            <p:nvSpPr>
              <p:cNvPr id="42095" name="Line 121"/>
              <p:cNvSpPr>
                <a:spLocks noChangeShapeType="1"/>
              </p:cNvSpPr>
              <p:nvPr/>
            </p:nvSpPr>
            <p:spPr bwMode="auto">
              <a:xfrm flipH="1">
                <a:off x="2965" y="2710"/>
                <a:ext cx="194" cy="197"/>
              </a:xfrm>
              <a:prstGeom prst="line">
                <a:avLst/>
              </a:prstGeom>
              <a:noFill/>
              <a:ln w="3175">
                <a:solidFill>
                  <a:srgbClr val="000000"/>
                </a:solidFill>
                <a:round/>
                <a:headEnd/>
                <a:tailEnd/>
              </a:ln>
            </p:spPr>
            <p:txBody>
              <a:bodyPr>
                <a:prstTxWarp prst="textNoShape">
                  <a:avLst/>
                </a:prstTxWarp>
              </a:bodyPr>
              <a:lstStyle/>
              <a:p>
                <a:endParaRPr lang="en-US"/>
              </a:p>
            </p:txBody>
          </p:sp>
          <p:sp>
            <p:nvSpPr>
              <p:cNvPr id="42096" name="Line 122"/>
              <p:cNvSpPr>
                <a:spLocks noChangeShapeType="1"/>
              </p:cNvSpPr>
              <p:nvPr/>
            </p:nvSpPr>
            <p:spPr bwMode="auto">
              <a:xfrm>
                <a:off x="2921" y="2777"/>
                <a:ext cx="288" cy="66"/>
              </a:xfrm>
              <a:prstGeom prst="line">
                <a:avLst/>
              </a:prstGeom>
              <a:noFill/>
              <a:ln w="3175">
                <a:solidFill>
                  <a:srgbClr val="000000"/>
                </a:solidFill>
                <a:round/>
                <a:headEnd/>
                <a:tailEnd/>
              </a:ln>
            </p:spPr>
            <p:txBody>
              <a:bodyPr>
                <a:prstTxWarp prst="textNoShape">
                  <a:avLst/>
                </a:prstTxWarp>
              </a:bodyPr>
              <a:lstStyle/>
              <a:p>
                <a:endParaRPr lang="en-US"/>
              </a:p>
            </p:txBody>
          </p:sp>
          <p:sp>
            <p:nvSpPr>
              <p:cNvPr id="42097" name="Oval 123"/>
              <p:cNvSpPr>
                <a:spLocks noChangeArrowheads="1"/>
              </p:cNvSpPr>
              <p:nvPr/>
            </p:nvSpPr>
            <p:spPr bwMode="auto">
              <a:xfrm>
                <a:off x="3038" y="2787"/>
                <a:ext cx="46" cy="47"/>
              </a:xfrm>
              <a:prstGeom prst="ellipse">
                <a:avLst/>
              </a:prstGeom>
              <a:solidFill>
                <a:srgbClr val="FFFFFF"/>
              </a:solidFill>
              <a:ln w="3175">
                <a:solidFill>
                  <a:srgbClr val="000000"/>
                </a:solidFill>
                <a:round/>
                <a:headEnd/>
                <a:tailEnd/>
              </a:ln>
            </p:spPr>
            <p:txBody>
              <a:bodyPr>
                <a:prstTxWarp prst="textNoShape">
                  <a:avLst/>
                </a:prstTxWarp>
              </a:bodyPr>
              <a:lstStyle/>
              <a:p>
                <a:endParaRPr lang="en-US" sz="1600" b="1">
                  <a:latin typeface="Century Gothic" pitchFamily="-1" charset="0"/>
                </a:endParaRPr>
              </a:p>
            </p:txBody>
          </p:sp>
          <p:sp>
            <p:nvSpPr>
              <p:cNvPr id="42098" name="Oval 124"/>
              <p:cNvSpPr>
                <a:spLocks noChangeArrowheads="1"/>
              </p:cNvSpPr>
              <p:nvPr/>
            </p:nvSpPr>
            <p:spPr bwMode="auto">
              <a:xfrm>
                <a:off x="2688" y="2448"/>
                <a:ext cx="25" cy="24"/>
              </a:xfrm>
              <a:prstGeom prst="ellipse">
                <a:avLst/>
              </a:prstGeom>
              <a:solidFill>
                <a:srgbClr val="000000"/>
              </a:solidFill>
              <a:ln w="3175">
                <a:solidFill>
                  <a:srgbClr val="000000"/>
                </a:solidFill>
                <a:round/>
                <a:headEnd/>
                <a:tailEnd/>
              </a:ln>
            </p:spPr>
            <p:txBody>
              <a:bodyPr>
                <a:prstTxWarp prst="textNoShape">
                  <a:avLst/>
                </a:prstTxWarp>
              </a:bodyPr>
              <a:lstStyle/>
              <a:p>
                <a:endParaRPr lang="en-US" sz="1600" b="1">
                  <a:latin typeface="Century Gothic" pitchFamily="-1" charset="0"/>
                </a:endParaRPr>
              </a:p>
            </p:txBody>
          </p:sp>
          <p:sp>
            <p:nvSpPr>
              <p:cNvPr id="42099" name="Oval 125"/>
              <p:cNvSpPr>
                <a:spLocks noChangeArrowheads="1"/>
              </p:cNvSpPr>
              <p:nvPr/>
            </p:nvSpPr>
            <p:spPr bwMode="auto">
              <a:xfrm>
                <a:off x="2547" y="2797"/>
                <a:ext cx="15" cy="14"/>
              </a:xfrm>
              <a:prstGeom prst="ellipse">
                <a:avLst/>
              </a:prstGeom>
              <a:solidFill>
                <a:srgbClr val="FFFFFF"/>
              </a:solidFill>
              <a:ln w="3175">
                <a:solidFill>
                  <a:srgbClr val="000000"/>
                </a:solidFill>
                <a:round/>
                <a:headEnd/>
                <a:tailEnd/>
              </a:ln>
            </p:spPr>
            <p:txBody>
              <a:bodyPr>
                <a:prstTxWarp prst="textNoShape">
                  <a:avLst/>
                </a:prstTxWarp>
              </a:bodyPr>
              <a:lstStyle/>
              <a:p>
                <a:endParaRPr lang="en-US" sz="1600" b="1">
                  <a:latin typeface="Century Gothic" pitchFamily="-1" charset="0"/>
                </a:endParaRPr>
              </a:p>
            </p:txBody>
          </p:sp>
          <p:sp>
            <p:nvSpPr>
              <p:cNvPr id="42100" name="Rectangle 126"/>
              <p:cNvSpPr>
                <a:spLocks noChangeArrowheads="1"/>
              </p:cNvSpPr>
              <p:nvPr/>
            </p:nvSpPr>
            <p:spPr bwMode="auto">
              <a:xfrm>
                <a:off x="2444" y="2768"/>
                <a:ext cx="14" cy="43"/>
              </a:xfrm>
              <a:prstGeom prst="rect">
                <a:avLst/>
              </a:prstGeom>
              <a:solidFill>
                <a:srgbClr val="E08000"/>
              </a:solidFill>
              <a:ln w="3175">
                <a:solidFill>
                  <a:srgbClr val="000000"/>
                </a:solidFill>
                <a:miter lim="800000"/>
                <a:headEnd/>
                <a:tailEnd/>
              </a:ln>
            </p:spPr>
            <p:txBody>
              <a:bodyPr>
                <a:prstTxWarp prst="textNoShape">
                  <a:avLst/>
                </a:prstTxWarp>
              </a:bodyPr>
              <a:lstStyle/>
              <a:p>
                <a:endParaRPr lang="en-US" sz="1600" b="1">
                  <a:latin typeface="Century Gothic" pitchFamily="-1" charset="0"/>
                </a:endParaRPr>
              </a:p>
            </p:txBody>
          </p:sp>
          <p:sp>
            <p:nvSpPr>
              <p:cNvPr id="42101" name="Rectangle 127"/>
              <p:cNvSpPr>
                <a:spLocks noChangeArrowheads="1"/>
              </p:cNvSpPr>
              <p:nvPr/>
            </p:nvSpPr>
            <p:spPr bwMode="auto">
              <a:xfrm>
                <a:off x="2784" y="2400"/>
                <a:ext cx="15" cy="42"/>
              </a:xfrm>
              <a:prstGeom prst="rect">
                <a:avLst/>
              </a:prstGeom>
              <a:solidFill>
                <a:srgbClr val="E08000"/>
              </a:solidFill>
              <a:ln w="3175">
                <a:solidFill>
                  <a:srgbClr val="000000"/>
                </a:solidFill>
                <a:miter lim="800000"/>
                <a:headEnd/>
                <a:tailEnd/>
              </a:ln>
            </p:spPr>
            <p:txBody>
              <a:bodyPr>
                <a:prstTxWarp prst="textNoShape">
                  <a:avLst/>
                </a:prstTxWarp>
              </a:bodyPr>
              <a:lstStyle/>
              <a:p>
                <a:endParaRPr lang="en-US" sz="1600" b="1">
                  <a:latin typeface="Century Gothic" pitchFamily="-1" charset="0"/>
                </a:endParaRPr>
              </a:p>
            </p:txBody>
          </p:sp>
          <p:sp>
            <p:nvSpPr>
              <p:cNvPr id="42102" name="Rectangle 128"/>
              <p:cNvSpPr>
                <a:spLocks noChangeArrowheads="1"/>
              </p:cNvSpPr>
              <p:nvPr/>
            </p:nvSpPr>
            <p:spPr bwMode="auto">
              <a:xfrm>
                <a:off x="2946" y="2806"/>
                <a:ext cx="15" cy="42"/>
              </a:xfrm>
              <a:prstGeom prst="rect">
                <a:avLst/>
              </a:prstGeom>
              <a:solidFill>
                <a:srgbClr val="E08000"/>
              </a:solidFill>
              <a:ln w="3175">
                <a:solidFill>
                  <a:srgbClr val="000000"/>
                </a:solidFill>
                <a:miter lim="800000"/>
                <a:headEnd/>
                <a:tailEnd/>
              </a:ln>
            </p:spPr>
            <p:txBody>
              <a:bodyPr>
                <a:prstTxWarp prst="textNoShape">
                  <a:avLst/>
                </a:prstTxWarp>
              </a:bodyPr>
              <a:lstStyle/>
              <a:p>
                <a:endParaRPr lang="en-US" sz="1600" b="1">
                  <a:latin typeface="Century Gothic" pitchFamily="-1" charset="0"/>
                </a:endParaRPr>
              </a:p>
            </p:txBody>
          </p:sp>
          <p:sp>
            <p:nvSpPr>
              <p:cNvPr id="42103" name="Rectangle 129"/>
              <p:cNvSpPr>
                <a:spLocks noChangeArrowheads="1"/>
              </p:cNvSpPr>
              <p:nvPr/>
            </p:nvSpPr>
            <p:spPr bwMode="auto">
              <a:xfrm>
                <a:off x="3161" y="2776"/>
                <a:ext cx="14" cy="42"/>
              </a:xfrm>
              <a:prstGeom prst="rect">
                <a:avLst/>
              </a:prstGeom>
              <a:solidFill>
                <a:srgbClr val="E08000"/>
              </a:solidFill>
              <a:ln w="3175">
                <a:solidFill>
                  <a:srgbClr val="000000"/>
                </a:solidFill>
                <a:miter lim="800000"/>
                <a:headEnd/>
                <a:tailEnd/>
              </a:ln>
            </p:spPr>
            <p:txBody>
              <a:bodyPr>
                <a:prstTxWarp prst="textNoShape">
                  <a:avLst/>
                </a:prstTxWarp>
              </a:bodyPr>
              <a:lstStyle/>
              <a:p>
                <a:endParaRPr lang="en-US" sz="1600" b="1">
                  <a:latin typeface="Century Gothic" pitchFamily="-1" charset="0"/>
                </a:endParaRPr>
              </a:p>
            </p:txBody>
          </p:sp>
          <p:sp>
            <p:nvSpPr>
              <p:cNvPr id="42104" name="Freeform 130"/>
              <p:cNvSpPr>
                <a:spLocks/>
              </p:cNvSpPr>
              <p:nvPr/>
            </p:nvSpPr>
            <p:spPr bwMode="auto">
              <a:xfrm>
                <a:off x="2927" y="2558"/>
                <a:ext cx="136" cy="248"/>
              </a:xfrm>
              <a:custGeom>
                <a:avLst/>
                <a:gdLst>
                  <a:gd name="T0" fmla="*/ 0 w 547"/>
                  <a:gd name="T1" fmla="*/ 0 h 994"/>
                  <a:gd name="T2" fmla="*/ 0 w 547"/>
                  <a:gd name="T3" fmla="*/ 0 h 994"/>
                  <a:gd name="T4" fmla="*/ 0 w 547"/>
                  <a:gd name="T5" fmla="*/ 0 h 994"/>
                  <a:gd name="T6" fmla="*/ 0 w 547"/>
                  <a:gd name="T7" fmla="*/ 0 h 994"/>
                  <a:gd name="T8" fmla="*/ 0 w 547"/>
                  <a:gd name="T9" fmla="*/ 0 h 994"/>
                  <a:gd name="T10" fmla="*/ 0 60000 65536"/>
                  <a:gd name="T11" fmla="*/ 0 60000 65536"/>
                  <a:gd name="T12" fmla="*/ 0 60000 65536"/>
                  <a:gd name="T13" fmla="*/ 0 60000 65536"/>
                  <a:gd name="T14" fmla="*/ 0 60000 65536"/>
                  <a:gd name="T15" fmla="*/ 0 w 547"/>
                  <a:gd name="T16" fmla="*/ 0 h 994"/>
                  <a:gd name="T17" fmla="*/ 547 w 547"/>
                  <a:gd name="T18" fmla="*/ 994 h 994"/>
                </a:gdLst>
                <a:ahLst/>
                <a:cxnLst>
                  <a:cxn ang="T10">
                    <a:pos x="T0" y="T1"/>
                  </a:cxn>
                  <a:cxn ang="T11">
                    <a:pos x="T2" y="T3"/>
                  </a:cxn>
                  <a:cxn ang="T12">
                    <a:pos x="T4" y="T5"/>
                  </a:cxn>
                  <a:cxn ang="T13">
                    <a:pos x="T6" y="T7"/>
                  </a:cxn>
                  <a:cxn ang="T14">
                    <a:pos x="T8" y="T9"/>
                  </a:cxn>
                </a:cxnLst>
                <a:rect l="T15" t="T16" r="T17" b="T18"/>
                <a:pathLst>
                  <a:path w="547" h="994">
                    <a:moveTo>
                      <a:pt x="0" y="3"/>
                    </a:moveTo>
                    <a:lnTo>
                      <a:pt x="26" y="0"/>
                    </a:lnTo>
                    <a:lnTo>
                      <a:pt x="547" y="982"/>
                    </a:lnTo>
                    <a:lnTo>
                      <a:pt x="529" y="994"/>
                    </a:lnTo>
                    <a:lnTo>
                      <a:pt x="0" y="3"/>
                    </a:lnTo>
                    <a:close/>
                  </a:path>
                </a:pathLst>
              </a:custGeom>
              <a:solidFill>
                <a:srgbClr val="C00000"/>
              </a:solidFill>
              <a:ln w="3175">
                <a:solidFill>
                  <a:srgbClr val="C00000"/>
                </a:solidFill>
                <a:round/>
                <a:headEnd/>
                <a:tailEnd/>
              </a:ln>
            </p:spPr>
            <p:txBody>
              <a:bodyPr>
                <a:prstTxWarp prst="textNoShape">
                  <a:avLst/>
                </a:prstTxWarp>
              </a:bodyPr>
              <a:lstStyle/>
              <a:p>
                <a:endParaRPr lang="en-US"/>
              </a:p>
            </p:txBody>
          </p:sp>
          <p:sp>
            <p:nvSpPr>
              <p:cNvPr id="42105" name="Oval 131"/>
              <p:cNvSpPr>
                <a:spLocks noChangeArrowheads="1"/>
              </p:cNvSpPr>
              <p:nvPr/>
            </p:nvSpPr>
            <p:spPr bwMode="auto">
              <a:xfrm>
                <a:off x="3054" y="2806"/>
                <a:ext cx="15" cy="14"/>
              </a:xfrm>
              <a:prstGeom prst="ellipse">
                <a:avLst/>
              </a:prstGeom>
              <a:solidFill>
                <a:srgbClr val="FFFFFF"/>
              </a:solidFill>
              <a:ln w="3175">
                <a:solidFill>
                  <a:srgbClr val="000000"/>
                </a:solidFill>
                <a:round/>
                <a:headEnd/>
                <a:tailEnd/>
              </a:ln>
            </p:spPr>
            <p:txBody>
              <a:bodyPr>
                <a:prstTxWarp prst="textNoShape">
                  <a:avLst/>
                </a:prstTxWarp>
              </a:bodyPr>
              <a:lstStyle/>
              <a:p>
                <a:endParaRPr lang="en-US" sz="1600" b="1">
                  <a:latin typeface="Century Gothic" pitchFamily="-1" charset="0"/>
                </a:endParaRPr>
              </a:p>
            </p:txBody>
          </p:sp>
          <p:sp>
            <p:nvSpPr>
              <p:cNvPr id="42106" name="Line 132"/>
              <p:cNvSpPr>
                <a:spLocks noChangeShapeType="1"/>
              </p:cNvSpPr>
              <p:nvPr/>
            </p:nvSpPr>
            <p:spPr bwMode="auto">
              <a:xfrm>
                <a:off x="2546" y="2858"/>
                <a:ext cx="215" cy="11"/>
              </a:xfrm>
              <a:prstGeom prst="line">
                <a:avLst/>
              </a:prstGeom>
              <a:noFill/>
              <a:ln w="3175">
                <a:solidFill>
                  <a:srgbClr val="000000"/>
                </a:solidFill>
                <a:round/>
                <a:headEnd/>
                <a:tailEnd/>
              </a:ln>
            </p:spPr>
            <p:txBody>
              <a:bodyPr>
                <a:prstTxWarp prst="textNoShape">
                  <a:avLst/>
                </a:prstTxWarp>
              </a:bodyPr>
              <a:lstStyle/>
              <a:p>
                <a:endParaRPr lang="en-US"/>
              </a:p>
            </p:txBody>
          </p:sp>
          <p:sp>
            <p:nvSpPr>
              <p:cNvPr id="42107" name="AutoShape 133"/>
              <p:cNvSpPr>
                <a:spLocks noChangeArrowheads="1"/>
              </p:cNvSpPr>
              <p:nvPr/>
            </p:nvSpPr>
            <p:spPr bwMode="auto">
              <a:xfrm>
                <a:off x="2905" y="2556"/>
                <a:ext cx="89" cy="8"/>
              </a:xfrm>
              <a:prstGeom prst="roundRect">
                <a:avLst>
                  <a:gd name="adj" fmla="val 50000"/>
                </a:avLst>
              </a:prstGeom>
              <a:solidFill>
                <a:srgbClr val="000000"/>
              </a:solidFill>
              <a:ln w="3175">
                <a:solidFill>
                  <a:srgbClr val="000000"/>
                </a:solidFill>
                <a:round/>
                <a:headEnd/>
                <a:tailEnd/>
              </a:ln>
            </p:spPr>
            <p:txBody>
              <a:bodyPr>
                <a:prstTxWarp prst="textNoShape">
                  <a:avLst/>
                </a:prstTxWarp>
              </a:bodyPr>
              <a:lstStyle/>
              <a:p>
                <a:endParaRPr lang="en-US" sz="1600" b="1">
                  <a:latin typeface="Century Gothic" pitchFamily="-1" charset="0"/>
                </a:endParaRPr>
              </a:p>
            </p:txBody>
          </p:sp>
          <p:sp>
            <p:nvSpPr>
              <p:cNvPr id="42108" name="AutoShape 134"/>
              <p:cNvSpPr>
                <a:spLocks noChangeArrowheads="1"/>
              </p:cNvSpPr>
              <p:nvPr/>
            </p:nvSpPr>
            <p:spPr bwMode="auto">
              <a:xfrm>
                <a:off x="2905" y="2587"/>
                <a:ext cx="8" cy="29"/>
              </a:xfrm>
              <a:prstGeom prst="roundRect">
                <a:avLst>
                  <a:gd name="adj" fmla="val 48569"/>
                </a:avLst>
              </a:prstGeom>
              <a:solidFill>
                <a:srgbClr val="000000"/>
              </a:solidFill>
              <a:ln w="3175">
                <a:solidFill>
                  <a:srgbClr val="000000"/>
                </a:solidFill>
                <a:round/>
                <a:headEnd/>
                <a:tailEnd/>
              </a:ln>
            </p:spPr>
            <p:txBody>
              <a:bodyPr>
                <a:prstTxWarp prst="textNoShape">
                  <a:avLst/>
                </a:prstTxWarp>
              </a:bodyPr>
              <a:lstStyle/>
              <a:p>
                <a:endParaRPr lang="en-US" sz="1600" b="1">
                  <a:latin typeface="Century Gothic" pitchFamily="-1" charset="0"/>
                </a:endParaRPr>
              </a:p>
            </p:txBody>
          </p:sp>
          <p:sp>
            <p:nvSpPr>
              <p:cNvPr id="42109" name="AutoShape 135"/>
              <p:cNvSpPr>
                <a:spLocks noChangeArrowheads="1"/>
              </p:cNvSpPr>
              <p:nvPr/>
            </p:nvSpPr>
            <p:spPr bwMode="auto">
              <a:xfrm>
                <a:off x="2988" y="2556"/>
                <a:ext cx="6" cy="62"/>
              </a:xfrm>
              <a:prstGeom prst="roundRect">
                <a:avLst>
                  <a:gd name="adj" fmla="val 48278"/>
                </a:avLst>
              </a:prstGeom>
              <a:solidFill>
                <a:srgbClr val="000000"/>
              </a:solidFill>
              <a:ln w="3175">
                <a:solidFill>
                  <a:srgbClr val="000000"/>
                </a:solidFill>
                <a:round/>
                <a:headEnd/>
                <a:tailEnd/>
              </a:ln>
            </p:spPr>
            <p:txBody>
              <a:bodyPr>
                <a:prstTxWarp prst="textNoShape">
                  <a:avLst/>
                </a:prstTxWarp>
              </a:bodyPr>
              <a:lstStyle/>
              <a:p>
                <a:endParaRPr lang="en-US" sz="1600" b="1">
                  <a:latin typeface="Century Gothic" pitchFamily="-1" charset="0"/>
                </a:endParaRPr>
              </a:p>
            </p:txBody>
          </p:sp>
          <p:sp>
            <p:nvSpPr>
              <p:cNvPr id="42110" name="AutoShape 136"/>
              <p:cNvSpPr>
                <a:spLocks noChangeArrowheads="1"/>
              </p:cNvSpPr>
              <p:nvPr/>
            </p:nvSpPr>
            <p:spPr bwMode="auto">
              <a:xfrm>
                <a:off x="2905" y="2610"/>
                <a:ext cx="87" cy="8"/>
              </a:xfrm>
              <a:prstGeom prst="roundRect">
                <a:avLst>
                  <a:gd name="adj" fmla="val 50000"/>
                </a:avLst>
              </a:prstGeom>
              <a:solidFill>
                <a:srgbClr val="000000"/>
              </a:solidFill>
              <a:ln w="3175">
                <a:solidFill>
                  <a:srgbClr val="000000"/>
                </a:solidFill>
                <a:round/>
                <a:headEnd/>
                <a:tailEnd/>
              </a:ln>
            </p:spPr>
            <p:txBody>
              <a:bodyPr>
                <a:prstTxWarp prst="textNoShape">
                  <a:avLst/>
                </a:prstTxWarp>
              </a:bodyPr>
              <a:lstStyle/>
              <a:p>
                <a:endParaRPr lang="en-US" sz="1600" b="1">
                  <a:latin typeface="Century Gothic" pitchFamily="-1" charset="0"/>
                </a:endParaRPr>
              </a:p>
            </p:txBody>
          </p:sp>
          <p:sp>
            <p:nvSpPr>
              <p:cNvPr id="42111" name="Freeform 137"/>
              <p:cNvSpPr>
                <a:spLocks/>
              </p:cNvSpPr>
              <p:nvPr/>
            </p:nvSpPr>
            <p:spPr bwMode="auto">
              <a:xfrm>
                <a:off x="2748" y="2831"/>
                <a:ext cx="36" cy="23"/>
              </a:xfrm>
              <a:custGeom>
                <a:avLst/>
                <a:gdLst>
                  <a:gd name="T0" fmla="*/ 0 w 143"/>
                  <a:gd name="T1" fmla="*/ 0 h 92"/>
                  <a:gd name="T2" fmla="*/ 0 w 143"/>
                  <a:gd name="T3" fmla="*/ 0 h 92"/>
                  <a:gd name="T4" fmla="*/ 0 w 143"/>
                  <a:gd name="T5" fmla="*/ 0 h 92"/>
                  <a:gd name="T6" fmla="*/ 0 w 143"/>
                  <a:gd name="T7" fmla="*/ 0 h 92"/>
                  <a:gd name="T8" fmla="*/ 0 60000 65536"/>
                  <a:gd name="T9" fmla="*/ 0 60000 65536"/>
                  <a:gd name="T10" fmla="*/ 0 60000 65536"/>
                  <a:gd name="T11" fmla="*/ 0 60000 65536"/>
                  <a:gd name="T12" fmla="*/ 0 w 143"/>
                  <a:gd name="T13" fmla="*/ 0 h 92"/>
                  <a:gd name="T14" fmla="*/ 143 w 143"/>
                  <a:gd name="T15" fmla="*/ 92 h 92"/>
                </a:gdLst>
                <a:ahLst/>
                <a:cxnLst>
                  <a:cxn ang="T8">
                    <a:pos x="T0" y="T1"/>
                  </a:cxn>
                  <a:cxn ang="T9">
                    <a:pos x="T2" y="T3"/>
                  </a:cxn>
                  <a:cxn ang="T10">
                    <a:pos x="T4" y="T5"/>
                  </a:cxn>
                  <a:cxn ang="T11">
                    <a:pos x="T6" y="T7"/>
                  </a:cxn>
                </a:cxnLst>
                <a:rect l="T12" t="T13" r="T14" b="T15"/>
                <a:pathLst>
                  <a:path w="143" h="92">
                    <a:moveTo>
                      <a:pt x="0" y="0"/>
                    </a:moveTo>
                    <a:lnTo>
                      <a:pt x="129" y="92"/>
                    </a:lnTo>
                    <a:lnTo>
                      <a:pt x="143" y="38"/>
                    </a:lnTo>
                    <a:lnTo>
                      <a:pt x="0" y="0"/>
                    </a:lnTo>
                    <a:close/>
                  </a:path>
                </a:pathLst>
              </a:custGeom>
              <a:solidFill>
                <a:srgbClr val="C0C0C0"/>
              </a:solidFill>
              <a:ln w="3175">
                <a:solidFill>
                  <a:srgbClr val="C0C0C0"/>
                </a:solidFill>
                <a:round/>
                <a:headEnd/>
                <a:tailEnd/>
              </a:ln>
            </p:spPr>
            <p:txBody>
              <a:bodyPr>
                <a:prstTxWarp prst="textNoShape">
                  <a:avLst/>
                </a:prstTxWarp>
              </a:bodyPr>
              <a:lstStyle/>
              <a:p>
                <a:endParaRPr lang="en-US"/>
              </a:p>
            </p:txBody>
          </p:sp>
          <p:sp>
            <p:nvSpPr>
              <p:cNvPr id="42112" name="AutoShape 138"/>
              <p:cNvSpPr>
                <a:spLocks noChangeArrowheads="1"/>
              </p:cNvSpPr>
              <p:nvPr/>
            </p:nvSpPr>
            <p:spPr bwMode="auto">
              <a:xfrm>
                <a:off x="2880" y="2448"/>
                <a:ext cx="63" cy="21"/>
              </a:xfrm>
              <a:prstGeom prst="roundRect">
                <a:avLst>
                  <a:gd name="adj" fmla="val 49384"/>
                </a:avLst>
              </a:prstGeom>
              <a:solidFill>
                <a:srgbClr val="000000"/>
              </a:solidFill>
              <a:ln w="3175">
                <a:solidFill>
                  <a:srgbClr val="000000"/>
                </a:solidFill>
                <a:round/>
                <a:headEnd/>
                <a:tailEnd/>
              </a:ln>
            </p:spPr>
            <p:txBody>
              <a:bodyPr>
                <a:prstTxWarp prst="textNoShape">
                  <a:avLst/>
                </a:prstTxWarp>
              </a:bodyPr>
              <a:lstStyle/>
              <a:p>
                <a:endParaRPr lang="en-US" sz="1600" b="1">
                  <a:latin typeface="Century Gothic" pitchFamily="-1" charset="0"/>
                </a:endParaRPr>
              </a:p>
            </p:txBody>
          </p:sp>
          <p:sp>
            <p:nvSpPr>
              <p:cNvPr id="42113" name="AutoShape 139"/>
              <p:cNvSpPr>
                <a:spLocks noChangeArrowheads="1"/>
              </p:cNvSpPr>
              <p:nvPr/>
            </p:nvSpPr>
            <p:spPr bwMode="auto">
              <a:xfrm>
                <a:off x="3648" y="2208"/>
                <a:ext cx="576" cy="480"/>
              </a:xfrm>
              <a:prstGeom prst="cloudCallout">
                <a:avLst>
                  <a:gd name="adj1" fmla="val -72222"/>
                  <a:gd name="adj2" fmla="val -7708"/>
                </a:avLst>
              </a:prstGeom>
              <a:solidFill>
                <a:srgbClr val="89FFE0"/>
              </a:solidFill>
              <a:ln w="9525">
                <a:solidFill>
                  <a:schemeClr val="tx1"/>
                </a:solidFill>
                <a:round/>
                <a:headEnd/>
                <a:tailEnd/>
              </a:ln>
            </p:spPr>
            <p:txBody>
              <a:bodyPr wrap="none" anchor="ctr">
                <a:prstTxWarp prst="textNoShape">
                  <a:avLst/>
                </a:prstTxWarp>
              </a:bodyPr>
              <a:lstStyle/>
              <a:p>
                <a:endParaRPr lang="en-GB" sz="1600" b="1">
                  <a:latin typeface="Century Gothic" pitchFamily="-1" charset="0"/>
                </a:endParaRPr>
              </a:p>
            </p:txBody>
          </p:sp>
          <p:grpSp>
            <p:nvGrpSpPr>
              <p:cNvPr id="42114" name="Group 140"/>
              <p:cNvGrpSpPr>
                <a:grpSpLocks/>
              </p:cNvGrpSpPr>
              <p:nvPr/>
            </p:nvGrpSpPr>
            <p:grpSpPr bwMode="auto">
              <a:xfrm>
                <a:off x="3360" y="2448"/>
                <a:ext cx="245" cy="614"/>
                <a:chOff x="3408" y="4513"/>
                <a:chExt cx="245" cy="614"/>
              </a:xfrm>
            </p:grpSpPr>
            <p:sp>
              <p:nvSpPr>
                <p:cNvPr id="42115" name="Freeform 141"/>
                <p:cNvSpPr>
                  <a:spLocks/>
                </p:cNvSpPr>
                <p:nvPr/>
              </p:nvSpPr>
              <p:spPr bwMode="auto">
                <a:xfrm>
                  <a:off x="3470" y="4537"/>
                  <a:ext cx="144" cy="140"/>
                </a:xfrm>
                <a:custGeom>
                  <a:avLst/>
                  <a:gdLst>
                    <a:gd name="T0" fmla="*/ 0 w 574"/>
                    <a:gd name="T1" fmla="*/ 0 h 562"/>
                    <a:gd name="T2" fmla="*/ 0 w 574"/>
                    <a:gd name="T3" fmla="*/ 0 h 562"/>
                    <a:gd name="T4" fmla="*/ 0 w 574"/>
                    <a:gd name="T5" fmla="*/ 0 h 562"/>
                    <a:gd name="T6" fmla="*/ 0 w 574"/>
                    <a:gd name="T7" fmla="*/ 0 h 562"/>
                    <a:gd name="T8" fmla="*/ 0 w 574"/>
                    <a:gd name="T9" fmla="*/ 0 h 562"/>
                    <a:gd name="T10" fmla="*/ 0 w 574"/>
                    <a:gd name="T11" fmla="*/ 0 h 562"/>
                    <a:gd name="T12" fmla="*/ 0 w 574"/>
                    <a:gd name="T13" fmla="*/ 0 h 562"/>
                    <a:gd name="T14" fmla="*/ 0 w 574"/>
                    <a:gd name="T15" fmla="*/ 0 h 562"/>
                    <a:gd name="T16" fmla="*/ 0 w 574"/>
                    <a:gd name="T17" fmla="*/ 0 h 562"/>
                    <a:gd name="T18" fmla="*/ 0 w 574"/>
                    <a:gd name="T19" fmla="*/ 0 h 562"/>
                    <a:gd name="T20" fmla="*/ 0 w 574"/>
                    <a:gd name="T21" fmla="*/ 0 h 562"/>
                    <a:gd name="T22" fmla="*/ 0 w 574"/>
                    <a:gd name="T23" fmla="*/ 0 h 562"/>
                    <a:gd name="T24" fmla="*/ 0 w 574"/>
                    <a:gd name="T25" fmla="*/ 0 h 562"/>
                    <a:gd name="T26" fmla="*/ 0 w 574"/>
                    <a:gd name="T27" fmla="*/ 0 h 562"/>
                    <a:gd name="T28" fmla="*/ 0 w 574"/>
                    <a:gd name="T29" fmla="*/ 0 h 562"/>
                    <a:gd name="T30" fmla="*/ 0 w 574"/>
                    <a:gd name="T31" fmla="*/ 0 h 562"/>
                    <a:gd name="T32" fmla="*/ 0 w 574"/>
                    <a:gd name="T33" fmla="*/ 0 h 562"/>
                    <a:gd name="T34" fmla="*/ 0 w 574"/>
                    <a:gd name="T35" fmla="*/ 0 h 562"/>
                    <a:gd name="T36" fmla="*/ 0 w 574"/>
                    <a:gd name="T37" fmla="*/ 0 h 562"/>
                    <a:gd name="T38" fmla="*/ 0 w 574"/>
                    <a:gd name="T39" fmla="*/ 0 h 562"/>
                    <a:gd name="T40" fmla="*/ 0 w 574"/>
                    <a:gd name="T41" fmla="*/ 0 h 562"/>
                    <a:gd name="T42" fmla="*/ 0 w 574"/>
                    <a:gd name="T43" fmla="*/ 0 h 562"/>
                    <a:gd name="T44" fmla="*/ 0 w 574"/>
                    <a:gd name="T45" fmla="*/ 0 h 562"/>
                    <a:gd name="T46" fmla="*/ 0 w 574"/>
                    <a:gd name="T47" fmla="*/ 0 h 56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74"/>
                    <a:gd name="T73" fmla="*/ 0 h 562"/>
                    <a:gd name="T74" fmla="*/ 574 w 574"/>
                    <a:gd name="T75" fmla="*/ 562 h 56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74" h="562">
                      <a:moveTo>
                        <a:pt x="175" y="237"/>
                      </a:moveTo>
                      <a:lnTo>
                        <a:pt x="225" y="162"/>
                      </a:lnTo>
                      <a:lnTo>
                        <a:pt x="281" y="107"/>
                      </a:lnTo>
                      <a:lnTo>
                        <a:pt x="338" y="38"/>
                      </a:lnTo>
                      <a:lnTo>
                        <a:pt x="406" y="7"/>
                      </a:lnTo>
                      <a:lnTo>
                        <a:pt x="462" y="0"/>
                      </a:lnTo>
                      <a:lnTo>
                        <a:pt x="519" y="19"/>
                      </a:lnTo>
                      <a:lnTo>
                        <a:pt x="550" y="63"/>
                      </a:lnTo>
                      <a:lnTo>
                        <a:pt x="574" y="144"/>
                      </a:lnTo>
                      <a:lnTo>
                        <a:pt x="568" y="231"/>
                      </a:lnTo>
                      <a:lnTo>
                        <a:pt x="543" y="306"/>
                      </a:lnTo>
                      <a:lnTo>
                        <a:pt x="481" y="394"/>
                      </a:lnTo>
                      <a:lnTo>
                        <a:pt x="413" y="456"/>
                      </a:lnTo>
                      <a:lnTo>
                        <a:pt x="338" y="512"/>
                      </a:lnTo>
                      <a:lnTo>
                        <a:pt x="256" y="549"/>
                      </a:lnTo>
                      <a:lnTo>
                        <a:pt x="188" y="562"/>
                      </a:lnTo>
                      <a:lnTo>
                        <a:pt x="157" y="544"/>
                      </a:lnTo>
                      <a:lnTo>
                        <a:pt x="131" y="469"/>
                      </a:lnTo>
                      <a:lnTo>
                        <a:pt x="137" y="369"/>
                      </a:lnTo>
                      <a:lnTo>
                        <a:pt x="19" y="375"/>
                      </a:lnTo>
                      <a:lnTo>
                        <a:pt x="0" y="356"/>
                      </a:lnTo>
                      <a:lnTo>
                        <a:pt x="19" y="319"/>
                      </a:lnTo>
                      <a:lnTo>
                        <a:pt x="144" y="312"/>
                      </a:lnTo>
                      <a:lnTo>
                        <a:pt x="175" y="237"/>
                      </a:lnTo>
                      <a:close/>
                    </a:path>
                  </a:pathLst>
                </a:custGeom>
                <a:solidFill>
                  <a:srgbClr val="000000"/>
                </a:solidFill>
                <a:ln w="9525">
                  <a:noFill/>
                  <a:round/>
                  <a:headEnd/>
                  <a:tailEnd/>
                </a:ln>
              </p:spPr>
              <p:txBody>
                <a:bodyPr>
                  <a:prstTxWarp prst="textNoShape">
                    <a:avLst/>
                  </a:prstTxWarp>
                </a:bodyPr>
                <a:lstStyle/>
                <a:p>
                  <a:endParaRPr lang="en-US"/>
                </a:p>
              </p:txBody>
            </p:sp>
            <p:sp>
              <p:nvSpPr>
                <p:cNvPr id="42116" name="Freeform 142"/>
                <p:cNvSpPr>
                  <a:spLocks/>
                </p:cNvSpPr>
                <p:nvPr/>
              </p:nvSpPr>
              <p:spPr bwMode="auto">
                <a:xfrm>
                  <a:off x="3463" y="4685"/>
                  <a:ext cx="99" cy="206"/>
                </a:xfrm>
                <a:custGeom>
                  <a:avLst/>
                  <a:gdLst>
                    <a:gd name="T0" fmla="*/ 0 w 399"/>
                    <a:gd name="T1" fmla="*/ 0 h 826"/>
                    <a:gd name="T2" fmla="*/ 0 w 399"/>
                    <a:gd name="T3" fmla="*/ 0 h 826"/>
                    <a:gd name="T4" fmla="*/ 0 w 399"/>
                    <a:gd name="T5" fmla="*/ 0 h 826"/>
                    <a:gd name="T6" fmla="*/ 0 w 399"/>
                    <a:gd name="T7" fmla="*/ 0 h 826"/>
                    <a:gd name="T8" fmla="*/ 0 w 399"/>
                    <a:gd name="T9" fmla="*/ 0 h 826"/>
                    <a:gd name="T10" fmla="*/ 0 w 399"/>
                    <a:gd name="T11" fmla="*/ 0 h 826"/>
                    <a:gd name="T12" fmla="*/ 0 w 399"/>
                    <a:gd name="T13" fmla="*/ 0 h 826"/>
                    <a:gd name="T14" fmla="*/ 0 w 399"/>
                    <a:gd name="T15" fmla="*/ 0 h 826"/>
                    <a:gd name="T16" fmla="*/ 0 w 399"/>
                    <a:gd name="T17" fmla="*/ 0 h 826"/>
                    <a:gd name="T18" fmla="*/ 0 w 399"/>
                    <a:gd name="T19" fmla="*/ 0 h 826"/>
                    <a:gd name="T20" fmla="*/ 0 w 399"/>
                    <a:gd name="T21" fmla="*/ 0 h 826"/>
                    <a:gd name="T22" fmla="*/ 0 w 399"/>
                    <a:gd name="T23" fmla="*/ 0 h 826"/>
                    <a:gd name="T24" fmla="*/ 0 w 399"/>
                    <a:gd name="T25" fmla="*/ 0 h 826"/>
                    <a:gd name="T26" fmla="*/ 0 w 399"/>
                    <a:gd name="T27" fmla="*/ 0 h 826"/>
                    <a:gd name="T28" fmla="*/ 0 w 399"/>
                    <a:gd name="T29" fmla="*/ 0 h 826"/>
                    <a:gd name="T30" fmla="*/ 0 w 399"/>
                    <a:gd name="T31" fmla="*/ 0 h 826"/>
                    <a:gd name="T32" fmla="*/ 0 w 399"/>
                    <a:gd name="T33" fmla="*/ 0 h 826"/>
                    <a:gd name="T34" fmla="*/ 0 w 399"/>
                    <a:gd name="T35" fmla="*/ 0 h 826"/>
                    <a:gd name="T36" fmla="*/ 0 w 399"/>
                    <a:gd name="T37" fmla="*/ 0 h 826"/>
                    <a:gd name="T38" fmla="*/ 0 w 399"/>
                    <a:gd name="T39" fmla="*/ 0 h 826"/>
                    <a:gd name="T40" fmla="*/ 0 w 399"/>
                    <a:gd name="T41" fmla="*/ 0 h 826"/>
                    <a:gd name="T42" fmla="*/ 0 w 399"/>
                    <a:gd name="T43" fmla="*/ 0 h 826"/>
                    <a:gd name="T44" fmla="*/ 0 w 399"/>
                    <a:gd name="T45" fmla="*/ 0 h 826"/>
                    <a:gd name="T46" fmla="*/ 0 w 399"/>
                    <a:gd name="T47" fmla="*/ 0 h 826"/>
                    <a:gd name="T48" fmla="*/ 0 w 399"/>
                    <a:gd name="T49" fmla="*/ 0 h 826"/>
                    <a:gd name="T50" fmla="*/ 0 w 399"/>
                    <a:gd name="T51" fmla="*/ 0 h 826"/>
                    <a:gd name="T52" fmla="*/ 0 w 399"/>
                    <a:gd name="T53" fmla="*/ 0 h 82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399"/>
                    <a:gd name="T82" fmla="*/ 0 h 826"/>
                    <a:gd name="T83" fmla="*/ 399 w 399"/>
                    <a:gd name="T84" fmla="*/ 826 h 82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399" h="826">
                      <a:moveTo>
                        <a:pt x="113" y="70"/>
                      </a:moveTo>
                      <a:lnTo>
                        <a:pt x="168" y="20"/>
                      </a:lnTo>
                      <a:lnTo>
                        <a:pt x="255" y="0"/>
                      </a:lnTo>
                      <a:lnTo>
                        <a:pt x="330" y="13"/>
                      </a:lnTo>
                      <a:lnTo>
                        <a:pt x="386" y="63"/>
                      </a:lnTo>
                      <a:lnTo>
                        <a:pt x="399" y="101"/>
                      </a:lnTo>
                      <a:lnTo>
                        <a:pt x="399" y="150"/>
                      </a:lnTo>
                      <a:lnTo>
                        <a:pt x="374" y="194"/>
                      </a:lnTo>
                      <a:lnTo>
                        <a:pt x="330" y="269"/>
                      </a:lnTo>
                      <a:lnTo>
                        <a:pt x="312" y="357"/>
                      </a:lnTo>
                      <a:lnTo>
                        <a:pt x="306" y="431"/>
                      </a:lnTo>
                      <a:lnTo>
                        <a:pt x="324" y="513"/>
                      </a:lnTo>
                      <a:lnTo>
                        <a:pt x="374" y="588"/>
                      </a:lnTo>
                      <a:lnTo>
                        <a:pt x="392" y="663"/>
                      </a:lnTo>
                      <a:lnTo>
                        <a:pt x="386" y="731"/>
                      </a:lnTo>
                      <a:lnTo>
                        <a:pt x="349" y="788"/>
                      </a:lnTo>
                      <a:lnTo>
                        <a:pt x="299" y="819"/>
                      </a:lnTo>
                      <a:lnTo>
                        <a:pt x="237" y="826"/>
                      </a:lnTo>
                      <a:lnTo>
                        <a:pt x="162" y="826"/>
                      </a:lnTo>
                      <a:lnTo>
                        <a:pt x="106" y="793"/>
                      </a:lnTo>
                      <a:lnTo>
                        <a:pt x="50" y="700"/>
                      </a:lnTo>
                      <a:lnTo>
                        <a:pt x="13" y="619"/>
                      </a:lnTo>
                      <a:lnTo>
                        <a:pt x="0" y="494"/>
                      </a:lnTo>
                      <a:lnTo>
                        <a:pt x="13" y="382"/>
                      </a:lnTo>
                      <a:lnTo>
                        <a:pt x="38" y="263"/>
                      </a:lnTo>
                      <a:lnTo>
                        <a:pt x="75" y="144"/>
                      </a:lnTo>
                      <a:lnTo>
                        <a:pt x="113" y="70"/>
                      </a:lnTo>
                      <a:close/>
                    </a:path>
                  </a:pathLst>
                </a:custGeom>
                <a:solidFill>
                  <a:srgbClr val="000000"/>
                </a:solidFill>
                <a:ln w="9525">
                  <a:noFill/>
                  <a:round/>
                  <a:headEnd/>
                  <a:tailEnd/>
                </a:ln>
              </p:spPr>
              <p:txBody>
                <a:bodyPr>
                  <a:prstTxWarp prst="textNoShape">
                    <a:avLst/>
                  </a:prstTxWarp>
                </a:bodyPr>
                <a:lstStyle/>
                <a:p>
                  <a:endParaRPr lang="en-US"/>
                </a:p>
              </p:txBody>
            </p:sp>
            <p:sp>
              <p:nvSpPr>
                <p:cNvPr id="42117" name="Freeform 143"/>
                <p:cNvSpPr>
                  <a:spLocks/>
                </p:cNvSpPr>
                <p:nvPr/>
              </p:nvSpPr>
              <p:spPr bwMode="auto">
                <a:xfrm>
                  <a:off x="3542" y="4691"/>
                  <a:ext cx="111" cy="186"/>
                </a:xfrm>
                <a:custGeom>
                  <a:avLst/>
                  <a:gdLst>
                    <a:gd name="T0" fmla="*/ 0 w 443"/>
                    <a:gd name="T1" fmla="*/ 0 h 743"/>
                    <a:gd name="T2" fmla="*/ 0 w 443"/>
                    <a:gd name="T3" fmla="*/ 0 h 743"/>
                    <a:gd name="T4" fmla="*/ 0 w 443"/>
                    <a:gd name="T5" fmla="*/ 0 h 743"/>
                    <a:gd name="T6" fmla="*/ 0 w 443"/>
                    <a:gd name="T7" fmla="*/ 0 h 743"/>
                    <a:gd name="T8" fmla="*/ 0 w 443"/>
                    <a:gd name="T9" fmla="*/ 0 h 743"/>
                    <a:gd name="T10" fmla="*/ 0 w 443"/>
                    <a:gd name="T11" fmla="*/ 0 h 743"/>
                    <a:gd name="T12" fmla="*/ 0 w 443"/>
                    <a:gd name="T13" fmla="*/ 0 h 743"/>
                    <a:gd name="T14" fmla="*/ 0 w 443"/>
                    <a:gd name="T15" fmla="*/ 0 h 743"/>
                    <a:gd name="T16" fmla="*/ 0 w 443"/>
                    <a:gd name="T17" fmla="*/ 0 h 743"/>
                    <a:gd name="T18" fmla="*/ 0 w 443"/>
                    <a:gd name="T19" fmla="*/ 0 h 743"/>
                    <a:gd name="T20" fmla="*/ 0 w 443"/>
                    <a:gd name="T21" fmla="*/ 0 h 743"/>
                    <a:gd name="T22" fmla="*/ 0 w 443"/>
                    <a:gd name="T23" fmla="*/ 0 h 743"/>
                    <a:gd name="T24" fmla="*/ 0 w 443"/>
                    <a:gd name="T25" fmla="*/ 0 h 743"/>
                    <a:gd name="T26" fmla="*/ 0 w 443"/>
                    <a:gd name="T27" fmla="*/ 0 h 743"/>
                    <a:gd name="T28" fmla="*/ 0 w 443"/>
                    <a:gd name="T29" fmla="*/ 0 h 743"/>
                    <a:gd name="T30" fmla="*/ 0 w 443"/>
                    <a:gd name="T31" fmla="*/ 0 h 743"/>
                    <a:gd name="T32" fmla="*/ 0 w 443"/>
                    <a:gd name="T33" fmla="*/ 0 h 743"/>
                    <a:gd name="T34" fmla="*/ 0 w 443"/>
                    <a:gd name="T35" fmla="*/ 0 h 743"/>
                    <a:gd name="T36" fmla="*/ 0 w 443"/>
                    <a:gd name="T37" fmla="*/ 0 h 743"/>
                    <a:gd name="T38" fmla="*/ 0 w 443"/>
                    <a:gd name="T39" fmla="*/ 0 h 743"/>
                    <a:gd name="T40" fmla="*/ 0 w 443"/>
                    <a:gd name="T41" fmla="*/ 0 h 743"/>
                    <a:gd name="T42" fmla="*/ 0 w 443"/>
                    <a:gd name="T43" fmla="*/ 0 h 743"/>
                    <a:gd name="T44" fmla="*/ 0 w 443"/>
                    <a:gd name="T45" fmla="*/ 0 h 743"/>
                    <a:gd name="T46" fmla="*/ 0 w 443"/>
                    <a:gd name="T47" fmla="*/ 0 h 743"/>
                    <a:gd name="T48" fmla="*/ 0 w 443"/>
                    <a:gd name="T49" fmla="*/ 0 h 743"/>
                    <a:gd name="T50" fmla="*/ 0 w 443"/>
                    <a:gd name="T51" fmla="*/ 0 h 743"/>
                    <a:gd name="T52" fmla="*/ 0 w 443"/>
                    <a:gd name="T53" fmla="*/ 0 h 743"/>
                    <a:gd name="T54" fmla="*/ 0 w 443"/>
                    <a:gd name="T55" fmla="*/ 0 h 743"/>
                    <a:gd name="T56" fmla="*/ 0 w 443"/>
                    <a:gd name="T57" fmla="*/ 0 h 743"/>
                    <a:gd name="T58" fmla="*/ 0 w 443"/>
                    <a:gd name="T59" fmla="*/ 0 h 743"/>
                    <a:gd name="T60" fmla="*/ 0 w 443"/>
                    <a:gd name="T61" fmla="*/ 0 h 743"/>
                    <a:gd name="T62" fmla="*/ 0 w 443"/>
                    <a:gd name="T63" fmla="*/ 0 h 743"/>
                    <a:gd name="T64" fmla="*/ 0 w 443"/>
                    <a:gd name="T65" fmla="*/ 0 h 743"/>
                    <a:gd name="T66" fmla="*/ 0 w 443"/>
                    <a:gd name="T67" fmla="*/ 0 h 743"/>
                    <a:gd name="T68" fmla="*/ 0 w 443"/>
                    <a:gd name="T69" fmla="*/ 0 h 743"/>
                    <a:gd name="T70" fmla="*/ 0 w 443"/>
                    <a:gd name="T71" fmla="*/ 0 h 743"/>
                    <a:gd name="T72" fmla="*/ 0 w 443"/>
                    <a:gd name="T73" fmla="*/ 0 h 743"/>
                    <a:gd name="T74" fmla="*/ 0 w 443"/>
                    <a:gd name="T75" fmla="*/ 0 h 743"/>
                    <a:gd name="T76" fmla="*/ 0 w 443"/>
                    <a:gd name="T77" fmla="*/ 0 h 743"/>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43"/>
                    <a:gd name="T118" fmla="*/ 0 h 743"/>
                    <a:gd name="T119" fmla="*/ 443 w 443"/>
                    <a:gd name="T120" fmla="*/ 743 h 743"/>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43" h="743">
                      <a:moveTo>
                        <a:pt x="0" y="36"/>
                      </a:moveTo>
                      <a:lnTo>
                        <a:pt x="6" y="5"/>
                      </a:lnTo>
                      <a:lnTo>
                        <a:pt x="74" y="0"/>
                      </a:lnTo>
                      <a:lnTo>
                        <a:pt x="112" y="31"/>
                      </a:lnTo>
                      <a:lnTo>
                        <a:pt x="168" y="111"/>
                      </a:lnTo>
                      <a:lnTo>
                        <a:pt x="242" y="218"/>
                      </a:lnTo>
                      <a:lnTo>
                        <a:pt x="311" y="293"/>
                      </a:lnTo>
                      <a:lnTo>
                        <a:pt x="436" y="430"/>
                      </a:lnTo>
                      <a:lnTo>
                        <a:pt x="443" y="461"/>
                      </a:lnTo>
                      <a:lnTo>
                        <a:pt x="417" y="480"/>
                      </a:lnTo>
                      <a:lnTo>
                        <a:pt x="355" y="505"/>
                      </a:lnTo>
                      <a:lnTo>
                        <a:pt x="268" y="524"/>
                      </a:lnTo>
                      <a:lnTo>
                        <a:pt x="162" y="531"/>
                      </a:lnTo>
                      <a:lnTo>
                        <a:pt x="125" y="536"/>
                      </a:lnTo>
                      <a:lnTo>
                        <a:pt x="112" y="562"/>
                      </a:lnTo>
                      <a:lnTo>
                        <a:pt x="136" y="605"/>
                      </a:lnTo>
                      <a:lnTo>
                        <a:pt x="224" y="680"/>
                      </a:lnTo>
                      <a:lnTo>
                        <a:pt x="286" y="699"/>
                      </a:lnTo>
                      <a:lnTo>
                        <a:pt x="299" y="724"/>
                      </a:lnTo>
                      <a:lnTo>
                        <a:pt x="273" y="743"/>
                      </a:lnTo>
                      <a:lnTo>
                        <a:pt x="218" y="743"/>
                      </a:lnTo>
                      <a:lnTo>
                        <a:pt x="143" y="699"/>
                      </a:lnTo>
                      <a:lnTo>
                        <a:pt x="81" y="637"/>
                      </a:lnTo>
                      <a:lnTo>
                        <a:pt x="43" y="580"/>
                      </a:lnTo>
                      <a:lnTo>
                        <a:pt x="43" y="536"/>
                      </a:lnTo>
                      <a:lnTo>
                        <a:pt x="68" y="505"/>
                      </a:lnTo>
                      <a:lnTo>
                        <a:pt x="105" y="493"/>
                      </a:lnTo>
                      <a:lnTo>
                        <a:pt x="162" y="487"/>
                      </a:lnTo>
                      <a:lnTo>
                        <a:pt x="224" y="487"/>
                      </a:lnTo>
                      <a:lnTo>
                        <a:pt x="299" y="474"/>
                      </a:lnTo>
                      <a:lnTo>
                        <a:pt x="337" y="461"/>
                      </a:lnTo>
                      <a:lnTo>
                        <a:pt x="355" y="443"/>
                      </a:lnTo>
                      <a:lnTo>
                        <a:pt x="348" y="425"/>
                      </a:lnTo>
                      <a:lnTo>
                        <a:pt x="293" y="374"/>
                      </a:lnTo>
                      <a:lnTo>
                        <a:pt x="205" y="286"/>
                      </a:lnTo>
                      <a:lnTo>
                        <a:pt x="125" y="212"/>
                      </a:lnTo>
                      <a:lnTo>
                        <a:pt x="37" y="131"/>
                      </a:lnTo>
                      <a:lnTo>
                        <a:pt x="6" y="74"/>
                      </a:lnTo>
                      <a:lnTo>
                        <a:pt x="0" y="36"/>
                      </a:lnTo>
                      <a:close/>
                    </a:path>
                  </a:pathLst>
                </a:custGeom>
                <a:solidFill>
                  <a:srgbClr val="000000"/>
                </a:solidFill>
                <a:ln w="9525">
                  <a:noFill/>
                  <a:round/>
                  <a:headEnd/>
                  <a:tailEnd/>
                </a:ln>
              </p:spPr>
              <p:txBody>
                <a:bodyPr>
                  <a:prstTxWarp prst="textNoShape">
                    <a:avLst/>
                  </a:prstTxWarp>
                </a:bodyPr>
                <a:lstStyle/>
                <a:p>
                  <a:endParaRPr lang="en-US"/>
                </a:p>
              </p:txBody>
            </p:sp>
            <p:sp>
              <p:nvSpPr>
                <p:cNvPr id="42118" name="Freeform 144"/>
                <p:cNvSpPr>
                  <a:spLocks/>
                </p:cNvSpPr>
                <p:nvPr/>
              </p:nvSpPr>
              <p:spPr bwMode="auto">
                <a:xfrm>
                  <a:off x="3470" y="4847"/>
                  <a:ext cx="120" cy="280"/>
                </a:xfrm>
                <a:custGeom>
                  <a:avLst/>
                  <a:gdLst>
                    <a:gd name="T0" fmla="*/ 0 w 480"/>
                    <a:gd name="T1" fmla="*/ 0 h 1119"/>
                    <a:gd name="T2" fmla="*/ 0 w 480"/>
                    <a:gd name="T3" fmla="*/ 0 h 1119"/>
                    <a:gd name="T4" fmla="*/ 0 w 480"/>
                    <a:gd name="T5" fmla="*/ 0 h 1119"/>
                    <a:gd name="T6" fmla="*/ 0 w 480"/>
                    <a:gd name="T7" fmla="*/ 0 h 1119"/>
                    <a:gd name="T8" fmla="*/ 0 w 480"/>
                    <a:gd name="T9" fmla="*/ 0 h 1119"/>
                    <a:gd name="T10" fmla="*/ 0 w 480"/>
                    <a:gd name="T11" fmla="*/ 0 h 1119"/>
                    <a:gd name="T12" fmla="*/ 0 w 480"/>
                    <a:gd name="T13" fmla="*/ 0 h 1119"/>
                    <a:gd name="T14" fmla="*/ 0 w 480"/>
                    <a:gd name="T15" fmla="*/ 0 h 1119"/>
                    <a:gd name="T16" fmla="*/ 0 w 480"/>
                    <a:gd name="T17" fmla="*/ 0 h 1119"/>
                    <a:gd name="T18" fmla="*/ 0 w 480"/>
                    <a:gd name="T19" fmla="*/ 0 h 1119"/>
                    <a:gd name="T20" fmla="*/ 0 w 480"/>
                    <a:gd name="T21" fmla="*/ 0 h 1119"/>
                    <a:gd name="T22" fmla="*/ 0 w 480"/>
                    <a:gd name="T23" fmla="*/ 0 h 1119"/>
                    <a:gd name="T24" fmla="*/ 0 w 480"/>
                    <a:gd name="T25" fmla="*/ 0 h 1119"/>
                    <a:gd name="T26" fmla="*/ 0 w 480"/>
                    <a:gd name="T27" fmla="*/ 0 h 1119"/>
                    <a:gd name="T28" fmla="*/ 0 w 480"/>
                    <a:gd name="T29" fmla="*/ 0 h 1119"/>
                    <a:gd name="T30" fmla="*/ 0 w 480"/>
                    <a:gd name="T31" fmla="*/ 0 h 1119"/>
                    <a:gd name="T32" fmla="*/ 0 w 480"/>
                    <a:gd name="T33" fmla="*/ 0 h 1119"/>
                    <a:gd name="T34" fmla="*/ 0 w 480"/>
                    <a:gd name="T35" fmla="*/ 0 h 1119"/>
                    <a:gd name="T36" fmla="*/ 0 w 480"/>
                    <a:gd name="T37" fmla="*/ 0 h 1119"/>
                    <a:gd name="T38" fmla="*/ 0 w 480"/>
                    <a:gd name="T39" fmla="*/ 0 h 1119"/>
                    <a:gd name="T40" fmla="*/ 0 w 480"/>
                    <a:gd name="T41" fmla="*/ 0 h 1119"/>
                    <a:gd name="T42" fmla="*/ 0 w 480"/>
                    <a:gd name="T43" fmla="*/ 0 h 1119"/>
                    <a:gd name="T44" fmla="*/ 0 w 480"/>
                    <a:gd name="T45" fmla="*/ 0 h 1119"/>
                    <a:gd name="T46" fmla="*/ 0 w 480"/>
                    <a:gd name="T47" fmla="*/ 0 h 1119"/>
                    <a:gd name="T48" fmla="*/ 0 w 480"/>
                    <a:gd name="T49" fmla="*/ 0 h 1119"/>
                    <a:gd name="T50" fmla="*/ 0 w 480"/>
                    <a:gd name="T51" fmla="*/ 0 h 1119"/>
                    <a:gd name="T52" fmla="*/ 0 w 480"/>
                    <a:gd name="T53" fmla="*/ 0 h 1119"/>
                    <a:gd name="T54" fmla="*/ 0 w 480"/>
                    <a:gd name="T55" fmla="*/ 0 h 1119"/>
                    <a:gd name="T56" fmla="*/ 0 w 480"/>
                    <a:gd name="T57" fmla="*/ 0 h 1119"/>
                    <a:gd name="T58" fmla="*/ 0 w 480"/>
                    <a:gd name="T59" fmla="*/ 0 h 1119"/>
                    <a:gd name="T60" fmla="*/ 0 w 480"/>
                    <a:gd name="T61" fmla="*/ 0 h 1119"/>
                    <a:gd name="T62" fmla="*/ 0 w 480"/>
                    <a:gd name="T63" fmla="*/ 0 h 1119"/>
                    <a:gd name="T64" fmla="*/ 0 w 480"/>
                    <a:gd name="T65" fmla="*/ 0 h 1119"/>
                    <a:gd name="T66" fmla="*/ 0 w 480"/>
                    <a:gd name="T67" fmla="*/ 0 h 1119"/>
                    <a:gd name="T68" fmla="*/ 0 w 480"/>
                    <a:gd name="T69" fmla="*/ 0 h 1119"/>
                    <a:gd name="T70" fmla="*/ 0 w 480"/>
                    <a:gd name="T71" fmla="*/ 0 h 111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80"/>
                    <a:gd name="T109" fmla="*/ 0 h 1119"/>
                    <a:gd name="T110" fmla="*/ 480 w 480"/>
                    <a:gd name="T111" fmla="*/ 1119 h 111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80" h="1119">
                      <a:moveTo>
                        <a:pt x="237" y="0"/>
                      </a:moveTo>
                      <a:lnTo>
                        <a:pt x="306" y="13"/>
                      </a:lnTo>
                      <a:lnTo>
                        <a:pt x="337" y="63"/>
                      </a:lnTo>
                      <a:lnTo>
                        <a:pt x="330" y="181"/>
                      </a:lnTo>
                      <a:lnTo>
                        <a:pt x="318" y="306"/>
                      </a:lnTo>
                      <a:lnTo>
                        <a:pt x="318" y="437"/>
                      </a:lnTo>
                      <a:lnTo>
                        <a:pt x="381" y="594"/>
                      </a:lnTo>
                      <a:lnTo>
                        <a:pt x="430" y="706"/>
                      </a:lnTo>
                      <a:lnTo>
                        <a:pt x="455" y="819"/>
                      </a:lnTo>
                      <a:lnTo>
                        <a:pt x="449" y="918"/>
                      </a:lnTo>
                      <a:lnTo>
                        <a:pt x="449" y="956"/>
                      </a:lnTo>
                      <a:lnTo>
                        <a:pt x="474" y="994"/>
                      </a:lnTo>
                      <a:lnTo>
                        <a:pt x="480" y="1031"/>
                      </a:lnTo>
                      <a:lnTo>
                        <a:pt x="462" y="1049"/>
                      </a:lnTo>
                      <a:lnTo>
                        <a:pt x="412" y="1037"/>
                      </a:lnTo>
                      <a:lnTo>
                        <a:pt x="318" y="1025"/>
                      </a:lnTo>
                      <a:lnTo>
                        <a:pt x="206" y="1049"/>
                      </a:lnTo>
                      <a:lnTo>
                        <a:pt x="131" y="1093"/>
                      </a:lnTo>
                      <a:lnTo>
                        <a:pt x="94" y="1119"/>
                      </a:lnTo>
                      <a:lnTo>
                        <a:pt x="56" y="1119"/>
                      </a:lnTo>
                      <a:lnTo>
                        <a:pt x="0" y="1037"/>
                      </a:lnTo>
                      <a:lnTo>
                        <a:pt x="7" y="1025"/>
                      </a:lnTo>
                      <a:lnTo>
                        <a:pt x="119" y="987"/>
                      </a:lnTo>
                      <a:lnTo>
                        <a:pt x="250" y="969"/>
                      </a:lnTo>
                      <a:lnTo>
                        <a:pt x="343" y="962"/>
                      </a:lnTo>
                      <a:lnTo>
                        <a:pt x="399" y="962"/>
                      </a:lnTo>
                      <a:lnTo>
                        <a:pt x="412" y="925"/>
                      </a:lnTo>
                      <a:lnTo>
                        <a:pt x="393" y="819"/>
                      </a:lnTo>
                      <a:lnTo>
                        <a:pt x="349" y="706"/>
                      </a:lnTo>
                      <a:lnTo>
                        <a:pt x="281" y="563"/>
                      </a:lnTo>
                      <a:lnTo>
                        <a:pt x="224" y="437"/>
                      </a:lnTo>
                      <a:lnTo>
                        <a:pt x="200" y="325"/>
                      </a:lnTo>
                      <a:lnTo>
                        <a:pt x="193" y="200"/>
                      </a:lnTo>
                      <a:lnTo>
                        <a:pt x="193" y="81"/>
                      </a:lnTo>
                      <a:lnTo>
                        <a:pt x="219" y="32"/>
                      </a:lnTo>
                      <a:lnTo>
                        <a:pt x="237" y="0"/>
                      </a:lnTo>
                      <a:close/>
                    </a:path>
                  </a:pathLst>
                </a:custGeom>
                <a:solidFill>
                  <a:srgbClr val="000000"/>
                </a:solidFill>
                <a:ln w="9525">
                  <a:noFill/>
                  <a:round/>
                  <a:headEnd/>
                  <a:tailEnd/>
                </a:ln>
              </p:spPr>
              <p:txBody>
                <a:bodyPr>
                  <a:prstTxWarp prst="textNoShape">
                    <a:avLst/>
                  </a:prstTxWarp>
                </a:bodyPr>
                <a:lstStyle/>
                <a:p>
                  <a:endParaRPr lang="en-US"/>
                </a:p>
              </p:txBody>
            </p:sp>
            <p:sp>
              <p:nvSpPr>
                <p:cNvPr id="42119" name="Freeform 145"/>
                <p:cNvSpPr>
                  <a:spLocks/>
                </p:cNvSpPr>
                <p:nvPr/>
              </p:nvSpPr>
              <p:spPr bwMode="auto">
                <a:xfrm>
                  <a:off x="3411" y="4855"/>
                  <a:ext cx="100" cy="233"/>
                </a:xfrm>
                <a:custGeom>
                  <a:avLst/>
                  <a:gdLst>
                    <a:gd name="T0" fmla="*/ 0 w 398"/>
                    <a:gd name="T1" fmla="*/ 0 h 930"/>
                    <a:gd name="T2" fmla="*/ 0 w 398"/>
                    <a:gd name="T3" fmla="*/ 0 h 930"/>
                    <a:gd name="T4" fmla="*/ 0 w 398"/>
                    <a:gd name="T5" fmla="*/ 0 h 930"/>
                    <a:gd name="T6" fmla="*/ 0 w 398"/>
                    <a:gd name="T7" fmla="*/ 0 h 930"/>
                    <a:gd name="T8" fmla="*/ 0 w 398"/>
                    <a:gd name="T9" fmla="*/ 0 h 930"/>
                    <a:gd name="T10" fmla="*/ 0 w 398"/>
                    <a:gd name="T11" fmla="*/ 0 h 930"/>
                    <a:gd name="T12" fmla="*/ 0 w 398"/>
                    <a:gd name="T13" fmla="*/ 0 h 930"/>
                    <a:gd name="T14" fmla="*/ 0 w 398"/>
                    <a:gd name="T15" fmla="*/ 0 h 930"/>
                    <a:gd name="T16" fmla="*/ 0 w 398"/>
                    <a:gd name="T17" fmla="*/ 0 h 930"/>
                    <a:gd name="T18" fmla="*/ 0 w 398"/>
                    <a:gd name="T19" fmla="*/ 0 h 930"/>
                    <a:gd name="T20" fmla="*/ 0 w 398"/>
                    <a:gd name="T21" fmla="*/ 0 h 930"/>
                    <a:gd name="T22" fmla="*/ 0 w 398"/>
                    <a:gd name="T23" fmla="*/ 0 h 930"/>
                    <a:gd name="T24" fmla="*/ 0 w 398"/>
                    <a:gd name="T25" fmla="*/ 0 h 930"/>
                    <a:gd name="T26" fmla="*/ 0 w 398"/>
                    <a:gd name="T27" fmla="*/ 0 h 930"/>
                    <a:gd name="T28" fmla="*/ 0 w 398"/>
                    <a:gd name="T29" fmla="*/ 0 h 930"/>
                    <a:gd name="T30" fmla="*/ 0 w 398"/>
                    <a:gd name="T31" fmla="*/ 0 h 930"/>
                    <a:gd name="T32" fmla="*/ 0 w 398"/>
                    <a:gd name="T33" fmla="*/ 0 h 930"/>
                    <a:gd name="T34" fmla="*/ 0 w 398"/>
                    <a:gd name="T35" fmla="*/ 0 h 930"/>
                    <a:gd name="T36" fmla="*/ 0 w 398"/>
                    <a:gd name="T37" fmla="*/ 0 h 930"/>
                    <a:gd name="T38" fmla="*/ 0 w 398"/>
                    <a:gd name="T39" fmla="*/ 0 h 930"/>
                    <a:gd name="T40" fmla="*/ 0 w 398"/>
                    <a:gd name="T41" fmla="*/ 0 h 930"/>
                    <a:gd name="T42" fmla="*/ 0 w 398"/>
                    <a:gd name="T43" fmla="*/ 0 h 930"/>
                    <a:gd name="T44" fmla="*/ 0 w 398"/>
                    <a:gd name="T45" fmla="*/ 0 h 930"/>
                    <a:gd name="T46" fmla="*/ 0 w 398"/>
                    <a:gd name="T47" fmla="*/ 0 h 930"/>
                    <a:gd name="T48" fmla="*/ 0 w 398"/>
                    <a:gd name="T49" fmla="*/ 0 h 930"/>
                    <a:gd name="T50" fmla="*/ 0 w 398"/>
                    <a:gd name="T51" fmla="*/ 0 h 930"/>
                    <a:gd name="T52" fmla="*/ 0 w 398"/>
                    <a:gd name="T53" fmla="*/ 0 h 930"/>
                    <a:gd name="T54" fmla="*/ 0 w 398"/>
                    <a:gd name="T55" fmla="*/ 0 h 930"/>
                    <a:gd name="T56" fmla="*/ 0 w 398"/>
                    <a:gd name="T57" fmla="*/ 0 h 93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98"/>
                    <a:gd name="T88" fmla="*/ 0 h 930"/>
                    <a:gd name="T89" fmla="*/ 398 w 398"/>
                    <a:gd name="T90" fmla="*/ 930 h 93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98" h="930">
                      <a:moveTo>
                        <a:pt x="299" y="0"/>
                      </a:moveTo>
                      <a:lnTo>
                        <a:pt x="354" y="0"/>
                      </a:lnTo>
                      <a:lnTo>
                        <a:pt x="373" y="37"/>
                      </a:lnTo>
                      <a:lnTo>
                        <a:pt x="385" y="119"/>
                      </a:lnTo>
                      <a:lnTo>
                        <a:pt x="373" y="206"/>
                      </a:lnTo>
                      <a:lnTo>
                        <a:pt x="342" y="381"/>
                      </a:lnTo>
                      <a:lnTo>
                        <a:pt x="348" y="456"/>
                      </a:lnTo>
                      <a:lnTo>
                        <a:pt x="385" y="606"/>
                      </a:lnTo>
                      <a:lnTo>
                        <a:pt x="398" y="712"/>
                      </a:lnTo>
                      <a:lnTo>
                        <a:pt x="398" y="793"/>
                      </a:lnTo>
                      <a:lnTo>
                        <a:pt x="380" y="811"/>
                      </a:lnTo>
                      <a:lnTo>
                        <a:pt x="323" y="824"/>
                      </a:lnTo>
                      <a:lnTo>
                        <a:pt x="248" y="843"/>
                      </a:lnTo>
                      <a:lnTo>
                        <a:pt x="174" y="880"/>
                      </a:lnTo>
                      <a:lnTo>
                        <a:pt x="99" y="930"/>
                      </a:lnTo>
                      <a:lnTo>
                        <a:pt x="68" y="930"/>
                      </a:lnTo>
                      <a:lnTo>
                        <a:pt x="0" y="875"/>
                      </a:lnTo>
                      <a:lnTo>
                        <a:pt x="6" y="849"/>
                      </a:lnTo>
                      <a:lnTo>
                        <a:pt x="93" y="811"/>
                      </a:lnTo>
                      <a:lnTo>
                        <a:pt x="243" y="774"/>
                      </a:lnTo>
                      <a:lnTo>
                        <a:pt x="311" y="749"/>
                      </a:lnTo>
                      <a:lnTo>
                        <a:pt x="323" y="725"/>
                      </a:lnTo>
                      <a:lnTo>
                        <a:pt x="323" y="618"/>
                      </a:lnTo>
                      <a:lnTo>
                        <a:pt x="299" y="481"/>
                      </a:lnTo>
                      <a:lnTo>
                        <a:pt x="286" y="393"/>
                      </a:lnTo>
                      <a:lnTo>
                        <a:pt x="274" y="256"/>
                      </a:lnTo>
                      <a:lnTo>
                        <a:pt x="267" y="106"/>
                      </a:lnTo>
                      <a:lnTo>
                        <a:pt x="274" y="37"/>
                      </a:lnTo>
                      <a:lnTo>
                        <a:pt x="299" y="0"/>
                      </a:lnTo>
                      <a:close/>
                    </a:path>
                  </a:pathLst>
                </a:custGeom>
                <a:solidFill>
                  <a:srgbClr val="000000"/>
                </a:solidFill>
                <a:ln w="9525">
                  <a:noFill/>
                  <a:round/>
                  <a:headEnd/>
                  <a:tailEnd/>
                </a:ln>
              </p:spPr>
              <p:txBody>
                <a:bodyPr>
                  <a:prstTxWarp prst="textNoShape">
                    <a:avLst/>
                  </a:prstTxWarp>
                </a:bodyPr>
                <a:lstStyle/>
                <a:p>
                  <a:endParaRPr lang="en-US"/>
                </a:p>
              </p:txBody>
            </p:sp>
            <p:sp>
              <p:nvSpPr>
                <p:cNvPr id="42120" name="Freeform 146"/>
                <p:cNvSpPr>
                  <a:spLocks/>
                </p:cNvSpPr>
                <p:nvPr/>
              </p:nvSpPr>
              <p:spPr bwMode="auto">
                <a:xfrm>
                  <a:off x="3408" y="4513"/>
                  <a:ext cx="164" cy="207"/>
                </a:xfrm>
                <a:custGeom>
                  <a:avLst/>
                  <a:gdLst>
                    <a:gd name="T0" fmla="*/ 0 w 654"/>
                    <a:gd name="T1" fmla="*/ 0 h 830"/>
                    <a:gd name="T2" fmla="*/ 0 w 654"/>
                    <a:gd name="T3" fmla="*/ 0 h 830"/>
                    <a:gd name="T4" fmla="*/ 0 w 654"/>
                    <a:gd name="T5" fmla="*/ 0 h 830"/>
                    <a:gd name="T6" fmla="*/ 0 w 654"/>
                    <a:gd name="T7" fmla="*/ 0 h 830"/>
                    <a:gd name="T8" fmla="*/ 0 w 654"/>
                    <a:gd name="T9" fmla="*/ 0 h 830"/>
                    <a:gd name="T10" fmla="*/ 0 w 654"/>
                    <a:gd name="T11" fmla="*/ 0 h 830"/>
                    <a:gd name="T12" fmla="*/ 0 w 654"/>
                    <a:gd name="T13" fmla="*/ 0 h 830"/>
                    <a:gd name="T14" fmla="*/ 0 w 654"/>
                    <a:gd name="T15" fmla="*/ 0 h 830"/>
                    <a:gd name="T16" fmla="*/ 0 w 654"/>
                    <a:gd name="T17" fmla="*/ 0 h 830"/>
                    <a:gd name="T18" fmla="*/ 0 w 654"/>
                    <a:gd name="T19" fmla="*/ 0 h 830"/>
                    <a:gd name="T20" fmla="*/ 0 w 654"/>
                    <a:gd name="T21" fmla="*/ 0 h 830"/>
                    <a:gd name="T22" fmla="*/ 0 w 654"/>
                    <a:gd name="T23" fmla="*/ 0 h 830"/>
                    <a:gd name="T24" fmla="*/ 0 w 654"/>
                    <a:gd name="T25" fmla="*/ 0 h 830"/>
                    <a:gd name="T26" fmla="*/ 0 w 654"/>
                    <a:gd name="T27" fmla="*/ 0 h 830"/>
                    <a:gd name="T28" fmla="*/ 0 w 654"/>
                    <a:gd name="T29" fmla="*/ 0 h 830"/>
                    <a:gd name="T30" fmla="*/ 0 w 654"/>
                    <a:gd name="T31" fmla="*/ 0 h 830"/>
                    <a:gd name="T32" fmla="*/ 0 w 654"/>
                    <a:gd name="T33" fmla="*/ 0 h 830"/>
                    <a:gd name="T34" fmla="*/ 0 w 654"/>
                    <a:gd name="T35" fmla="*/ 0 h 830"/>
                    <a:gd name="T36" fmla="*/ 0 w 654"/>
                    <a:gd name="T37" fmla="*/ 0 h 830"/>
                    <a:gd name="T38" fmla="*/ 0 w 654"/>
                    <a:gd name="T39" fmla="*/ 0 h 830"/>
                    <a:gd name="T40" fmla="*/ 0 w 654"/>
                    <a:gd name="T41" fmla="*/ 0 h 830"/>
                    <a:gd name="T42" fmla="*/ 0 w 654"/>
                    <a:gd name="T43" fmla="*/ 0 h 830"/>
                    <a:gd name="T44" fmla="*/ 0 w 654"/>
                    <a:gd name="T45" fmla="*/ 0 h 830"/>
                    <a:gd name="T46" fmla="*/ 0 w 654"/>
                    <a:gd name="T47" fmla="*/ 0 h 830"/>
                    <a:gd name="T48" fmla="*/ 0 w 654"/>
                    <a:gd name="T49" fmla="*/ 0 h 830"/>
                    <a:gd name="T50" fmla="*/ 0 w 654"/>
                    <a:gd name="T51" fmla="*/ 0 h 830"/>
                    <a:gd name="T52" fmla="*/ 0 w 654"/>
                    <a:gd name="T53" fmla="*/ 0 h 830"/>
                    <a:gd name="T54" fmla="*/ 0 w 654"/>
                    <a:gd name="T55" fmla="*/ 0 h 830"/>
                    <a:gd name="T56" fmla="*/ 0 w 654"/>
                    <a:gd name="T57" fmla="*/ 0 h 830"/>
                    <a:gd name="T58" fmla="*/ 0 w 654"/>
                    <a:gd name="T59" fmla="*/ 0 h 830"/>
                    <a:gd name="T60" fmla="*/ 0 w 654"/>
                    <a:gd name="T61" fmla="*/ 0 h 830"/>
                    <a:gd name="T62" fmla="*/ 0 w 654"/>
                    <a:gd name="T63" fmla="*/ 0 h 830"/>
                    <a:gd name="T64" fmla="*/ 0 w 654"/>
                    <a:gd name="T65" fmla="*/ 0 h 830"/>
                    <a:gd name="T66" fmla="*/ 0 w 654"/>
                    <a:gd name="T67" fmla="*/ 0 h 830"/>
                    <a:gd name="T68" fmla="*/ 0 w 654"/>
                    <a:gd name="T69" fmla="*/ 0 h 83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54"/>
                    <a:gd name="T106" fmla="*/ 0 h 830"/>
                    <a:gd name="T107" fmla="*/ 654 w 654"/>
                    <a:gd name="T108" fmla="*/ 830 h 83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54" h="830">
                      <a:moveTo>
                        <a:pt x="348" y="830"/>
                      </a:moveTo>
                      <a:lnTo>
                        <a:pt x="379" y="792"/>
                      </a:lnTo>
                      <a:lnTo>
                        <a:pt x="367" y="736"/>
                      </a:lnTo>
                      <a:lnTo>
                        <a:pt x="343" y="661"/>
                      </a:lnTo>
                      <a:lnTo>
                        <a:pt x="248" y="574"/>
                      </a:lnTo>
                      <a:lnTo>
                        <a:pt x="155" y="493"/>
                      </a:lnTo>
                      <a:lnTo>
                        <a:pt x="111" y="405"/>
                      </a:lnTo>
                      <a:lnTo>
                        <a:pt x="93" y="268"/>
                      </a:lnTo>
                      <a:lnTo>
                        <a:pt x="199" y="230"/>
                      </a:lnTo>
                      <a:lnTo>
                        <a:pt x="367" y="212"/>
                      </a:lnTo>
                      <a:lnTo>
                        <a:pt x="436" y="219"/>
                      </a:lnTo>
                      <a:lnTo>
                        <a:pt x="454" y="237"/>
                      </a:lnTo>
                      <a:lnTo>
                        <a:pt x="485" y="206"/>
                      </a:lnTo>
                      <a:lnTo>
                        <a:pt x="473" y="175"/>
                      </a:lnTo>
                      <a:lnTo>
                        <a:pt x="491" y="119"/>
                      </a:lnTo>
                      <a:lnTo>
                        <a:pt x="542" y="69"/>
                      </a:lnTo>
                      <a:lnTo>
                        <a:pt x="579" y="56"/>
                      </a:lnTo>
                      <a:lnTo>
                        <a:pt x="628" y="87"/>
                      </a:lnTo>
                      <a:lnTo>
                        <a:pt x="654" y="56"/>
                      </a:lnTo>
                      <a:lnTo>
                        <a:pt x="610" y="0"/>
                      </a:lnTo>
                      <a:lnTo>
                        <a:pt x="553" y="0"/>
                      </a:lnTo>
                      <a:lnTo>
                        <a:pt x="485" y="31"/>
                      </a:lnTo>
                      <a:lnTo>
                        <a:pt x="442" y="113"/>
                      </a:lnTo>
                      <a:lnTo>
                        <a:pt x="385" y="150"/>
                      </a:lnTo>
                      <a:lnTo>
                        <a:pt x="299" y="162"/>
                      </a:lnTo>
                      <a:lnTo>
                        <a:pt x="142" y="181"/>
                      </a:lnTo>
                      <a:lnTo>
                        <a:pt x="18" y="219"/>
                      </a:lnTo>
                      <a:lnTo>
                        <a:pt x="0" y="250"/>
                      </a:lnTo>
                      <a:lnTo>
                        <a:pt x="12" y="349"/>
                      </a:lnTo>
                      <a:lnTo>
                        <a:pt x="56" y="487"/>
                      </a:lnTo>
                      <a:lnTo>
                        <a:pt x="118" y="599"/>
                      </a:lnTo>
                      <a:lnTo>
                        <a:pt x="180" y="699"/>
                      </a:lnTo>
                      <a:lnTo>
                        <a:pt x="237" y="768"/>
                      </a:lnTo>
                      <a:lnTo>
                        <a:pt x="292" y="817"/>
                      </a:lnTo>
                      <a:lnTo>
                        <a:pt x="348" y="830"/>
                      </a:lnTo>
                      <a:close/>
                    </a:path>
                  </a:pathLst>
                </a:custGeom>
                <a:solidFill>
                  <a:srgbClr val="000000"/>
                </a:solidFill>
                <a:ln w="9525">
                  <a:noFill/>
                  <a:round/>
                  <a:headEnd/>
                  <a:tailEnd/>
                </a:ln>
              </p:spPr>
              <p:txBody>
                <a:bodyPr>
                  <a:prstTxWarp prst="textNoShape">
                    <a:avLst/>
                  </a:prstTxWarp>
                </a:bodyPr>
                <a:lstStyle/>
                <a:p>
                  <a:endParaRPr lang="en-US"/>
                </a:p>
              </p:txBody>
            </p:sp>
          </p:grpSp>
          <p:graphicFrame>
            <p:nvGraphicFramePr>
              <p:cNvPr id="41988" name="Object 147"/>
              <p:cNvGraphicFramePr>
                <a:graphicFrameLocks noChangeAspect="1"/>
              </p:cNvGraphicFramePr>
              <p:nvPr/>
            </p:nvGraphicFramePr>
            <p:xfrm>
              <a:off x="3744" y="2352"/>
              <a:ext cx="384" cy="195"/>
            </p:xfrm>
            <a:graphic>
              <a:graphicData uri="http://schemas.openxmlformats.org/presentationml/2006/ole">
                <mc:AlternateContent xmlns:mc="http://schemas.openxmlformats.org/markup-compatibility/2006">
                  <mc:Choice xmlns:v="urn:schemas-microsoft-com:vml" Requires="v">
                    <p:oleObj name="Clip" r:id="rId5" imgW="4678363" imgH="2370138" progId="">
                      <p:embed/>
                    </p:oleObj>
                  </mc:Choice>
                  <mc:Fallback>
                    <p:oleObj name="Clip" r:id="rId5" imgW="4678363" imgH="2370138" progId="">
                      <p:embed/>
                      <p:pic>
                        <p:nvPicPr>
                          <p:cNvPr id="0" name="Picture 14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44" y="2352"/>
                            <a:ext cx="384" cy="1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grpSp>
        <p:nvGrpSpPr>
          <p:cNvPr id="11" name="Group 204"/>
          <p:cNvGrpSpPr>
            <a:grpSpLocks/>
          </p:cNvGrpSpPr>
          <p:nvPr/>
        </p:nvGrpSpPr>
        <p:grpSpPr bwMode="auto">
          <a:xfrm>
            <a:off x="0" y="4419600"/>
            <a:ext cx="4868863" cy="998537"/>
            <a:chOff x="0" y="4691074"/>
            <a:chExt cx="5275171" cy="997800"/>
          </a:xfrm>
        </p:grpSpPr>
        <p:sp>
          <p:nvSpPr>
            <p:cNvPr id="42045" name="Text Box 9"/>
            <p:cNvSpPr txBox="1">
              <a:spLocks noChangeArrowheads="1"/>
            </p:cNvSpPr>
            <p:nvPr/>
          </p:nvSpPr>
          <p:spPr bwMode="auto">
            <a:xfrm>
              <a:off x="0" y="4691074"/>
              <a:ext cx="5275171" cy="338164"/>
            </a:xfrm>
            <a:prstGeom prst="rect">
              <a:avLst/>
            </a:prstGeom>
            <a:noFill/>
            <a:ln w="9525">
              <a:noFill/>
              <a:miter lim="800000"/>
              <a:headEnd/>
              <a:tailEnd/>
            </a:ln>
          </p:spPr>
          <p:txBody>
            <a:bodyPr>
              <a:prstTxWarp prst="textNoShape">
                <a:avLst/>
              </a:prstTxWarp>
              <a:spAutoFit/>
            </a:bodyPr>
            <a:lstStyle/>
            <a:p>
              <a:r>
                <a:rPr lang="en-GB" sz="1600" b="1" dirty="0">
                  <a:solidFill>
                    <a:srgbClr val="660066"/>
                  </a:solidFill>
                  <a:latin typeface="Century Gothic" pitchFamily="-1" charset="0"/>
                </a:rPr>
                <a:t>Likes set procedures, established routines </a:t>
              </a:r>
            </a:p>
          </p:txBody>
        </p:sp>
        <p:grpSp>
          <p:nvGrpSpPr>
            <p:cNvPr id="42046" name="Group 148"/>
            <p:cNvGrpSpPr>
              <a:grpSpLocks/>
            </p:cNvGrpSpPr>
            <p:nvPr/>
          </p:nvGrpSpPr>
          <p:grpSpPr bwMode="auto">
            <a:xfrm>
              <a:off x="1712686" y="5003074"/>
              <a:ext cx="2641600" cy="685800"/>
              <a:chOff x="432" y="3456"/>
              <a:chExt cx="1152" cy="576"/>
            </a:xfrm>
          </p:grpSpPr>
          <p:sp>
            <p:nvSpPr>
              <p:cNvPr id="42047" name="Rectangle 149"/>
              <p:cNvSpPr>
                <a:spLocks noChangeArrowheads="1"/>
              </p:cNvSpPr>
              <p:nvPr/>
            </p:nvSpPr>
            <p:spPr bwMode="auto">
              <a:xfrm>
                <a:off x="432" y="3888"/>
                <a:ext cx="288" cy="144"/>
              </a:xfrm>
              <a:prstGeom prst="rect">
                <a:avLst/>
              </a:prstGeom>
              <a:solidFill>
                <a:srgbClr val="89FFE0"/>
              </a:solidFill>
              <a:ln w="9525">
                <a:solidFill>
                  <a:schemeClr val="tx1"/>
                </a:solidFill>
                <a:miter lim="800000"/>
                <a:headEnd/>
                <a:tailEnd/>
              </a:ln>
            </p:spPr>
            <p:txBody>
              <a:bodyPr wrap="none" anchor="ctr">
                <a:prstTxWarp prst="textNoShape">
                  <a:avLst/>
                </a:prstTxWarp>
              </a:bodyPr>
              <a:lstStyle/>
              <a:p>
                <a:endParaRPr lang="en-US"/>
              </a:p>
            </p:txBody>
          </p:sp>
          <p:sp>
            <p:nvSpPr>
              <p:cNvPr id="42048" name="Rectangle 150"/>
              <p:cNvSpPr>
                <a:spLocks noChangeArrowheads="1"/>
              </p:cNvSpPr>
              <p:nvPr/>
            </p:nvSpPr>
            <p:spPr bwMode="auto">
              <a:xfrm>
                <a:off x="720" y="3888"/>
                <a:ext cx="288" cy="144"/>
              </a:xfrm>
              <a:prstGeom prst="rect">
                <a:avLst/>
              </a:prstGeom>
              <a:solidFill>
                <a:srgbClr val="89FFE0"/>
              </a:solidFill>
              <a:ln w="9525">
                <a:solidFill>
                  <a:schemeClr val="tx1"/>
                </a:solidFill>
                <a:miter lim="800000"/>
                <a:headEnd/>
                <a:tailEnd/>
              </a:ln>
            </p:spPr>
            <p:txBody>
              <a:bodyPr wrap="none" anchor="ctr">
                <a:prstTxWarp prst="textNoShape">
                  <a:avLst/>
                </a:prstTxWarp>
              </a:bodyPr>
              <a:lstStyle/>
              <a:p>
                <a:endParaRPr lang="en-US"/>
              </a:p>
            </p:txBody>
          </p:sp>
          <p:sp>
            <p:nvSpPr>
              <p:cNvPr id="42049" name="Rectangle 151"/>
              <p:cNvSpPr>
                <a:spLocks noChangeArrowheads="1"/>
              </p:cNvSpPr>
              <p:nvPr/>
            </p:nvSpPr>
            <p:spPr bwMode="auto">
              <a:xfrm>
                <a:off x="1008" y="3888"/>
                <a:ext cx="288" cy="144"/>
              </a:xfrm>
              <a:prstGeom prst="rect">
                <a:avLst/>
              </a:prstGeom>
              <a:solidFill>
                <a:srgbClr val="89FFE0"/>
              </a:solidFill>
              <a:ln w="9525">
                <a:solidFill>
                  <a:schemeClr val="tx1"/>
                </a:solidFill>
                <a:miter lim="800000"/>
                <a:headEnd/>
                <a:tailEnd/>
              </a:ln>
            </p:spPr>
            <p:txBody>
              <a:bodyPr wrap="none" anchor="ctr">
                <a:prstTxWarp prst="textNoShape">
                  <a:avLst/>
                </a:prstTxWarp>
              </a:bodyPr>
              <a:lstStyle/>
              <a:p>
                <a:endParaRPr lang="en-US"/>
              </a:p>
            </p:txBody>
          </p:sp>
          <p:sp>
            <p:nvSpPr>
              <p:cNvPr id="42050" name="Rectangle 152"/>
              <p:cNvSpPr>
                <a:spLocks noChangeArrowheads="1"/>
              </p:cNvSpPr>
              <p:nvPr/>
            </p:nvSpPr>
            <p:spPr bwMode="auto">
              <a:xfrm>
                <a:off x="1296" y="3888"/>
                <a:ext cx="288" cy="144"/>
              </a:xfrm>
              <a:prstGeom prst="rect">
                <a:avLst/>
              </a:prstGeom>
              <a:solidFill>
                <a:srgbClr val="89FFE0"/>
              </a:solidFill>
              <a:ln w="9525">
                <a:solidFill>
                  <a:schemeClr val="tx1"/>
                </a:solidFill>
                <a:miter lim="800000"/>
                <a:headEnd/>
                <a:tailEnd/>
              </a:ln>
            </p:spPr>
            <p:txBody>
              <a:bodyPr wrap="none" anchor="ctr">
                <a:prstTxWarp prst="textNoShape">
                  <a:avLst/>
                </a:prstTxWarp>
              </a:bodyPr>
              <a:lstStyle/>
              <a:p>
                <a:endParaRPr lang="en-US"/>
              </a:p>
            </p:txBody>
          </p:sp>
          <p:sp>
            <p:nvSpPr>
              <p:cNvPr id="42051" name="Rectangle 153"/>
              <p:cNvSpPr>
                <a:spLocks noChangeArrowheads="1"/>
              </p:cNvSpPr>
              <p:nvPr/>
            </p:nvSpPr>
            <p:spPr bwMode="auto">
              <a:xfrm>
                <a:off x="576" y="3744"/>
                <a:ext cx="288" cy="144"/>
              </a:xfrm>
              <a:prstGeom prst="rect">
                <a:avLst/>
              </a:prstGeom>
              <a:solidFill>
                <a:srgbClr val="89FFE0"/>
              </a:solidFill>
              <a:ln w="9525">
                <a:solidFill>
                  <a:schemeClr val="tx1"/>
                </a:solidFill>
                <a:miter lim="800000"/>
                <a:headEnd/>
                <a:tailEnd/>
              </a:ln>
            </p:spPr>
            <p:txBody>
              <a:bodyPr wrap="none" anchor="ctr">
                <a:prstTxWarp prst="textNoShape">
                  <a:avLst/>
                </a:prstTxWarp>
              </a:bodyPr>
              <a:lstStyle/>
              <a:p>
                <a:endParaRPr lang="en-US"/>
              </a:p>
            </p:txBody>
          </p:sp>
          <p:sp>
            <p:nvSpPr>
              <p:cNvPr id="42052" name="Rectangle 154"/>
              <p:cNvSpPr>
                <a:spLocks noChangeArrowheads="1"/>
              </p:cNvSpPr>
              <p:nvPr/>
            </p:nvSpPr>
            <p:spPr bwMode="auto">
              <a:xfrm>
                <a:off x="864" y="3744"/>
                <a:ext cx="288" cy="144"/>
              </a:xfrm>
              <a:prstGeom prst="rect">
                <a:avLst/>
              </a:prstGeom>
              <a:solidFill>
                <a:srgbClr val="89FFE0"/>
              </a:solidFill>
              <a:ln w="9525">
                <a:solidFill>
                  <a:schemeClr val="tx1"/>
                </a:solidFill>
                <a:miter lim="800000"/>
                <a:headEnd/>
                <a:tailEnd/>
              </a:ln>
            </p:spPr>
            <p:txBody>
              <a:bodyPr wrap="none" anchor="ctr">
                <a:prstTxWarp prst="textNoShape">
                  <a:avLst/>
                </a:prstTxWarp>
              </a:bodyPr>
              <a:lstStyle/>
              <a:p>
                <a:endParaRPr lang="en-US"/>
              </a:p>
            </p:txBody>
          </p:sp>
          <p:sp>
            <p:nvSpPr>
              <p:cNvPr id="42053" name="Rectangle 155"/>
              <p:cNvSpPr>
                <a:spLocks noChangeArrowheads="1"/>
              </p:cNvSpPr>
              <p:nvPr/>
            </p:nvSpPr>
            <p:spPr bwMode="auto">
              <a:xfrm>
                <a:off x="1152" y="3744"/>
                <a:ext cx="288" cy="144"/>
              </a:xfrm>
              <a:prstGeom prst="rect">
                <a:avLst/>
              </a:prstGeom>
              <a:solidFill>
                <a:srgbClr val="89FFE0"/>
              </a:solidFill>
              <a:ln w="9525">
                <a:solidFill>
                  <a:schemeClr val="tx1"/>
                </a:solidFill>
                <a:miter lim="800000"/>
                <a:headEnd/>
                <a:tailEnd/>
              </a:ln>
            </p:spPr>
            <p:txBody>
              <a:bodyPr wrap="none" anchor="ctr">
                <a:prstTxWarp prst="textNoShape">
                  <a:avLst/>
                </a:prstTxWarp>
              </a:bodyPr>
              <a:lstStyle/>
              <a:p>
                <a:endParaRPr lang="en-US"/>
              </a:p>
            </p:txBody>
          </p:sp>
          <p:sp>
            <p:nvSpPr>
              <p:cNvPr id="42054" name="Rectangle 156"/>
              <p:cNvSpPr>
                <a:spLocks noChangeArrowheads="1"/>
              </p:cNvSpPr>
              <p:nvPr/>
            </p:nvSpPr>
            <p:spPr bwMode="auto">
              <a:xfrm>
                <a:off x="720" y="3600"/>
                <a:ext cx="288" cy="144"/>
              </a:xfrm>
              <a:prstGeom prst="rect">
                <a:avLst/>
              </a:prstGeom>
              <a:solidFill>
                <a:srgbClr val="89FFE0"/>
              </a:solidFill>
              <a:ln w="9525">
                <a:solidFill>
                  <a:schemeClr val="tx1"/>
                </a:solidFill>
                <a:miter lim="800000"/>
                <a:headEnd/>
                <a:tailEnd/>
              </a:ln>
            </p:spPr>
            <p:txBody>
              <a:bodyPr wrap="none" anchor="ctr">
                <a:prstTxWarp prst="textNoShape">
                  <a:avLst/>
                </a:prstTxWarp>
              </a:bodyPr>
              <a:lstStyle/>
              <a:p>
                <a:endParaRPr lang="en-US"/>
              </a:p>
            </p:txBody>
          </p:sp>
          <p:sp>
            <p:nvSpPr>
              <p:cNvPr id="42055" name="Rectangle 157"/>
              <p:cNvSpPr>
                <a:spLocks noChangeArrowheads="1"/>
              </p:cNvSpPr>
              <p:nvPr/>
            </p:nvSpPr>
            <p:spPr bwMode="auto">
              <a:xfrm>
                <a:off x="1008" y="3600"/>
                <a:ext cx="288" cy="144"/>
              </a:xfrm>
              <a:prstGeom prst="rect">
                <a:avLst/>
              </a:prstGeom>
              <a:solidFill>
                <a:srgbClr val="89FFE0"/>
              </a:solidFill>
              <a:ln w="9525">
                <a:solidFill>
                  <a:schemeClr val="tx1"/>
                </a:solidFill>
                <a:miter lim="800000"/>
                <a:headEnd/>
                <a:tailEnd/>
              </a:ln>
            </p:spPr>
            <p:txBody>
              <a:bodyPr wrap="none" anchor="ctr">
                <a:prstTxWarp prst="textNoShape">
                  <a:avLst/>
                </a:prstTxWarp>
              </a:bodyPr>
              <a:lstStyle/>
              <a:p>
                <a:endParaRPr lang="en-US"/>
              </a:p>
            </p:txBody>
          </p:sp>
          <p:sp>
            <p:nvSpPr>
              <p:cNvPr id="42056" name="Rectangle 158"/>
              <p:cNvSpPr>
                <a:spLocks noChangeArrowheads="1"/>
              </p:cNvSpPr>
              <p:nvPr/>
            </p:nvSpPr>
            <p:spPr bwMode="auto">
              <a:xfrm>
                <a:off x="864" y="3456"/>
                <a:ext cx="288" cy="144"/>
              </a:xfrm>
              <a:prstGeom prst="rect">
                <a:avLst/>
              </a:prstGeom>
              <a:solidFill>
                <a:srgbClr val="89FFE0"/>
              </a:solidFill>
              <a:ln w="9525">
                <a:solidFill>
                  <a:schemeClr val="tx1"/>
                </a:solidFill>
                <a:miter lim="800000"/>
                <a:headEnd/>
                <a:tailEnd/>
              </a:ln>
            </p:spPr>
            <p:txBody>
              <a:bodyPr wrap="none" anchor="ctr">
                <a:prstTxWarp prst="textNoShape">
                  <a:avLst/>
                </a:prstTxWarp>
              </a:bodyPr>
              <a:lstStyle/>
              <a:p>
                <a:endParaRPr lang="en-US"/>
              </a:p>
            </p:txBody>
          </p:sp>
        </p:grpSp>
      </p:grpSp>
      <p:grpSp>
        <p:nvGrpSpPr>
          <p:cNvPr id="13" name="Group 206"/>
          <p:cNvGrpSpPr>
            <a:grpSpLocks/>
          </p:cNvGrpSpPr>
          <p:nvPr/>
        </p:nvGrpSpPr>
        <p:grpSpPr bwMode="auto">
          <a:xfrm>
            <a:off x="4686300" y="4473575"/>
            <a:ext cx="4164013" cy="661988"/>
            <a:chOff x="5076825" y="4474028"/>
            <a:chExt cx="4511675" cy="661627"/>
          </a:xfrm>
        </p:grpSpPr>
        <p:sp>
          <p:nvSpPr>
            <p:cNvPr id="42039" name="Text Box 10"/>
            <p:cNvSpPr txBox="1">
              <a:spLocks noChangeArrowheads="1"/>
            </p:cNvSpPr>
            <p:nvPr/>
          </p:nvSpPr>
          <p:spPr bwMode="auto">
            <a:xfrm>
              <a:off x="5076825" y="4797425"/>
              <a:ext cx="4511675" cy="338230"/>
            </a:xfrm>
            <a:prstGeom prst="rect">
              <a:avLst/>
            </a:prstGeom>
            <a:noFill/>
            <a:ln w="9525">
              <a:noFill/>
              <a:miter lim="800000"/>
              <a:headEnd/>
              <a:tailEnd/>
            </a:ln>
          </p:spPr>
          <p:txBody>
            <a:bodyPr>
              <a:prstTxWarp prst="textNoShape">
                <a:avLst/>
              </a:prstTxWarp>
              <a:spAutoFit/>
            </a:bodyPr>
            <a:lstStyle/>
            <a:p>
              <a:r>
                <a:rPr lang="en-GB" sz="1600" b="1">
                  <a:solidFill>
                    <a:srgbClr val="660066"/>
                  </a:solidFill>
                  <a:latin typeface="Century Gothic" pitchFamily="-1" charset="0"/>
                </a:rPr>
                <a:t>Likes change and variety </a:t>
              </a:r>
            </a:p>
          </p:txBody>
        </p:sp>
        <p:grpSp>
          <p:nvGrpSpPr>
            <p:cNvPr id="42040" name="Group 159"/>
            <p:cNvGrpSpPr>
              <a:grpSpLocks/>
            </p:cNvGrpSpPr>
            <p:nvPr/>
          </p:nvGrpSpPr>
          <p:grpSpPr bwMode="auto">
            <a:xfrm>
              <a:off x="5613400" y="4474028"/>
              <a:ext cx="3522663" cy="342900"/>
              <a:chOff x="2544" y="3648"/>
              <a:chExt cx="1536" cy="288"/>
            </a:xfrm>
          </p:grpSpPr>
          <p:sp>
            <p:nvSpPr>
              <p:cNvPr id="42041" name="Rectangle 160"/>
              <p:cNvSpPr>
                <a:spLocks noChangeArrowheads="1"/>
              </p:cNvSpPr>
              <p:nvPr/>
            </p:nvSpPr>
            <p:spPr bwMode="auto">
              <a:xfrm>
                <a:off x="2544" y="3792"/>
                <a:ext cx="288" cy="144"/>
              </a:xfrm>
              <a:prstGeom prst="rect">
                <a:avLst/>
              </a:prstGeom>
              <a:solidFill>
                <a:srgbClr val="89FFE0"/>
              </a:solidFill>
              <a:ln w="9525">
                <a:solidFill>
                  <a:schemeClr val="tx1"/>
                </a:solidFill>
                <a:miter lim="800000"/>
                <a:headEnd/>
                <a:tailEnd/>
              </a:ln>
            </p:spPr>
            <p:txBody>
              <a:bodyPr wrap="none" anchor="ctr">
                <a:prstTxWarp prst="textNoShape">
                  <a:avLst/>
                </a:prstTxWarp>
              </a:bodyPr>
              <a:lstStyle/>
              <a:p>
                <a:endParaRPr lang="en-US" sz="1600" b="1">
                  <a:latin typeface="Century Gothic" pitchFamily="-1" charset="0"/>
                </a:endParaRPr>
              </a:p>
            </p:txBody>
          </p:sp>
          <p:sp>
            <p:nvSpPr>
              <p:cNvPr id="42042" name="AutoShape 161"/>
              <p:cNvSpPr>
                <a:spLocks noChangeArrowheads="1"/>
              </p:cNvSpPr>
              <p:nvPr/>
            </p:nvSpPr>
            <p:spPr bwMode="auto">
              <a:xfrm>
                <a:off x="3024" y="3648"/>
                <a:ext cx="240" cy="24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hlink"/>
              </a:solidFill>
              <a:ln w="9525">
                <a:solidFill>
                  <a:schemeClr val="tx1"/>
                </a:solidFill>
                <a:miter lim="800000"/>
                <a:headEnd/>
                <a:tailEnd/>
              </a:ln>
            </p:spPr>
            <p:txBody>
              <a:bodyPr wrap="none" anchor="ctr">
                <a:prstTxWarp prst="textNoShape">
                  <a:avLst/>
                </a:prstTxWarp>
              </a:bodyPr>
              <a:lstStyle/>
              <a:p>
                <a:endParaRPr lang="en-US"/>
              </a:p>
            </p:txBody>
          </p:sp>
          <p:sp>
            <p:nvSpPr>
              <p:cNvPr id="42043" name="AutoShape 162"/>
              <p:cNvSpPr>
                <a:spLocks noChangeArrowheads="1"/>
              </p:cNvSpPr>
              <p:nvPr/>
            </p:nvSpPr>
            <p:spPr bwMode="auto">
              <a:xfrm>
                <a:off x="3504" y="3744"/>
                <a:ext cx="192" cy="192"/>
              </a:xfrm>
              <a:prstGeom prst="rtTriangle">
                <a:avLst/>
              </a:prstGeom>
              <a:solidFill>
                <a:srgbClr val="660066"/>
              </a:solidFill>
              <a:ln w="9525">
                <a:solidFill>
                  <a:schemeClr val="tx1"/>
                </a:solidFill>
                <a:miter lim="800000"/>
                <a:headEnd/>
                <a:tailEnd/>
              </a:ln>
            </p:spPr>
            <p:txBody>
              <a:bodyPr wrap="none" anchor="ctr">
                <a:prstTxWarp prst="textNoShape">
                  <a:avLst/>
                </a:prstTxWarp>
              </a:bodyPr>
              <a:lstStyle/>
              <a:p>
                <a:endParaRPr lang="en-US" sz="1600" b="1">
                  <a:latin typeface="Century Gothic" pitchFamily="-1" charset="0"/>
                </a:endParaRPr>
              </a:p>
            </p:txBody>
          </p:sp>
          <p:sp>
            <p:nvSpPr>
              <p:cNvPr id="42044" name="AutoShape 163"/>
              <p:cNvSpPr>
                <a:spLocks noChangeArrowheads="1"/>
              </p:cNvSpPr>
              <p:nvPr/>
            </p:nvSpPr>
            <p:spPr bwMode="auto">
              <a:xfrm>
                <a:off x="3840" y="3696"/>
                <a:ext cx="240" cy="240"/>
              </a:xfrm>
              <a:prstGeom prst="octagon">
                <a:avLst>
                  <a:gd name="adj" fmla="val 29287"/>
                </a:avLst>
              </a:prstGeom>
              <a:solidFill>
                <a:schemeClr val="accent2"/>
              </a:solidFill>
              <a:ln w="9525">
                <a:solidFill>
                  <a:schemeClr val="tx1"/>
                </a:solidFill>
                <a:miter lim="800000"/>
                <a:headEnd/>
                <a:tailEnd/>
              </a:ln>
            </p:spPr>
            <p:txBody>
              <a:bodyPr wrap="none" anchor="ctr">
                <a:prstTxWarp prst="textNoShape">
                  <a:avLst/>
                </a:prstTxWarp>
              </a:bodyPr>
              <a:lstStyle/>
              <a:p>
                <a:endParaRPr lang="en-US" sz="1600" b="1">
                  <a:latin typeface="Century Gothic" pitchFamily="-1" charset="0"/>
                </a:endParaRPr>
              </a:p>
            </p:txBody>
          </p:sp>
        </p:grpSp>
      </p:grpSp>
      <p:grpSp>
        <p:nvGrpSpPr>
          <p:cNvPr id="15" name="Group 203"/>
          <p:cNvGrpSpPr>
            <a:grpSpLocks/>
          </p:cNvGrpSpPr>
          <p:nvPr/>
        </p:nvGrpSpPr>
        <p:grpSpPr bwMode="auto">
          <a:xfrm>
            <a:off x="160338" y="5740400"/>
            <a:ext cx="4445000" cy="895350"/>
            <a:chOff x="173263" y="5739585"/>
            <a:chExt cx="4816748" cy="896346"/>
          </a:xfrm>
        </p:grpSpPr>
        <p:sp>
          <p:nvSpPr>
            <p:cNvPr id="42038" name="Text Box 11"/>
            <p:cNvSpPr txBox="1">
              <a:spLocks noChangeArrowheads="1"/>
            </p:cNvSpPr>
            <p:nvPr/>
          </p:nvSpPr>
          <p:spPr bwMode="auto">
            <a:xfrm>
              <a:off x="173263" y="5739585"/>
              <a:ext cx="4816748" cy="585049"/>
            </a:xfrm>
            <a:prstGeom prst="rect">
              <a:avLst/>
            </a:prstGeom>
            <a:noFill/>
            <a:ln w="9525">
              <a:noFill/>
              <a:miter lim="800000"/>
              <a:headEnd/>
              <a:tailEnd/>
            </a:ln>
          </p:spPr>
          <p:txBody>
            <a:bodyPr>
              <a:prstTxWarp prst="textNoShape">
                <a:avLst/>
              </a:prstTxWarp>
              <a:spAutoFit/>
            </a:bodyPr>
            <a:lstStyle/>
            <a:p>
              <a:r>
                <a:rPr lang="en-GB" sz="1600" b="1">
                  <a:solidFill>
                    <a:srgbClr val="660066"/>
                  </a:solidFill>
                  <a:latin typeface="Century Gothic" pitchFamily="-1" charset="0"/>
                </a:rPr>
                <a:t>S´s may seem materialistic and literal-minded to N´s </a:t>
              </a:r>
            </a:p>
          </p:txBody>
        </p:sp>
        <p:graphicFrame>
          <p:nvGraphicFramePr>
            <p:cNvPr id="41987" name="Object 164"/>
            <p:cNvGraphicFramePr>
              <a:graphicFrameLocks noChangeAspect="1"/>
            </p:cNvGraphicFramePr>
            <p:nvPr/>
          </p:nvGraphicFramePr>
          <p:xfrm>
            <a:off x="3563347" y="6027919"/>
            <a:ext cx="742950" cy="608012"/>
          </p:xfrm>
          <a:graphic>
            <a:graphicData uri="http://schemas.openxmlformats.org/presentationml/2006/ole">
              <mc:AlternateContent xmlns:mc="http://schemas.openxmlformats.org/markup-compatibility/2006">
                <mc:Choice xmlns:v="urn:schemas-microsoft-com:vml" Requires="v">
                  <p:oleObj name="Clip" r:id="rId7" imgW="3286125" imgH="2914650" progId="">
                    <p:embed/>
                  </p:oleObj>
                </mc:Choice>
                <mc:Fallback>
                  <p:oleObj name="Clip" r:id="rId7" imgW="3286125" imgH="2914650" progId="">
                    <p:embed/>
                    <p:pic>
                      <p:nvPicPr>
                        <p:cNvPr id="0" name="Picture 14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63347" y="6027919"/>
                          <a:ext cx="742950" cy="608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6" name="Group 202"/>
          <p:cNvGrpSpPr>
            <a:grpSpLocks/>
          </p:cNvGrpSpPr>
          <p:nvPr/>
        </p:nvGrpSpPr>
        <p:grpSpPr bwMode="auto">
          <a:xfrm>
            <a:off x="4694238" y="5341938"/>
            <a:ext cx="4983162" cy="1358900"/>
            <a:chOff x="5085851" y="5342120"/>
            <a:chExt cx="5398050" cy="1359126"/>
          </a:xfrm>
        </p:grpSpPr>
        <p:sp>
          <p:nvSpPr>
            <p:cNvPr id="42002" name="Text Box 12"/>
            <p:cNvSpPr txBox="1">
              <a:spLocks noChangeArrowheads="1"/>
            </p:cNvSpPr>
            <p:nvPr/>
          </p:nvSpPr>
          <p:spPr bwMode="auto">
            <a:xfrm>
              <a:off x="5193444" y="5342120"/>
              <a:ext cx="5290457" cy="584872"/>
            </a:xfrm>
            <a:prstGeom prst="rect">
              <a:avLst/>
            </a:prstGeom>
            <a:noFill/>
            <a:ln w="9525">
              <a:noFill/>
              <a:miter lim="800000"/>
              <a:headEnd/>
              <a:tailEnd/>
            </a:ln>
          </p:spPr>
          <p:txBody>
            <a:bodyPr>
              <a:prstTxWarp prst="textNoShape">
                <a:avLst/>
              </a:prstTxWarp>
              <a:spAutoFit/>
            </a:bodyPr>
            <a:lstStyle/>
            <a:p>
              <a:r>
                <a:rPr lang="en-GB" sz="1600" b="1">
                  <a:solidFill>
                    <a:srgbClr val="660066"/>
                  </a:solidFill>
                  <a:latin typeface="Century Gothic" pitchFamily="-1" charset="0"/>
                </a:rPr>
                <a:t>N´s may seem fickle, impractical</a:t>
              </a:r>
            </a:p>
            <a:p>
              <a:r>
                <a:rPr lang="en-GB" sz="1600" b="1">
                  <a:solidFill>
                    <a:srgbClr val="660066"/>
                  </a:solidFill>
                  <a:latin typeface="Century Gothic" pitchFamily="-1" charset="0"/>
                </a:rPr>
                <a:t>                         dreamers to S´s  </a:t>
              </a:r>
            </a:p>
          </p:txBody>
        </p:sp>
        <p:grpSp>
          <p:nvGrpSpPr>
            <p:cNvPr id="42003" name="Group 201"/>
            <p:cNvGrpSpPr>
              <a:grpSpLocks/>
            </p:cNvGrpSpPr>
            <p:nvPr/>
          </p:nvGrpSpPr>
          <p:grpSpPr bwMode="auto">
            <a:xfrm>
              <a:off x="5085851" y="5731284"/>
              <a:ext cx="3740150" cy="969962"/>
              <a:chOff x="3467" y="3276"/>
              <a:chExt cx="2356" cy="611"/>
            </a:xfrm>
          </p:grpSpPr>
          <p:sp>
            <p:nvSpPr>
              <p:cNvPr id="42004" name="Freeform 165"/>
              <p:cNvSpPr>
                <a:spLocks/>
              </p:cNvSpPr>
              <p:nvPr/>
            </p:nvSpPr>
            <p:spPr bwMode="auto">
              <a:xfrm>
                <a:off x="4979" y="3680"/>
                <a:ext cx="220" cy="71"/>
              </a:xfrm>
              <a:custGeom>
                <a:avLst/>
                <a:gdLst>
                  <a:gd name="T0" fmla="*/ 1 w 306"/>
                  <a:gd name="T1" fmla="*/ 0 h 189"/>
                  <a:gd name="T2" fmla="*/ 1 w 306"/>
                  <a:gd name="T3" fmla="*/ 0 h 189"/>
                  <a:gd name="T4" fmla="*/ 1 w 306"/>
                  <a:gd name="T5" fmla="*/ 0 h 189"/>
                  <a:gd name="T6" fmla="*/ 1 w 306"/>
                  <a:gd name="T7" fmla="*/ 0 h 189"/>
                  <a:gd name="T8" fmla="*/ 1 w 306"/>
                  <a:gd name="T9" fmla="*/ 0 h 189"/>
                  <a:gd name="T10" fmla="*/ 1 w 306"/>
                  <a:gd name="T11" fmla="*/ 0 h 189"/>
                  <a:gd name="T12" fmla="*/ 1 w 306"/>
                  <a:gd name="T13" fmla="*/ 0 h 189"/>
                  <a:gd name="T14" fmla="*/ 1 w 306"/>
                  <a:gd name="T15" fmla="*/ 0 h 189"/>
                  <a:gd name="T16" fmla="*/ 1 w 306"/>
                  <a:gd name="T17" fmla="*/ 0 h 189"/>
                  <a:gd name="T18" fmla="*/ 1 w 306"/>
                  <a:gd name="T19" fmla="*/ 0 h 189"/>
                  <a:gd name="T20" fmla="*/ 1 w 306"/>
                  <a:gd name="T21" fmla="*/ 0 h 189"/>
                  <a:gd name="T22" fmla="*/ 1 w 306"/>
                  <a:gd name="T23" fmla="*/ 0 h 189"/>
                  <a:gd name="T24" fmla="*/ 1 w 306"/>
                  <a:gd name="T25" fmla="*/ 0 h 189"/>
                  <a:gd name="T26" fmla="*/ 1 w 306"/>
                  <a:gd name="T27" fmla="*/ 0 h 189"/>
                  <a:gd name="T28" fmla="*/ 1 w 306"/>
                  <a:gd name="T29" fmla="*/ 0 h 189"/>
                  <a:gd name="T30" fmla="*/ 1 w 306"/>
                  <a:gd name="T31" fmla="*/ 0 h 189"/>
                  <a:gd name="T32" fmla="*/ 1 w 306"/>
                  <a:gd name="T33" fmla="*/ 0 h 189"/>
                  <a:gd name="T34" fmla="*/ 0 w 306"/>
                  <a:gd name="T35" fmla="*/ 0 h 189"/>
                  <a:gd name="T36" fmla="*/ 1 w 306"/>
                  <a:gd name="T37" fmla="*/ 0 h 18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06"/>
                  <a:gd name="T58" fmla="*/ 0 h 189"/>
                  <a:gd name="T59" fmla="*/ 306 w 306"/>
                  <a:gd name="T60" fmla="*/ 189 h 18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06" h="189">
                    <a:moveTo>
                      <a:pt x="121" y="0"/>
                    </a:moveTo>
                    <a:lnTo>
                      <a:pt x="141" y="16"/>
                    </a:lnTo>
                    <a:lnTo>
                      <a:pt x="50" y="141"/>
                    </a:lnTo>
                    <a:lnTo>
                      <a:pt x="59" y="150"/>
                    </a:lnTo>
                    <a:lnTo>
                      <a:pt x="129" y="122"/>
                    </a:lnTo>
                    <a:lnTo>
                      <a:pt x="216" y="108"/>
                    </a:lnTo>
                    <a:lnTo>
                      <a:pt x="257" y="106"/>
                    </a:lnTo>
                    <a:lnTo>
                      <a:pt x="286" y="65"/>
                    </a:lnTo>
                    <a:lnTo>
                      <a:pt x="306" y="67"/>
                    </a:lnTo>
                    <a:lnTo>
                      <a:pt x="273" y="124"/>
                    </a:lnTo>
                    <a:lnTo>
                      <a:pt x="257" y="133"/>
                    </a:lnTo>
                    <a:lnTo>
                      <a:pt x="229" y="130"/>
                    </a:lnTo>
                    <a:lnTo>
                      <a:pt x="180" y="133"/>
                    </a:lnTo>
                    <a:lnTo>
                      <a:pt x="124" y="141"/>
                    </a:lnTo>
                    <a:lnTo>
                      <a:pt x="64" y="175"/>
                    </a:lnTo>
                    <a:lnTo>
                      <a:pt x="23" y="189"/>
                    </a:lnTo>
                    <a:lnTo>
                      <a:pt x="5" y="180"/>
                    </a:lnTo>
                    <a:lnTo>
                      <a:pt x="0" y="158"/>
                    </a:lnTo>
                    <a:lnTo>
                      <a:pt x="121" y="0"/>
                    </a:lnTo>
                    <a:close/>
                  </a:path>
                </a:pathLst>
              </a:custGeom>
              <a:solidFill>
                <a:srgbClr val="000000"/>
              </a:solidFill>
              <a:ln w="9525">
                <a:noFill/>
                <a:round/>
                <a:headEnd/>
                <a:tailEnd/>
              </a:ln>
            </p:spPr>
            <p:txBody>
              <a:bodyPr>
                <a:prstTxWarp prst="textNoShape">
                  <a:avLst/>
                </a:prstTxWarp>
              </a:bodyPr>
              <a:lstStyle/>
              <a:p>
                <a:endParaRPr lang="en-US"/>
              </a:p>
            </p:txBody>
          </p:sp>
          <p:sp>
            <p:nvSpPr>
              <p:cNvPr id="42005" name="Freeform 166"/>
              <p:cNvSpPr>
                <a:spLocks/>
              </p:cNvSpPr>
              <p:nvPr/>
            </p:nvSpPr>
            <p:spPr bwMode="auto">
              <a:xfrm>
                <a:off x="5586" y="3683"/>
                <a:ext cx="237" cy="136"/>
              </a:xfrm>
              <a:custGeom>
                <a:avLst/>
                <a:gdLst>
                  <a:gd name="T0" fmla="*/ 0 w 329"/>
                  <a:gd name="T1" fmla="*/ 0 h 363"/>
                  <a:gd name="T2" fmla="*/ 1 w 329"/>
                  <a:gd name="T3" fmla="*/ 0 h 363"/>
                  <a:gd name="T4" fmla="*/ 1 w 329"/>
                  <a:gd name="T5" fmla="*/ 0 h 363"/>
                  <a:gd name="T6" fmla="*/ 1 w 329"/>
                  <a:gd name="T7" fmla="*/ 0 h 363"/>
                  <a:gd name="T8" fmla="*/ 1 w 329"/>
                  <a:gd name="T9" fmla="*/ 0 h 363"/>
                  <a:gd name="T10" fmla="*/ 1 w 329"/>
                  <a:gd name="T11" fmla="*/ 0 h 363"/>
                  <a:gd name="T12" fmla="*/ 1 w 329"/>
                  <a:gd name="T13" fmla="*/ 0 h 363"/>
                  <a:gd name="T14" fmla="*/ 1 w 329"/>
                  <a:gd name="T15" fmla="*/ 0 h 363"/>
                  <a:gd name="T16" fmla="*/ 1 w 329"/>
                  <a:gd name="T17" fmla="*/ 0 h 363"/>
                  <a:gd name="T18" fmla="*/ 1 w 329"/>
                  <a:gd name="T19" fmla="*/ 0 h 363"/>
                  <a:gd name="T20" fmla="*/ 1 w 329"/>
                  <a:gd name="T21" fmla="*/ 0 h 363"/>
                  <a:gd name="T22" fmla="*/ 1 w 329"/>
                  <a:gd name="T23" fmla="*/ 0 h 363"/>
                  <a:gd name="T24" fmla="*/ 1 w 329"/>
                  <a:gd name="T25" fmla="*/ 0 h 363"/>
                  <a:gd name="T26" fmla="*/ 1 w 329"/>
                  <a:gd name="T27" fmla="*/ 0 h 363"/>
                  <a:gd name="T28" fmla="*/ 1 w 329"/>
                  <a:gd name="T29" fmla="*/ 0 h 363"/>
                  <a:gd name="T30" fmla="*/ 1 w 329"/>
                  <a:gd name="T31" fmla="*/ 0 h 363"/>
                  <a:gd name="T32" fmla="*/ 1 w 329"/>
                  <a:gd name="T33" fmla="*/ 0 h 363"/>
                  <a:gd name="T34" fmla="*/ 1 w 329"/>
                  <a:gd name="T35" fmla="*/ 0 h 363"/>
                  <a:gd name="T36" fmla="*/ 1 w 329"/>
                  <a:gd name="T37" fmla="*/ 0 h 363"/>
                  <a:gd name="T38" fmla="*/ 1 w 329"/>
                  <a:gd name="T39" fmla="*/ 0 h 363"/>
                  <a:gd name="T40" fmla="*/ 1 w 329"/>
                  <a:gd name="T41" fmla="*/ 0 h 363"/>
                  <a:gd name="T42" fmla="*/ 1 w 329"/>
                  <a:gd name="T43" fmla="*/ 0 h 363"/>
                  <a:gd name="T44" fmla="*/ 1 w 329"/>
                  <a:gd name="T45" fmla="*/ 0 h 363"/>
                  <a:gd name="T46" fmla="*/ 1 w 329"/>
                  <a:gd name="T47" fmla="*/ 0 h 363"/>
                  <a:gd name="T48" fmla="*/ 1 w 329"/>
                  <a:gd name="T49" fmla="*/ 0 h 363"/>
                  <a:gd name="T50" fmla="*/ 1 w 329"/>
                  <a:gd name="T51" fmla="*/ 0 h 363"/>
                  <a:gd name="T52" fmla="*/ 1 w 329"/>
                  <a:gd name="T53" fmla="*/ 0 h 363"/>
                  <a:gd name="T54" fmla="*/ 0 w 329"/>
                  <a:gd name="T55" fmla="*/ 0 h 36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329"/>
                  <a:gd name="T85" fmla="*/ 0 h 363"/>
                  <a:gd name="T86" fmla="*/ 329 w 329"/>
                  <a:gd name="T87" fmla="*/ 363 h 36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329" h="363">
                    <a:moveTo>
                      <a:pt x="0" y="196"/>
                    </a:moveTo>
                    <a:lnTo>
                      <a:pt x="13" y="240"/>
                    </a:lnTo>
                    <a:lnTo>
                      <a:pt x="24" y="281"/>
                    </a:lnTo>
                    <a:lnTo>
                      <a:pt x="63" y="337"/>
                    </a:lnTo>
                    <a:lnTo>
                      <a:pt x="113" y="363"/>
                    </a:lnTo>
                    <a:lnTo>
                      <a:pt x="138" y="361"/>
                    </a:lnTo>
                    <a:lnTo>
                      <a:pt x="182" y="322"/>
                    </a:lnTo>
                    <a:lnTo>
                      <a:pt x="270" y="238"/>
                    </a:lnTo>
                    <a:lnTo>
                      <a:pt x="323" y="171"/>
                    </a:lnTo>
                    <a:lnTo>
                      <a:pt x="329" y="138"/>
                    </a:lnTo>
                    <a:lnTo>
                      <a:pt x="313" y="116"/>
                    </a:lnTo>
                    <a:lnTo>
                      <a:pt x="282" y="88"/>
                    </a:lnTo>
                    <a:lnTo>
                      <a:pt x="257" y="55"/>
                    </a:lnTo>
                    <a:lnTo>
                      <a:pt x="240" y="0"/>
                    </a:lnTo>
                    <a:lnTo>
                      <a:pt x="216" y="25"/>
                    </a:lnTo>
                    <a:lnTo>
                      <a:pt x="238" y="72"/>
                    </a:lnTo>
                    <a:lnTo>
                      <a:pt x="262" y="105"/>
                    </a:lnTo>
                    <a:lnTo>
                      <a:pt x="288" y="132"/>
                    </a:lnTo>
                    <a:lnTo>
                      <a:pt x="304" y="142"/>
                    </a:lnTo>
                    <a:lnTo>
                      <a:pt x="304" y="158"/>
                    </a:lnTo>
                    <a:lnTo>
                      <a:pt x="298" y="175"/>
                    </a:lnTo>
                    <a:lnTo>
                      <a:pt x="138" y="330"/>
                    </a:lnTo>
                    <a:lnTo>
                      <a:pt x="116" y="337"/>
                    </a:lnTo>
                    <a:lnTo>
                      <a:pt x="80" y="320"/>
                    </a:lnTo>
                    <a:lnTo>
                      <a:pt x="58" y="281"/>
                    </a:lnTo>
                    <a:lnTo>
                      <a:pt x="33" y="224"/>
                    </a:lnTo>
                    <a:lnTo>
                      <a:pt x="33" y="191"/>
                    </a:lnTo>
                    <a:lnTo>
                      <a:pt x="0" y="196"/>
                    </a:lnTo>
                    <a:close/>
                  </a:path>
                </a:pathLst>
              </a:custGeom>
              <a:solidFill>
                <a:srgbClr val="000000"/>
              </a:solidFill>
              <a:ln w="9525">
                <a:noFill/>
                <a:round/>
                <a:headEnd/>
                <a:tailEnd/>
              </a:ln>
            </p:spPr>
            <p:txBody>
              <a:bodyPr>
                <a:prstTxWarp prst="textNoShape">
                  <a:avLst/>
                </a:prstTxWarp>
              </a:bodyPr>
              <a:lstStyle/>
              <a:p>
                <a:endParaRPr lang="en-US"/>
              </a:p>
            </p:txBody>
          </p:sp>
          <p:sp>
            <p:nvSpPr>
              <p:cNvPr id="42006" name="Freeform 167"/>
              <p:cNvSpPr>
                <a:spLocks/>
              </p:cNvSpPr>
              <p:nvPr/>
            </p:nvSpPr>
            <p:spPr bwMode="auto">
              <a:xfrm>
                <a:off x="4850" y="3489"/>
                <a:ext cx="934" cy="269"/>
              </a:xfrm>
              <a:custGeom>
                <a:avLst/>
                <a:gdLst>
                  <a:gd name="T0" fmla="*/ 1 w 1293"/>
                  <a:gd name="T1" fmla="*/ 0 h 716"/>
                  <a:gd name="T2" fmla="*/ 1 w 1293"/>
                  <a:gd name="T3" fmla="*/ 0 h 716"/>
                  <a:gd name="T4" fmla="*/ 1 w 1293"/>
                  <a:gd name="T5" fmla="*/ 0 h 716"/>
                  <a:gd name="T6" fmla="*/ 1 w 1293"/>
                  <a:gd name="T7" fmla="*/ 0 h 716"/>
                  <a:gd name="T8" fmla="*/ 1 w 1293"/>
                  <a:gd name="T9" fmla="*/ 0 h 716"/>
                  <a:gd name="T10" fmla="*/ 1 w 1293"/>
                  <a:gd name="T11" fmla="*/ 0 h 716"/>
                  <a:gd name="T12" fmla="*/ 1 w 1293"/>
                  <a:gd name="T13" fmla="*/ 0 h 716"/>
                  <a:gd name="T14" fmla="*/ 1 w 1293"/>
                  <a:gd name="T15" fmla="*/ 0 h 716"/>
                  <a:gd name="T16" fmla="*/ 1 w 1293"/>
                  <a:gd name="T17" fmla="*/ 0 h 716"/>
                  <a:gd name="T18" fmla="*/ 1 w 1293"/>
                  <a:gd name="T19" fmla="*/ 0 h 716"/>
                  <a:gd name="T20" fmla="*/ 0 w 1293"/>
                  <a:gd name="T21" fmla="*/ 0 h 716"/>
                  <a:gd name="T22" fmla="*/ 1 w 1293"/>
                  <a:gd name="T23" fmla="*/ 0 h 716"/>
                  <a:gd name="T24" fmla="*/ 1 w 1293"/>
                  <a:gd name="T25" fmla="*/ 0 h 716"/>
                  <a:gd name="T26" fmla="*/ 1 w 1293"/>
                  <a:gd name="T27" fmla="*/ 0 h 716"/>
                  <a:gd name="T28" fmla="*/ 1 w 1293"/>
                  <a:gd name="T29" fmla="*/ 0 h 716"/>
                  <a:gd name="T30" fmla="*/ 1 w 1293"/>
                  <a:gd name="T31" fmla="*/ 0 h 716"/>
                  <a:gd name="T32" fmla="*/ 1 w 1293"/>
                  <a:gd name="T33" fmla="*/ 0 h 716"/>
                  <a:gd name="T34" fmla="*/ 1 w 1293"/>
                  <a:gd name="T35" fmla="*/ 0 h 716"/>
                  <a:gd name="T36" fmla="*/ 1 w 1293"/>
                  <a:gd name="T37" fmla="*/ 0 h 716"/>
                  <a:gd name="T38" fmla="*/ 1 w 1293"/>
                  <a:gd name="T39" fmla="*/ 0 h 716"/>
                  <a:gd name="T40" fmla="*/ 1 w 1293"/>
                  <a:gd name="T41" fmla="*/ 0 h 716"/>
                  <a:gd name="T42" fmla="*/ 1 w 1293"/>
                  <a:gd name="T43" fmla="*/ 0 h 716"/>
                  <a:gd name="T44" fmla="*/ 1 w 1293"/>
                  <a:gd name="T45" fmla="*/ 0 h 716"/>
                  <a:gd name="T46" fmla="*/ 1 w 1293"/>
                  <a:gd name="T47" fmla="*/ 0 h 716"/>
                  <a:gd name="T48" fmla="*/ 1 w 1293"/>
                  <a:gd name="T49" fmla="*/ 0 h 716"/>
                  <a:gd name="T50" fmla="*/ 1 w 1293"/>
                  <a:gd name="T51" fmla="*/ 0 h 716"/>
                  <a:gd name="T52" fmla="*/ 1 w 1293"/>
                  <a:gd name="T53" fmla="*/ 0 h 716"/>
                  <a:gd name="T54" fmla="*/ 1 w 1293"/>
                  <a:gd name="T55" fmla="*/ 0 h 716"/>
                  <a:gd name="T56" fmla="*/ 1 w 1293"/>
                  <a:gd name="T57" fmla="*/ 0 h 716"/>
                  <a:gd name="T58" fmla="*/ 1 w 1293"/>
                  <a:gd name="T59" fmla="*/ 0 h 716"/>
                  <a:gd name="T60" fmla="*/ 1 w 1293"/>
                  <a:gd name="T61" fmla="*/ 0 h 716"/>
                  <a:gd name="T62" fmla="*/ 1 w 1293"/>
                  <a:gd name="T63" fmla="*/ 0 h 716"/>
                  <a:gd name="T64" fmla="*/ 1 w 1293"/>
                  <a:gd name="T65" fmla="*/ 0 h 716"/>
                  <a:gd name="T66" fmla="*/ 1 w 1293"/>
                  <a:gd name="T67" fmla="*/ 0 h 716"/>
                  <a:gd name="T68" fmla="*/ 1 w 1293"/>
                  <a:gd name="T69" fmla="*/ 0 h 716"/>
                  <a:gd name="T70" fmla="*/ 1 w 1293"/>
                  <a:gd name="T71" fmla="*/ 0 h 716"/>
                  <a:gd name="T72" fmla="*/ 1 w 1293"/>
                  <a:gd name="T73" fmla="*/ 0 h 7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93"/>
                  <a:gd name="T112" fmla="*/ 0 h 716"/>
                  <a:gd name="T113" fmla="*/ 1293 w 1293"/>
                  <a:gd name="T114" fmla="*/ 716 h 71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93" h="716">
                    <a:moveTo>
                      <a:pt x="547" y="295"/>
                    </a:moveTo>
                    <a:lnTo>
                      <a:pt x="434" y="172"/>
                    </a:lnTo>
                    <a:lnTo>
                      <a:pt x="353" y="80"/>
                    </a:lnTo>
                    <a:lnTo>
                      <a:pt x="317" y="16"/>
                    </a:lnTo>
                    <a:lnTo>
                      <a:pt x="292" y="0"/>
                    </a:lnTo>
                    <a:lnTo>
                      <a:pt x="259" y="0"/>
                    </a:lnTo>
                    <a:lnTo>
                      <a:pt x="177" y="39"/>
                    </a:lnTo>
                    <a:lnTo>
                      <a:pt x="82" y="88"/>
                    </a:lnTo>
                    <a:lnTo>
                      <a:pt x="21" y="112"/>
                    </a:lnTo>
                    <a:lnTo>
                      <a:pt x="5" y="129"/>
                    </a:lnTo>
                    <a:lnTo>
                      <a:pt x="0" y="154"/>
                    </a:lnTo>
                    <a:lnTo>
                      <a:pt x="32" y="227"/>
                    </a:lnTo>
                    <a:lnTo>
                      <a:pt x="123" y="342"/>
                    </a:lnTo>
                    <a:lnTo>
                      <a:pt x="254" y="473"/>
                    </a:lnTo>
                    <a:lnTo>
                      <a:pt x="303" y="520"/>
                    </a:lnTo>
                    <a:lnTo>
                      <a:pt x="328" y="537"/>
                    </a:lnTo>
                    <a:lnTo>
                      <a:pt x="423" y="563"/>
                    </a:lnTo>
                    <a:lnTo>
                      <a:pt x="549" y="602"/>
                    </a:lnTo>
                    <a:lnTo>
                      <a:pt x="667" y="654"/>
                    </a:lnTo>
                    <a:lnTo>
                      <a:pt x="691" y="667"/>
                    </a:lnTo>
                    <a:lnTo>
                      <a:pt x="716" y="670"/>
                    </a:lnTo>
                    <a:lnTo>
                      <a:pt x="841" y="692"/>
                    </a:lnTo>
                    <a:lnTo>
                      <a:pt x="994" y="711"/>
                    </a:lnTo>
                    <a:lnTo>
                      <a:pt x="1068" y="716"/>
                    </a:lnTo>
                    <a:lnTo>
                      <a:pt x="1087" y="711"/>
                    </a:lnTo>
                    <a:lnTo>
                      <a:pt x="1128" y="675"/>
                    </a:lnTo>
                    <a:lnTo>
                      <a:pt x="1183" y="602"/>
                    </a:lnTo>
                    <a:lnTo>
                      <a:pt x="1281" y="514"/>
                    </a:lnTo>
                    <a:lnTo>
                      <a:pt x="1293" y="496"/>
                    </a:lnTo>
                    <a:lnTo>
                      <a:pt x="1290" y="473"/>
                    </a:lnTo>
                    <a:lnTo>
                      <a:pt x="1251" y="462"/>
                    </a:lnTo>
                    <a:lnTo>
                      <a:pt x="1076" y="446"/>
                    </a:lnTo>
                    <a:lnTo>
                      <a:pt x="871" y="422"/>
                    </a:lnTo>
                    <a:lnTo>
                      <a:pt x="752" y="396"/>
                    </a:lnTo>
                    <a:lnTo>
                      <a:pt x="667" y="366"/>
                    </a:lnTo>
                    <a:lnTo>
                      <a:pt x="590" y="334"/>
                    </a:lnTo>
                    <a:lnTo>
                      <a:pt x="547" y="295"/>
                    </a:lnTo>
                    <a:close/>
                  </a:path>
                </a:pathLst>
              </a:custGeom>
              <a:solidFill>
                <a:schemeClr val="bg1"/>
              </a:solidFill>
              <a:ln w="9525">
                <a:noFill/>
                <a:round/>
                <a:headEnd/>
                <a:tailEnd/>
              </a:ln>
            </p:spPr>
            <p:txBody>
              <a:bodyPr>
                <a:prstTxWarp prst="textNoShape">
                  <a:avLst/>
                </a:prstTxWarp>
              </a:bodyPr>
              <a:lstStyle/>
              <a:p>
                <a:endParaRPr lang="en-US"/>
              </a:p>
            </p:txBody>
          </p:sp>
          <p:sp>
            <p:nvSpPr>
              <p:cNvPr id="42007" name="Freeform 168"/>
              <p:cNvSpPr>
                <a:spLocks/>
              </p:cNvSpPr>
              <p:nvPr/>
            </p:nvSpPr>
            <p:spPr bwMode="auto">
              <a:xfrm>
                <a:off x="4836" y="3476"/>
                <a:ext cx="952" cy="288"/>
              </a:xfrm>
              <a:custGeom>
                <a:avLst/>
                <a:gdLst>
                  <a:gd name="T0" fmla="*/ 1 w 1319"/>
                  <a:gd name="T1" fmla="*/ 0 h 768"/>
                  <a:gd name="T2" fmla="*/ 1 w 1319"/>
                  <a:gd name="T3" fmla="*/ 0 h 768"/>
                  <a:gd name="T4" fmla="*/ 1 w 1319"/>
                  <a:gd name="T5" fmla="*/ 0 h 768"/>
                  <a:gd name="T6" fmla="*/ 1 w 1319"/>
                  <a:gd name="T7" fmla="*/ 0 h 768"/>
                  <a:gd name="T8" fmla="*/ 1 w 1319"/>
                  <a:gd name="T9" fmla="*/ 0 h 768"/>
                  <a:gd name="T10" fmla="*/ 1 w 1319"/>
                  <a:gd name="T11" fmla="*/ 0 h 768"/>
                  <a:gd name="T12" fmla="*/ 1 w 1319"/>
                  <a:gd name="T13" fmla="*/ 0 h 768"/>
                  <a:gd name="T14" fmla="*/ 1 w 1319"/>
                  <a:gd name="T15" fmla="*/ 0 h 768"/>
                  <a:gd name="T16" fmla="*/ 1 w 1319"/>
                  <a:gd name="T17" fmla="*/ 0 h 768"/>
                  <a:gd name="T18" fmla="*/ 1 w 1319"/>
                  <a:gd name="T19" fmla="*/ 0 h 768"/>
                  <a:gd name="T20" fmla="*/ 1 w 1319"/>
                  <a:gd name="T21" fmla="*/ 0 h 768"/>
                  <a:gd name="T22" fmla="*/ 1 w 1319"/>
                  <a:gd name="T23" fmla="*/ 0 h 768"/>
                  <a:gd name="T24" fmla="*/ 1 w 1319"/>
                  <a:gd name="T25" fmla="*/ 0 h 768"/>
                  <a:gd name="T26" fmla="*/ 1 w 1319"/>
                  <a:gd name="T27" fmla="*/ 0 h 768"/>
                  <a:gd name="T28" fmla="*/ 1 w 1319"/>
                  <a:gd name="T29" fmla="*/ 0 h 768"/>
                  <a:gd name="T30" fmla="*/ 0 w 1319"/>
                  <a:gd name="T31" fmla="*/ 0 h 768"/>
                  <a:gd name="T32" fmla="*/ 1 w 1319"/>
                  <a:gd name="T33" fmla="*/ 0 h 768"/>
                  <a:gd name="T34" fmla="*/ 1 w 1319"/>
                  <a:gd name="T35" fmla="*/ 0 h 768"/>
                  <a:gd name="T36" fmla="*/ 1 w 1319"/>
                  <a:gd name="T37" fmla="*/ 0 h 768"/>
                  <a:gd name="T38" fmla="*/ 1 w 1319"/>
                  <a:gd name="T39" fmla="*/ 0 h 768"/>
                  <a:gd name="T40" fmla="*/ 1 w 1319"/>
                  <a:gd name="T41" fmla="*/ 0 h 768"/>
                  <a:gd name="T42" fmla="*/ 1 w 1319"/>
                  <a:gd name="T43" fmla="*/ 0 h 768"/>
                  <a:gd name="T44" fmla="*/ 1 w 1319"/>
                  <a:gd name="T45" fmla="*/ 0 h 768"/>
                  <a:gd name="T46" fmla="*/ 1 w 1319"/>
                  <a:gd name="T47" fmla="*/ 0 h 768"/>
                  <a:gd name="T48" fmla="*/ 1 w 1319"/>
                  <a:gd name="T49" fmla="*/ 0 h 768"/>
                  <a:gd name="T50" fmla="*/ 1 w 1319"/>
                  <a:gd name="T51" fmla="*/ 0 h 768"/>
                  <a:gd name="T52" fmla="*/ 1 w 1319"/>
                  <a:gd name="T53" fmla="*/ 0 h 768"/>
                  <a:gd name="T54" fmla="*/ 1 w 1319"/>
                  <a:gd name="T55" fmla="*/ 0 h 768"/>
                  <a:gd name="T56" fmla="*/ 1 w 1319"/>
                  <a:gd name="T57" fmla="*/ 0 h 768"/>
                  <a:gd name="T58" fmla="*/ 1 w 1319"/>
                  <a:gd name="T59" fmla="*/ 0 h 768"/>
                  <a:gd name="T60" fmla="*/ 1 w 1319"/>
                  <a:gd name="T61" fmla="*/ 0 h 768"/>
                  <a:gd name="T62" fmla="*/ 1 w 1319"/>
                  <a:gd name="T63" fmla="*/ 0 h 768"/>
                  <a:gd name="T64" fmla="*/ 1 w 1319"/>
                  <a:gd name="T65" fmla="*/ 0 h 768"/>
                  <a:gd name="T66" fmla="*/ 1 w 1319"/>
                  <a:gd name="T67" fmla="*/ 0 h 768"/>
                  <a:gd name="T68" fmla="*/ 1 w 1319"/>
                  <a:gd name="T69" fmla="*/ 0 h 768"/>
                  <a:gd name="T70" fmla="*/ 1 w 1319"/>
                  <a:gd name="T71" fmla="*/ 0 h 768"/>
                  <a:gd name="T72" fmla="*/ 1 w 1319"/>
                  <a:gd name="T73" fmla="*/ 0 h 76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319"/>
                  <a:gd name="T112" fmla="*/ 0 h 768"/>
                  <a:gd name="T113" fmla="*/ 1319 w 1319"/>
                  <a:gd name="T114" fmla="*/ 768 h 76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319" h="768">
                    <a:moveTo>
                      <a:pt x="588" y="375"/>
                    </a:moveTo>
                    <a:lnTo>
                      <a:pt x="651" y="401"/>
                    </a:lnTo>
                    <a:lnTo>
                      <a:pt x="736" y="429"/>
                    </a:lnTo>
                    <a:lnTo>
                      <a:pt x="856" y="457"/>
                    </a:lnTo>
                    <a:lnTo>
                      <a:pt x="982" y="473"/>
                    </a:lnTo>
                    <a:lnTo>
                      <a:pt x="1143" y="495"/>
                    </a:lnTo>
                    <a:lnTo>
                      <a:pt x="1252" y="503"/>
                    </a:lnTo>
                    <a:lnTo>
                      <a:pt x="1282" y="521"/>
                    </a:lnTo>
                    <a:lnTo>
                      <a:pt x="1286" y="536"/>
                    </a:lnTo>
                    <a:lnTo>
                      <a:pt x="1201" y="626"/>
                    </a:lnTo>
                    <a:lnTo>
                      <a:pt x="1208" y="634"/>
                    </a:lnTo>
                    <a:lnTo>
                      <a:pt x="1311" y="546"/>
                    </a:lnTo>
                    <a:lnTo>
                      <a:pt x="1319" y="530"/>
                    </a:lnTo>
                    <a:lnTo>
                      <a:pt x="1301" y="495"/>
                    </a:lnTo>
                    <a:lnTo>
                      <a:pt x="1252" y="478"/>
                    </a:lnTo>
                    <a:lnTo>
                      <a:pt x="1143" y="478"/>
                    </a:lnTo>
                    <a:lnTo>
                      <a:pt x="979" y="454"/>
                    </a:lnTo>
                    <a:lnTo>
                      <a:pt x="839" y="432"/>
                    </a:lnTo>
                    <a:lnTo>
                      <a:pt x="728" y="401"/>
                    </a:lnTo>
                    <a:lnTo>
                      <a:pt x="626" y="368"/>
                    </a:lnTo>
                    <a:lnTo>
                      <a:pt x="565" y="325"/>
                    </a:lnTo>
                    <a:lnTo>
                      <a:pt x="514" y="251"/>
                    </a:lnTo>
                    <a:lnTo>
                      <a:pt x="427" y="161"/>
                    </a:lnTo>
                    <a:lnTo>
                      <a:pt x="361" y="79"/>
                    </a:lnTo>
                    <a:lnTo>
                      <a:pt x="320" y="16"/>
                    </a:lnTo>
                    <a:lnTo>
                      <a:pt x="320" y="0"/>
                    </a:lnTo>
                    <a:lnTo>
                      <a:pt x="304" y="0"/>
                    </a:lnTo>
                    <a:lnTo>
                      <a:pt x="205" y="54"/>
                    </a:lnTo>
                    <a:lnTo>
                      <a:pt x="120" y="95"/>
                    </a:lnTo>
                    <a:lnTo>
                      <a:pt x="16" y="140"/>
                    </a:lnTo>
                    <a:lnTo>
                      <a:pt x="0" y="161"/>
                    </a:lnTo>
                    <a:lnTo>
                      <a:pt x="0" y="194"/>
                    </a:lnTo>
                    <a:lnTo>
                      <a:pt x="33" y="260"/>
                    </a:lnTo>
                    <a:lnTo>
                      <a:pt x="112" y="360"/>
                    </a:lnTo>
                    <a:lnTo>
                      <a:pt x="197" y="457"/>
                    </a:lnTo>
                    <a:lnTo>
                      <a:pt x="287" y="544"/>
                    </a:lnTo>
                    <a:lnTo>
                      <a:pt x="328" y="568"/>
                    </a:lnTo>
                    <a:lnTo>
                      <a:pt x="394" y="593"/>
                    </a:lnTo>
                    <a:lnTo>
                      <a:pt x="506" y="628"/>
                    </a:lnTo>
                    <a:lnTo>
                      <a:pt x="646" y="682"/>
                    </a:lnTo>
                    <a:lnTo>
                      <a:pt x="708" y="715"/>
                    </a:lnTo>
                    <a:lnTo>
                      <a:pt x="802" y="727"/>
                    </a:lnTo>
                    <a:lnTo>
                      <a:pt x="966" y="743"/>
                    </a:lnTo>
                    <a:lnTo>
                      <a:pt x="1064" y="760"/>
                    </a:lnTo>
                    <a:lnTo>
                      <a:pt x="1097" y="768"/>
                    </a:lnTo>
                    <a:lnTo>
                      <a:pt x="1113" y="756"/>
                    </a:lnTo>
                    <a:lnTo>
                      <a:pt x="1168" y="682"/>
                    </a:lnTo>
                    <a:lnTo>
                      <a:pt x="1193" y="653"/>
                    </a:lnTo>
                    <a:lnTo>
                      <a:pt x="1178" y="651"/>
                    </a:lnTo>
                    <a:lnTo>
                      <a:pt x="1105" y="732"/>
                    </a:lnTo>
                    <a:lnTo>
                      <a:pt x="1081" y="736"/>
                    </a:lnTo>
                    <a:lnTo>
                      <a:pt x="966" y="732"/>
                    </a:lnTo>
                    <a:lnTo>
                      <a:pt x="815" y="710"/>
                    </a:lnTo>
                    <a:lnTo>
                      <a:pt x="728" y="700"/>
                    </a:lnTo>
                    <a:lnTo>
                      <a:pt x="621" y="651"/>
                    </a:lnTo>
                    <a:lnTo>
                      <a:pt x="531" y="618"/>
                    </a:lnTo>
                    <a:lnTo>
                      <a:pt x="457" y="587"/>
                    </a:lnTo>
                    <a:lnTo>
                      <a:pt x="361" y="560"/>
                    </a:lnTo>
                    <a:lnTo>
                      <a:pt x="320" y="538"/>
                    </a:lnTo>
                    <a:lnTo>
                      <a:pt x="304" y="521"/>
                    </a:lnTo>
                    <a:lnTo>
                      <a:pt x="222" y="448"/>
                    </a:lnTo>
                    <a:lnTo>
                      <a:pt x="153" y="375"/>
                    </a:lnTo>
                    <a:lnTo>
                      <a:pt x="74" y="279"/>
                    </a:lnTo>
                    <a:lnTo>
                      <a:pt x="30" y="205"/>
                    </a:lnTo>
                    <a:lnTo>
                      <a:pt x="23" y="186"/>
                    </a:lnTo>
                    <a:lnTo>
                      <a:pt x="25" y="169"/>
                    </a:lnTo>
                    <a:lnTo>
                      <a:pt x="30" y="161"/>
                    </a:lnTo>
                    <a:lnTo>
                      <a:pt x="137" y="107"/>
                    </a:lnTo>
                    <a:lnTo>
                      <a:pt x="205" y="71"/>
                    </a:lnTo>
                    <a:lnTo>
                      <a:pt x="276" y="41"/>
                    </a:lnTo>
                    <a:lnTo>
                      <a:pt x="317" y="46"/>
                    </a:lnTo>
                    <a:lnTo>
                      <a:pt x="369" y="104"/>
                    </a:lnTo>
                    <a:lnTo>
                      <a:pt x="434" y="197"/>
                    </a:lnTo>
                    <a:lnTo>
                      <a:pt x="517" y="284"/>
                    </a:lnTo>
                    <a:lnTo>
                      <a:pt x="588" y="375"/>
                    </a:lnTo>
                    <a:close/>
                  </a:path>
                </a:pathLst>
              </a:custGeom>
              <a:solidFill>
                <a:srgbClr val="000000"/>
              </a:solidFill>
              <a:ln w="9525">
                <a:noFill/>
                <a:round/>
                <a:headEnd/>
                <a:tailEnd/>
              </a:ln>
            </p:spPr>
            <p:txBody>
              <a:bodyPr>
                <a:prstTxWarp prst="textNoShape">
                  <a:avLst/>
                </a:prstTxWarp>
              </a:bodyPr>
              <a:lstStyle/>
              <a:p>
                <a:endParaRPr lang="en-US"/>
              </a:p>
            </p:txBody>
          </p:sp>
          <p:grpSp>
            <p:nvGrpSpPr>
              <p:cNvPr id="42008" name="Group 169"/>
              <p:cNvGrpSpPr>
                <a:grpSpLocks/>
              </p:cNvGrpSpPr>
              <p:nvPr/>
            </p:nvGrpSpPr>
            <p:grpSpPr bwMode="auto">
              <a:xfrm>
                <a:off x="4962" y="3518"/>
                <a:ext cx="501" cy="195"/>
                <a:chOff x="3435" y="4691"/>
                <a:chExt cx="347" cy="259"/>
              </a:xfrm>
            </p:grpSpPr>
            <p:sp>
              <p:nvSpPr>
                <p:cNvPr id="42032" name="Freeform 170"/>
                <p:cNvSpPr>
                  <a:spLocks/>
                </p:cNvSpPr>
                <p:nvPr/>
              </p:nvSpPr>
              <p:spPr bwMode="auto">
                <a:xfrm>
                  <a:off x="3468" y="4691"/>
                  <a:ext cx="84" cy="89"/>
                </a:xfrm>
                <a:custGeom>
                  <a:avLst/>
                  <a:gdLst>
                    <a:gd name="T0" fmla="*/ 1 w 168"/>
                    <a:gd name="T1" fmla="*/ 1 h 177"/>
                    <a:gd name="T2" fmla="*/ 1 w 168"/>
                    <a:gd name="T3" fmla="*/ 0 h 177"/>
                    <a:gd name="T4" fmla="*/ 1 w 168"/>
                    <a:gd name="T5" fmla="*/ 1 h 177"/>
                    <a:gd name="T6" fmla="*/ 1 w 168"/>
                    <a:gd name="T7" fmla="*/ 1 h 177"/>
                    <a:gd name="T8" fmla="*/ 1 w 168"/>
                    <a:gd name="T9" fmla="*/ 1 h 177"/>
                    <a:gd name="T10" fmla="*/ 1 w 168"/>
                    <a:gd name="T11" fmla="*/ 1 h 177"/>
                    <a:gd name="T12" fmla="*/ 1 w 168"/>
                    <a:gd name="T13" fmla="*/ 1 h 177"/>
                    <a:gd name="T14" fmla="*/ 1 w 168"/>
                    <a:gd name="T15" fmla="*/ 1 h 177"/>
                    <a:gd name="T16" fmla="*/ 1 w 168"/>
                    <a:gd name="T17" fmla="*/ 1 h 177"/>
                    <a:gd name="T18" fmla="*/ 1 w 168"/>
                    <a:gd name="T19" fmla="*/ 1 h 177"/>
                    <a:gd name="T20" fmla="*/ 1 w 168"/>
                    <a:gd name="T21" fmla="*/ 1 h 177"/>
                    <a:gd name="T22" fmla="*/ 1 w 168"/>
                    <a:gd name="T23" fmla="*/ 1 h 177"/>
                    <a:gd name="T24" fmla="*/ 1 w 168"/>
                    <a:gd name="T25" fmla="*/ 1 h 177"/>
                    <a:gd name="T26" fmla="*/ 1 w 168"/>
                    <a:gd name="T27" fmla="*/ 1 h 177"/>
                    <a:gd name="T28" fmla="*/ 1 w 168"/>
                    <a:gd name="T29" fmla="*/ 1 h 177"/>
                    <a:gd name="T30" fmla="*/ 1 w 168"/>
                    <a:gd name="T31" fmla="*/ 1 h 177"/>
                    <a:gd name="T32" fmla="*/ 0 w 168"/>
                    <a:gd name="T33" fmla="*/ 1 h 177"/>
                    <a:gd name="T34" fmla="*/ 1 w 168"/>
                    <a:gd name="T35" fmla="*/ 1 h 177"/>
                    <a:gd name="T36" fmla="*/ 1 w 168"/>
                    <a:gd name="T37" fmla="*/ 1 h 177"/>
                    <a:gd name="T38" fmla="*/ 1 w 168"/>
                    <a:gd name="T39" fmla="*/ 1 h 177"/>
                    <a:gd name="T40" fmla="*/ 1 w 168"/>
                    <a:gd name="T41" fmla="*/ 1 h 177"/>
                    <a:gd name="T42" fmla="*/ 1 w 168"/>
                    <a:gd name="T43" fmla="*/ 1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68"/>
                    <a:gd name="T67" fmla="*/ 0 h 177"/>
                    <a:gd name="T68" fmla="*/ 168 w 168"/>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68" h="177">
                      <a:moveTo>
                        <a:pt x="101" y="45"/>
                      </a:moveTo>
                      <a:lnTo>
                        <a:pt x="115" y="0"/>
                      </a:lnTo>
                      <a:lnTo>
                        <a:pt x="127" y="8"/>
                      </a:lnTo>
                      <a:lnTo>
                        <a:pt x="127" y="11"/>
                      </a:lnTo>
                      <a:lnTo>
                        <a:pt x="127" y="55"/>
                      </a:lnTo>
                      <a:lnTo>
                        <a:pt x="144" y="73"/>
                      </a:lnTo>
                      <a:lnTo>
                        <a:pt x="160" y="102"/>
                      </a:lnTo>
                      <a:lnTo>
                        <a:pt x="168" y="125"/>
                      </a:lnTo>
                      <a:lnTo>
                        <a:pt x="165" y="153"/>
                      </a:lnTo>
                      <a:lnTo>
                        <a:pt x="158" y="167"/>
                      </a:lnTo>
                      <a:lnTo>
                        <a:pt x="138" y="177"/>
                      </a:lnTo>
                      <a:lnTo>
                        <a:pt x="112" y="177"/>
                      </a:lnTo>
                      <a:lnTo>
                        <a:pt x="79" y="169"/>
                      </a:lnTo>
                      <a:lnTo>
                        <a:pt x="50" y="141"/>
                      </a:lnTo>
                      <a:lnTo>
                        <a:pt x="23" y="122"/>
                      </a:lnTo>
                      <a:lnTo>
                        <a:pt x="6" y="86"/>
                      </a:lnTo>
                      <a:lnTo>
                        <a:pt x="0" y="58"/>
                      </a:lnTo>
                      <a:lnTo>
                        <a:pt x="6" y="33"/>
                      </a:lnTo>
                      <a:lnTo>
                        <a:pt x="29" y="20"/>
                      </a:lnTo>
                      <a:lnTo>
                        <a:pt x="50" y="16"/>
                      </a:lnTo>
                      <a:lnTo>
                        <a:pt x="76" y="26"/>
                      </a:lnTo>
                      <a:lnTo>
                        <a:pt x="101" y="45"/>
                      </a:lnTo>
                      <a:close/>
                    </a:path>
                  </a:pathLst>
                </a:custGeom>
                <a:solidFill>
                  <a:srgbClr val="000000"/>
                </a:solidFill>
                <a:ln w="9525">
                  <a:noFill/>
                  <a:round/>
                  <a:headEnd/>
                  <a:tailEnd/>
                </a:ln>
              </p:spPr>
              <p:txBody>
                <a:bodyPr>
                  <a:prstTxWarp prst="textNoShape">
                    <a:avLst/>
                  </a:prstTxWarp>
                </a:bodyPr>
                <a:lstStyle/>
                <a:p>
                  <a:endParaRPr lang="en-US"/>
                </a:p>
              </p:txBody>
            </p:sp>
            <p:sp>
              <p:nvSpPr>
                <p:cNvPr id="42033" name="Freeform 171"/>
                <p:cNvSpPr>
                  <a:spLocks/>
                </p:cNvSpPr>
                <p:nvPr/>
              </p:nvSpPr>
              <p:spPr bwMode="auto">
                <a:xfrm>
                  <a:off x="3529" y="4788"/>
                  <a:ext cx="163" cy="119"/>
                </a:xfrm>
                <a:custGeom>
                  <a:avLst/>
                  <a:gdLst>
                    <a:gd name="T0" fmla="*/ 0 w 327"/>
                    <a:gd name="T1" fmla="*/ 1 h 238"/>
                    <a:gd name="T2" fmla="*/ 0 w 327"/>
                    <a:gd name="T3" fmla="*/ 1 h 238"/>
                    <a:gd name="T4" fmla="*/ 0 w 327"/>
                    <a:gd name="T5" fmla="*/ 1 h 238"/>
                    <a:gd name="T6" fmla="*/ 0 w 327"/>
                    <a:gd name="T7" fmla="*/ 1 h 238"/>
                    <a:gd name="T8" fmla="*/ 0 w 327"/>
                    <a:gd name="T9" fmla="*/ 1 h 238"/>
                    <a:gd name="T10" fmla="*/ 0 w 327"/>
                    <a:gd name="T11" fmla="*/ 1 h 238"/>
                    <a:gd name="T12" fmla="*/ 0 w 327"/>
                    <a:gd name="T13" fmla="*/ 1 h 238"/>
                    <a:gd name="T14" fmla="*/ 0 w 327"/>
                    <a:gd name="T15" fmla="*/ 0 h 238"/>
                    <a:gd name="T16" fmla="*/ 0 w 327"/>
                    <a:gd name="T17" fmla="*/ 1 h 238"/>
                    <a:gd name="T18" fmla="*/ 0 w 327"/>
                    <a:gd name="T19" fmla="*/ 1 h 238"/>
                    <a:gd name="T20" fmla="*/ 0 w 327"/>
                    <a:gd name="T21" fmla="*/ 1 h 238"/>
                    <a:gd name="T22" fmla="*/ 0 w 327"/>
                    <a:gd name="T23" fmla="*/ 1 h 238"/>
                    <a:gd name="T24" fmla="*/ 0 w 327"/>
                    <a:gd name="T25" fmla="*/ 1 h 238"/>
                    <a:gd name="T26" fmla="*/ 0 w 327"/>
                    <a:gd name="T27" fmla="*/ 1 h 238"/>
                    <a:gd name="T28" fmla="*/ 0 w 327"/>
                    <a:gd name="T29" fmla="*/ 1 h 238"/>
                    <a:gd name="T30" fmla="*/ 0 w 327"/>
                    <a:gd name="T31" fmla="*/ 1 h 238"/>
                    <a:gd name="T32" fmla="*/ 0 w 327"/>
                    <a:gd name="T33" fmla="*/ 1 h 238"/>
                    <a:gd name="T34" fmla="*/ 0 w 327"/>
                    <a:gd name="T35" fmla="*/ 1 h 238"/>
                    <a:gd name="T36" fmla="*/ 0 w 327"/>
                    <a:gd name="T37" fmla="*/ 1 h 238"/>
                    <a:gd name="T38" fmla="*/ 0 w 327"/>
                    <a:gd name="T39" fmla="*/ 1 h 238"/>
                    <a:gd name="T40" fmla="*/ 0 w 327"/>
                    <a:gd name="T41" fmla="*/ 1 h 238"/>
                    <a:gd name="T42" fmla="*/ 0 w 327"/>
                    <a:gd name="T43" fmla="*/ 1 h 238"/>
                    <a:gd name="T44" fmla="*/ 0 w 327"/>
                    <a:gd name="T45" fmla="*/ 1 h 238"/>
                    <a:gd name="T46" fmla="*/ 0 w 327"/>
                    <a:gd name="T47" fmla="*/ 1 h 238"/>
                    <a:gd name="T48" fmla="*/ 0 w 327"/>
                    <a:gd name="T49" fmla="*/ 1 h 23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27"/>
                    <a:gd name="T76" fmla="*/ 0 h 238"/>
                    <a:gd name="T77" fmla="*/ 327 w 327"/>
                    <a:gd name="T78" fmla="*/ 238 h 23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27" h="238">
                      <a:moveTo>
                        <a:pt x="121" y="202"/>
                      </a:moveTo>
                      <a:lnTo>
                        <a:pt x="69" y="171"/>
                      </a:lnTo>
                      <a:lnTo>
                        <a:pt x="44" y="145"/>
                      </a:lnTo>
                      <a:lnTo>
                        <a:pt x="23" y="108"/>
                      </a:lnTo>
                      <a:lnTo>
                        <a:pt x="6" y="75"/>
                      </a:lnTo>
                      <a:lnTo>
                        <a:pt x="0" y="34"/>
                      </a:lnTo>
                      <a:lnTo>
                        <a:pt x="12" y="14"/>
                      </a:lnTo>
                      <a:lnTo>
                        <a:pt x="31" y="0"/>
                      </a:lnTo>
                      <a:lnTo>
                        <a:pt x="58" y="4"/>
                      </a:lnTo>
                      <a:lnTo>
                        <a:pt x="83" y="22"/>
                      </a:lnTo>
                      <a:lnTo>
                        <a:pt x="103" y="47"/>
                      </a:lnTo>
                      <a:lnTo>
                        <a:pt x="124" y="73"/>
                      </a:lnTo>
                      <a:lnTo>
                        <a:pt x="146" y="114"/>
                      </a:lnTo>
                      <a:lnTo>
                        <a:pt x="175" y="125"/>
                      </a:lnTo>
                      <a:lnTo>
                        <a:pt x="216" y="133"/>
                      </a:lnTo>
                      <a:lnTo>
                        <a:pt x="265" y="145"/>
                      </a:lnTo>
                      <a:lnTo>
                        <a:pt x="302" y="138"/>
                      </a:lnTo>
                      <a:lnTo>
                        <a:pt x="320" y="164"/>
                      </a:lnTo>
                      <a:lnTo>
                        <a:pt x="327" y="189"/>
                      </a:lnTo>
                      <a:lnTo>
                        <a:pt x="302" y="216"/>
                      </a:lnTo>
                      <a:lnTo>
                        <a:pt x="276" y="230"/>
                      </a:lnTo>
                      <a:lnTo>
                        <a:pt x="240" y="238"/>
                      </a:lnTo>
                      <a:lnTo>
                        <a:pt x="188" y="235"/>
                      </a:lnTo>
                      <a:lnTo>
                        <a:pt x="150" y="221"/>
                      </a:lnTo>
                      <a:lnTo>
                        <a:pt x="121" y="202"/>
                      </a:lnTo>
                      <a:close/>
                    </a:path>
                  </a:pathLst>
                </a:custGeom>
                <a:solidFill>
                  <a:srgbClr val="000000"/>
                </a:solidFill>
                <a:ln w="9525">
                  <a:noFill/>
                  <a:round/>
                  <a:headEnd/>
                  <a:tailEnd/>
                </a:ln>
              </p:spPr>
              <p:txBody>
                <a:bodyPr>
                  <a:prstTxWarp prst="textNoShape">
                    <a:avLst/>
                  </a:prstTxWarp>
                </a:bodyPr>
                <a:lstStyle/>
                <a:p>
                  <a:endParaRPr lang="en-US"/>
                </a:p>
              </p:txBody>
            </p:sp>
            <p:sp>
              <p:nvSpPr>
                <p:cNvPr id="42034" name="Freeform 172"/>
                <p:cNvSpPr>
                  <a:spLocks/>
                </p:cNvSpPr>
                <p:nvPr/>
              </p:nvSpPr>
              <p:spPr bwMode="auto">
                <a:xfrm>
                  <a:off x="3511" y="4717"/>
                  <a:ext cx="129" cy="92"/>
                </a:xfrm>
                <a:custGeom>
                  <a:avLst/>
                  <a:gdLst>
                    <a:gd name="T0" fmla="*/ 0 w 260"/>
                    <a:gd name="T1" fmla="*/ 0 h 185"/>
                    <a:gd name="T2" fmla="*/ 0 w 260"/>
                    <a:gd name="T3" fmla="*/ 0 h 185"/>
                    <a:gd name="T4" fmla="*/ 0 w 260"/>
                    <a:gd name="T5" fmla="*/ 0 h 185"/>
                    <a:gd name="T6" fmla="*/ 0 w 260"/>
                    <a:gd name="T7" fmla="*/ 0 h 185"/>
                    <a:gd name="T8" fmla="*/ 0 w 260"/>
                    <a:gd name="T9" fmla="*/ 0 h 185"/>
                    <a:gd name="T10" fmla="*/ 0 w 260"/>
                    <a:gd name="T11" fmla="*/ 0 h 185"/>
                    <a:gd name="T12" fmla="*/ 0 w 260"/>
                    <a:gd name="T13" fmla="*/ 0 h 185"/>
                    <a:gd name="T14" fmla="*/ 0 w 260"/>
                    <a:gd name="T15" fmla="*/ 0 h 185"/>
                    <a:gd name="T16" fmla="*/ 0 w 260"/>
                    <a:gd name="T17" fmla="*/ 0 h 185"/>
                    <a:gd name="T18" fmla="*/ 0 w 260"/>
                    <a:gd name="T19" fmla="*/ 0 h 185"/>
                    <a:gd name="T20" fmla="*/ 0 w 260"/>
                    <a:gd name="T21" fmla="*/ 0 h 185"/>
                    <a:gd name="T22" fmla="*/ 0 w 260"/>
                    <a:gd name="T23" fmla="*/ 0 h 185"/>
                    <a:gd name="T24" fmla="*/ 0 w 260"/>
                    <a:gd name="T25" fmla="*/ 0 h 185"/>
                    <a:gd name="T26" fmla="*/ 0 w 260"/>
                    <a:gd name="T27" fmla="*/ 0 h 185"/>
                    <a:gd name="T28" fmla="*/ 0 w 260"/>
                    <a:gd name="T29" fmla="*/ 0 h 185"/>
                    <a:gd name="T30" fmla="*/ 0 w 260"/>
                    <a:gd name="T31" fmla="*/ 0 h 185"/>
                    <a:gd name="T32" fmla="*/ 0 w 260"/>
                    <a:gd name="T33" fmla="*/ 0 h 185"/>
                    <a:gd name="T34" fmla="*/ 0 w 260"/>
                    <a:gd name="T35" fmla="*/ 0 h 185"/>
                    <a:gd name="T36" fmla="*/ 0 w 260"/>
                    <a:gd name="T37" fmla="*/ 0 h 185"/>
                    <a:gd name="T38" fmla="*/ 0 w 260"/>
                    <a:gd name="T39" fmla="*/ 0 h 185"/>
                    <a:gd name="T40" fmla="*/ 0 w 260"/>
                    <a:gd name="T41" fmla="*/ 0 h 185"/>
                    <a:gd name="T42" fmla="*/ 0 w 260"/>
                    <a:gd name="T43" fmla="*/ 0 h 185"/>
                    <a:gd name="T44" fmla="*/ 0 w 260"/>
                    <a:gd name="T45" fmla="*/ 0 h 185"/>
                    <a:gd name="T46" fmla="*/ 0 w 260"/>
                    <a:gd name="T47" fmla="*/ 0 h 185"/>
                    <a:gd name="T48" fmla="*/ 0 w 260"/>
                    <a:gd name="T49" fmla="*/ 0 h 18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60"/>
                    <a:gd name="T76" fmla="*/ 0 h 185"/>
                    <a:gd name="T77" fmla="*/ 260 w 260"/>
                    <a:gd name="T78" fmla="*/ 185 h 18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60" h="185">
                      <a:moveTo>
                        <a:pt x="80" y="168"/>
                      </a:moveTo>
                      <a:lnTo>
                        <a:pt x="83" y="152"/>
                      </a:lnTo>
                      <a:lnTo>
                        <a:pt x="119" y="136"/>
                      </a:lnTo>
                      <a:lnTo>
                        <a:pt x="157" y="116"/>
                      </a:lnTo>
                      <a:lnTo>
                        <a:pt x="198" y="85"/>
                      </a:lnTo>
                      <a:lnTo>
                        <a:pt x="224" y="56"/>
                      </a:lnTo>
                      <a:lnTo>
                        <a:pt x="235" y="20"/>
                      </a:lnTo>
                      <a:lnTo>
                        <a:pt x="224" y="17"/>
                      </a:lnTo>
                      <a:lnTo>
                        <a:pt x="164" y="20"/>
                      </a:lnTo>
                      <a:lnTo>
                        <a:pt x="97" y="39"/>
                      </a:lnTo>
                      <a:lnTo>
                        <a:pt x="42" y="56"/>
                      </a:lnTo>
                      <a:lnTo>
                        <a:pt x="14" y="56"/>
                      </a:lnTo>
                      <a:lnTo>
                        <a:pt x="0" y="27"/>
                      </a:lnTo>
                      <a:lnTo>
                        <a:pt x="20" y="22"/>
                      </a:lnTo>
                      <a:lnTo>
                        <a:pt x="64" y="17"/>
                      </a:lnTo>
                      <a:lnTo>
                        <a:pt x="139" y="11"/>
                      </a:lnTo>
                      <a:lnTo>
                        <a:pt x="205" y="0"/>
                      </a:lnTo>
                      <a:lnTo>
                        <a:pt x="258" y="5"/>
                      </a:lnTo>
                      <a:lnTo>
                        <a:pt x="260" y="22"/>
                      </a:lnTo>
                      <a:lnTo>
                        <a:pt x="254" y="52"/>
                      </a:lnTo>
                      <a:lnTo>
                        <a:pt x="227" y="85"/>
                      </a:lnTo>
                      <a:lnTo>
                        <a:pt x="180" y="133"/>
                      </a:lnTo>
                      <a:lnTo>
                        <a:pt x="141" y="168"/>
                      </a:lnTo>
                      <a:lnTo>
                        <a:pt x="110" y="185"/>
                      </a:lnTo>
                      <a:lnTo>
                        <a:pt x="80" y="168"/>
                      </a:lnTo>
                      <a:close/>
                    </a:path>
                  </a:pathLst>
                </a:custGeom>
                <a:solidFill>
                  <a:srgbClr val="000000"/>
                </a:solidFill>
                <a:ln w="9525">
                  <a:noFill/>
                  <a:round/>
                  <a:headEnd/>
                  <a:tailEnd/>
                </a:ln>
              </p:spPr>
              <p:txBody>
                <a:bodyPr>
                  <a:prstTxWarp prst="textNoShape">
                    <a:avLst/>
                  </a:prstTxWarp>
                </a:bodyPr>
                <a:lstStyle/>
                <a:p>
                  <a:endParaRPr lang="en-US"/>
                </a:p>
              </p:txBody>
            </p:sp>
            <p:sp>
              <p:nvSpPr>
                <p:cNvPr id="42035" name="Freeform 173"/>
                <p:cNvSpPr>
                  <a:spLocks/>
                </p:cNvSpPr>
                <p:nvPr/>
              </p:nvSpPr>
              <p:spPr bwMode="auto">
                <a:xfrm>
                  <a:off x="3435" y="4731"/>
                  <a:ext cx="114" cy="95"/>
                </a:xfrm>
                <a:custGeom>
                  <a:avLst/>
                  <a:gdLst>
                    <a:gd name="T0" fmla="*/ 1 w 228"/>
                    <a:gd name="T1" fmla="*/ 1 h 189"/>
                    <a:gd name="T2" fmla="*/ 1 w 228"/>
                    <a:gd name="T3" fmla="*/ 1 h 189"/>
                    <a:gd name="T4" fmla="*/ 1 w 228"/>
                    <a:gd name="T5" fmla="*/ 1 h 189"/>
                    <a:gd name="T6" fmla="*/ 1 w 228"/>
                    <a:gd name="T7" fmla="*/ 1 h 189"/>
                    <a:gd name="T8" fmla="*/ 1 w 228"/>
                    <a:gd name="T9" fmla="*/ 1 h 189"/>
                    <a:gd name="T10" fmla="*/ 1 w 228"/>
                    <a:gd name="T11" fmla="*/ 1 h 189"/>
                    <a:gd name="T12" fmla="*/ 0 w 228"/>
                    <a:gd name="T13" fmla="*/ 1 h 189"/>
                    <a:gd name="T14" fmla="*/ 1 w 228"/>
                    <a:gd name="T15" fmla="*/ 1 h 189"/>
                    <a:gd name="T16" fmla="*/ 1 w 228"/>
                    <a:gd name="T17" fmla="*/ 1 h 189"/>
                    <a:gd name="T18" fmla="*/ 1 w 228"/>
                    <a:gd name="T19" fmla="*/ 1 h 189"/>
                    <a:gd name="T20" fmla="*/ 1 w 228"/>
                    <a:gd name="T21" fmla="*/ 1 h 189"/>
                    <a:gd name="T22" fmla="*/ 1 w 228"/>
                    <a:gd name="T23" fmla="*/ 0 h 189"/>
                    <a:gd name="T24" fmla="*/ 1 w 228"/>
                    <a:gd name="T25" fmla="*/ 1 h 189"/>
                    <a:gd name="T26" fmla="*/ 1 w 228"/>
                    <a:gd name="T27" fmla="*/ 1 h 189"/>
                    <a:gd name="T28" fmla="*/ 1 w 228"/>
                    <a:gd name="T29" fmla="*/ 1 h 189"/>
                    <a:gd name="T30" fmla="*/ 1 w 228"/>
                    <a:gd name="T31" fmla="*/ 1 h 189"/>
                    <a:gd name="T32" fmla="*/ 1 w 228"/>
                    <a:gd name="T33" fmla="*/ 1 h 189"/>
                    <a:gd name="T34" fmla="*/ 1 w 228"/>
                    <a:gd name="T35" fmla="*/ 1 h 189"/>
                    <a:gd name="T36" fmla="*/ 1 w 228"/>
                    <a:gd name="T37" fmla="*/ 1 h 189"/>
                    <a:gd name="T38" fmla="*/ 1 w 228"/>
                    <a:gd name="T39" fmla="*/ 1 h 189"/>
                    <a:gd name="T40" fmla="*/ 1 w 228"/>
                    <a:gd name="T41" fmla="*/ 1 h 189"/>
                    <a:gd name="T42" fmla="*/ 1 w 228"/>
                    <a:gd name="T43" fmla="*/ 1 h 189"/>
                    <a:gd name="T44" fmla="*/ 1 w 228"/>
                    <a:gd name="T45" fmla="*/ 1 h 18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28"/>
                    <a:gd name="T70" fmla="*/ 0 h 189"/>
                    <a:gd name="T71" fmla="*/ 228 w 228"/>
                    <a:gd name="T72" fmla="*/ 189 h 18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28" h="189">
                      <a:moveTo>
                        <a:pt x="214" y="144"/>
                      </a:moveTo>
                      <a:lnTo>
                        <a:pt x="228" y="164"/>
                      </a:lnTo>
                      <a:lnTo>
                        <a:pt x="223" y="186"/>
                      </a:lnTo>
                      <a:lnTo>
                        <a:pt x="134" y="189"/>
                      </a:lnTo>
                      <a:lnTo>
                        <a:pt x="46" y="189"/>
                      </a:lnTo>
                      <a:lnTo>
                        <a:pt x="7" y="172"/>
                      </a:lnTo>
                      <a:lnTo>
                        <a:pt x="0" y="153"/>
                      </a:lnTo>
                      <a:lnTo>
                        <a:pt x="15" y="112"/>
                      </a:lnTo>
                      <a:lnTo>
                        <a:pt x="43" y="47"/>
                      </a:lnTo>
                      <a:lnTo>
                        <a:pt x="65" y="26"/>
                      </a:lnTo>
                      <a:lnTo>
                        <a:pt x="98" y="9"/>
                      </a:lnTo>
                      <a:lnTo>
                        <a:pt x="145" y="0"/>
                      </a:lnTo>
                      <a:lnTo>
                        <a:pt x="154" y="45"/>
                      </a:lnTo>
                      <a:lnTo>
                        <a:pt x="124" y="39"/>
                      </a:lnTo>
                      <a:lnTo>
                        <a:pt x="103" y="37"/>
                      </a:lnTo>
                      <a:lnTo>
                        <a:pt x="70" y="47"/>
                      </a:lnTo>
                      <a:lnTo>
                        <a:pt x="48" y="73"/>
                      </a:lnTo>
                      <a:lnTo>
                        <a:pt x="31" y="120"/>
                      </a:lnTo>
                      <a:lnTo>
                        <a:pt x="29" y="142"/>
                      </a:lnTo>
                      <a:lnTo>
                        <a:pt x="34" y="153"/>
                      </a:lnTo>
                      <a:lnTo>
                        <a:pt x="70" y="158"/>
                      </a:lnTo>
                      <a:lnTo>
                        <a:pt x="126" y="153"/>
                      </a:lnTo>
                      <a:lnTo>
                        <a:pt x="214" y="144"/>
                      </a:lnTo>
                      <a:close/>
                    </a:path>
                  </a:pathLst>
                </a:custGeom>
                <a:solidFill>
                  <a:srgbClr val="000000"/>
                </a:solidFill>
                <a:ln w="9525">
                  <a:noFill/>
                  <a:round/>
                  <a:headEnd/>
                  <a:tailEnd/>
                </a:ln>
              </p:spPr>
              <p:txBody>
                <a:bodyPr>
                  <a:prstTxWarp prst="textNoShape">
                    <a:avLst/>
                  </a:prstTxWarp>
                </a:bodyPr>
                <a:lstStyle/>
                <a:p>
                  <a:endParaRPr lang="en-US"/>
                </a:p>
              </p:txBody>
            </p:sp>
            <p:sp>
              <p:nvSpPr>
                <p:cNvPr id="42036" name="Freeform 174"/>
                <p:cNvSpPr>
                  <a:spLocks/>
                </p:cNvSpPr>
                <p:nvPr/>
              </p:nvSpPr>
              <p:spPr bwMode="auto">
                <a:xfrm>
                  <a:off x="3670" y="4785"/>
                  <a:ext cx="112" cy="165"/>
                </a:xfrm>
                <a:custGeom>
                  <a:avLst/>
                  <a:gdLst>
                    <a:gd name="T0" fmla="*/ 0 w 225"/>
                    <a:gd name="T1" fmla="*/ 1 h 328"/>
                    <a:gd name="T2" fmla="*/ 0 w 225"/>
                    <a:gd name="T3" fmla="*/ 1 h 328"/>
                    <a:gd name="T4" fmla="*/ 0 w 225"/>
                    <a:gd name="T5" fmla="*/ 1 h 328"/>
                    <a:gd name="T6" fmla="*/ 0 w 225"/>
                    <a:gd name="T7" fmla="*/ 1 h 328"/>
                    <a:gd name="T8" fmla="*/ 0 w 225"/>
                    <a:gd name="T9" fmla="*/ 1 h 328"/>
                    <a:gd name="T10" fmla="*/ 0 w 225"/>
                    <a:gd name="T11" fmla="*/ 0 h 328"/>
                    <a:gd name="T12" fmla="*/ 0 w 225"/>
                    <a:gd name="T13" fmla="*/ 0 h 328"/>
                    <a:gd name="T14" fmla="*/ 0 w 225"/>
                    <a:gd name="T15" fmla="*/ 0 h 328"/>
                    <a:gd name="T16" fmla="*/ 0 w 225"/>
                    <a:gd name="T17" fmla="*/ 1 h 328"/>
                    <a:gd name="T18" fmla="*/ 0 w 225"/>
                    <a:gd name="T19" fmla="*/ 1 h 328"/>
                    <a:gd name="T20" fmla="*/ 0 w 225"/>
                    <a:gd name="T21" fmla="*/ 1 h 328"/>
                    <a:gd name="T22" fmla="*/ 0 w 225"/>
                    <a:gd name="T23" fmla="*/ 1 h 328"/>
                    <a:gd name="T24" fmla="*/ 0 w 225"/>
                    <a:gd name="T25" fmla="*/ 1 h 328"/>
                    <a:gd name="T26" fmla="*/ 0 w 225"/>
                    <a:gd name="T27" fmla="*/ 1 h 328"/>
                    <a:gd name="T28" fmla="*/ 0 w 225"/>
                    <a:gd name="T29" fmla="*/ 1 h 328"/>
                    <a:gd name="T30" fmla="*/ 0 w 225"/>
                    <a:gd name="T31" fmla="*/ 1 h 328"/>
                    <a:gd name="T32" fmla="*/ 0 w 225"/>
                    <a:gd name="T33" fmla="*/ 1 h 328"/>
                    <a:gd name="T34" fmla="*/ 0 w 225"/>
                    <a:gd name="T35" fmla="*/ 1 h 328"/>
                    <a:gd name="T36" fmla="*/ 0 w 225"/>
                    <a:gd name="T37" fmla="*/ 1 h 328"/>
                    <a:gd name="T38" fmla="*/ 0 w 225"/>
                    <a:gd name="T39" fmla="*/ 1 h 328"/>
                    <a:gd name="T40" fmla="*/ 0 w 225"/>
                    <a:gd name="T41" fmla="*/ 1 h 328"/>
                    <a:gd name="T42" fmla="*/ 0 w 225"/>
                    <a:gd name="T43" fmla="*/ 1 h 328"/>
                    <a:gd name="T44" fmla="*/ 0 w 225"/>
                    <a:gd name="T45" fmla="*/ 1 h 328"/>
                    <a:gd name="T46" fmla="*/ 0 w 225"/>
                    <a:gd name="T47" fmla="*/ 1 h 328"/>
                    <a:gd name="T48" fmla="*/ 0 w 225"/>
                    <a:gd name="T49" fmla="*/ 1 h 328"/>
                    <a:gd name="T50" fmla="*/ 0 w 225"/>
                    <a:gd name="T51" fmla="*/ 1 h 328"/>
                    <a:gd name="T52" fmla="*/ 0 w 225"/>
                    <a:gd name="T53" fmla="*/ 1 h 328"/>
                    <a:gd name="T54" fmla="*/ 0 w 225"/>
                    <a:gd name="T55" fmla="*/ 1 h 328"/>
                    <a:gd name="T56" fmla="*/ 0 w 225"/>
                    <a:gd name="T57" fmla="*/ 1 h 328"/>
                    <a:gd name="T58" fmla="*/ 0 w 225"/>
                    <a:gd name="T59" fmla="*/ 1 h 328"/>
                    <a:gd name="T60" fmla="*/ 0 w 225"/>
                    <a:gd name="T61" fmla="*/ 1 h 328"/>
                    <a:gd name="T62" fmla="*/ 0 w 225"/>
                    <a:gd name="T63" fmla="*/ 1 h 328"/>
                    <a:gd name="T64" fmla="*/ 0 w 225"/>
                    <a:gd name="T65" fmla="*/ 1 h 328"/>
                    <a:gd name="T66" fmla="*/ 0 w 225"/>
                    <a:gd name="T67" fmla="*/ 1 h 328"/>
                    <a:gd name="T68" fmla="*/ 0 w 225"/>
                    <a:gd name="T69" fmla="*/ 1 h 328"/>
                    <a:gd name="T70" fmla="*/ 0 w 225"/>
                    <a:gd name="T71" fmla="*/ 1 h 32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25"/>
                    <a:gd name="T109" fmla="*/ 0 h 328"/>
                    <a:gd name="T110" fmla="*/ 225 w 225"/>
                    <a:gd name="T111" fmla="*/ 328 h 32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25" h="328">
                      <a:moveTo>
                        <a:pt x="13" y="210"/>
                      </a:moveTo>
                      <a:lnTo>
                        <a:pt x="0" y="199"/>
                      </a:lnTo>
                      <a:lnTo>
                        <a:pt x="3" y="163"/>
                      </a:lnTo>
                      <a:lnTo>
                        <a:pt x="35" y="101"/>
                      </a:lnTo>
                      <a:lnTo>
                        <a:pt x="69" y="29"/>
                      </a:lnTo>
                      <a:lnTo>
                        <a:pt x="100" y="0"/>
                      </a:lnTo>
                      <a:lnTo>
                        <a:pt x="117" y="0"/>
                      </a:lnTo>
                      <a:lnTo>
                        <a:pt x="134" y="0"/>
                      </a:lnTo>
                      <a:lnTo>
                        <a:pt x="148" y="19"/>
                      </a:lnTo>
                      <a:lnTo>
                        <a:pt x="161" y="96"/>
                      </a:lnTo>
                      <a:lnTo>
                        <a:pt x="169" y="199"/>
                      </a:lnTo>
                      <a:lnTo>
                        <a:pt x="163" y="235"/>
                      </a:lnTo>
                      <a:lnTo>
                        <a:pt x="171" y="254"/>
                      </a:lnTo>
                      <a:lnTo>
                        <a:pt x="198" y="254"/>
                      </a:lnTo>
                      <a:lnTo>
                        <a:pt x="221" y="292"/>
                      </a:lnTo>
                      <a:lnTo>
                        <a:pt x="225" y="320"/>
                      </a:lnTo>
                      <a:lnTo>
                        <a:pt x="216" y="328"/>
                      </a:lnTo>
                      <a:lnTo>
                        <a:pt x="191" y="317"/>
                      </a:lnTo>
                      <a:lnTo>
                        <a:pt x="191" y="298"/>
                      </a:lnTo>
                      <a:lnTo>
                        <a:pt x="187" y="278"/>
                      </a:lnTo>
                      <a:lnTo>
                        <a:pt x="175" y="265"/>
                      </a:lnTo>
                      <a:lnTo>
                        <a:pt x="161" y="265"/>
                      </a:lnTo>
                      <a:lnTo>
                        <a:pt x="144" y="276"/>
                      </a:lnTo>
                      <a:lnTo>
                        <a:pt x="134" y="276"/>
                      </a:lnTo>
                      <a:lnTo>
                        <a:pt x="132" y="254"/>
                      </a:lnTo>
                      <a:lnTo>
                        <a:pt x="142" y="237"/>
                      </a:lnTo>
                      <a:lnTo>
                        <a:pt x="146" y="196"/>
                      </a:lnTo>
                      <a:lnTo>
                        <a:pt x="148" y="138"/>
                      </a:lnTo>
                      <a:lnTo>
                        <a:pt x="138" y="66"/>
                      </a:lnTo>
                      <a:lnTo>
                        <a:pt x="125" y="29"/>
                      </a:lnTo>
                      <a:lnTo>
                        <a:pt x="108" y="34"/>
                      </a:lnTo>
                      <a:lnTo>
                        <a:pt x="86" y="58"/>
                      </a:lnTo>
                      <a:lnTo>
                        <a:pt x="60" y="122"/>
                      </a:lnTo>
                      <a:lnTo>
                        <a:pt x="48" y="155"/>
                      </a:lnTo>
                      <a:lnTo>
                        <a:pt x="31" y="187"/>
                      </a:lnTo>
                      <a:lnTo>
                        <a:pt x="13" y="210"/>
                      </a:lnTo>
                      <a:close/>
                    </a:path>
                  </a:pathLst>
                </a:custGeom>
                <a:solidFill>
                  <a:srgbClr val="000000"/>
                </a:solidFill>
                <a:ln w="9525">
                  <a:noFill/>
                  <a:round/>
                  <a:headEnd/>
                  <a:tailEnd/>
                </a:ln>
              </p:spPr>
              <p:txBody>
                <a:bodyPr>
                  <a:prstTxWarp prst="textNoShape">
                    <a:avLst/>
                  </a:prstTxWarp>
                </a:bodyPr>
                <a:lstStyle/>
                <a:p>
                  <a:endParaRPr lang="en-US"/>
                </a:p>
              </p:txBody>
            </p:sp>
            <p:sp>
              <p:nvSpPr>
                <p:cNvPr id="42037" name="Freeform 175"/>
                <p:cNvSpPr>
                  <a:spLocks/>
                </p:cNvSpPr>
                <p:nvPr/>
              </p:nvSpPr>
              <p:spPr bwMode="auto">
                <a:xfrm>
                  <a:off x="3613" y="4705"/>
                  <a:ext cx="168" cy="202"/>
                </a:xfrm>
                <a:custGeom>
                  <a:avLst/>
                  <a:gdLst>
                    <a:gd name="T0" fmla="*/ 1 w 334"/>
                    <a:gd name="T1" fmla="*/ 1 h 404"/>
                    <a:gd name="T2" fmla="*/ 1 w 334"/>
                    <a:gd name="T3" fmla="*/ 1 h 404"/>
                    <a:gd name="T4" fmla="*/ 1 w 334"/>
                    <a:gd name="T5" fmla="*/ 1 h 404"/>
                    <a:gd name="T6" fmla="*/ 1 w 334"/>
                    <a:gd name="T7" fmla="*/ 1 h 404"/>
                    <a:gd name="T8" fmla="*/ 1 w 334"/>
                    <a:gd name="T9" fmla="*/ 1 h 404"/>
                    <a:gd name="T10" fmla="*/ 1 w 334"/>
                    <a:gd name="T11" fmla="*/ 1 h 404"/>
                    <a:gd name="T12" fmla="*/ 1 w 334"/>
                    <a:gd name="T13" fmla="*/ 1 h 404"/>
                    <a:gd name="T14" fmla="*/ 1 w 334"/>
                    <a:gd name="T15" fmla="*/ 1 h 404"/>
                    <a:gd name="T16" fmla="*/ 1 w 334"/>
                    <a:gd name="T17" fmla="*/ 1 h 404"/>
                    <a:gd name="T18" fmla="*/ 1 w 334"/>
                    <a:gd name="T19" fmla="*/ 1 h 404"/>
                    <a:gd name="T20" fmla="*/ 1 w 334"/>
                    <a:gd name="T21" fmla="*/ 1 h 404"/>
                    <a:gd name="T22" fmla="*/ 1 w 334"/>
                    <a:gd name="T23" fmla="*/ 1 h 404"/>
                    <a:gd name="T24" fmla="*/ 1 w 334"/>
                    <a:gd name="T25" fmla="*/ 1 h 404"/>
                    <a:gd name="T26" fmla="*/ 1 w 334"/>
                    <a:gd name="T27" fmla="*/ 1 h 404"/>
                    <a:gd name="T28" fmla="*/ 1 w 334"/>
                    <a:gd name="T29" fmla="*/ 1 h 404"/>
                    <a:gd name="T30" fmla="*/ 1 w 334"/>
                    <a:gd name="T31" fmla="*/ 1 h 404"/>
                    <a:gd name="T32" fmla="*/ 1 w 334"/>
                    <a:gd name="T33" fmla="*/ 1 h 404"/>
                    <a:gd name="T34" fmla="*/ 1 w 334"/>
                    <a:gd name="T35" fmla="*/ 1 h 404"/>
                    <a:gd name="T36" fmla="*/ 1 w 334"/>
                    <a:gd name="T37" fmla="*/ 1 h 404"/>
                    <a:gd name="T38" fmla="*/ 1 w 334"/>
                    <a:gd name="T39" fmla="*/ 0 h 404"/>
                    <a:gd name="T40" fmla="*/ 1 w 334"/>
                    <a:gd name="T41" fmla="*/ 0 h 404"/>
                    <a:gd name="T42" fmla="*/ 1 w 334"/>
                    <a:gd name="T43" fmla="*/ 1 h 404"/>
                    <a:gd name="T44" fmla="*/ 1 w 334"/>
                    <a:gd name="T45" fmla="*/ 1 h 404"/>
                    <a:gd name="T46" fmla="*/ 1 w 334"/>
                    <a:gd name="T47" fmla="*/ 1 h 404"/>
                    <a:gd name="T48" fmla="*/ 1 w 334"/>
                    <a:gd name="T49" fmla="*/ 1 h 404"/>
                    <a:gd name="T50" fmla="*/ 1 w 334"/>
                    <a:gd name="T51" fmla="*/ 1 h 404"/>
                    <a:gd name="T52" fmla="*/ 1 w 334"/>
                    <a:gd name="T53" fmla="*/ 1 h 404"/>
                    <a:gd name="T54" fmla="*/ 1 w 334"/>
                    <a:gd name="T55" fmla="*/ 1 h 404"/>
                    <a:gd name="T56" fmla="*/ 1 w 334"/>
                    <a:gd name="T57" fmla="*/ 1 h 404"/>
                    <a:gd name="T58" fmla="*/ 0 w 334"/>
                    <a:gd name="T59" fmla="*/ 1 h 404"/>
                    <a:gd name="T60" fmla="*/ 0 w 334"/>
                    <a:gd name="T61" fmla="*/ 1 h 404"/>
                    <a:gd name="T62" fmla="*/ 1 w 334"/>
                    <a:gd name="T63" fmla="*/ 1 h 404"/>
                    <a:gd name="T64" fmla="*/ 1 w 334"/>
                    <a:gd name="T65" fmla="*/ 1 h 404"/>
                    <a:gd name="T66" fmla="*/ 1 w 334"/>
                    <a:gd name="T67" fmla="*/ 1 h 404"/>
                    <a:gd name="T68" fmla="*/ 1 w 334"/>
                    <a:gd name="T69" fmla="*/ 1 h 404"/>
                    <a:gd name="T70" fmla="*/ 1 w 334"/>
                    <a:gd name="T71" fmla="*/ 1 h 40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34"/>
                    <a:gd name="T109" fmla="*/ 0 h 404"/>
                    <a:gd name="T110" fmla="*/ 334 w 334"/>
                    <a:gd name="T111" fmla="*/ 404 h 40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34" h="404">
                      <a:moveTo>
                        <a:pt x="74" y="401"/>
                      </a:moveTo>
                      <a:lnTo>
                        <a:pt x="100" y="404"/>
                      </a:lnTo>
                      <a:lnTo>
                        <a:pt x="135" y="393"/>
                      </a:lnTo>
                      <a:lnTo>
                        <a:pt x="143" y="359"/>
                      </a:lnTo>
                      <a:lnTo>
                        <a:pt x="130" y="307"/>
                      </a:lnTo>
                      <a:lnTo>
                        <a:pt x="100" y="260"/>
                      </a:lnTo>
                      <a:lnTo>
                        <a:pt x="58" y="223"/>
                      </a:lnTo>
                      <a:lnTo>
                        <a:pt x="47" y="207"/>
                      </a:lnTo>
                      <a:lnTo>
                        <a:pt x="47" y="193"/>
                      </a:lnTo>
                      <a:lnTo>
                        <a:pt x="58" y="193"/>
                      </a:lnTo>
                      <a:lnTo>
                        <a:pt x="135" y="201"/>
                      </a:lnTo>
                      <a:lnTo>
                        <a:pt x="209" y="207"/>
                      </a:lnTo>
                      <a:lnTo>
                        <a:pt x="259" y="207"/>
                      </a:lnTo>
                      <a:lnTo>
                        <a:pt x="318" y="175"/>
                      </a:lnTo>
                      <a:lnTo>
                        <a:pt x="328" y="172"/>
                      </a:lnTo>
                      <a:lnTo>
                        <a:pt x="328" y="155"/>
                      </a:lnTo>
                      <a:lnTo>
                        <a:pt x="312" y="121"/>
                      </a:lnTo>
                      <a:lnTo>
                        <a:pt x="318" y="51"/>
                      </a:lnTo>
                      <a:lnTo>
                        <a:pt x="334" y="34"/>
                      </a:lnTo>
                      <a:lnTo>
                        <a:pt x="310" y="0"/>
                      </a:lnTo>
                      <a:lnTo>
                        <a:pt x="300" y="0"/>
                      </a:lnTo>
                      <a:lnTo>
                        <a:pt x="293" y="25"/>
                      </a:lnTo>
                      <a:lnTo>
                        <a:pt x="284" y="88"/>
                      </a:lnTo>
                      <a:lnTo>
                        <a:pt x="287" y="137"/>
                      </a:lnTo>
                      <a:lnTo>
                        <a:pt x="310" y="164"/>
                      </a:lnTo>
                      <a:lnTo>
                        <a:pt x="279" y="180"/>
                      </a:lnTo>
                      <a:lnTo>
                        <a:pt x="228" y="183"/>
                      </a:lnTo>
                      <a:lnTo>
                        <a:pt x="143" y="166"/>
                      </a:lnTo>
                      <a:lnTo>
                        <a:pt x="47" y="164"/>
                      </a:lnTo>
                      <a:lnTo>
                        <a:pt x="0" y="183"/>
                      </a:lnTo>
                      <a:lnTo>
                        <a:pt x="0" y="215"/>
                      </a:lnTo>
                      <a:lnTo>
                        <a:pt x="30" y="244"/>
                      </a:lnTo>
                      <a:lnTo>
                        <a:pt x="71" y="297"/>
                      </a:lnTo>
                      <a:lnTo>
                        <a:pt x="71" y="335"/>
                      </a:lnTo>
                      <a:lnTo>
                        <a:pt x="71" y="361"/>
                      </a:lnTo>
                      <a:lnTo>
                        <a:pt x="74" y="401"/>
                      </a:lnTo>
                      <a:close/>
                    </a:path>
                  </a:pathLst>
                </a:custGeom>
                <a:solidFill>
                  <a:srgbClr val="000000"/>
                </a:solidFill>
                <a:ln w="9525">
                  <a:noFill/>
                  <a:round/>
                  <a:headEnd/>
                  <a:tailEnd/>
                </a:ln>
              </p:spPr>
              <p:txBody>
                <a:bodyPr>
                  <a:prstTxWarp prst="textNoShape">
                    <a:avLst/>
                  </a:prstTxWarp>
                </a:bodyPr>
                <a:lstStyle/>
                <a:p>
                  <a:endParaRPr lang="en-US"/>
                </a:p>
              </p:txBody>
            </p:sp>
          </p:grpSp>
          <p:grpSp>
            <p:nvGrpSpPr>
              <p:cNvPr id="42009" name="Group 176"/>
              <p:cNvGrpSpPr>
                <a:grpSpLocks/>
              </p:cNvGrpSpPr>
              <p:nvPr/>
            </p:nvGrpSpPr>
            <p:grpSpPr bwMode="auto">
              <a:xfrm>
                <a:off x="4441" y="3563"/>
                <a:ext cx="863" cy="324"/>
                <a:chOff x="3074" y="4750"/>
                <a:chExt cx="598" cy="433"/>
              </a:xfrm>
            </p:grpSpPr>
            <p:sp>
              <p:nvSpPr>
                <p:cNvPr id="42011" name="Freeform 177"/>
                <p:cNvSpPr>
                  <a:spLocks/>
                </p:cNvSpPr>
                <p:nvPr/>
              </p:nvSpPr>
              <p:spPr bwMode="auto">
                <a:xfrm>
                  <a:off x="3507" y="5036"/>
                  <a:ext cx="63" cy="86"/>
                </a:xfrm>
                <a:custGeom>
                  <a:avLst/>
                  <a:gdLst>
                    <a:gd name="T0" fmla="*/ 0 w 125"/>
                    <a:gd name="T1" fmla="*/ 1 h 172"/>
                    <a:gd name="T2" fmla="*/ 1 w 125"/>
                    <a:gd name="T3" fmla="*/ 1 h 172"/>
                    <a:gd name="T4" fmla="*/ 1 w 125"/>
                    <a:gd name="T5" fmla="*/ 0 h 172"/>
                    <a:gd name="T6" fmla="*/ 1 w 125"/>
                    <a:gd name="T7" fmla="*/ 1 h 172"/>
                    <a:gd name="T8" fmla="*/ 1 w 125"/>
                    <a:gd name="T9" fmla="*/ 1 h 172"/>
                    <a:gd name="T10" fmla="*/ 1 w 125"/>
                    <a:gd name="T11" fmla="*/ 1 h 172"/>
                    <a:gd name="T12" fmla="*/ 1 w 125"/>
                    <a:gd name="T13" fmla="*/ 1 h 172"/>
                    <a:gd name="T14" fmla="*/ 1 w 125"/>
                    <a:gd name="T15" fmla="*/ 1 h 172"/>
                    <a:gd name="T16" fmla="*/ 1 w 125"/>
                    <a:gd name="T17" fmla="*/ 1 h 172"/>
                    <a:gd name="T18" fmla="*/ 1 w 125"/>
                    <a:gd name="T19" fmla="*/ 1 h 172"/>
                    <a:gd name="T20" fmla="*/ 1 w 125"/>
                    <a:gd name="T21" fmla="*/ 1 h 172"/>
                    <a:gd name="T22" fmla="*/ 1 w 125"/>
                    <a:gd name="T23" fmla="*/ 1 h 172"/>
                    <a:gd name="T24" fmla="*/ 1 w 125"/>
                    <a:gd name="T25" fmla="*/ 1 h 172"/>
                    <a:gd name="T26" fmla="*/ 1 w 125"/>
                    <a:gd name="T27" fmla="*/ 1 h 172"/>
                    <a:gd name="T28" fmla="*/ 0 w 125"/>
                    <a:gd name="T29" fmla="*/ 1 h 1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5"/>
                    <a:gd name="T46" fmla="*/ 0 h 172"/>
                    <a:gd name="T47" fmla="*/ 125 w 125"/>
                    <a:gd name="T48" fmla="*/ 172 h 17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5" h="172">
                      <a:moveTo>
                        <a:pt x="0" y="19"/>
                      </a:moveTo>
                      <a:lnTo>
                        <a:pt x="22" y="3"/>
                      </a:lnTo>
                      <a:lnTo>
                        <a:pt x="65" y="0"/>
                      </a:lnTo>
                      <a:lnTo>
                        <a:pt x="107" y="34"/>
                      </a:lnTo>
                      <a:lnTo>
                        <a:pt x="125" y="77"/>
                      </a:lnTo>
                      <a:lnTo>
                        <a:pt x="123" y="124"/>
                      </a:lnTo>
                      <a:lnTo>
                        <a:pt x="107" y="155"/>
                      </a:lnTo>
                      <a:lnTo>
                        <a:pt x="67" y="172"/>
                      </a:lnTo>
                      <a:lnTo>
                        <a:pt x="67" y="161"/>
                      </a:lnTo>
                      <a:lnTo>
                        <a:pt x="83" y="131"/>
                      </a:lnTo>
                      <a:lnTo>
                        <a:pt x="91" y="96"/>
                      </a:lnTo>
                      <a:lnTo>
                        <a:pt x="80" y="67"/>
                      </a:lnTo>
                      <a:lnTo>
                        <a:pt x="54" y="37"/>
                      </a:lnTo>
                      <a:lnTo>
                        <a:pt x="17" y="24"/>
                      </a:lnTo>
                      <a:lnTo>
                        <a:pt x="0" y="19"/>
                      </a:lnTo>
                      <a:close/>
                    </a:path>
                  </a:pathLst>
                </a:custGeom>
                <a:blipFill dpi="0" rotWithShape="0">
                  <a:blip r:embed="rId9"/>
                  <a:srcRect/>
                  <a:tile tx="0" ty="0" sx="100000" sy="100000" flip="none" algn="tl"/>
                </a:blipFill>
                <a:ln w="9525">
                  <a:noFill/>
                  <a:round/>
                  <a:headEnd/>
                  <a:tailEnd/>
                </a:ln>
              </p:spPr>
              <p:txBody>
                <a:bodyPr>
                  <a:prstTxWarp prst="textNoShape">
                    <a:avLst/>
                  </a:prstTxWarp>
                </a:bodyPr>
                <a:lstStyle/>
                <a:p>
                  <a:endParaRPr lang="en-US"/>
                </a:p>
              </p:txBody>
            </p:sp>
            <p:sp>
              <p:nvSpPr>
                <p:cNvPr id="42012" name="Freeform 178"/>
                <p:cNvSpPr>
                  <a:spLocks/>
                </p:cNvSpPr>
                <p:nvPr/>
              </p:nvSpPr>
              <p:spPr bwMode="auto">
                <a:xfrm>
                  <a:off x="3348" y="5091"/>
                  <a:ext cx="83" cy="88"/>
                </a:xfrm>
                <a:custGeom>
                  <a:avLst/>
                  <a:gdLst>
                    <a:gd name="T0" fmla="*/ 0 w 165"/>
                    <a:gd name="T1" fmla="*/ 0 h 177"/>
                    <a:gd name="T2" fmla="*/ 1 w 165"/>
                    <a:gd name="T3" fmla="*/ 0 h 177"/>
                    <a:gd name="T4" fmla="*/ 1 w 165"/>
                    <a:gd name="T5" fmla="*/ 0 h 177"/>
                    <a:gd name="T6" fmla="*/ 1 w 165"/>
                    <a:gd name="T7" fmla="*/ 0 h 177"/>
                    <a:gd name="T8" fmla="*/ 1 w 165"/>
                    <a:gd name="T9" fmla="*/ 0 h 177"/>
                    <a:gd name="T10" fmla="*/ 1 w 165"/>
                    <a:gd name="T11" fmla="*/ 0 h 177"/>
                    <a:gd name="T12" fmla="*/ 1 w 165"/>
                    <a:gd name="T13" fmla="*/ 0 h 177"/>
                    <a:gd name="T14" fmla="*/ 1 w 165"/>
                    <a:gd name="T15" fmla="*/ 0 h 177"/>
                    <a:gd name="T16" fmla="*/ 1 w 165"/>
                    <a:gd name="T17" fmla="*/ 0 h 177"/>
                    <a:gd name="T18" fmla="*/ 1 w 165"/>
                    <a:gd name="T19" fmla="*/ 0 h 177"/>
                    <a:gd name="T20" fmla="*/ 1 w 165"/>
                    <a:gd name="T21" fmla="*/ 0 h 177"/>
                    <a:gd name="T22" fmla="*/ 1 w 165"/>
                    <a:gd name="T23" fmla="*/ 0 h 177"/>
                    <a:gd name="T24" fmla="*/ 1 w 165"/>
                    <a:gd name="T25" fmla="*/ 0 h 177"/>
                    <a:gd name="T26" fmla="*/ 1 w 165"/>
                    <a:gd name="T27" fmla="*/ 0 h 177"/>
                    <a:gd name="T28" fmla="*/ 1 w 165"/>
                    <a:gd name="T29" fmla="*/ 0 h 177"/>
                    <a:gd name="T30" fmla="*/ 1 w 165"/>
                    <a:gd name="T31" fmla="*/ 0 h 177"/>
                    <a:gd name="T32" fmla="*/ 1 w 165"/>
                    <a:gd name="T33" fmla="*/ 0 h 177"/>
                    <a:gd name="T34" fmla="*/ 1 w 165"/>
                    <a:gd name="T35" fmla="*/ 0 h 177"/>
                    <a:gd name="T36" fmla="*/ 1 w 165"/>
                    <a:gd name="T37" fmla="*/ 0 h 177"/>
                    <a:gd name="T38" fmla="*/ 0 w 165"/>
                    <a:gd name="T39" fmla="*/ 0 h 17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65"/>
                    <a:gd name="T61" fmla="*/ 0 h 177"/>
                    <a:gd name="T62" fmla="*/ 165 w 165"/>
                    <a:gd name="T63" fmla="*/ 177 h 17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65" h="177">
                      <a:moveTo>
                        <a:pt x="0" y="59"/>
                      </a:moveTo>
                      <a:lnTo>
                        <a:pt x="18" y="27"/>
                      </a:lnTo>
                      <a:lnTo>
                        <a:pt x="45" y="3"/>
                      </a:lnTo>
                      <a:lnTo>
                        <a:pt x="85" y="0"/>
                      </a:lnTo>
                      <a:lnTo>
                        <a:pt x="119" y="0"/>
                      </a:lnTo>
                      <a:lnTo>
                        <a:pt x="144" y="24"/>
                      </a:lnTo>
                      <a:lnTo>
                        <a:pt x="162" y="62"/>
                      </a:lnTo>
                      <a:lnTo>
                        <a:pt x="165" y="102"/>
                      </a:lnTo>
                      <a:lnTo>
                        <a:pt x="157" y="142"/>
                      </a:lnTo>
                      <a:lnTo>
                        <a:pt x="146" y="158"/>
                      </a:lnTo>
                      <a:lnTo>
                        <a:pt x="114" y="177"/>
                      </a:lnTo>
                      <a:lnTo>
                        <a:pt x="92" y="172"/>
                      </a:lnTo>
                      <a:lnTo>
                        <a:pt x="125" y="153"/>
                      </a:lnTo>
                      <a:lnTo>
                        <a:pt x="135" y="129"/>
                      </a:lnTo>
                      <a:lnTo>
                        <a:pt x="130" y="83"/>
                      </a:lnTo>
                      <a:lnTo>
                        <a:pt x="117" y="54"/>
                      </a:lnTo>
                      <a:lnTo>
                        <a:pt x="101" y="40"/>
                      </a:lnTo>
                      <a:lnTo>
                        <a:pt x="72" y="32"/>
                      </a:lnTo>
                      <a:lnTo>
                        <a:pt x="29" y="37"/>
                      </a:lnTo>
                      <a:lnTo>
                        <a:pt x="0" y="59"/>
                      </a:lnTo>
                      <a:close/>
                    </a:path>
                  </a:pathLst>
                </a:custGeom>
                <a:blipFill dpi="0" rotWithShape="0">
                  <a:blip r:embed="rId9"/>
                  <a:srcRect/>
                  <a:tile tx="0" ty="0" sx="100000" sy="100000" flip="none" algn="tl"/>
                </a:blipFill>
                <a:ln w="9525">
                  <a:noFill/>
                  <a:round/>
                  <a:headEnd/>
                  <a:tailEnd/>
                </a:ln>
              </p:spPr>
              <p:txBody>
                <a:bodyPr>
                  <a:prstTxWarp prst="textNoShape">
                    <a:avLst/>
                  </a:prstTxWarp>
                </a:bodyPr>
                <a:lstStyle/>
                <a:p>
                  <a:endParaRPr lang="en-US"/>
                </a:p>
              </p:txBody>
            </p:sp>
            <p:sp>
              <p:nvSpPr>
                <p:cNvPr id="42013" name="Freeform 179"/>
                <p:cNvSpPr>
                  <a:spLocks/>
                </p:cNvSpPr>
                <p:nvPr/>
              </p:nvSpPr>
              <p:spPr bwMode="auto">
                <a:xfrm>
                  <a:off x="3490" y="5050"/>
                  <a:ext cx="63" cy="69"/>
                </a:xfrm>
                <a:custGeom>
                  <a:avLst/>
                  <a:gdLst>
                    <a:gd name="T0" fmla="*/ 0 w 128"/>
                    <a:gd name="T1" fmla="*/ 1 h 138"/>
                    <a:gd name="T2" fmla="*/ 0 w 128"/>
                    <a:gd name="T3" fmla="*/ 0 h 138"/>
                    <a:gd name="T4" fmla="*/ 0 w 128"/>
                    <a:gd name="T5" fmla="*/ 0 h 138"/>
                    <a:gd name="T6" fmla="*/ 0 w 128"/>
                    <a:gd name="T7" fmla="*/ 1 h 138"/>
                    <a:gd name="T8" fmla="*/ 0 w 128"/>
                    <a:gd name="T9" fmla="*/ 1 h 138"/>
                    <a:gd name="T10" fmla="*/ 0 w 128"/>
                    <a:gd name="T11" fmla="*/ 1 h 138"/>
                    <a:gd name="T12" fmla="*/ 0 w 128"/>
                    <a:gd name="T13" fmla="*/ 1 h 138"/>
                    <a:gd name="T14" fmla="*/ 0 w 128"/>
                    <a:gd name="T15" fmla="*/ 1 h 138"/>
                    <a:gd name="T16" fmla="*/ 0 w 128"/>
                    <a:gd name="T17" fmla="*/ 1 h 138"/>
                    <a:gd name="T18" fmla="*/ 0 w 128"/>
                    <a:gd name="T19" fmla="*/ 1 h 138"/>
                    <a:gd name="T20" fmla="*/ 0 w 128"/>
                    <a:gd name="T21" fmla="*/ 1 h 138"/>
                    <a:gd name="T22" fmla="*/ 0 w 128"/>
                    <a:gd name="T23" fmla="*/ 1 h 138"/>
                    <a:gd name="T24" fmla="*/ 0 w 128"/>
                    <a:gd name="T25" fmla="*/ 1 h 138"/>
                    <a:gd name="T26" fmla="*/ 0 w 128"/>
                    <a:gd name="T27" fmla="*/ 1 h 13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8"/>
                    <a:gd name="T43" fmla="*/ 0 h 138"/>
                    <a:gd name="T44" fmla="*/ 128 w 128"/>
                    <a:gd name="T45" fmla="*/ 138 h 13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8" h="138">
                      <a:moveTo>
                        <a:pt x="11" y="27"/>
                      </a:moveTo>
                      <a:lnTo>
                        <a:pt x="29" y="0"/>
                      </a:lnTo>
                      <a:lnTo>
                        <a:pt x="59" y="0"/>
                      </a:lnTo>
                      <a:lnTo>
                        <a:pt x="106" y="22"/>
                      </a:lnTo>
                      <a:lnTo>
                        <a:pt x="128" y="69"/>
                      </a:lnTo>
                      <a:lnTo>
                        <a:pt x="117" y="122"/>
                      </a:lnTo>
                      <a:lnTo>
                        <a:pt x="93" y="135"/>
                      </a:lnTo>
                      <a:lnTo>
                        <a:pt x="56" y="138"/>
                      </a:lnTo>
                      <a:lnTo>
                        <a:pt x="24" y="116"/>
                      </a:lnTo>
                      <a:lnTo>
                        <a:pt x="3" y="87"/>
                      </a:lnTo>
                      <a:lnTo>
                        <a:pt x="0" y="45"/>
                      </a:lnTo>
                      <a:lnTo>
                        <a:pt x="16" y="16"/>
                      </a:lnTo>
                      <a:lnTo>
                        <a:pt x="14" y="16"/>
                      </a:lnTo>
                      <a:lnTo>
                        <a:pt x="11" y="27"/>
                      </a:lnTo>
                      <a:close/>
                    </a:path>
                  </a:pathLst>
                </a:custGeom>
                <a:blipFill dpi="0" rotWithShape="0">
                  <a:blip r:embed="rId10"/>
                  <a:srcRect/>
                  <a:tile tx="0" ty="0" sx="100000" sy="100000" flip="none" algn="tl"/>
                </a:blipFill>
                <a:ln w="9525">
                  <a:noFill/>
                  <a:round/>
                  <a:headEnd/>
                  <a:tailEnd/>
                </a:ln>
              </p:spPr>
              <p:txBody>
                <a:bodyPr>
                  <a:prstTxWarp prst="textNoShape">
                    <a:avLst/>
                  </a:prstTxWarp>
                </a:bodyPr>
                <a:lstStyle/>
                <a:p>
                  <a:endParaRPr lang="en-US"/>
                </a:p>
              </p:txBody>
            </p:sp>
            <p:sp>
              <p:nvSpPr>
                <p:cNvPr id="42014" name="Freeform 180"/>
                <p:cNvSpPr>
                  <a:spLocks/>
                </p:cNvSpPr>
                <p:nvPr/>
              </p:nvSpPr>
              <p:spPr bwMode="auto">
                <a:xfrm>
                  <a:off x="3349" y="5107"/>
                  <a:ext cx="67" cy="71"/>
                </a:xfrm>
                <a:custGeom>
                  <a:avLst/>
                  <a:gdLst>
                    <a:gd name="T0" fmla="*/ 0 w 133"/>
                    <a:gd name="T1" fmla="*/ 1 h 142"/>
                    <a:gd name="T2" fmla="*/ 1 w 133"/>
                    <a:gd name="T3" fmla="*/ 1 h 142"/>
                    <a:gd name="T4" fmla="*/ 1 w 133"/>
                    <a:gd name="T5" fmla="*/ 0 h 142"/>
                    <a:gd name="T6" fmla="*/ 1 w 133"/>
                    <a:gd name="T7" fmla="*/ 0 h 142"/>
                    <a:gd name="T8" fmla="*/ 1 w 133"/>
                    <a:gd name="T9" fmla="*/ 1 h 142"/>
                    <a:gd name="T10" fmla="*/ 1 w 133"/>
                    <a:gd name="T11" fmla="*/ 1 h 142"/>
                    <a:gd name="T12" fmla="*/ 1 w 133"/>
                    <a:gd name="T13" fmla="*/ 1 h 142"/>
                    <a:gd name="T14" fmla="*/ 1 w 133"/>
                    <a:gd name="T15" fmla="*/ 1 h 142"/>
                    <a:gd name="T16" fmla="*/ 1 w 133"/>
                    <a:gd name="T17" fmla="*/ 1 h 142"/>
                    <a:gd name="T18" fmla="*/ 1 w 133"/>
                    <a:gd name="T19" fmla="*/ 1 h 142"/>
                    <a:gd name="T20" fmla="*/ 1 w 133"/>
                    <a:gd name="T21" fmla="*/ 1 h 142"/>
                    <a:gd name="T22" fmla="*/ 1 w 133"/>
                    <a:gd name="T23" fmla="*/ 1 h 142"/>
                    <a:gd name="T24" fmla="*/ 0 w 133"/>
                    <a:gd name="T25" fmla="*/ 1 h 142"/>
                    <a:gd name="T26" fmla="*/ 0 w 133"/>
                    <a:gd name="T27" fmla="*/ 1 h 14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3"/>
                    <a:gd name="T43" fmla="*/ 0 h 142"/>
                    <a:gd name="T44" fmla="*/ 133 w 133"/>
                    <a:gd name="T45" fmla="*/ 142 h 14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3" h="142">
                      <a:moveTo>
                        <a:pt x="0" y="27"/>
                      </a:moveTo>
                      <a:lnTo>
                        <a:pt x="24" y="8"/>
                      </a:lnTo>
                      <a:lnTo>
                        <a:pt x="59" y="0"/>
                      </a:lnTo>
                      <a:lnTo>
                        <a:pt x="93" y="0"/>
                      </a:lnTo>
                      <a:lnTo>
                        <a:pt x="120" y="22"/>
                      </a:lnTo>
                      <a:lnTo>
                        <a:pt x="128" y="43"/>
                      </a:lnTo>
                      <a:lnTo>
                        <a:pt x="133" y="83"/>
                      </a:lnTo>
                      <a:lnTo>
                        <a:pt x="133" y="110"/>
                      </a:lnTo>
                      <a:lnTo>
                        <a:pt x="102" y="137"/>
                      </a:lnTo>
                      <a:lnTo>
                        <a:pt x="64" y="142"/>
                      </a:lnTo>
                      <a:lnTo>
                        <a:pt x="32" y="128"/>
                      </a:lnTo>
                      <a:lnTo>
                        <a:pt x="8" y="97"/>
                      </a:lnTo>
                      <a:lnTo>
                        <a:pt x="0" y="57"/>
                      </a:lnTo>
                      <a:lnTo>
                        <a:pt x="0" y="27"/>
                      </a:lnTo>
                      <a:close/>
                    </a:path>
                  </a:pathLst>
                </a:custGeom>
                <a:blipFill dpi="0" rotWithShape="0">
                  <a:blip r:embed="rId10"/>
                  <a:srcRect/>
                  <a:tile tx="0" ty="0" sx="100000" sy="100000" flip="none" algn="tl"/>
                </a:blipFill>
                <a:ln w="9525">
                  <a:noFill/>
                  <a:round/>
                  <a:headEnd/>
                  <a:tailEnd/>
                </a:ln>
              </p:spPr>
              <p:txBody>
                <a:bodyPr>
                  <a:prstTxWarp prst="textNoShape">
                    <a:avLst/>
                  </a:prstTxWarp>
                </a:bodyPr>
                <a:lstStyle/>
                <a:p>
                  <a:endParaRPr lang="en-US"/>
                </a:p>
              </p:txBody>
            </p:sp>
            <p:sp>
              <p:nvSpPr>
                <p:cNvPr id="42015" name="Freeform 181"/>
                <p:cNvSpPr>
                  <a:spLocks/>
                </p:cNvSpPr>
                <p:nvPr/>
              </p:nvSpPr>
              <p:spPr bwMode="auto">
                <a:xfrm>
                  <a:off x="3074" y="4750"/>
                  <a:ext cx="456" cy="354"/>
                </a:xfrm>
                <a:custGeom>
                  <a:avLst/>
                  <a:gdLst>
                    <a:gd name="T0" fmla="*/ 1 w 911"/>
                    <a:gd name="T1" fmla="*/ 1 h 708"/>
                    <a:gd name="T2" fmla="*/ 1 w 911"/>
                    <a:gd name="T3" fmla="*/ 1 h 708"/>
                    <a:gd name="T4" fmla="*/ 1 w 911"/>
                    <a:gd name="T5" fmla="*/ 1 h 708"/>
                    <a:gd name="T6" fmla="*/ 1 w 911"/>
                    <a:gd name="T7" fmla="*/ 1 h 708"/>
                    <a:gd name="T8" fmla="*/ 1 w 911"/>
                    <a:gd name="T9" fmla="*/ 1 h 708"/>
                    <a:gd name="T10" fmla="*/ 1 w 911"/>
                    <a:gd name="T11" fmla="*/ 1 h 708"/>
                    <a:gd name="T12" fmla="*/ 1 w 911"/>
                    <a:gd name="T13" fmla="*/ 1 h 708"/>
                    <a:gd name="T14" fmla="*/ 1 w 911"/>
                    <a:gd name="T15" fmla="*/ 1 h 708"/>
                    <a:gd name="T16" fmla="*/ 1 w 911"/>
                    <a:gd name="T17" fmla="*/ 1 h 708"/>
                    <a:gd name="T18" fmla="*/ 1 w 911"/>
                    <a:gd name="T19" fmla="*/ 1 h 708"/>
                    <a:gd name="T20" fmla="*/ 1 w 911"/>
                    <a:gd name="T21" fmla="*/ 1 h 708"/>
                    <a:gd name="T22" fmla="*/ 1 w 911"/>
                    <a:gd name="T23" fmla="*/ 1 h 708"/>
                    <a:gd name="T24" fmla="*/ 1 w 911"/>
                    <a:gd name="T25" fmla="*/ 1 h 708"/>
                    <a:gd name="T26" fmla="*/ 1 w 911"/>
                    <a:gd name="T27" fmla="*/ 1 h 708"/>
                    <a:gd name="T28" fmla="*/ 1 w 911"/>
                    <a:gd name="T29" fmla="*/ 1 h 708"/>
                    <a:gd name="T30" fmla="*/ 1 w 911"/>
                    <a:gd name="T31" fmla="*/ 1 h 708"/>
                    <a:gd name="T32" fmla="*/ 1 w 911"/>
                    <a:gd name="T33" fmla="*/ 1 h 708"/>
                    <a:gd name="T34" fmla="*/ 1 w 911"/>
                    <a:gd name="T35" fmla="*/ 1 h 708"/>
                    <a:gd name="T36" fmla="*/ 1 w 911"/>
                    <a:gd name="T37" fmla="*/ 1 h 708"/>
                    <a:gd name="T38" fmla="*/ 1 w 911"/>
                    <a:gd name="T39" fmla="*/ 1 h 708"/>
                    <a:gd name="T40" fmla="*/ 1 w 911"/>
                    <a:gd name="T41" fmla="*/ 1 h 708"/>
                    <a:gd name="T42" fmla="*/ 1 w 911"/>
                    <a:gd name="T43" fmla="*/ 1 h 708"/>
                    <a:gd name="T44" fmla="*/ 0 w 911"/>
                    <a:gd name="T45" fmla="*/ 1 h 708"/>
                    <a:gd name="T46" fmla="*/ 1 w 911"/>
                    <a:gd name="T47" fmla="*/ 1 h 708"/>
                    <a:gd name="T48" fmla="*/ 1 w 911"/>
                    <a:gd name="T49" fmla="*/ 1 h 708"/>
                    <a:gd name="T50" fmla="*/ 1 w 911"/>
                    <a:gd name="T51" fmla="*/ 1 h 708"/>
                    <a:gd name="T52" fmla="*/ 1 w 911"/>
                    <a:gd name="T53" fmla="*/ 1 h 708"/>
                    <a:gd name="T54" fmla="*/ 1 w 911"/>
                    <a:gd name="T55" fmla="*/ 1 h 708"/>
                    <a:gd name="T56" fmla="*/ 1 w 911"/>
                    <a:gd name="T57" fmla="*/ 1 h 708"/>
                    <a:gd name="T58" fmla="*/ 1 w 911"/>
                    <a:gd name="T59" fmla="*/ 0 h 708"/>
                    <a:gd name="T60" fmla="*/ 1 w 911"/>
                    <a:gd name="T61" fmla="*/ 1 h 708"/>
                    <a:gd name="T62" fmla="*/ 1 w 911"/>
                    <a:gd name="T63" fmla="*/ 1 h 708"/>
                    <a:gd name="T64" fmla="*/ 1 w 911"/>
                    <a:gd name="T65" fmla="*/ 1 h 708"/>
                    <a:gd name="T66" fmla="*/ 1 w 911"/>
                    <a:gd name="T67" fmla="*/ 1 h 70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911"/>
                    <a:gd name="T103" fmla="*/ 0 h 708"/>
                    <a:gd name="T104" fmla="*/ 911 w 911"/>
                    <a:gd name="T105" fmla="*/ 708 h 70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911" h="708">
                      <a:moveTo>
                        <a:pt x="326" y="96"/>
                      </a:moveTo>
                      <a:lnTo>
                        <a:pt x="318" y="121"/>
                      </a:lnTo>
                      <a:lnTo>
                        <a:pt x="326" y="145"/>
                      </a:lnTo>
                      <a:lnTo>
                        <a:pt x="404" y="223"/>
                      </a:lnTo>
                      <a:lnTo>
                        <a:pt x="540" y="371"/>
                      </a:lnTo>
                      <a:lnTo>
                        <a:pt x="679" y="532"/>
                      </a:lnTo>
                      <a:lnTo>
                        <a:pt x="711" y="546"/>
                      </a:lnTo>
                      <a:lnTo>
                        <a:pt x="746" y="556"/>
                      </a:lnTo>
                      <a:lnTo>
                        <a:pt x="794" y="546"/>
                      </a:lnTo>
                      <a:lnTo>
                        <a:pt x="834" y="543"/>
                      </a:lnTo>
                      <a:lnTo>
                        <a:pt x="874" y="551"/>
                      </a:lnTo>
                      <a:lnTo>
                        <a:pt x="898" y="575"/>
                      </a:lnTo>
                      <a:lnTo>
                        <a:pt x="911" y="599"/>
                      </a:lnTo>
                      <a:lnTo>
                        <a:pt x="871" y="593"/>
                      </a:lnTo>
                      <a:lnTo>
                        <a:pt x="853" y="572"/>
                      </a:lnTo>
                      <a:lnTo>
                        <a:pt x="818" y="564"/>
                      </a:lnTo>
                      <a:lnTo>
                        <a:pt x="783" y="569"/>
                      </a:lnTo>
                      <a:lnTo>
                        <a:pt x="754" y="575"/>
                      </a:lnTo>
                      <a:lnTo>
                        <a:pt x="722" y="575"/>
                      </a:lnTo>
                      <a:lnTo>
                        <a:pt x="679" y="561"/>
                      </a:lnTo>
                      <a:lnTo>
                        <a:pt x="679" y="599"/>
                      </a:lnTo>
                      <a:lnTo>
                        <a:pt x="655" y="634"/>
                      </a:lnTo>
                      <a:lnTo>
                        <a:pt x="623" y="661"/>
                      </a:lnTo>
                      <a:lnTo>
                        <a:pt x="604" y="693"/>
                      </a:lnTo>
                      <a:lnTo>
                        <a:pt x="581" y="708"/>
                      </a:lnTo>
                      <a:lnTo>
                        <a:pt x="578" y="679"/>
                      </a:lnTo>
                      <a:lnTo>
                        <a:pt x="591" y="653"/>
                      </a:lnTo>
                      <a:lnTo>
                        <a:pt x="626" y="631"/>
                      </a:lnTo>
                      <a:lnTo>
                        <a:pt x="644" y="604"/>
                      </a:lnTo>
                      <a:lnTo>
                        <a:pt x="653" y="578"/>
                      </a:lnTo>
                      <a:lnTo>
                        <a:pt x="653" y="543"/>
                      </a:lnTo>
                      <a:lnTo>
                        <a:pt x="568" y="449"/>
                      </a:lnTo>
                      <a:lnTo>
                        <a:pt x="506" y="385"/>
                      </a:lnTo>
                      <a:lnTo>
                        <a:pt x="460" y="326"/>
                      </a:lnTo>
                      <a:lnTo>
                        <a:pt x="404" y="265"/>
                      </a:lnTo>
                      <a:lnTo>
                        <a:pt x="321" y="182"/>
                      </a:lnTo>
                      <a:lnTo>
                        <a:pt x="276" y="141"/>
                      </a:lnTo>
                      <a:lnTo>
                        <a:pt x="246" y="131"/>
                      </a:lnTo>
                      <a:lnTo>
                        <a:pt x="201" y="121"/>
                      </a:lnTo>
                      <a:lnTo>
                        <a:pt x="150" y="126"/>
                      </a:lnTo>
                      <a:lnTo>
                        <a:pt x="96" y="141"/>
                      </a:lnTo>
                      <a:lnTo>
                        <a:pt x="51" y="161"/>
                      </a:lnTo>
                      <a:lnTo>
                        <a:pt x="43" y="161"/>
                      </a:lnTo>
                      <a:lnTo>
                        <a:pt x="22" y="168"/>
                      </a:lnTo>
                      <a:lnTo>
                        <a:pt x="3" y="161"/>
                      </a:lnTo>
                      <a:lnTo>
                        <a:pt x="0" y="145"/>
                      </a:lnTo>
                      <a:lnTo>
                        <a:pt x="8" y="123"/>
                      </a:lnTo>
                      <a:lnTo>
                        <a:pt x="27" y="108"/>
                      </a:lnTo>
                      <a:lnTo>
                        <a:pt x="70" y="99"/>
                      </a:lnTo>
                      <a:lnTo>
                        <a:pt x="123" y="96"/>
                      </a:lnTo>
                      <a:lnTo>
                        <a:pt x="171" y="96"/>
                      </a:lnTo>
                      <a:lnTo>
                        <a:pt x="211" y="88"/>
                      </a:lnTo>
                      <a:lnTo>
                        <a:pt x="243" y="91"/>
                      </a:lnTo>
                      <a:lnTo>
                        <a:pt x="263" y="91"/>
                      </a:lnTo>
                      <a:lnTo>
                        <a:pt x="291" y="78"/>
                      </a:lnTo>
                      <a:lnTo>
                        <a:pt x="326" y="59"/>
                      </a:lnTo>
                      <a:lnTo>
                        <a:pt x="351" y="35"/>
                      </a:lnTo>
                      <a:lnTo>
                        <a:pt x="380" y="13"/>
                      </a:lnTo>
                      <a:lnTo>
                        <a:pt x="425" y="0"/>
                      </a:lnTo>
                      <a:lnTo>
                        <a:pt x="463" y="0"/>
                      </a:lnTo>
                      <a:lnTo>
                        <a:pt x="484" y="11"/>
                      </a:lnTo>
                      <a:lnTo>
                        <a:pt x="490" y="33"/>
                      </a:lnTo>
                      <a:lnTo>
                        <a:pt x="479" y="51"/>
                      </a:lnTo>
                      <a:lnTo>
                        <a:pt x="433" y="61"/>
                      </a:lnTo>
                      <a:lnTo>
                        <a:pt x="391" y="68"/>
                      </a:lnTo>
                      <a:lnTo>
                        <a:pt x="351" y="70"/>
                      </a:lnTo>
                      <a:lnTo>
                        <a:pt x="331" y="86"/>
                      </a:lnTo>
                      <a:lnTo>
                        <a:pt x="326" y="96"/>
                      </a:lnTo>
                      <a:close/>
                    </a:path>
                  </a:pathLst>
                </a:custGeom>
                <a:blipFill dpi="0" rotWithShape="0">
                  <a:blip r:embed="rId10"/>
                  <a:srcRect/>
                  <a:tile tx="0" ty="0" sx="100000" sy="100000" flip="none" algn="tl"/>
                </a:blipFill>
                <a:ln w="9525">
                  <a:noFill/>
                  <a:round/>
                  <a:headEnd/>
                  <a:tailEnd/>
                </a:ln>
              </p:spPr>
              <p:txBody>
                <a:bodyPr>
                  <a:prstTxWarp prst="textNoShape">
                    <a:avLst/>
                  </a:prstTxWarp>
                </a:bodyPr>
                <a:lstStyle/>
                <a:p>
                  <a:endParaRPr lang="en-US"/>
                </a:p>
              </p:txBody>
            </p:sp>
            <p:sp>
              <p:nvSpPr>
                <p:cNvPr id="42016" name="Freeform 182"/>
                <p:cNvSpPr>
                  <a:spLocks/>
                </p:cNvSpPr>
                <p:nvPr/>
              </p:nvSpPr>
              <p:spPr bwMode="auto">
                <a:xfrm>
                  <a:off x="3257" y="4758"/>
                  <a:ext cx="51" cy="17"/>
                </a:xfrm>
                <a:custGeom>
                  <a:avLst/>
                  <a:gdLst>
                    <a:gd name="T0" fmla="*/ 0 w 103"/>
                    <a:gd name="T1" fmla="*/ 1 h 34"/>
                    <a:gd name="T2" fmla="*/ 0 w 103"/>
                    <a:gd name="T3" fmla="*/ 1 h 34"/>
                    <a:gd name="T4" fmla="*/ 0 w 103"/>
                    <a:gd name="T5" fmla="*/ 0 h 34"/>
                    <a:gd name="T6" fmla="*/ 0 w 103"/>
                    <a:gd name="T7" fmla="*/ 1 h 34"/>
                    <a:gd name="T8" fmla="*/ 0 w 103"/>
                    <a:gd name="T9" fmla="*/ 1 h 34"/>
                    <a:gd name="T10" fmla="*/ 0 w 103"/>
                    <a:gd name="T11" fmla="*/ 1 h 34"/>
                    <a:gd name="T12" fmla="*/ 0 w 103"/>
                    <a:gd name="T13" fmla="*/ 1 h 34"/>
                    <a:gd name="T14" fmla="*/ 0 60000 65536"/>
                    <a:gd name="T15" fmla="*/ 0 60000 65536"/>
                    <a:gd name="T16" fmla="*/ 0 60000 65536"/>
                    <a:gd name="T17" fmla="*/ 0 60000 65536"/>
                    <a:gd name="T18" fmla="*/ 0 60000 65536"/>
                    <a:gd name="T19" fmla="*/ 0 60000 65536"/>
                    <a:gd name="T20" fmla="*/ 0 60000 65536"/>
                    <a:gd name="T21" fmla="*/ 0 w 103"/>
                    <a:gd name="T22" fmla="*/ 0 h 34"/>
                    <a:gd name="T23" fmla="*/ 103 w 103"/>
                    <a:gd name="T24" fmla="*/ 34 h 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3" h="34">
                      <a:moveTo>
                        <a:pt x="0" y="31"/>
                      </a:moveTo>
                      <a:lnTo>
                        <a:pt x="35" y="14"/>
                      </a:lnTo>
                      <a:lnTo>
                        <a:pt x="78" y="0"/>
                      </a:lnTo>
                      <a:lnTo>
                        <a:pt x="103" y="8"/>
                      </a:lnTo>
                      <a:lnTo>
                        <a:pt x="95" y="26"/>
                      </a:lnTo>
                      <a:lnTo>
                        <a:pt x="47" y="34"/>
                      </a:lnTo>
                      <a:lnTo>
                        <a:pt x="0" y="31"/>
                      </a:lnTo>
                      <a:close/>
                    </a:path>
                  </a:pathLst>
                </a:custGeom>
                <a:blipFill dpi="0" rotWithShape="0">
                  <a:blip r:embed="rId9"/>
                  <a:srcRect/>
                  <a:tile tx="0" ty="0" sx="100000" sy="100000" flip="none" algn="tl"/>
                </a:blipFill>
                <a:ln w="9525">
                  <a:noFill/>
                  <a:round/>
                  <a:headEnd/>
                  <a:tailEnd/>
                </a:ln>
              </p:spPr>
              <p:txBody>
                <a:bodyPr>
                  <a:prstTxWarp prst="textNoShape">
                    <a:avLst/>
                  </a:prstTxWarp>
                </a:bodyPr>
                <a:lstStyle/>
                <a:p>
                  <a:endParaRPr lang="en-US"/>
                </a:p>
              </p:txBody>
            </p:sp>
            <p:sp>
              <p:nvSpPr>
                <p:cNvPr id="42017" name="Freeform 183"/>
                <p:cNvSpPr>
                  <a:spLocks/>
                </p:cNvSpPr>
                <p:nvPr/>
              </p:nvSpPr>
              <p:spPr bwMode="auto">
                <a:xfrm>
                  <a:off x="3082" y="4808"/>
                  <a:ext cx="47" cy="16"/>
                </a:xfrm>
                <a:custGeom>
                  <a:avLst/>
                  <a:gdLst>
                    <a:gd name="T0" fmla="*/ 0 w 95"/>
                    <a:gd name="T1" fmla="*/ 0 h 33"/>
                    <a:gd name="T2" fmla="*/ 0 w 95"/>
                    <a:gd name="T3" fmla="*/ 0 h 33"/>
                    <a:gd name="T4" fmla="*/ 0 w 95"/>
                    <a:gd name="T5" fmla="*/ 0 h 33"/>
                    <a:gd name="T6" fmla="*/ 0 w 95"/>
                    <a:gd name="T7" fmla="*/ 0 h 33"/>
                    <a:gd name="T8" fmla="*/ 0 w 95"/>
                    <a:gd name="T9" fmla="*/ 0 h 33"/>
                    <a:gd name="T10" fmla="*/ 0 w 95"/>
                    <a:gd name="T11" fmla="*/ 0 h 33"/>
                    <a:gd name="T12" fmla="*/ 0 w 95"/>
                    <a:gd name="T13" fmla="*/ 0 h 33"/>
                    <a:gd name="T14" fmla="*/ 0 60000 65536"/>
                    <a:gd name="T15" fmla="*/ 0 60000 65536"/>
                    <a:gd name="T16" fmla="*/ 0 60000 65536"/>
                    <a:gd name="T17" fmla="*/ 0 60000 65536"/>
                    <a:gd name="T18" fmla="*/ 0 60000 65536"/>
                    <a:gd name="T19" fmla="*/ 0 60000 65536"/>
                    <a:gd name="T20" fmla="*/ 0 60000 65536"/>
                    <a:gd name="T21" fmla="*/ 0 w 95"/>
                    <a:gd name="T22" fmla="*/ 0 h 33"/>
                    <a:gd name="T23" fmla="*/ 95 w 95"/>
                    <a:gd name="T24" fmla="*/ 33 h 3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5" h="33">
                      <a:moveTo>
                        <a:pt x="95" y="3"/>
                      </a:moveTo>
                      <a:lnTo>
                        <a:pt x="47" y="0"/>
                      </a:lnTo>
                      <a:lnTo>
                        <a:pt x="12" y="8"/>
                      </a:lnTo>
                      <a:lnTo>
                        <a:pt x="0" y="24"/>
                      </a:lnTo>
                      <a:lnTo>
                        <a:pt x="9" y="33"/>
                      </a:lnTo>
                      <a:lnTo>
                        <a:pt x="25" y="30"/>
                      </a:lnTo>
                      <a:lnTo>
                        <a:pt x="95" y="3"/>
                      </a:lnTo>
                      <a:close/>
                    </a:path>
                  </a:pathLst>
                </a:custGeom>
                <a:blipFill dpi="0" rotWithShape="0">
                  <a:blip r:embed="rId9"/>
                  <a:srcRect/>
                  <a:tile tx="0" ty="0" sx="100000" sy="100000" flip="none" algn="tl"/>
                </a:blipFill>
                <a:ln w="9525">
                  <a:noFill/>
                  <a:round/>
                  <a:headEnd/>
                  <a:tailEnd/>
                </a:ln>
              </p:spPr>
              <p:txBody>
                <a:bodyPr>
                  <a:prstTxWarp prst="textNoShape">
                    <a:avLst/>
                  </a:prstTxWarp>
                </a:bodyPr>
                <a:lstStyle/>
                <a:p>
                  <a:endParaRPr lang="en-US"/>
                </a:p>
              </p:txBody>
            </p:sp>
            <p:sp>
              <p:nvSpPr>
                <p:cNvPr id="42018" name="Freeform 184"/>
                <p:cNvSpPr>
                  <a:spLocks/>
                </p:cNvSpPr>
                <p:nvPr/>
              </p:nvSpPr>
              <p:spPr bwMode="auto">
                <a:xfrm>
                  <a:off x="3345" y="5086"/>
                  <a:ext cx="92" cy="94"/>
                </a:xfrm>
                <a:custGeom>
                  <a:avLst/>
                  <a:gdLst>
                    <a:gd name="T0" fmla="*/ 1 w 184"/>
                    <a:gd name="T1" fmla="*/ 0 h 189"/>
                    <a:gd name="T2" fmla="*/ 1 w 184"/>
                    <a:gd name="T3" fmla="*/ 0 h 189"/>
                    <a:gd name="T4" fmla="*/ 1 w 184"/>
                    <a:gd name="T5" fmla="*/ 0 h 189"/>
                    <a:gd name="T6" fmla="*/ 0 w 184"/>
                    <a:gd name="T7" fmla="*/ 0 h 189"/>
                    <a:gd name="T8" fmla="*/ 1 w 184"/>
                    <a:gd name="T9" fmla="*/ 0 h 189"/>
                    <a:gd name="T10" fmla="*/ 1 w 184"/>
                    <a:gd name="T11" fmla="*/ 0 h 189"/>
                    <a:gd name="T12" fmla="*/ 1 w 184"/>
                    <a:gd name="T13" fmla="*/ 0 h 189"/>
                    <a:gd name="T14" fmla="*/ 1 w 184"/>
                    <a:gd name="T15" fmla="*/ 0 h 189"/>
                    <a:gd name="T16" fmla="*/ 1 w 184"/>
                    <a:gd name="T17" fmla="*/ 0 h 189"/>
                    <a:gd name="T18" fmla="*/ 1 w 184"/>
                    <a:gd name="T19" fmla="*/ 0 h 189"/>
                    <a:gd name="T20" fmla="*/ 1 w 184"/>
                    <a:gd name="T21" fmla="*/ 0 h 189"/>
                    <a:gd name="T22" fmla="*/ 1 w 184"/>
                    <a:gd name="T23" fmla="*/ 0 h 189"/>
                    <a:gd name="T24" fmla="*/ 1 w 184"/>
                    <a:gd name="T25" fmla="*/ 0 h 189"/>
                    <a:gd name="T26" fmla="*/ 1 w 184"/>
                    <a:gd name="T27" fmla="*/ 0 h 189"/>
                    <a:gd name="T28" fmla="*/ 1 w 184"/>
                    <a:gd name="T29" fmla="*/ 0 h 189"/>
                    <a:gd name="T30" fmla="*/ 1 w 184"/>
                    <a:gd name="T31" fmla="*/ 0 h 189"/>
                    <a:gd name="T32" fmla="*/ 1 w 184"/>
                    <a:gd name="T33" fmla="*/ 0 h 189"/>
                    <a:gd name="T34" fmla="*/ 1 w 184"/>
                    <a:gd name="T35" fmla="*/ 0 h 189"/>
                    <a:gd name="T36" fmla="*/ 1 w 184"/>
                    <a:gd name="T37" fmla="*/ 0 h 189"/>
                    <a:gd name="T38" fmla="*/ 1 w 184"/>
                    <a:gd name="T39" fmla="*/ 0 h 189"/>
                    <a:gd name="T40" fmla="*/ 1 w 184"/>
                    <a:gd name="T41" fmla="*/ 0 h 189"/>
                    <a:gd name="T42" fmla="*/ 1 w 184"/>
                    <a:gd name="T43" fmla="*/ 0 h 189"/>
                    <a:gd name="T44" fmla="*/ 1 w 184"/>
                    <a:gd name="T45" fmla="*/ 0 h 189"/>
                    <a:gd name="T46" fmla="*/ 1 w 184"/>
                    <a:gd name="T47" fmla="*/ 0 h 189"/>
                    <a:gd name="T48" fmla="*/ 1 w 184"/>
                    <a:gd name="T49" fmla="*/ 0 h 189"/>
                    <a:gd name="T50" fmla="*/ 1 w 184"/>
                    <a:gd name="T51" fmla="*/ 0 h 189"/>
                    <a:gd name="T52" fmla="*/ 1 w 184"/>
                    <a:gd name="T53" fmla="*/ 0 h 18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84"/>
                    <a:gd name="T82" fmla="*/ 0 h 189"/>
                    <a:gd name="T83" fmla="*/ 184 w 184"/>
                    <a:gd name="T84" fmla="*/ 189 h 189"/>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84" h="189">
                      <a:moveTo>
                        <a:pt x="58" y="175"/>
                      </a:moveTo>
                      <a:lnTo>
                        <a:pt x="27" y="163"/>
                      </a:lnTo>
                      <a:lnTo>
                        <a:pt x="5" y="123"/>
                      </a:lnTo>
                      <a:lnTo>
                        <a:pt x="0" y="72"/>
                      </a:lnTo>
                      <a:lnTo>
                        <a:pt x="13" y="45"/>
                      </a:lnTo>
                      <a:lnTo>
                        <a:pt x="37" y="19"/>
                      </a:lnTo>
                      <a:lnTo>
                        <a:pt x="69" y="3"/>
                      </a:lnTo>
                      <a:lnTo>
                        <a:pt x="109" y="0"/>
                      </a:lnTo>
                      <a:lnTo>
                        <a:pt x="144" y="13"/>
                      </a:lnTo>
                      <a:lnTo>
                        <a:pt x="167" y="45"/>
                      </a:lnTo>
                      <a:lnTo>
                        <a:pt x="181" y="91"/>
                      </a:lnTo>
                      <a:lnTo>
                        <a:pt x="184" y="133"/>
                      </a:lnTo>
                      <a:lnTo>
                        <a:pt x="167" y="168"/>
                      </a:lnTo>
                      <a:lnTo>
                        <a:pt x="117" y="189"/>
                      </a:lnTo>
                      <a:lnTo>
                        <a:pt x="157" y="157"/>
                      </a:lnTo>
                      <a:lnTo>
                        <a:pt x="165" y="115"/>
                      </a:lnTo>
                      <a:lnTo>
                        <a:pt x="160" y="78"/>
                      </a:lnTo>
                      <a:lnTo>
                        <a:pt x="144" y="40"/>
                      </a:lnTo>
                      <a:lnTo>
                        <a:pt x="130" y="25"/>
                      </a:lnTo>
                      <a:lnTo>
                        <a:pt x="109" y="22"/>
                      </a:lnTo>
                      <a:lnTo>
                        <a:pt x="80" y="19"/>
                      </a:lnTo>
                      <a:lnTo>
                        <a:pt x="50" y="30"/>
                      </a:lnTo>
                      <a:lnTo>
                        <a:pt x="27" y="43"/>
                      </a:lnTo>
                      <a:lnTo>
                        <a:pt x="13" y="78"/>
                      </a:lnTo>
                      <a:lnTo>
                        <a:pt x="18" y="117"/>
                      </a:lnTo>
                      <a:lnTo>
                        <a:pt x="32" y="147"/>
                      </a:lnTo>
                      <a:lnTo>
                        <a:pt x="58" y="175"/>
                      </a:lnTo>
                      <a:close/>
                    </a:path>
                  </a:pathLst>
                </a:custGeom>
                <a:solidFill>
                  <a:srgbClr val="000000"/>
                </a:solidFill>
                <a:ln w="9525">
                  <a:noFill/>
                  <a:round/>
                  <a:headEnd/>
                  <a:tailEnd/>
                </a:ln>
              </p:spPr>
              <p:txBody>
                <a:bodyPr>
                  <a:prstTxWarp prst="textNoShape">
                    <a:avLst/>
                  </a:prstTxWarp>
                </a:bodyPr>
                <a:lstStyle/>
                <a:p>
                  <a:endParaRPr lang="en-US"/>
                </a:p>
              </p:txBody>
            </p:sp>
            <p:sp>
              <p:nvSpPr>
                <p:cNvPr id="42019" name="Freeform 185"/>
                <p:cNvSpPr>
                  <a:spLocks/>
                </p:cNvSpPr>
                <p:nvPr/>
              </p:nvSpPr>
              <p:spPr bwMode="auto">
                <a:xfrm>
                  <a:off x="3349" y="5103"/>
                  <a:ext cx="71" cy="80"/>
                </a:xfrm>
                <a:custGeom>
                  <a:avLst/>
                  <a:gdLst>
                    <a:gd name="T0" fmla="*/ 0 w 143"/>
                    <a:gd name="T1" fmla="*/ 1 h 160"/>
                    <a:gd name="T2" fmla="*/ 0 w 143"/>
                    <a:gd name="T3" fmla="*/ 1 h 160"/>
                    <a:gd name="T4" fmla="*/ 0 w 143"/>
                    <a:gd name="T5" fmla="*/ 1 h 160"/>
                    <a:gd name="T6" fmla="*/ 0 w 143"/>
                    <a:gd name="T7" fmla="*/ 1 h 160"/>
                    <a:gd name="T8" fmla="*/ 0 w 143"/>
                    <a:gd name="T9" fmla="*/ 1 h 160"/>
                    <a:gd name="T10" fmla="*/ 0 w 143"/>
                    <a:gd name="T11" fmla="*/ 1 h 160"/>
                    <a:gd name="T12" fmla="*/ 0 w 143"/>
                    <a:gd name="T13" fmla="*/ 1 h 160"/>
                    <a:gd name="T14" fmla="*/ 0 w 143"/>
                    <a:gd name="T15" fmla="*/ 1 h 160"/>
                    <a:gd name="T16" fmla="*/ 0 w 143"/>
                    <a:gd name="T17" fmla="*/ 1 h 160"/>
                    <a:gd name="T18" fmla="*/ 0 w 143"/>
                    <a:gd name="T19" fmla="*/ 1 h 160"/>
                    <a:gd name="T20" fmla="*/ 0 w 143"/>
                    <a:gd name="T21" fmla="*/ 1 h 160"/>
                    <a:gd name="T22" fmla="*/ 0 w 143"/>
                    <a:gd name="T23" fmla="*/ 1 h 160"/>
                    <a:gd name="T24" fmla="*/ 0 w 143"/>
                    <a:gd name="T25" fmla="*/ 1 h 160"/>
                    <a:gd name="T26" fmla="*/ 0 w 143"/>
                    <a:gd name="T27" fmla="*/ 1 h 160"/>
                    <a:gd name="T28" fmla="*/ 0 w 143"/>
                    <a:gd name="T29" fmla="*/ 1 h 160"/>
                    <a:gd name="T30" fmla="*/ 0 w 143"/>
                    <a:gd name="T31" fmla="*/ 0 h 160"/>
                    <a:gd name="T32" fmla="*/ 0 w 143"/>
                    <a:gd name="T33" fmla="*/ 1 h 160"/>
                    <a:gd name="T34" fmla="*/ 0 w 143"/>
                    <a:gd name="T35" fmla="*/ 1 h 160"/>
                    <a:gd name="T36" fmla="*/ 0 w 143"/>
                    <a:gd name="T37" fmla="*/ 1 h 160"/>
                    <a:gd name="T38" fmla="*/ 0 w 143"/>
                    <a:gd name="T39" fmla="*/ 1 h 160"/>
                    <a:gd name="T40" fmla="*/ 0 w 143"/>
                    <a:gd name="T41" fmla="*/ 1 h 160"/>
                    <a:gd name="T42" fmla="*/ 0 w 143"/>
                    <a:gd name="T43" fmla="*/ 1 h 160"/>
                    <a:gd name="T44" fmla="*/ 0 w 143"/>
                    <a:gd name="T45" fmla="*/ 1 h 160"/>
                    <a:gd name="T46" fmla="*/ 0 w 143"/>
                    <a:gd name="T47" fmla="*/ 1 h 160"/>
                    <a:gd name="T48" fmla="*/ 0 w 143"/>
                    <a:gd name="T49" fmla="*/ 1 h 160"/>
                    <a:gd name="T50" fmla="*/ 0 w 143"/>
                    <a:gd name="T51" fmla="*/ 1 h 16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43"/>
                    <a:gd name="T79" fmla="*/ 0 h 160"/>
                    <a:gd name="T80" fmla="*/ 143 w 143"/>
                    <a:gd name="T81" fmla="*/ 160 h 16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43" h="160">
                      <a:moveTo>
                        <a:pt x="16" y="112"/>
                      </a:moveTo>
                      <a:lnTo>
                        <a:pt x="51" y="133"/>
                      </a:lnTo>
                      <a:lnTo>
                        <a:pt x="81" y="142"/>
                      </a:lnTo>
                      <a:lnTo>
                        <a:pt x="108" y="133"/>
                      </a:lnTo>
                      <a:lnTo>
                        <a:pt x="126" y="120"/>
                      </a:lnTo>
                      <a:lnTo>
                        <a:pt x="129" y="98"/>
                      </a:lnTo>
                      <a:lnTo>
                        <a:pt x="126" y="70"/>
                      </a:lnTo>
                      <a:lnTo>
                        <a:pt x="116" y="35"/>
                      </a:lnTo>
                      <a:lnTo>
                        <a:pt x="103" y="16"/>
                      </a:lnTo>
                      <a:lnTo>
                        <a:pt x="75" y="10"/>
                      </a:lnTo>
                      <a:lnTo>
                        <a:pt x="43" y="13"/>
                      </a:lnTo>
                      <a:lnTo>
                        <a:pt x="16" y="23"/>
                      </a:lnTo>
                      <a:lnTo>
                        <a:pt x="0" y="43"/>
                      </a:lnTo>
                      <a:lnTo>
                        <a:pt x="22" y="13"/>
                      </a:lnTo>
                      <a:lnTo>
                        <a:pt x="46" y="5"/>
                      </a:lnTo>
                      <a:lnTo>
                        <a:pt x="70" y="0"/>
                      </a:lnTo>
                      <a:lnTo>
                        <a:pt x="100" y="3"/>
                      </a:lnTo>
                      <a:lnTo>
                        <a:pt x="121" y="13"/>
                      </a:lnTo>
                      <a:lnTo>
                        <a:pt x="140" y="43"/>
                      </a:lnTo>
                      <a:lnTo>
                        <a:pt x="143" y="88"/>
                      </a:lnTo>
                      <a:lnTo>
                        <a:pt x="140" y="117"/>
                      </a:lnTo>
                      <a:lnTo>
                        <a:pt x="124" y="138"/>
                      </a:lnTo>
                      <a:lnTo>
                        <a:pt x="110" y="152"/>
                      </a:lnTo>
                      <a:lnTo>
                        <a:pt x="75" y="160"/>
                      </a:lnTo>
                      <a:lnTo>
                        <a:pt x="30" y="142"/>
                      </a:lnTo>
                      <a:lnTo>
                        <a:pt x="16" y="112"/>
                      </a:lnTo>
                      <a:close/>
                    </a:path>
                  </a:pathLst>
                </a:custGeom>
                <a:solidFill>
                  <a:srgbClr val="000000"/>
                </a:solidFill>
                <a:ln w="9525">
                  <a:noFill/>
                  <a:round/>
                  <a:headEnd/>
                  <a:tailEnd/>
                </a:ln>
              </p:spPr>
              <p:txBody>
                <a:bodyPr>
                  <a:prstTxWarp prst="textNoShape">
                    <a:avLst/>
                  </a:prstTxWarp>
                </a:bodyPr>
                <a:lstStyle/>
                <a:p>
                  <a:endParaRPr lang="en-US"/>
                </a:p>
              </p:txBody>
            </p:sp>
            <p:sp>
              <p:nvSpPr>
                <p:cNvPr id="42020" name="Freeform 186"/>
                <p:cNvSpPr>
                  <a:spLocks/>
                </p:cNvSpPr>
                <p:nvPr/>
              </p:nvSpPr>
              <p:spPr bwMode="auto">
                <a:xfrm>
                  <a:off x="3373" y="5130"/>
                  <a:ext cx="21" cy="23"/>
                </a:xfrm>
                <a:custGeom>
                  <a:avLst/>
                  <a:gdLst>
                    <a:gd name="T0" fmla="*/ 1 w 42"/>
                    <a:gd name="T1" fmla="*/ 0 h 45"/>
                    <a:gd name="T2" fmla="*/ 1 w 42"/>
                    <a:gd name="T3" fmla="*/ 1 h 45"/>
                    <a:gd name="T4" fmla="*/ 1 w 42"/>
                    <a:gd name="T5" fmla="*/ 1 h 45"/>
                    <a:gd name="T6" fmla="*/ 1 w 42"/>
                    <a:gd name="T7" fmla="*/ 1 h 45"/>
                    <a:gd name="T8" fmla="*/ 1 w 42"/>
                    <a:gd name="T9" fmla="*/ 1 h 45"/>
                    <a:gd name="T10" fmla="*/ 0 w 42"/>
                    <a:gd name="T11" fmla="*/ 1 h 45"/>
                    <a:gd name="T12" fmla="*/ 1 w 42"/>
                    <a:gd name="T13" fmla="*/ 0 h 45"/>
                    <a:gd name="T14" fmla="*/ 0 60000 65536"/>
                    <a:gd name="T15" fmla="*/ 0 60000 65536"/>
                    <a:gd name="T16" fmla="*/ 0 60000 65536"/>
                    <a:gd name="T17" fmla="*/ 0 60000 65536"/>
                    <a:gd name="T18" fmla="*/ 0 60000 65536"/>
                    <a:gd name="T19" fmla="*/ 0 60000 65536"/>
                    <a:gd name="T20" fmla="*/ 0 60000 65536"/>
                    <a:gd name="T21" fmla="*/ 0 w 42"/>
                    <a:gd name="T22" fmla="*/ 0 h 45"/>
                    <a:gd name="T23" fmla="*/ 42 w 42"/>
                    <a:gd name="T24" fmla="*/ 45 h 4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2" h="45">
                      <a:moveTo>
                        <a:pt x="17" y="0"/>
                      </a:moveTo>
                      <a:lnTo>
                        <a:pt x="42" y="6"/>
                      </a:lnTo>
                      <a:lnTo>
                        <a:pt x="42" y="32"/>
                      </a:lnTo>
                      <a:lnTo>
                        <a:pt x="32" y="45"/>
                      </a:lnTo>
                      <a:lnTo>
                        <a:pt x="6" y="38"/>
                      </a:lnTo>
                      <a:lnTo>
                        <a:pt x="0" y="12"/>
                      </a:lnTo>
                      <a:lnTo>
                        <a:pt x="17" y="0"/>
                      </a:lnTo>
                      <a:close/>
                    </a:path>
                  </a:pathLst>
                </a:custGeom>
                <a:blipFill dpi="0" rotWithShape="0">
                  <a:blip r:embed="rId9"/>
                  <a:srcRect/>
                  <a:tile tx="0" ty="0" sx="100000" sy="100000" flip="none" algn="tl"/>
                </a:blipFill>
                <a:ln w="9525">
                  <a:noFill/>
                  <a:round/>
                  <a:headEnd/>
                  <a:tailEnd/>
                </a:ln>
              </p:spPr>
              <p:txBody>
                <a:bodyPr>
                  <a:prstTxWarp prst="textNoShape">
                    <a:avLst/>
                  </a:prstTxWarp>
                </a:bodyPr>
                <a:lstStyle/>
                <a:p>
                  <a:endParaRPr lang="en-US"/>
                </a:p>
              </p:txBody>
            </p:sp>
            <p:sp>
              <p:nvSpPr>
                <p:cNvPr id="42021" name="Freeform 187"/>
                <p:cNvSpPr>
                  <a:spLocks/>
                </p:cNvSpPr>
                <p:nvPr/>
              </p:nvSpPr>
              <p:spPr bwMode="auto">
                <a:xfrm>
                  <a:off x="3425" y="5057"/>
                  <a:ext cx="97" cy="105"/>
                </a:xfrm>
                <a:custGeom>
                  <a:avLst/>
                  <a:gdLst>
                    <a:gd name="T0" fmla="*/ 0 w 195"/>
                    <a:gd name="T1" fmla="*/ 1 h 210"/>
                    <a:gd name="T2" fmla="*/ 0 w 195"/>
                    <a:gd name="T3" fmla="*/ 1 h 210"/>
                    <a:gd name="T4" fmla="*/ 0 w 195"/>
                    <a:gd name="T5" fmla="*/ 1 h 210"/>
                    <a:gd name="T6" fmla="*/ 0 w 195"/>
                    <a:gd name="T7" fmla="*/ 1 h 210"/>
                    <a:gd name="T8" fmla="*/ 0 w 195"/>
                    <a:gd name="T9" fmla="*/ 0 h 210"/>
                    <a:gd name="T10" fmla="*/ 0 w 195"/>
                    <a:gd name="T11" fmla="*/ 1 h 210"/>
                    <a:gd name="T12" fmla="*/ 0 w 195"/>
                    <a:gd name="T13" fmla="*/ 1 h 210"/>
                    <a:gd name="T14" fmla="*/ 0 w 195"/>
                    <a:gd name="T15" fmla="*/ 1 h 210"/>
                    <a:gd name="T16" fmla="*/ 0 w 195"/>
                    <a:gd name="T17" fmla="*/ 1 h 210"/>
                    <a:gd name="T18" fmla="*/ 0 w 195"/>
                    <a:gd name="T19" fmla="*/ 1 h 210"/>
                    <a:gd name="T20" fmla="*/ 0 w 195"/>
                    <a:gd name="T21" fmla="*/ 1 h 210"/>
                    <a:gd name="T22" fmla="*/ 0 w 195"/>
                    <a:gd name="T23" fmla="*/ 1 h 210"/>
                    <a:gd name="T24" fmla="*/ 0 w 195"/>
                    <a:gd name="T25" fmla="*/ 1 h 210"/>
                    <a:gd name="T26" fmla="*/ 0 w 195"/>
                    <a:gd name="T27" fmla="*/ 1 h 210"/>
                    <a:gd name="T28" fmla="*/ 0 w 195"/>
                    <a:gd name="T29" fmla="*/ 1 h 21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95"/>
                    <a:gd name="T46" fmla="*/ 0 h 210"/>
                    <a:gd name="T47" fmla="*/ 195 w 195"/>
                    <a:gd name="T48" fmla="*/ 210 h 21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95" h="210">
                      <a:moveTo>
                        <a:pt x="11" y="178"/>
                      </a:moveTo>
                      <a:lnTo>
                        <a:pt x="40" y="116"/>
                      </a:lnTo>
                      <a:lnTo>
                        <a:pt x="86" y="63"/>
                      </a:lnTo>
                      <a:lnTo>
                        <a:pt x="128" y="26"/>
                      </a:lnTo>
                      <a:lnTo>
                        <a:pt x="180" y="0"/>
                      </a:lnTo>
                      <a:lnTo>
                        <a:pt x="195" y="10"/>
                      </a:lnTo>
                      <a:lnTo>
                        <a:pt x="185" y="28"/>
                      </a:lnTo>
                      <a:lnTo>
                        <a:pt x="176" y="26"/>
                      </a:lnTo>
                      <a:lnTo>
                        <a:pt x="131" y="45"/>
                      </a:lnTo>
                      <a:lnTo>
                        <a:pt x="88" y="85"/>
                      </a:lnTo>
                      <a:lnTo>
                        <a:pt x="59" y="133"/>
                      </a:lnTo>
                      <a:lnTo>
                        <a:pt x="51" y="135"/>
                      </a:lnTo>
                      <a:lnTo>
                        <a:pt x="25" y="188"/>
                      </a:lnTo>
                      <a:lnTo>
                        <a:pt x="0" y="210"/>
                      </a:lnTo>
                      <a:lnTo>
                        <a:pt x="11" y="178"/>
                      </a:lnTo>
                      <a:close/>
                    </a:path>
                  </a:pathLst>
                </a:custGeom>
                <a:solidFill>
                  <a:srgbClr val="000000"/>
                </a:solidFill>
                <a:ln w="9525">
                  <a:noFill/>
                  <a:round/>
                  <a:headEnd/>
                  <a:tailEnd/>
                </a:ln>
              </p:spPr>
              <p:txBody>
                <a:bodyPr>
                  <a:prstTxWarp prst="textNoShape">
                    <a:avLst/>
                  </a:prstTxWarp>
                </a:bodyPr>
                <a:lstStyle/>
                <a:p>
                  <a:endParaRPr lang="en-US"/>
                </a:p>
              </p:txBody>
            </p:sp>
            <p:sp>
              <p:nvSpPr>
                <p:cNvPr id="42022" name="Freeform 188"/>
                <p:cNvSpPr>
                  <a:spLocks/>
                </p:cNvSpPr>
                <p:nvPr/>
              </p:nvSpPr>
              <p:spPr bwMode="auto">
                <a:xfrm>
                  <a:off x="3433" y="5076"/>
                  <a:ext cx="108" cy="81"/>
                </a:xfrm>
                <a:custGeom>
                  <a:avLst/>
                  <a:gdLst>
                    <a:gd name="T0" fmla="*/ 0 w 217"/>
                    <a:gd name="T1" fmla="*/ 1 h 161"/>
                    <a:gd name="T2" fmla="*/ 0 w 217"/>
                    <a:gd name="T3" fmla="*/ 1 h 161"/>
                    <a:gd name="T4" fmla="*/ 0 w 217"/>
                    <a:gd name="T5" fmla="*/ 1 h 161"/>
                    <a:gd name="T6" fmla="*/ 0 w 217"/>
                    <a:gd name="T7" fmla="*/ 1 h 161"/>
                    <a:gd name="T8" fmla="*/ 0 w 217"/>
                    <a:gd name="T9" fmla="*/ 1 h 161"/>
                    <a:gd name="T10" fmla="*/ 0 w 217"/>
                    <a:gd name="T11" fmla="*/ 1 h 161"/>
                    <a:gd name="T12" fmla="*/ 0 w 217"/>
                    <a:gd name="T13" fmla="*/ 0 h 161"/>
                    <a:gd name="T14" fmla="*/ 0 w 217"/>
                    <a:gd name="T15" fmla="*/ 1 h 161"/>
                    <a:gd name="T16" fmla="*/ 0 w 217"/>
                    <a:gd name="T17" fmla="*/ 1 h 161"/>
                    <a:gd name="T18" fmla="*/ 0 w 217"/>
                    <a:gd name="T19" fmla="*/ 1 h 161"/>
                    <a:gd name="T20" fmla="*/ 0 w 217"/>
                    <a:gd name="T21" fmla="*/ 1 h 161"/>
                    <a:gd name="T22" fmla="*/ 0 w 217"/>
                    <a:gd name="T23" fmla="*/ 1 h 161"/>
                    <a:gd name="T24" fmla="*/ 0 w 217"/>
                    <a:gd name="T25" fmla="*/ 1 h 161"/>
                    <a:gd name="T26" fmla="*/ 0 w 217"/>
                    <a:gd name="T27" fmla="*/ 1 h 161"/>
                    <a:gd name="T28" fmla="*/ 0 w 217"/>
                    <a:gd name="T29" fmla="*/ 1 h 16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17"/>
                    <a:gd name="T46" fmla="*/ 0 h 161"/>
                    <a:gd name="T47" fmla="*/ 217 w 217"/>
                    <a:gd name="T48" fmla="*/ 161 h 16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17" h="161">
                      <a:moveTo>
                        <a:pt x="0" y="161"/>
                      </a:moveTo>
                      <a:lnTo>
                        <a:pt x="43" y="128"/>
                      </a:lnTo>
                      <a:lnTo>
                        <a:pt x="70" y="83"/>
                      </a:lnTo>
                      <a:lnTo>
                        <a:pt x="115" y="40"/>
                      </a:lnTo>
                      <a:lnTo>
                        <a:pt x="152" y="18"/>
                      </a:lnTo>
                      <a:lnTo>
                        <a:pt x="187" y="5"/>
                      </a:lnTo>
                      <a:lnTo>
                        <a:pt x="214" y="0"/>
                      </a:lnTo>
                      <a:lnTo>
                        <a:pt x="217" y="20"/>
                      </a:lnTo>
                      <a:lnTo>
                        <a:pt x="177" y="34"/>
                      </a:lnTo>
                      <a:lnTo>
                        <a:pt x="169" y="34"/>
                      </a:lnTo>
                      <a:lnTo>
                        <a:pt x="120" y="58"/>
                      </a:lnTo>
                      <a:lnTo>
                        <a:pt x="83" y="101"/>
                      </a:lnTo>
                      <a:lnTo>
                        <a:pt x="51" y="139"/>
                      </a:lnTo>
                      <a:lnTo>
                        <a:pt x="14" y="158"/>
                      </a:lnTo>
                      <a:lnTo>
                        <a:pt x="0" y="161"/>
                      </a:lnTo>
                      <a:close/>
                    </a:path>
                  </a:pathLst>
                </a:custGeom>
                <a:solidFill>
                  <a:srgbClr val="000000"/>
                </a:solidFill>
                <a:ln w="9525">
                  <a:noFill/>
                  <a:round/>
                  <a:headEnd/>
                  <a:tailEnd/>
                </a:ln>
              </p:spPr>
              <p:txBody>
                <a:bodyPr>
                  <a:prstTxWarp prst="textNoShape">
                    <a:avLst/>
                  </a:prstTxWarp>
                </a:bodyPr>
                <a:lstStyle/>
                <a:p>
                  <a:endParaRPr lang="en-US"/>
                </a:p>
              </p:txBody>
            </p:sp>
            <p:sp>
              <p:nvSpPr>
                <p:cNvPr id="42023" name="Freeform 189"/>
                <p:cNvSpPr>
                  <a:spLocks/>
                </p:cNvSpPr>
                <p:nvPr/>
              </p:nvSpPr>
              <p:spPr bwMode="auto">
                <a:xfrm>
                  <a:off x="3423" y="5046"/>
                  <a:ext cx="85" cy="71"/>
                </a:xfrm>
                <a:custGeom>
                  <a:avLst/>
                  <a:gdLst>
                    <a:gd name="T0" fmla="*/ 1 w 170"/>
                    <a:gd name="T1" fmla="*/ 1 h 142"/>
                    <a:gd name="T2" fmla="*/ 1 w 170"/>
                    <a:gd name="T3" fmla="*/ 1 h 142"/>
                    <a:gd name="T4" fmla="*/ 1 w 170"/>
                    <a:gd name="T5" fmla="*/ 1 h 142"/>
                    <a:gd name="T6" fmla="*/ 1 w 170"/>
                    <a:gd name="T7" fmla="*/ 1 h 142"/>
                    <a:gd name="T8" fmla="*/ 1 w 170"/>
                    <a:gd name="T9" fmla="*/ 1 h 142"/>
                    <a:gd name="T10" fmla="*/ 1 w 170"/>
                    <a:gd name="T11" fmla="*/ 1 h 142"/>
                    <a:gd name="T12" fmla="*/ 1 w 170"/>
                    <a:gd name="T13" fmla="*/ 0 h 142"/>
                    <a:gd name="T14" fmla="*/ 1 w 170"/>
                    <a:gd name="T15" fmla="*/ 1 h 142"/>
                    <a:gd name="T16" fmla="*/ 1 w 170"/>
                    <a:gd name="T17" fmla="*/ 1 h 142"/>
                    <a:gd name="T18" fmla="*/ 1 w 170"/>
                    <a:gd name="T19" fmla="*/ 1 h 142"/>
                    <a:gd name="T20" fmla="*/ 1 w 170"/>
                    <a:gd name="T21" fmla="*/ 1 h 142"/>
                    <a:gd name="T22" fmla="*/ 0 w 170"/>
                    <a:gd name="T23" fmla="*/ 1 h 142"/>
                    <a:gd name="T24" fmla="*/ 1 w 170"/>
                    <a:gd name="T25" fmla="*/ 1 h 14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0"/>
                    <a:gd name="T40" fmla="*/ 0 h 142"/>
                    <a:gd name="T41" fmla="*/ 170 w 170"/>
                    <a:gd name="T42" fmla="*/ 142 h 14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0" h="142">
                      <a:moveTo>
                        <a:pt x="13" y="142"/>
                      </a:moveTo>
                      <a:lnTo>
                        <a:pt x="45" y="91"/>
                      </a:lnTo>
                      <a:lnTo>
                        <a:pt x="82" y="46"/>
                      </a:lnTo>
                      <a:lnTo>
                        <a:pt x="133" y="22"/>
                      </a:lnTo>
                      <a:lnTo>
                        <a:pt x="140" y="22"/>
                      </a:lnTo>
                      <a:lnTo>
                        <a:pt x="170" y="13"/>
                      </a:lnTo>
                      <a:lnTo>
                        <a:pt x="167" y="0"/>
                      </a:lnTo>
                      <a:lnTo>
                        <a:pt x="115" y="11"/>
                      </a:lnTo>
                      <a:lnTo>
                        <a:pt x="67" y="38"/>
                      </a:lnTo>
                      <a:lnTo>
                        <a:pt x="30" y="78"/>
                      </a:lnTo>
                      <a:lnTo>
                        <a:pt x="8" y="115"/>
                      </a:lnTo>
                      <a:lnTo>
                        <a:pt x="0" y="134"/>
                      </a:lnTo>
                      <a:lnTo>
                        <a:pt x="13" y="142"/>
                      </a:lnTo>
                      <a:close/>
                    </a:path>
                  </a:pathLst>
                </a:custGeom>
                <a:solidFill>
                  <a:srgbClr val="000000"/>
                </a:solidFill>
                <a:ln w="9525">
                  <a:noFill/>
                  <a:round/>
                  <a:headEnd/>
                  <a:tailEnd/>
                </a:ln>
              </p:spPr>
              <p:txBody>
                <a:bodyPr>
                  <a:prstTxWarp prst="textNoShape">
                    <a:avLst/>
                  </a:prstTxWarp>
                </a:bodyPr>
                <a:lstStyle/>
                <a:p>
                  <a:endParaRPr lang="en-US"/>
                </a:p>
              </p:txBody>
            </p:sp>
            <p:sp>
              <p:nvSpPr>
                <p:cNvPr id="42024" name="Freeform 190"/>
                <p:cNvSpPr>
                  <a:spLocks/>
                </p:cNvSpPr>
                <p:nvPr/>
              </p:nvSpPr>
              <p:spPr bwMode="auto">
                <a:xfrm>
                  <a:off x="3409" y="5073"/>
                  <a:ext cx="123" cy="25"/>
                </a:xfrm>
                <a:custGeom>
                  <a:avLst/>
                  <a:gdLst>
                    <a:gd name="T0" fmla="*/ 0 w 246"/>
                    <a:gd name="T1" fmla="*/ 0 h 51"/>
                    <a:gd name="T2" fmla="*/ 1 w 246"/>
                    <a:gd name="T3" fmla="*/ 0 h 51"/>
                    <a:gd name="T4" fmla="*/ 1 w 246"/>
                    <a:gd name="T5" fmla="*/ 0 h 51"/>
                    <a:gd name="T6" fmla="*/ 1 w 246"/>
                    <a:gd name="T7" fmla="*/ 0 h 51"/>
                    <a:gd name="T8" fmla="*/ 1 w 246"/>
                    <a:gd name="T9" fmla="*/ 0 h 51"/>
                    <a:gd name="T10" fmla="*/ 1 w 246"/>
                    <a:gd name="T11" fmla="*/ 0 h 51"/>
                    <a:gd name="T12" fmla="*/ 1 w 246"/>
                    <a:gd name="T13" fmla="*/ 0 h 51"/>
                    <a:gd name="T14" fmla="*/ 1 w 246"/>
                    <a:gd name="T15" fmla="*/ 0 h 51"/>
                    <a:gd name="T16" fmla="*/ 1 w 246"/>
                    <a:gd name="T17" fmla="*/ 0 h 51"/>
                    <a:gd name="T18" fmla="*/ 1 w 246"/>
                    <a:gd name="T19" fmla="*/ 0 h 51"/>
                    <a:gd name="T20" fmla="*/ 1 w 246"/>
                    <a:gd name="T21" fmla="*/ 0 h 51"/>
                    <a:gd name="T22" fmla="*/ 1 w 246"/>
                    <a:gd name="T23" fmla="*/ 0 h 51"/>
                    <a:gd name="T24" fmla="*/ 1 w 246"/>
                    <a:gd name="T25" fmla="*/ 0 h 51"/>
                    <a:gd name="T26" fmla="*/ 0 w 246"/>
                    <a:gd name="T27" fmla="*/ 0 h 5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46"/>
                    <a:gd name="T43" fmla="*/ 0 h 51"/>
                    <a:gd name="T44" fmla="*/ 246 w 246"/>
                    <a:gd name="T45" fmla="*/ 51 h 5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46" h="51">
                      <a:moveTo>
                        <a:pt x="0" y="40"/>
                      </a:moveTo>
                      <a:lnTo>
                        <a:pt x="24" y="11"/>
                      </a:lnTo>
                      <a:lnTo>
                        <a:pt x="83" y="0"/>
                      </a:lnTo>
                      <a:lnTo>
                        <a:pt x="158" y="0"/>
                      </a:lnTo>
                      <a:lnTo>
                        <a:pt x="212" y="14"/>
                      </a:lnTo>
                      <a:lnTo>
                        <a:pt x="246" y="37"/>
                      </a:lnTo>
                      <a:lnTo>
                        <a:pt x="236" y="45"/>
                      </a:lnTo>
                      <a:lnTo>
                        <a:pt x="201" y="32"/>
                      </a:lnTo>
                      <a:lnTo>
                        <a:pt x="153" y="22"/>
                      </a:lnTo>
                      <a:lnTo>
                        <a:pt x="97" y="19"/>
                      </a:lnTo>
                      <a:lnTo>
                        <a:pt x="51" y="22"/>
                      </a:lnTo>
                      <a:lnTo>
                        <a:pt x="24" y="37"/>
                      </a:lnTo>
                      <a:lnTo>
                        <a:pt x="13" y="51"/>
                      </a:lnTo>
                      <a:lnTo>
                        <a:pt x="0" y="40"/>
                      </a:lnTo>
                      <a:close/>
                    </a:path>
                  </a:pathLst>
                </a:custGeom>
                <a:solidFill>
                  <a:srgbClr val="000000"/>
                </a:solidFill>
                <a:ln w="9525">
                  <a:noFill/>
                  <a:round/>
                  <a:headEnd/>
                  <a:tailEnd/>
                </a:ln>
              </p:spPr>
              <p:txBody>
                <a:bodyPr>
                  <a:prstTxWarp prst="textNoShape">
                    <a:avLst/>
                  </a:prstTxWarp>
                </a:bodyPr>
                <a:lstStyle/>
                <a:p>
                  <a:endParaRPr lang="en-US"/>
                </a:p>
              </p:txBody>
            </p:sp>
            <p:sp>
              <p:nvSpPr>
                <p:cNvPr id="42025" name="Freeform 191"/>
                <p:cNvSpPr>
                  <a:spLocks/>
                </p:cNvSpPr>
                <p:nvPr/>
              </p:nvSpPr>
              <p:spPr bwMode="auto">
                <a:xfrm>
                  <a:off x="3420" y="5096"/>
                  <a:ext cx="117" cy="21"/>
                </a:xfrm>
                <a:custGeom>
                  <a:avLst/>
                  <a:gdLst>
                    <a:gd name="T0" fmla="*/ 0 w 234"/>
                    <a:gd name="T1" fmla="*/ 1 h 41"/>
                    <a:gd name="T2" fmla="*/ 1 w 234"/>
                    <a:gd name="T3" fmla="*/ 1 h 41"/>
                    <a:gd name="T4" fmla="*/ 1 w 234"/>
                    <a:gd name="T5" fmla="*/ 0 h 41"/>
                    <a:gd name="T6" fmla="*/ 1 w 234"/>
                    <a:gd name="T7" fmla="*/ 1 h 41"/>
                    <a:gd name="T8" fmla="*/ 1 w 234"/>
                    <a:gd name="T9" fmla="*/ 1 h 41"/>
                    <a:gd name="T10" fmla="*/ 1 w 234"/>
                    <a:gd name="T11" fmla="*/ 1 h 41"/>
                    <a:gd name="T12" fmla="*/ 1 w 234"/>
                    <a:gd name="T13" fmla="*/ 1 h 41"/>
                    <a:gd name="T14" fmla="*/ 1 w 234"/>
                    <a:gd name="T15" fmla="*/ 1 h 41"/>
                    <a:gd name="T16" fmla="*/ 1 w 234"/>
                    <a:gd name="T17" fmla="*/ 1 h 41"/>
                    <a:gd name="T18" fmla="*/ 1 w 234"/>
                    <a:gd name="T19" fmla="*/ 1 h 41"/>
                    <a:gd name="T20" fmla="*/ 1 w 234"/>
                    <a:gd name="T21" fmla="*/ 1 h 41"/>
                    <a:gd name="T22" fmla="*/ 1 w 234"/>
                    <a:gd name="T23" fmla="*/ 1 h 41"/>
                    <a:gd name="T24" fmla="*/ 0 w 234"/>
                    <a:gd name="T25" fmla="*/ 1 h 4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34"/>
                    <a:gd name="T40" fmla="*/ 0 h 41"/>
                    <a:gd name="T41" fmla="*/ 234 w 234"/>
                    <a:gd name="T42" fmla="*/ 41 h 4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34" h="41">
                      <a:moveTo>
                        <a:pt x="0" y="17"/>
                      </a:moveTo>
                      <a:lnTo>
                        <a:pt x="37" y="2"/>
                      </a:lnTo>
                      <a:lnTo>
                        <a:pt x="87" y="0"/>
                      </a:lnTo>
                      <a:lnTo>
                        <a:pt x="150" y="9"/>
                      </a:lnTo>
                      <a:lnTo>
                        <a:pt x="210" y="17"/>
                      </a:lnTo>
                      <a:lnTo>
                        <a:pt x="234" y="26"/>
                      </a:lnTo>
                      <a:lnTo>
                        <a:pt x="221" y="41"/>
                      </a:lnTo>
                      <a:lnTo>
                        <a:pt x="174" y="28"/>
                      </a:lnTo>
                      <a:lnTo>
                        <a:pt x="116" y="19"/>
                      </a:lnTo>
                      <a:lnTo>
                        <a:pt x="63" y="17"/>
                      </a:lnTo>
                      <a:lnTo>
                        <a:pt x="26" y="26"/>
                      </a:lnTo>
                      <a:lnTo>
                        <a:pt x="8" y="30"/>
                      </a:lnTo>
                      <a:lnTo>
                        <a:pt x="0" y="17"/>
                      </a:lnTo>
                      <a:close/>
                    </a:path>
                  </a:pathLst>
                </a:custGeom>
                <a:solidFill>
                  <a:srgbClr val="000000"/>
                </a:solidFill>
                <a:ln w="9525">
                  <a:noFill/>
                  <a:round/>
                  <a:headEnd/>
                  <a:tailEnd/>
                </a:ln>
              </p:spPr>
              <p:txBody>
                <a:bodyPr>
                  <a:prstTxWarp prst="textNoShape">
                    <a:avLst/>
                  </a:prstTxWarp>
                </a:bodyPr>
                <a:lstStyle/>
                <a:p>
                  <a:endParaRPr lang="en-US"/>
                </a:p>
              </p:txBody>
            </p:sp>
            <p:sp>
              <p:nvSpPr>
                <p:cNvPr id="42026" name="Freeform 192"/>
                <p:cNvSpPr>
                  <a:spLocks/>
                </p:cNvSpPr>
                <p:nvPr/>
              </p:nvSpPr>
              <p:spPr bwMode="auto">
                <a:xfrm>
                  <a:off x="3431" y="5113"/>
                  <a:ext cx="97" cy="25"/>
                </a:xfrm>
                <a:custGeom>
                  <a:avLst/>
                  <a:gdLst>
                    <a:gd name="T0" fmla="*/ 0 w 195"/>
                    <a:gd name="T1" fmla="*/ 0 h 51"/>
                    <a:gd name="T2" fmla="*/ 0 w 195"/>
                    <a:gd name="T3" fmla="*/ 0 h 51"/>
                    <a:gd name="T4" fmla="*/ 0 w 195"/>
                    <a:gd name="T5" fmla="*/ 0 h 51"/>
                    <a:gd name="T6" fmla="*/ 0 w 195"/>
                    <a:gd name="T7" fmla="*/ 0 h 51"/>
                    <a:gd name="T8" fmla="*/ 0 w 195"/>
                    <a:gd name="T9" fmla="*/ 0 h 51"/>
                    <a:gd name="T10" fmla="*/ 0 w 195"/>
                    <a:gd name="T11" fmla="*/ 0 h 51"/>
                    <a:gd name="T12" fmla="*/ 0 w 195"/>
                    <a:gd name="T13" fmla="*/ 0 h 51"/>
                    <a:gd name="T14" fmla="*/ 0 w 195"/>
                    <a:gd name="T15" fmla="*/ 0 h 51"/>
                    <a:gd name="T16" fmla="*/ 0 w 195"/>
                    <a:gd name="T17" fmla="*/ 0 h 51"/>
                    <a:gd name="T18" fmla="*/ 0 w 195"/>
                    <a:gd name="T19" fmla="*/ 0 h 51"/>
                    <a:gd name="T20" fmla="*/ 0 w 195"/>
                    <a:gd name="T21" fmla="*/ 0 h 51"/>
                    <a:gd name="T22" fmla="*/ 0 w 195"/>
                    <a:gd name="T23" fmla="*/ 0 h 5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95"/>
                    <a:gd name="T37" fmla="*/ 0 h 51"/>
                    <a:gd name="T38" fmla="*/ 195 w 195"/>
                    <a:gd name="T39" fmla="*/ 51 h 5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95" h="51">
                      <a:moveTo>
                        <a:pt x="3" y="34"/>
                      </a:moveTo>
                      <a:lnTo>
                        <a:pt x="57" y="32"/>
                      </a:lnTo>
                      <a:lnTo>
                        <a:pt x="105" y="29"/>
                      </a:lnTo>
                      <a:lnTo>
                        <a:pt x="142" y="19"/>
                      </a:lnTo>
                      <a:lnTo>
                        <a:pt x="175" y="0"/>
                      </a:lnTo>
                      <a:lnTo>
                        <a:pt x="195" y="5"/>
                      </a:lnTo>
                      <a:lnTo>
                        <a:pt x="163" y="32"/>
                      </a:lnTo>
                      <a:lnTo>
                        <a:pt x="155" y="32"/>
                      </a:lnTo>
                      <a:lnTo>
                        <a:pt x="113" y="51"/>
                      </a:lnTo>
                      <a:lnTo>
                        <a:pt x="62" y="51"/>
                      </a:lnTo>
                      <a:lnTo>
                        <a:pt x="0" y="51"/>
                      </a:lnTo>
                      <a:lnTo>
                        <a:pt x="3" y="34"/>
                      </a:lnTo>
                      <a:close/>
                    </a:path>
                  </a:pathLst>
                </a:custGeom>
                <a:solidFill>
                  <a:srgbClr val="000000"/>
                </a:solidFill>
                <a:ln w="9525">
                  <a:noFill/>
                  <a:round/>
                  <a:headEnd/>
                  <a:tailEnd/>
                </a:ln>
              </p:spPr>
              <p:txBody>
                <a:bodyPr>
                  <a:prstTxWarp prst="textNoShape">
                    <a:avLst/>
                  </a:prstTxWarp>
                </a:bodyPr>
                <a:lstStyle/>
                <a:p>
                  <a:endParaRPr lang="en-US"/>
                </a:p>
              </p:txBody>
            </p:sp>
            <p:sp>
              <p:nvSpPr>
                <p:cNvPr id="42027" name="Freeform 193"/>
                <p:cNvSpPr>
                  <a:spLocks/>
                </p:cNvSpPr>
                <p:nvPr/>
              </p:nvSpPr>
              <p:spPr bwMode="auto">
                <a:xfrm>
                  <a:off x="3488" y="5044"/>
                  <a:ext cx="70" cy="82"/>
                </a:xfrm>
                <a:custGeom>
                  <a:avLst/>
                  <a:gdLst>
                    <a:gd name="T0" fmla="*/ 1 w 140"/>
                    <a:gd name="T1" fmla="*/ 0 h 163"/>
                    <a:gd name="T2" fmla="*/ 1 w 140"/>
                    <a:gd name="T3" fmla="*/ 1 h 163"/>
                    <a:gd name="T4" fmla="*/ 1 w 140"/>
                    <a:gd name="T5" fmla="*/ 1 h 163"/>
                    <a:gd name="T6" fmla="*/ 1 w 140"/>
                    <a:gd name="T7" fmla="*/ 1 h 163"/>
                    <a:gd name="T8" fmla="*/ 1 w 140"/>
                    <a:gd name="T9" fmla="*/ 1 h 163"/>
                    <a:gd name="T10" fmla="*/ 1 w 140"/>
                    <a:gd name="T11" fmla="*/ 1 h 163"/>
                    <a:gd name="T12" fmla="*/ 1 w 140"/>
                    <a:gd name="T13" fmla="*/ 1 h 163"/>
                    <a:gd name="T14" fmla="*/ 1 w 140"/>
                    <a:gd name="T15" fmla="*/ 1 h 163"/>
                    <a:gd name="T16" fmla="*/ 1 w 140"/>
                    <a:gd name="T17" fmla="*/ 1 h 163"/>
                    <a:gd name="T18" fmla="*/ 1 w 140"/>
                    <a:gd name="T19" fmla="*/ 1 h 163"/>
                    <a:gd name="T20" fmla="*/ 1 w 140"/>
                    <a:gd name="T21" fmla="*/ 1 h 163"/>
                    <a:gd name="T22" fmla="*/ 1 w 140"/>
                    <a:gd name="T23" fmla="*/ 1 h 163"/>
                    <a:gd name="T24" fmla="*/ 1 w 140"/>
                    <a:gd name="T25" fmla="*/ 1 h 163"/>
                    <a:gd name="T26" fmla="*/ 1 w 140"/>
                    <a:gd name="T27" fmla="*/ 1 h 163"/>
                    <a:gd name="T28" fmla="*/ 1 w 140"/>
                    <a:gd name="T29" fmla="*/ 1 h 163"/>
                    <a:gd name="T30" fmla="*/ 1 w 140"/>
                    <a:gd name="T31" fmla="*/ 1 h 163"/>
                    <a:gd name="T32" fmla="*/ 1 w 140"/>
                    <a:gd name="T33" fmla="*/ 1 h 163"/>
                    <a:gd name="T34" fmla="*/ 1 w 140"/>
                    <a:gd name="T35" fmla="*/ 1 h 163"/>
                    <a:gd name="T36" fmla="*/ 1 w 140"/>
                    <a:gd name="T37" fmla="*/ 1 h 163"/>
                    <a:gd name="T38" fmla="*/ 1 w 140"/>
                    <a:gd name="T39" fmla="*/ 1 h 163"/>
                    <a:gd name="T40" fmla="*/ 0 w 140"/>
                    <a:gd name="T41" fmla="*/ 1 h 163"/>
                    <a:gd name="T42" fmla="*/ 1 w 140"/>
                    <a:gd name="T43" fmla="*/ 1 h 163"/>
                    <a:gd name="T44" fmla="*/ 1 w 140"/>
                    <a:gd name="T45" fmla="*/ 0 h 163"/>
                    <a:gd name="T46" fmla="*/ 1 w 140"/>
                    <a:gd name="T47" fmla="*/ 0 h 16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40"/>
                    <a:gd name="T73" fmla="*/ 0 h 163"/>
                    <a:gd name="T74" fmla="*/ 140 w 140"/>
                    <a:gd name="T75" fmla="*/ 163 h 16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40" h="163">
                      <a:moveTo>
                        <a:pt x="40" y="0"/>
                      </a:moveTo>
                      <a:lnTo>
                        <a:pt x="80" y="3"/>
                      </a:lnTo>
                      <a:lnTo>
                        <a:pt x="113" y="23"/>
                      </a:lnTo>
                      <a:lnTo>
                        <a:pt x="135" y="53"/>
                      </a:lnTo>
                      <a:lnTo>
                        <a:pt x="140" y="96"/>
                      </a:lnTo>
                      <a:lnTo>
                        <a:pt x="132" y="125"/>
                      </a:lnTo>
                      <a:lnTo>
                        <a:pt x="115" y="150"/>
                      </a:lnTo>
                      <a:lnTo>
                        <a:pt x="92" y="163"/>
                      </a:lnTo>
                      <a:lnTo>
                        <a:pt x="54" y="150"/>
                      </a:lnTo>
                      <a:lnTo>
                        <a:pt x="83" y="145"/>
                      </a:lnTo>
                      <a:lnTo>
                        <a:pt x="108" y="131"/>
                      </a:lnTo>
                      <a:lnTo>
                        <a:pt x="118" y="107"/>
                      </a:lnTo>
                      <a:lnTo>
                        <a:pt x="115" y="98"/>
                      </a:lnTo>
                      <a:lnTo>
                        <a:pt x="121" y="70"/>
                      </a:lnTo>
                      <a:lnTo>
                        <a:pt x="105" y="45"/>
                      </a:lnTo>
                      <a:lnTo>
                        <a:pt x="86" y="27"/>
                      </a:lnTo>
                      <a:lnTo>
                        <a:pt x="62" y="18"/>
                      </a:lnTo>
                      <a:lnTo>
                        <a:pt x="38" y="21"/>
                      </a:lnTo>
                      <a:lnTo>
                        <a:pt x="22" y="45"/>
                      </a:lnTo>
                      <a:lnTo>
                        <a:pt x="14" y="61"/>
                      </a:lnTo>
                      <a:lnTo>
                        <a:pt x="0" y="53"/>
                      </a:lnTo>
                      <a:lnTo>
                        <a:pt x="19" y="18"/>
                      </a:lnTo>
                      <a:lnTo>
                        <a:pt x="27" y="0"/>
                      </a:lnTo>
                      <a:lnTo>
                        <a:pt x="40" y="0"/>
                      </a:lnTo>
                      <a:close/>
                    </a:path>
                  </a:pathLst>
                </a:custGeom>
                <a:solidFill>
                  <a:srgbClr val="000000"/>
                </a:solidFill>
                <a:ln w="9525">
                  <a:noFill/>
                  <a:round/>
                  <a:headEnd/>
                  <a:tailEnd/>
                </a:ln>
              </p:spPr>
              <p:txBody>
                <a:bodyPr>
                  <a:prstTxWarp prst="textNoShape">
                    <a:avLst/>
                  </a:prstTxWarp>
                </a:bodyPr>
                <a:lstStyle/>
                <a:p>
                  <a:endParaRPr lang="en-US"/>
                </a:p>
              </p:txBody>
            </p:sp>
            <p:sp>
              <p:nvSpPr>
                <p:cNvPr id="42028" name="Freeform 194"/>
                <p:cNvSpPr>
                  <a:spLocks/>
                </p:cNvSpPr>
                <p:nvPr/>
              </p:nvSpPr>
              <p:spPr bwMode="auto">
                <a:xfrm>
                  <a:off x="3516" y="5034"/>
                  <a:ext cx="59" cy="89"/>
                </a:xfrm>
                <a:custGeom>
                  <a:avLst/>
                  <a:gdLst>
                    <a:gd name="T0" fmla="*/ 0 w 118"/>
                    <a:gd name="T1" fmla="*/ 0 h 180"/>
                    <a:gd name="T2" fmla="*/ 1 w 118"/>
                    <a:gd name="T3" fmla="*/ 0 h 180"/>
                    <a:gd name="T4" fmla="*/ 1 w 118"/>
                    <a:gd name="T5" fmla="*/ 0 h 180"/>
                    <a:gd name="T6" fmla="*/ 1 w 118"/>
                    <a:gd name="T7" fmla="*/ 0 h 180"/>
                    <a:gd name="T8" fmla="*/ 1 w 118"/>
                    <a:gd name="T9" fmla="*/ 0 h 180"/>
                    <a:gd name="T10" fmla="*/ 1 w 118"/>
                    <a:gd name="T11" fmla="*/ 0 h 180"/>
                    <a:gd name="T12" fmla="*/ 1 w 118"/>
                    <a:gd name="T13" fmla="*/ 0 h 180"/>
                    <a:gd name="T14" fmla="*/ 1 w 118"/>
                    <a:gd name="T15" fmla="*/ 0 h 180"/>
                    <a:gd name="T16" fmla="*/ 1 w 118"/>
                    <a:gd name="T17" fmla="*/ 0 h 180"/>
                    <a:gd name="T18" fmla="*/ 1 w 118"/>
                    <a:gd name="T19" fmla="*/ 0 h 180"/>
                    <a:gd name="T20" fmla="*/ 1 w 118"/>
                    <a:gd name="T21" fmla="*/ 0 h 180"/>
                    <a:gd name="T22" fmla="*/ 1 w 118"/>
                    <a:gd name="T23" fmla="*/ 0 h 180"/>
                    <a:gd name="T24" fmla="*/ 1 w 118"/>
                    <a:gd name="T25" fmla="*/ 0 h 180"/>
                    <a:gd name="T26" fmla="*/ 1 w 118"/>
                    <a:gd name="T27" fmla="*/ 0 h 180"/>
                    <a:gd name="T28" fmla="*/ 1 w 118"/>
                    <a:gd name="T29" fmla="*/ 0 h 180"/>
                    <a:gd name="T30" fmla="*/ 1 w 118"/>
                    <a:gd name="T31" fmla="*/ 0 h 180"/>
                    <a:gd name="T32" fmla="*/ 1 w 118"/>
                    <a:gd name="T33" fmla="*/ 0 h 180"/>
                    <a:gd name="T34" fmla="*/ 0 w 118"/>
                    <a:gd name="T35" fmla="*/ 0 h 180"/>
                    <a:gd name="T36" fmla="*/ 0 w 118"/>
                    <a:gd name="T37" fmla="*/ 0 h 18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8"/>
                    <a:gd name="T58" fmla="*/ 0 h 180"/>
                    <a:gd name="T59" fmla="*/ 118 w 118"/>
                    <a:gd name="T60" fmla="*/ 180 h 18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8" h="180">
                      <a:moveTo>
                        <a:pt x="0" y="0"/>
                      </a:moveTo>
                      <a:lnTo>
                        <a:pt x="56" y="3"/>
                      </a:lnTo>
                      <a:lnTo>
                        <a:pt x="89" y="24"/>
                      </a:lnTo>
                      <a:lnTo>
                        <a:pt x="110" y="57"/>
                      </a:lnTo>
                      <a:lnTo>
                        <a:pt x="116" y="100"/>
                      </a:lnTo>
                      <a:lnTo>
                        <a:pt x="118" y="132"/>
                      </a:lnTo>
                      <a:lnTo>
                        <a:pt x="99" y="163"/>
                      </a:lnTo>
                      <a:lnTo>
                        <a:pt x="72" y="180"/>
                      </a:lnTo>
                      <a:lnTo>
                        <a:pt x="27" y="180"/>
                      </a:lnTo>
                      <a:lnTo>
                        <a:pt x="49" y="163"/>
                      </a:lnTo>
                      <a:lnTo>
                        <a:pt x="84" y="158"/>
                      </a:lnTo>
                      <a:lnTo>
                        <a:pt x="97" y="137"/>
                      </a:lnTo>
                      <a:lnTo>
                        <a:pt x="102" y="102"/>
                      </a:lnTo>
                      <a:lnTo>
                        <a:pt x="89" y="62"/>
                      </a:lnTo>
                      <a:lnTo>
                        <a:pt x="72" y="40"/>
                      </a:lnTo>
                      <a:lnTo>
                        <a:pt x="49" y="22"/>
                      </a:lnTo>
                      <a:lnTo>
                        <a:pt x="24" y="11"/>
                      </a:lnTo>
                      <a:lnTo>
                        <a:pt x="0" y="17"/>
                      </a:lnTo>
                      <a:lnTo>
                        <a:pt x="0" y="0"/>
                      </a:lnTo>
                      <a:close/>
                    </a:path>
                  </a:pathLst>
                </a:custGeom>
                <a:solidFill>
                  <a:srgbClr val="000000"/>
                </a:solidFill>
                <a:ln w="9525">
                  <a:noFill/>
                  <a:round/>
                  <a:headEnd/>
                  <a:tailEnd/>
                </a:ln>
              </p:spPr>
              <p:txBody>
                <a:bodyPr>
                  <a:prstTxWarp prst="textNoShape">
                    <a:avLst/>
                  </a:prstTxWarp>
                </a:bodyPr>
                <a:lstStyle/>
                <a:p>
                  <a:endParaRPr lang="en-US"/>
                </a:p>
              </p:txBody>
            </p:sp>
            <p:sp>
              <p:nvSpPr>
                <p:cNvPr id="42029" name="Freeform 195"/>
                <p:cNvSpPr>
                  <a:spLocks/>
                </p:cNvSpPr>
                <p:nvPr/>
              </p:nvSpPr>
              <p:spPr bwMode="auto">
                <a:xfrm>
                  <a:off x="3293" y="5080"/>
                  <a:ext cx="38" cy="95"/>
                </a:xfrm>
                <a:custGeom>
                  <a:avLst/>
                  <a:gdLst>
                    <a:gd name="T0" fmla="*/ 1 w 75"/>
                    <a:gd name="T1" fmla="*/ 1 h 190"/>
                    <a:gd name="T2" fmla="*/ 0 w 75"/>
                    <a:gd name="T3" fmla="*/ 1 h 190"/>
                    <a:gd name="T4" fmla="*/ 1 w 75"/>
                    <a:gd name="T5" fmla="*/ 1 h 190"/>
                    <a:gd name="T6" fmla="*/ 1 w 75"/>
                    <a:gd name="T7" fmla="*/ 1 h 190"/>
                    <a:gd name="T8" fmla="*/ 1 w 75"/>
                    <a:gd name="T9" fmla="*/ 1 h 190"/>
                    <a:gd name="T10" fmla="*/ 1 w 75"/>
                    <a:gd name="T11" fmla="*/ 1 h 190"/>
                    <a:gd name="T12" fmla="*/ 1 w 75"/>
                    <a:gd name="T13" fmla="*/ 1 h 190"/>
                    <a:gd name="T14" fmla="*/ 1 w 75"/>
                    <a:gd name="T15" fmla="*/ 1 h 190"/>
                    <a:gd name="T16" fmla="*/ 1 w 75"/>
                    <a:gd name="T17" fmla="*/ 1 h 190"/>
                    <a:gd name="T18" fmla="*/ 1 w 75"/>
                    <a:gd name="T19" fmla="*/ 0 h 190"/>
                    <a:gd name="T20" fmla="*/ 1 w 75"/>
                    <a:gd name="T21" fmla="*/ 1 h 190"/>
                    <a:gd name="T22" fmla="*/ 1 w 75"/>
                    <a:gd name="T23" fmla="*/ 1 h 190"/>
                    <a:gd name="T24" fmla="*/ 1 w 75"/>
                    <a:gd name="T25" fmla="*/ 1 h 190"/>
                    <a:gd name="T26" fmla="*/ 1 w 75"/>
                    <a:gd name="T27" fmla="*/ 1 h 190"/>
                    <a:gd name="T28" fmla="*/ 1 w 75"/>
                    <a:gd name="T29" fmla="*/ 1 h 190"/>
                    <a:gd name="T30" fmla="*/ 1 w 75"/>
                    <a:gd name="T31" fmla="*/ 1 h 190"/>
                    <a:gd name="T32" fmla="*/ 1 w 75"/>
                    <a:gd name="T33" fmla="*/ 1 h 190"/>
                    <a:gd name="T34" fmla="*/ 1 w 75"/>
                    <a:gd name="T35" fmla="*/ 1 h 19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5"/>
                    <a:gd name="T55" fmla="*/ 0 h 190"/>
                    <a:gd name="T56" fmla="*/ 75 w 75"/>
                    <a:gd name="T57" fmla="*/ 190 h 19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5" h="190">
                      <a:moveTo>
                        <a:pt x="14" y="171"/>
                      </a:moveTo>
                      <a:lnTo>
                        <a:pt x="0" y="120"/>
                      </a:lnTo>
                      <a:lnTo>
                        <a:pt x="5" y="75"/>
                      </a:lnTo>
                      <a:lnTo>
                        <a:pt x="14" y="48"/>
                      </a:lnTo>
                      <a:lnTo>
                        <a:pt x="16" y="77"/>
                      </a:lnTo>
                      <a:lnTo>
                        <a:pt x="21" y="120"/>
                      </a:lnTo>
                      <a:lnTo>
                        <a:pt x="29" y="118"/>
                      </a:lnTo>
                      <a:lnTo>
                        <a:pt x="32" y="69"/>
                      </a:lnTo>
                      <a:lnTo>
                        <a:pt x="47" y="32"/>
                      </a:lnTo>
                      <a:lnTo>
                        <a:pt x="75" y="0"/>
                      </a:lnTo>
                      <a:lnTo>
                        <a:pt x="67" y="43"/>
                      </a:lnTo>
                      <a:lnTo>
                        <a:pt x="56" y="85"/>
                      </a:lnTo>
                      <a:lnTo>
                        <a:pt x="56" y="123"/>
                      </a:lnTo>
                      <a:lnTo>
                        <a:pt x="59" y="160"/>
                      </a:lnTo>
                      <a:lnTo>
                        <a:pt x="32" y="171"/>
                      </a:lnTo>
                      <a:lnTo>
                        <a:pt x="32" y="150"/>
                      </a:lnTo>
                      <a:lnTo>
                        <a:pt x="27" y="190"/>
                      </a:lnTo>
                      <a:lnTo>
                        <a:pt x="14" y="171"/>
                      </a:lnTo>
                      <a:close/>
                    </a:path>
                  </a:pathLst>
                </a:custGeom>
                <a:solidFill>
                  <a:srgbClr val="009900"/>
                </a:solidFill>
                <a:ln w="9525">
                  <a:noFill/>
                  <a:round/>
                  <a:headEnd/>
                  <a:tailEnd/>
                </a:ln>
              </p:spPr>
              <p:txBody>
                <a:bodyPr>
                  <a:prstTxWarp prst="textNoShape">
                    <a:avLst/>
                  </a:prstTxWarp>
                </a:bodyPr>
                <a:lstStyle/>
                <a:p>
                  <a:endParaRPr lang="en-US"/>
                </a:p>
              </p:txBody>
            </p:sp>
            <p:sp>
              <p:nvSpPr>
                <p:cNvPr id="42030" name="Freeform 196"/>
                <p:cNvSpPr>
                  <a:spLocks/>
                </p:cNvSpPr>
                <p:nvPr/>
              </p:nvSpPr>
              <p:spPr bwMode="auto">
                <a:xfrm>
                  <a:off x="3327" y="5111"/>
                  <a:ext cx="30" cy="62"/>
                </a:xfrm>
                <a:custGeom>
                  <a:avLst/>
                  <a:gdLst>
                    <a:gd name="T0" fmla="*/ 1 w 59"/>
                    <a:gd name="T1" fmla="*/ 0 h 123"/>
                    <a:gd name="T2" fmla="*/ 1 w 59"/>
                    <a:gd name="T3" fmla="*/ 1 h 123"/>
                    <a:gd name="T4" fmla="*/ 1 w 59"/>
                    <a:gd name="T5" fmla="*/ 1 h 123"/>
                    <a:gd name="T6" fmla="*/ 1 w 59"/>
                    <a:gd name="T7" fmla="*/ 1 h 123"/>
                    <a:gd name="T8" fmla="*/ 1 w 59"/>
                    <a:gd name="T9" fmla="*/ 1 h 123"/>
                    <a:gd name="T10" fmla="*/ 1 w 59"/>
                    <a:gd name="T11" fmla="*/ 1 h 123"/>
                    <a:gd name="T12" fmla="*/ 1 w 59"/>
                    <a:gd name="T13" fmla="*/ 1 h 123"/>
                    <a:gd name="T14" fmla="*/ 1 w 59"/>
                    <a:gd name="T15" fmla="*/ 1 h 123"/>
                    <a:gd name="T16" fmla="*/ 1 w 59"/>
                    <a:gd name="T17" fmla="*/ 1 h 123"/>
                    <a:gd name="T18" fmla="*/ 1 w 59"/>
                    <a:gd name="T19" fmla="*/ 1 h 123"/>
                    <a:gd name="T20" fmla="*/ 1 w 59"/>
                    <a:gd name="T21" fmla="*/ 1 h 123"/>
                    <a:gd name="T22" fmla="*/ 1 w 59"/>
                    <a:gd name="T23" fmla="*/ 1 h 123"/>
                    <a:gd name="T24" fmla="*/ 1 w 59"/>
                    <a:gd name="T25" fmla="*/ 1 h 123"/>
                    <a:gd name="T26" fmla="*/ 1 w 59"/>
                    <a:gd name="T27" fmla="*/ 1 h 123"/>
                    <a:gd name="T28" fmla="*/ 1 w 59"/>
                    <a:gd name="T29" fmla="*/ 1 h 123"/>
                    <a:gd name="T30" fmla="*/ 1 w 59"/>
                    <a:gd name="T31" fmla="*/ 1 h 123"/>
                    <a:gd name="T32" fmla="*/ 1 w 59"/>
                    <a:gd name="T33" fmla="*/ 1 h 123"/>
                    <a:gd name="T34" fmla="*/ 1 w 59"/>
                    <a:gd name="T35" fmla="*/ 1 h 123"/>
                    <a:gd name="T36" fmla="*/ 0 w 59"/>
                    <a:gd name="T37" fmla="*/ 1 h 123"/>
                    <a:gd name="T38" fmla="*/ 1 w 59"/>
                    <a:gd name="T39" fmla="*/ 1 h 123"/>
                    <a:gd name="T40" fmla="*/ 1 w 59"/>
                    <a:gd name="T41" fmla="*/ 0 h 12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9"/>
                    <a:gd name="T64" fmla="*/ 0 h 123"/>
                    <a:gd name="T65" fmla="*/ 59 w 59"/>
                    <a:gd name="T66" fmla="*/ 123 h 12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9" h="123">
                      <a:moveTo>
                        <a:pt x="13" y="0"/>
                      </a:moveTo>
                      <a:lnTo>
                        <a:pt x="13" y="52"/>
                      </a:lnTo>
                      <a:lnTo>
                        <a:pt x="13" y="59"/>
                      </a:lnTo>
                      <a:lnTo>
                        <a:pt x="25" y="89"/>
                      </a:lnTo>
                      <a:lnTo>
                        <a:pt x="46" y="97"/>
                      </a:lnTo>
                      <a:lnTo>
                        <a:pt x="54" y="97"/>
                      </a:lnTo>
                      <a:lnTo>
                        <a:pt x="59" y="105"/>
                      </a:lnTo>
                      <a:lnTo>
                        <a:pt x="59" y="113"/>
                      </a:lnTo>
                      <a:lnTo>
                        <a:pt x="54" y="120"/>
                      </a:lnTo>
                      <a:lnTo>
                        <a:pt x="46" y="120"/>
                      </a:lnTo>
                      <a:lnTo>
                        <a:pt x="38" y="123"/>
                      </a:lnTo>
                      <a:lnTo>
                        <a:pt x="30" y="120"/>
                      </a:lnTo>
                      <a:lnTo>
                        <a:pt x="27" y="113"/>
                      </a:lnTo>
                      <a:lnTo>
                        <a:pt x="22" y="105"/>
                      </a:lnTo>
                      <a:lnTo>
                        <a:pt x="16" y="97"/>
                      </a:lnTo>
                      <a:lnTo>
                        <a:pt x="11" y="89"/>
                      </a:lnTo>
                      <a:lnTo>
                        <a:pt x="5" y="80"/>
                      </a:lnTo>
                      <a:lnTo>
                        <a:pt x="3" y="72"/>
                      </a:lnTo>
                      <a:lnTo>
                        <a:pt x="0" y="65"/>
                      </a:lnTo>
                      <a:lnTo>
                        <a:pt x="11" y="11"/>
                      </a:lnTo>
                      <a:lnTo>
                        <a:pt x="13" y="0"/>
                      </a:lnTo>
                      <a:close/>
                    </a:path>
                  </a:pathLst>
                </a:custGeom>
                <a:solidFill>
                  <a:srgbClr val="009900"/>
                </a:solidFill>
                <a:ln w="9525">
                  <a:noFill/>
                  <a:round/>
                  <a:headEnd/>
                  <a:tailEnd/>
                </a:ln>
              </p:spPr>
              <p:txBody>
                <a:bodyPr>
                  <a:prstTxWarp prst="textNoShape">
                    <a:avLst/>
                  </a:prstTxWarp>
                </a:bodyPr>
                <a:lstStyle/>
                <a:p>
                  <a:endParaRPr lang="en-US"/>
                </a:p>
              </p:txBody>
            </p:sp>
            <p:sp>
              <p:nvSpPr>
                <p:cNvPr id="42031" name="Freeform 197"/>
                <p:cNvSpPr>
                  <a:spLocks/>
                </p:cNvSpPr>
                <p:nvPr/>
              </p:nvSpPr>
              <p:spPr bwMode="auto">
                <a:xfrm>
                  <a:off x="3471" y="5129"/>
                  <a:ext cx="201" cy="44"/>
                </a:xfrm>
                <a:custGeom>
                  <a:avLst/>
                  <a:gdLst>
                    <a:gd name="T0" fmla="*/ 0 w 404"/>
                    <a:gd name="T1" fmla="*/ 1 h 88"/>
                    <a:gd name="T2" fmla="*/ 0 w 404"/>
                    <a:gd name="T3" fmla="*/ 1 h 88"/>
                    <a:gd name="T4" fmla="*/ 0 w 404"/>
                    <a:gd name="T5" fmla="*/ 1 h 88"/>
                    <a:gd name="T6" fmla="*/ 0 w 404"/>
                    <a:gd name="T7" fmla="*/ 1 h 88"/>
                    <a:gd name="T8" fmla="*/ 0 w 404"/>
                    <a:gd name="T9" fmla="*/ 1 h 88"/>
                    <a:gd name="T10" fmla="*/ 0 w 404"/>
                    <a:gd name="T11" fmla="*/ 1 h 88"/>
                    <a:gd name="T12" fmla="*/ 0 w 404"/>
                    <a:gd name="T13" fmla="*/ 1 h 88"/>
                    <a:gd name="T14" fmla="*/ 0 w 404"/>
                    <a:gd name="T15" fmla="*/ 1 h 88"/>
                    <a:gd name="T16" fmla="*/ 0 w 404"/>
                    <a:gd name="T17" fmla="*/ 1 h 88"/>
                    <a:gd name="T18" fmla="*/ 0 w 404"/>
                    <a:gd name="T19" fmla="*/ 1 h 88"/>
                    <a:gd name="T20" fmla="*/ 0 w 404"/>
                    <a:gd name="T21" fmla="*/ 1 h 88"/>
                    <a:gd name="T22" fmla="*/ 0 w 404"/>
                    <a:gd name="T23" fmla="*/ 1 h 88"/>
                    <a:gd name="T24" fmla="*/ 0 w 404"/>
                    <a:gd name="T25" fmla="*/ 1 h 88"/>
                    <a:gd name="T26" fmla="*/ 0 w 404"/>
                    <a:gd name="T27" fmla="*/ 1 h 88"/>
                    <a:gd name="T28" fmla="*/ 0 w 404"/>
                    <a:gd name="T29" fmla="*/ 1 h 88"/>
                    <a:gd name="T30" fmla="*/ 0 w 404"/>
                    <a:gd name="T31" fmla="*/ 1 h 88"/>
                    <a:gd name="T32" fmla="*/ 0 w 404"/>
                    <a:gd name="T33" fmla="*/ 1 h 88"/>
                    <a:gd name="T34" fmla="*/ 0 w 404"/>
                    <a:gd name="T35" fmla="*/ 1 h 88"/>
                    <a:gd name="T36" fmla="*/ 0 w 404"/>
                    <a:gd name="T37" fmla="*/ 1 h 88"/>
                    <a:gd name="T38" fmla="*/ 0 w 404"/>
                    <a:gd name="T39" fmla="*/ 1 h 88"/>
                    <a:gd name="T40" fmla="*/ 0 w 404"/>
                    <a:gd name="T41" fmla="*/ 1 h 88"/>
                    <a:gd name="T42" fmla="*/ 0 w 404"/>
                    <a:gd name="T43" fmla="*/ 1 h 88"/>
                    <a:gd name="T44" fmla="*/ 0 w 404"/>
                    <a:gd name="T45" fmla="*/ 1 h 88"/>
                    <a:gd name="T46" fmla="*/ 0 w 404"/>
                    <a:gd name="T47" fmla="*/ 1 h 88"/>
                    <a:gd name="T48" fmla="*/ 0 w 404"/>
                    <a:gd name="T49" fmla="*/ 1 h 88"/>
                    <a:gd name="T50" fmla="*/ 0 w 404"/>
                    <a:gd name="T51" fmla="*/ 1 h 88"/>
                    <a:gd name="T52" fmla="*/ 0 w 404"/>
                    <a:gd name="T53" fmla="*/ 1 h 88"/>
                    <a:gd name="T54" fmla="*/ 0 w 404"/>
                    <a:gd name="T55" fmla="*/ 1 h 88"/>
                    <a:gd name="T56" fmla="*/ 0 w 404"/>
                    <a:gd name="T57" fmla="*/ 1 h 88"/>
                    <a:gd name="T58" fmla="*/ 0 w 404"/>
                    <a:gd name="T59" fmla="*/ 1 h 88"/>
                    <a:gd name="T60" fmla="*/ 0 w 404"/>
                    <a:gd name="T61" fmla="*/ 1 h 88"/>
                    <a:gd name="T62" fmla="*/ 0 w 404"/>
                    <a:gd name="T63" fmla="*/ 1 h 88"/>
                    <a:gd name="T64" fmla="*/ 0 w 404"/>
                    <a:gd name="T65" fmla="*/ 1 h 88"/>
                    <a:gd name="T66" fmla="*/ 0 w 404"/>
                    <a:gd name="T67" fmla="*/ 1 h 88"/>
                    <a:gd name="T68" fmla="*/ 0 w 404"/>
                    <a:gd name="T69" fmla="*/ 1 h 88"/>
                    <a:gd name="T70" fmla="*/ 0 w 404"/>
                    <a:gd name="T71" fmla="*/ 1 h 88"/>
                    <a:gd name="T72" fmla="*/ 0 w 404"/>
                    <a:gd name="T73" fmla="*/ 1 h 88"/>
                    <a:gd name="T74" fmla="*/ 0 w 404"/>
                    <a:gd name="T75" fmla="*/ 1 h 88"/>
                    <a:gd name="T76" fmla="*/ 0 w 404"/>
                    <a:gd name="T77" fmla="*/ 1 h 88"/>
                    <a:gd name="T78" fmla="*/ 0 w 404"/>
                    <a:gd name="T79" fmla="*/ 1 h 88"/>
                    <a:gd name="T80" fmla="*/ 0 w 404"/>
                    <a:gd name="T81" fmla="*/ 1 h 88"/>
                    <a:gd name="T82" fmla="*/ 0 w 404"/>
                    <a:gd name="T83" fmla="*/ 1 h 88"/>
                    <a:gd name="T84" fmla="*/ 0 w 404"/>
                    <a:gd name="T85" fmla="*/ 1 h 88"/>
                    <a:gd name="T86" fmla="*/ 0 w 404"/>
                    <a:gd name="T87" fmla="*/ 1 h 88"/>
                    <a:gd name="T88" fmla="*/ 0 w 404"/>
                    <a:gd name="T89" fmla="*/ 1 h 88"/>
                    <a:gd name="T90" fmla="*/ 0 w 404"/>
                    <a:gd name="T91" fmla="*/ 1 h 88"/>
                    <a:gd name="T92" fmla="*/ 0 w 404"/>
                    <a:gd name="T93" fmla="*/ 1 h 88"/>
                    <a:gd name="T94" fmla="*/ 0 w 404"/>
                    <a:gd name="T95" fmla="*/ 1 h 8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404"/>
                    <a:gd name="T145" fmla="*/ 0 h 88"/>
                    <a:gd name="T146" fmla="*/ 404 w 404"/>
                    <a:gd name="T147" fmla="*/ 88 h 8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404" h="88">
                      <a:moveTo>
                        <a:pt x="0" y="62"/>
                      </a:moveTo>
                      <a:lnTo>
                        <a:pt x="0" y="51"/>
                      </a:lnTo>
                      <a:lnTo>
                        <a:pt x="3" y="43"/>
                      </a:lnTo>
                      <a:lnTo>
                        <a:pt x="5" y="35"/>
                      </a:lnTo>
                      <a:lnTo>
                        <a:pt x="14" y="30"/>
                      </a:lnTo>
                      <a:lnTo>
                        <a:pt x="19" y="22"/>
                      </a:lnTo>
                      <a:lnTo>
                        <a:pt x="24" y="14"/>
                      </a:lnTo>
                      <a:lnTo>
                        <a:pt x="32" y="8"/>
                      </a:lnTo>
                      <a:lnTo>
                        <a:pt x="40" y="8"/>
                      </a:lnTo>
                      <a:lnTo>
                        <a:pt x="43" y="17"/>
                      </a:lnTo>
                      <a:lnTo>
                        <a:pt x="45" y="25"/>
                      </a:lnTo>
                      <a:lnTo>
                        <a:pt x="49" y="33"/>
                      </a:lnTo>
                      <a:lnTo>
                        <a:pt x="51" y="41"/>
                      </a:lnTo>
                      <a:lnTo>
                        <a:pt x="59" y="41"/>
                      </a:lnTo>
                      <a:lnTo>
                        <a:pt x="62" y="33"/>
                      </a:lnTo>
                      <a:lnTo>
                        <a:pt x="64" y="25"/>
                      </a:lnTo>
                      <a:lnTo>
                        <a:pt x="70" y="17"/>
                      </a:lnTo>
                      <a:lnTo>
                        <a:pt x="77" y="11"/>
                      </a:lnTo>
                      <a:lnTo>
                        <a:pt x="85" y="8"/>
                      </a:lnTo>
                      <a:lnTo>
                        <a:pt x="94" y="6"/>
                      </a:lnTo>
                      <a:lnTo>
                        <a:pt x="102" y="6"/>
                      </a:lnTo>
                      <a:lnTo>
                        <a:pt x="104" y="14"/>
                      </a:lnTo>
                      <a:lnTo>
                        <a:pt x="104" y="22"/>
                      </a:lnTo>
                      <a:lnTo>
                        <a:pt x="102" y="30"/>
                      </a:lnTo>
                      <a:lnTo>
                        <a:pt x="99" y="38"/>
                      </a:lnTo>
                      <a:lnTo>
                        <a:pt x="102" y="46"/>
                      </a:lnTo>
                      <a:lnTo>
                        <a:pt x="110" y="46"/>
                      </a:lnTo>
                      <a:lnTo>
                        <a:pt x="117" y="46"/>
                      </a:lnTo>
                      <a:lnTo>
                        <a:pt x="125" y="43"/>
                      </a:lnTo>
                      <a:lnTo>
                        <a:pt x="134" y="41"/>
                      </a:lnTo>
                      <a:lnTo>
                        <a:pt x="142" y="35"/>
                      </a:lnTo>
                      <a:lnTo>
                        <a:pt x="150" y="30"/>
                      </a:lnTo>
                      <a:lnTo>
                        <a:pt x="157" y="22"/>
                      </a:lnTo>
                      <a:lnTo>
                        <a:pt x="166" y="17"/>
                      </a:lnTo>
                      <a:lnTo>
                        <a:pt x="174" y="14"/>
                      </a:lnTo>
                      <a:lnTo>
                        <a:pt x="182" y="14"/>
                      </a:lnTo>
                      <a:lnTo>
                        <a:pt x="187" y="22"/>
                      </a:lnTo>
                      <a:lnTo>
                        <a:pt x="187" y="30"/>
                      </a:lnTo>
                      <a:lnTo>
                        <a:pt x="192" y="38"/>
                      </a:lnTo>
                      <a:lnTo>
                        <a:pt x="200" y="38"/>
                      </a:lnTo>
                      <a:lnTo>
                        <a:pt x="209" y="33"/>
                      </a:lnTo>
                      <a:lnTo>
                        <a:pt x="214" y="25"/>
                      </a:lnTo>
                      <a:lnTo>
                        <a:pt x="222" y="17"/>
                      </a:lnTo>
                      <a:lnTo>
                        <a:pt x="230" y="11"/>
                      </a:lnTo>
                      <a:lnTo>
                        <a:pt x="235" y="3"/>
                      </a:lnTo>
                      <a:lnTo>
                        <a:pt x="244" y="0"/>
                      </a:lnTo>
                      <a:lnTo>
                        <a:pt x="252" y="0"/>
                      </a:lnTo>
                      <a:lnTo>
                        <a:pt x="259" y="8"/>
                      </a:lnTo>
                      <a:lnTo>
                        <a:pt x="265" y="17"/>
                      </a:lnTo>
                      <a:lnTo>
                        <a:pt x="267" y="25"/>
                      </a:lnTo>
                      <a:lnTo>
                        <a:pt x="270" y="33"/>
                      </a:lnTo>
                      <a:lnTo>
                        <a:pt x="275" y="41"/>
                      </a:lnTo>
                      <a:lnTo>
                        <a:pt x="278" y="48"/>
                      </a:lnTo>
                      <a:lnTo>
                        <a:pt x="286" y="48"/>
                      </a:lnTo>
                      <a:lnTo>
                        <a:pt x="289" y="41"/>
                      </a:lnTo>
                      <a:lnTo>
                        <a:pt x="297" y="35"/>
                      </a:lnTo>
                      <a:lnTo>
                        <a:pt x="305" y="30"/>
                      </a:lnTo>
                      <a:lnTo>
                        <a:pt x="312" y="30"/>
                      </a:lnTo>
                      <a:lnTo>
                        <a:pt x="320" y="25"/>
                      </a:lnTo>
                      <a:lnTo>
                        <a:pt x="329" y="25"/>
                      </a:lnTo>
                      <a:lnTo>
                        <a:pt x="337" y="22"/>
                      </a:lnTo>
                      <a:lnTo>
                        <a:pt x="345" y="22"/>
                      </a:lnTo>
                      <a:lnTo>
                        <a:pt x="352" y="25"/>
                      </a:lnTo>
                      <a:lnTo>
                        <a:pt x="360" y="27"/>
                      </a:lnTo>
                      <a:lnTo>
                        <a:pt x="369" y="33"/>
                      </a:lnTo>
                      <a:lnTo>
                        <a:pt x="374" y="41"/>
                      </a:lnTo>
                      <a:lnTo>
                        <a:pt x="382" y="43"/>
                      </a:lnTo>
                      <a:lnTo>
                        <a:pt x="390" y="51"/>
                      </a:lnTo>
                      <a:lnTo>
                        <a:pt x="395" y="60"/>
                      </a:lnTo>
                      <a:lnTo>
                        <a:pt x="401" y="68"/>
                      </a:lnTo>
                      <a:lnTo>
                        <a:pt x="404" y="75"/>
                      </a:lnTo>
                      <a:lnTo>
                        <a:pt x="404" y="83"/>
                      </a:lnTo>
                      <a:lnTo>
                        <a:pt x="395" y="88"/>
                      </a:lnTo>
                      <a:lnTo>
                        <a:pt x="387" y="86"/>
                      </a:lnTo>
                      <a:lnTo>
                        <a:pt x="380" y="78"/>
                      </a:lnTo>
                      <a:lnTo>
                        <a:pt x="374" y="70"/>
                      </a:lnTo>
                      <a:lnTo>
                        <a:pt x="369" y="62"/>
                      </a:lnTo>
                      <a:lnTo>
                        <a:pt x="360" y="57"/>
                      </a:lnTo>
                      <a:lnTo>
                        <a:pt x="358" y="48"/>
                      </a:lnTo>
                      <a:lnTo>
                        <a:pt x="350" y="48"/>
                      </a:lnTo>
                      <a:lnTo>
                        <a:pt x="342" y="46"/>
                      </a:lnTo>
                      <a:lnTo>
                        <a:pt x="334" y="43"/>
                      </a:lnTo>
                      <a:lnTo>
                        <a:pt x="326" y="43"/>
                      </a:lnTo>
                      <a:lnTo>
                        <a:pt x="318" y="46"/>
                      </a:lnTo>
                      <a:lnTo>
                        <a:pt x="310" y="51"/>
                      </a:lnTo>
                      <a:lnTo>
                        <a:pt x="302" y="57"/>
                      </a:lnTo>
                      <a:lnTo>
                        <a:pt x="294" y="65"/>
                      </a:lnTo>
                      <a:lnTo>
                        <a:pt x="286" y="70"/>
                      </a:lnTo>
                      <a:lnTo>
                        <a:pt x="278" y="73"/>
                      </a:lnTo>
                      <a:lnTo>
                        <a:pt x="270" y="73"/>
                      </a:lnTo>
                      <a:lnTo>
                        <a:pt x="262" y="68"/>
                      </a:lnTo>
                      <a:lnTo>
                        <a:pt x="257" y="60"/>
                      </a:lnTo>
                      <a:lnTo>
                        <a:pt x="254" y="51"/>
                      </a:lnTo>
                      <a:lnTo>
                        <a:pt x="254" y="43"/>
                      </a:lnTo>
                      <a:lnTo>
                        <a:pt x="254" y="35"/>
                      </a:lnTo>
                      <a:lnTo>
                        <a:pt x="252" y="25"/>
                      </a:lnTo>
                      <a:lnTo>
                        <a:pt x="246" y="17"/>
                      </a:lnTo>
                      <a:lnTo>
                        <a:pt x="238" y="17"/>
                      </a:lnTo>
                      <a:lnTo>
                        <a:pt x="238" y="25"/>
                      </a:lnTo>
                      <a:lnTo>
                        <a:pt x="235" y="33"/>
                      </a:lnTo>
                      <a:lnTo>
                        <a:pt x="232" y="41"/>
                      </a:lnTo>
                      <a:lnTo>
                        <a:pt x="227" y="48"/>
                      </a:lnTo>
                      <a:lnTo>
                        <a:pt x="219" y="57"/>
                      </a:lnTo>
                      <a:lnTo>
                        <a:pt x="214" y="65"/>
                      </a:lnTo>
                      <a:lnTo>
                        <a:pt x="206" y="68"/>
                      </a:lnTo>
                      <a:lnTo>
                        <a:pt x="198" y="68"/>
                      </a:lnTo>
                      <a:lnTo>
                        <a:pt x="190" y="65"/>
                      </a:lnTo>
                      <a:lnTo>
                        <a:pt x="182" y="57"/>
                      </a:lnTo>
                      <a:lnTo>
                        <a:pt x="179" y="48"/>
                      </a:lnTo>
                      <a:lnTo>
                        <a:pt x="177" y="41"/>
                      </a:lnTo>
                      <a:lnTo>
                        <a:pt x="174" y="33"/>
                      </a:lnTo>
                      <a:lnTo>
                        <a:pt x="166" y="33"/>
                      </a:lnTo>
                      <a:lnTo>
                        <a:pt x="160" y="41"/>
                      </a:lnTo>
                      <a:lnTo>
                        <a:pt x="155" y="48"/>
                      </a:lnTo>
                      <a:lnTo>
                        <a:pt x="147" y="55"/>
                      </a:lnTo>
                      <a:lnTo>
                        <a:pt x="139" y="57"/>
                      </a:lnTo>
                      <a:lnTo>
                        <a:pt x="131" y="60"/>
                      </a:lnTo>
                      <a:lnTo>
                        <a:pt x="123" y="62"/>
                      </a:lnTo>
                      <a:lnTo>
                        <a:pt x="115" y="65"/>
                      </a:lnTo>
                      <a:lnTo>
                        <a:pt x="107" y="65"/>
                      </a:lnTo>
                      <a:lnTo>
                        <a:pt x="99" y="65"/>
                      </a:lnTo>
                      <a:lnTo>
                        <a:pt x="91" y="65"/>
                      </a:lnTo>
                      <a:lnTo>
                        <a:pt x="85" y="57"/>
                      </a:lnTo>
                      <a:lnTo>
                        <a:pt x="77" y="51"/>
                      </a:lnTo>
                      <a:lnTo>
                        <a:pt x="80" y="43"/>
                      </a:lnTo>
                      <a:lnTo>
                        <a:pt x="83" y="35"/>
                      </a:lnTo>
                      <a:lnTo>
                        <a:pt x="75" y="33"/>
                      </a:lnTo>
                      <a:lnTo>
                        <a:pt x="72" y="41"/>
                      </a:lnTo>
                      <a:lnTo>
                        <a:pt x="70" y="48"/>
                      </a:lnTo>
                      <a:lnTo>
                        <a:pt x="64" y="60"/>
                      </a:lnTo>
                      <a:lnTo>
                        <a:pt x="59" y="68"/>
                      </a:lnTo>
                      <a:lnTo>
                        <a:pt x="51" y="70"/>
                      </a:lnTo>
                      <a:lnTo>
                        <a:pt x="43" y="62"/>
                      </a:lnTo>
                      <a:lnTo>
                        <a:pt x="40" y="55"/>
                      </a:lnTo>
                      <a:lnTo>
                        <a:pt x="37" y="46"/>
                      </a:lnTo>
                      <a:lnTo>
                        <a:pt x="32" y="38"/>
                      </a:lnTo>
                      <a:lnTo>
                        <a:pt x="24" y="41"/>
                      </a:lnTo>
                      <a:lnTo>
                        <a:pt x="24" y="48"/>
                      </a:lnTo>
                      <a:lnTo>
                        <a:pt x="24" y="57"/>
                      </a:lnTo>
                      <a:lnTo>
                        <a:pt x="22" y="65"/>
                      </a:lnTo>
                      <a:lnTo>
                        <a:pt x="19" y="73"/>
                      </a:lnTo>
                      <a:lnTo>
                        <a:pt x="19" y="81"/>
                      </a:lnTo>
                      <a:lnTo>
                        <a:pt x="11" y="86"/>
                      </a:lnTo>
                      <a:lnTo>
                        <a:pt x="3" y="81"/>
                      </a:lnTo>
                      <a:lnTo>
                        <a:pt x="0" y="73"/>
                      </a:lnTo>
                      <a:lnTo>
                        <a:pt x="0" y="62"/>
                      </a:lnTo>
                      <a:close/>
                    </a:path>
                  </a:pathLst>
                </a:custGeom>
                <a:solidFill>
                  <a:srgbClr val="009900"/>
                </a:solidFill>
                <a:ln w="9525">
                  <a:noFill/>
                  <a:round/>
                  <a:headEnd/>
                  <a:tailEnd/>
                </a:ln>
              </p:spPr>
              <p:txBody>
                <a:bodyPr>
                  <a:prstTxWarp prst="textNoShape">
                    <a:avLst/>
                  </a:prstTxWarp>
                </a:bodyPr>
                <a:lstStyle/>
                <a:p>
                  <a:endParaRPr lang="en-US"/>
                </a:p>
              </p:txBody>
            </p:sp>
          </p:grpSp>
          <p:sp>
            <p:nvSpPr>
              <p:cNvPr id="42010" name="AutoShape 198"/>
              <p:cNvSpPr>
                <a:spLocks noChangeArrowheads="1"/>
              </p:cNvSpPr>
              <p:nvPr/>
            </p:nvSpPr>
            <p:spPr bwMode="auto">
              <a:xfrm>
                <a:off x="3467" y="3276"/>
                <a:ext cx="1109" cy="432"/>
              </a:xfrm>
              <a:prstGeom prst="cloudCallout">
                <a:avLst>
                  <a:gd name="adj1" fmla="val 89843"/>
                  <a:gd name="adj2" fmla="val -9028"/>
                </a:avLst>
              </a:prstGeom>
              <a:solidFill>
                <a:srgbClr val="CCFFCC"/>
              </a:solidFill>
              <a:ln w="9525">
                <a:solidFill>
                  <a:schemeClr val="tx1"/>
                </a:solidFill>
                <a:round/>
                <a:headEnd/>
                <a:tailEnd/>
              </a:ln>
            </p:spPr>
            <p:txBody>
              <a:bodyPr wrap="none" anchor="ctr">
                <a:prstTxWarp prst="textNoShape">
                  <a:avLst/>
                </a:prstTxWarp>
              </a:bodyPr>
              <a:lstStyle/>
              <a:p>
                <a:endParaRPr lang="en-GB" sz="1600" b="1">
                  <a:latin typeface="Century Gothic" pitchFamily="-1" charset="0"/>
                </a:endParaRPr>
              </a:p>
            </p:txBody>
          </p:sp>
          <p:graphicFrame>
            <p:nvGraphicFramePr>
              <p:cNvPr id="41986" name="Object 199"/>
              <p:cNvGraphicFramePr>
                <a:graphicFrameLocks noChangeAspect="1"/>
              </p:cNvGraphicFramePr>
              <p:nvPr/>
            </p:nvGraphicFramePr>
            <p:xfrm>
              <a:off x="3883" y="3348"/>
              <a:ext cx="350" cy="311"/>
            </p:xfrm>
            <a:graphic>
              <a:graphicData uri="http://schemas.openxmlformats.org/presentationml/2006/ole">
                <mc:AlternateContent xmlns:mc="http://schemas.openxmlformats.org/markup-compatibility/2006">
                  <mc:Choice xmlns:v="urn:schemas-microsoft-com:vml" Requires="v">
                    <p:oleObj name="Clip" r:id="rId11" imgW="5562600" imgH="5348288" progId="">
                      <p:embed/>
                    </p:oleObj>
                  </mc:Choice>
                  <mc:Fallback>
                    <p:oleObj name="Clip" r:id="rId11" imgW="5562600" imgH="5348288" progId="">
                      <p:embed/>
                      <p:pic>
                        <p:nvPicPr>
                          <p:cNvPr id="0" name="Picture 14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83" y="3348"/>
                            <a:ext cx="350" cy="31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
        <p:nvSpPr>
          <p:cNvPr id="201" name="Rectangle 2"/>
          <p:cNvSpPr>
            <a:spLocks noChangeArrowheads="1"/>
          </p:cNvSpPr>
          <p:nvPr/>
        </p:nvSpPr>
        <p:spPr bwMode="auto">
          <a:xfrm>
            <a:off x="1147762" y="0"/>
            <a:ext cx="5176838" cy="628650"/>
          </a:xfrm>
          <a:prstGeom prst="rect">
            <a:avLst/>
          </a:prstGeom>
          <a:noFill/>
          <a:ln w="9525">
            <a:noFill/>
            <a:miter lim="800000"/>
            <a:headEnd/>
            <a:tailEnd/>
          </a:ln>
        </p:spPr>
        <p:txBody>
          <a:bodyPr wrap="none" anchor="ctr">
            <a:prstTxWarp prst="textNoShape">
              <a:avLst/>
            </a:prstTxWarp>
          </a:bodyPr>
          <a:lstStyle/>
          <a:p>
            <a:r>
              <a:rPr lang="en-GB" sz="4400" dirty="0">
                <a:solidFill>
                  <a:srgbClr val="660066"/>
                </a:solidFill>
                <a:latin typeface="Century Gothic" pitchFamily="-1" charset="0"/>
              </a:rPr>
              <a:t>Gathering of Information</a:t>
            </a:r>
          </a:p>
        </p:txBody>
      </p:sp>
      <p:sp>
        <p:nvSpPr>
          <p:cNvPr id="202" name="Text Box 3"/>
          <p:cNvSpPr txBox="1">
            <a:spLocks noChangeArrowheads="1"/>
          </p:cNvSpPr>
          <p:nvPr/>
        </p:nvSpPr>
        <p:spPr bwMode="auto">
          <a:xfrm>
            <a:off x="1223963" y="644525"/>
            <a:ext cx="7067550" cy="769938"/>
          </a:xfrm>
          <a:prstGeom prst="rect">
            <a:avLst/>
          </a:prstGeom>
          <a:noFill/>
          <a:ln w="9525">
            <a:noFill/>
            <a:miter lim="800000"/>
            <a:headEnd/>
            <a:tailEnd/>
          </a:ln>
        </p:spPr>
        <p:txBody>
          <a:bodyPr wrap="none">
            <a:prstTxWarp prst="textNoShape">
              <a:avLst/>
            </a:prstTxWarp>
            <a:spAutoFit/>
          </a:bodyPr>
          <a:lstStyle/>
          <a:p>
            <a:r>
              <a:rPr lang="en-GB" sz="4400" i="1" dirty="0">
                <a:solidFill>
                  <a:srgbClr val="660066"/>
                </a:solidFill>
                <a:latin typeface="Century Gothic" pitchFamily="-1" charset="0"/>
              </a:rPr>
              <a:t>Sensing                iNtuition</a:t>
            </a:r>
          </a:p>
        </p:txBody>
      </p:sp>
      <p:sp>
        <p:nvSpPr>
          <p:cNvPr id="42001" name="Espace réservé du numéro de diapositive 28"/>
          <p:cNvSpPr>
            <a:spLocks noGrp="1"/>
          </p:cNvSpPr>
          <p:nvPr>
            <p:ph type="sldNum" sz="quarter" idx="12"/>
          </p:nvPr>
        </p:nvSpPr>
        <p:spPr>
          <a:xfrm>
            <a:off x="8534400" y="6248400"/>
            <a:ext cx="381000" cy="476250"/>
          </a:xfrm>
          <a:noFill/>
        </p:spPr>
        <p:txBody>
          <a:bodyPr/>
          <a:lstStyle/>
          <a:p>
            <a:fld id="{202CA3A2-630F-FB45-889F-384091A027DA}" type="slidenum">
              <a:rPr lang="en-US"/>
              <a:pPr/>
              <a:t>48</a:t>
            </a:fld>
            <a:endParaRPr lang="en-US"/>
          </a:p>
        </p:txBody>
      </p:sp>
    </p:spTree>
    <p:extLst>
      <p:ext uri="{BB962C8B-B14F-4D97-AF65-F5344CB8AC3E}">
        <p14:creationId xmlns:p14="http://schemas.microsoft.com/office/powerpoint/2010/main" val="122831182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201"/>
                                        </p:tgtEl>
                                        <p:attrNameLst>
                                          <p:attrName>style.visibility</p:attrName>
                                        </p:attrNameLst>
                                      </p:cBhvr>
                                      <p:to>
                                        <p:strVal val="visible"/>
                                      </p:to>
                                    </p:set>
                                    <p:anim calcmode="lin" valueType="num">
                                      <p:cBhvr>
                                        <p:cTn id="7" dur="1000" fill="hold"/>
                                        <p:tgtEl>
                                          <p:spTgt spid="201"/>
                                        </p:tgtEl>
                                        <p:attrNameLst>
                                          <p:attrName>ppt_w</p:attrName>
                                        </p:attrNameLst>
                                      </p:cBhvr>
                                      <p:tavLst>
                                        <p:tav tm="0">
                                          <p:val>
                                            <p:fltVal val="0"/>
                                          </p:val>
                                        </p:tav>
                                        <p:tav tm="100000">
                                          <p:val>
                                            <p:strVal val="#ppt_w"/>
                                          </p:val>
                                        </p:tav>
                                      </p:tavLst>
                                    </p:anim>
                                    <p:anim calcmode="lin" valueType="num">
                                      <p:cBhvr>
                                        <p:cTn id="8" dur="1000" fill="hold"/>
                                        <p:tgtEl>
                                          <p:spTgt spid="201"/>
                                        </p:tgtEl>
                                        <p:attrNameLst>
                                          <p:attrName>ppt_h</p:attrName>
                                        </p:attrNameLst>
                                      </p:cBhvr>
                                      <p:tavLst>
                                        <p:tav tm="0">
                                          <p:val>
                                            <p:fltVal val="0"/>
                                          </p:val>
                                        </p:tav>
                                        <p:tav tm="100000">
                                          <p:val>
                                            <p:strVal val="#ppt_h"/>
                                          </p:val>
                                        </p:tav>
                                      </p:tavLst>
                                    </p:anim>
                                  </p:childTnLst>
                                </p:cTn>
                              </p:par>
                            </p:childTnLst>
                          </p:cTn>
                        </p:par>
                        <p:par>
                          <p:cTn id="9" fill="hold" nodeType="afterGroup">
                            <p:stCondLst>
                              <p:cond delay="1000"/>
                            </p:stCondLst>
                            <p:childTnLst>
                              <p:par>
                                <p:cTn id="10" presetID="22" presetClass="entr" presetSubtype="8" fill="hold" grpId="0" nodeType="afterEffect">
                                  <p:stCondLst>
                                    <p:cond delay="0"/>
                                  </p:stCondLst>
                                  <p:childTnLst>
                                    <p:set>
                                      <p:cBhvr>
                                        <p:cTn id="11" dur="1" fill="hold">
                                          <p:stCondLst>
                                            <p:cond delay="0"/>
                                          </p:stCondLst>
                                        </p:cTn>
                                        <p:tgtEl>
                                          <p:spTgt spid="202"/>
                                        </p:tgtEl>
                                        <p:attrNameLst>
                                          <p:attrName>style.visibility</p:attrName>
                                        </p:attrNameLst>
                                      </p:cBhvr>
                                      <p:to>
                                        <p:strVal val="visible"/>
                                      </p:to>
                                    </p:set>
                                    <p:animEffect transition="in" filter="wipe(left)">
                                      <p:cBhvr>
                                        <p:cTn id="12" dur="1000"/>
                                        <p:tgtEl>
                                          <p:spTgt spid="20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1000"/>
                                        <p:tgtEl>
                                          <p:spTgt spid="2"/>
                                        </p:tgtEl>
                                      </p:cBhvr>
                                    </p:animEffect>
                                  </p:childTnLst>
                                </p:cTn>
                              </p:par>
                            </p:childTnLst>
                          </p:cTn>
                        </p:par>
                        <p:par>
                          <p:cTn id="18" fill="hold" nodeType="afterGroup">
                            <p:stCondLst>
                              <p:cond delay="1000"/>
                            </p:stCondLst>
                            <p:childTnLst>
                              <p:par>
                                <p:cTn id="19" presetID="16" presetClass="entr" presetSubtype="26"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barn(inHorizontal)">
                                      <p:cBhvr>
                                        <p:cTn id="21" dur="500"/>
                                        <p:tgtEl>
                                          <p:spTgt spid="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4"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down)">
                                      <p:cBhvr>
                                        <p:cTn id="26" dur="1000"/>
                                        <p:tgtEl>
                                          <p:spTgt spid="6"/>
                                        </p:tgtEl>
                                      </p:cBhvr>
                                    </p:animEffect>
                                  </p:childTnLst>
                                </p:cTn>
                              </p:par>
                            </p:childTnLst>
                          </p:cTn>
                        </p:par>
                        <p:par>
                          <p:cTn id="27" fill="hold" nodeType="afterGroup">
                            <p:stCondLst>
                              <p:cond delay="1000"/>
                            </p:stCondLst>
                            <p:childTnLst>
                              <p:par>
                                <p:cTn id="28" presetID="22" presetClass="entr" presetSubtype="4" fill="hold"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down)">
                                      <p:cBhvr>
                                        <p:cTn id="30" dur="1000"/>
                                        <p:tgtEl>
                                          <p:spTgt spid="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7"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1000"/>
                                        <p:tgtEl>
                                          <p:spTgt spid="11"/>
                                        </p:tgtEl>
                                      </p:cBhvr>
                                    </p:animEffect>
                                    <p:anim calcmode="lin" valueType="num">
                                      <p:cBhvr>
                                        <p:cTn id="36" dur="1000" fill="hold"/>
                                        <p:tgtEl>
                                          <p:spTgt spid="11"/>
                                        </p:tgtEl>
                                        <p:attrNameLst>
                                          <p:attrName>ppt_x</p:attrName>
                                        </p:attrNameLst>
                                      </p:cBhvr>
                                      <p:tavLst>
                                        <p:tav tm="0">
                                          <p:val>
                                            <p:strVal val="#ppt_x"/>
                                          </p:val>
                                        </p:tav>
                                        <p:tav tm="100000">
                                          <p:val>
                                            <p:strVal val="#ppt_x"/>
                                          </p:val>
                                        </p:tav>
                                      </p:tavLst>
                                    </p:anim>
                                    <p:anim calcmode="lin" valueType="num">
                                      <p:cBhvr>
                                        <p:cTn id="37" dur="900" decel="100000" fill="hold"/>
                                        <p:tgtEl>
                                          <p:spTgt spid="11"/>
                                        </p:tgtEl>
                                        <p:attrNameLst>
                                          <p:attrName>ppt_y</p:attrName>
                                        </p:attrNameLst>
                                      </p:cBhvr>
                                      <p:tavLst>
                                        <p:tav tm="0">
                                          <p:val>
                                            <p:strVal val="#ppt_y+1"/>
                                          </p:val>
                                        </p:tav>
                                        <p:tav tm="100000">
                                          <p:val>
                                            <p:strVal val="#ppt_y-.03"/>
                                          </p:val>
                                        </p:tav>
                                      </p:tavLst>
                                    </p:anim>
                                    <p:anim calcmode="lin" valueType="num">
                                      <p:cBhvr>
                                        <p:cTn id="38" dur="100" accel="100000" fill="hold">
                                          <p:stCondLst>
                                            <p:cond delay="900"/>
                                          </p:stCondLst>
                                        </p:cTn>
                                        <p:tgtEl>
                                          <p:spTgt spid="11"/>
                                        </p:tgtEl>
                                        <p:attrNameLst>
                                          <p:attrName>ppt_y</p:attrName>
                                        </p:attrNameLst>
                                      </p:cBhvr>
                                      <p:tavLst>
                                        <p:tav tm="0">
                                          <p:val>
                                            <p:strVal val="#ppt_y-.03"/>
                                          </p:val>
                                        </p:tav>
                                        <p:tav tm="100000">
                                          <p:val>
                                            <p:strVal val="#ppt_y"/>
                                          </p:val>
                                        </p:tav>
                                      </p:tavLst>
                                    </p:anim>
                                  </p:childTnLst>
                                </p:cTn>
                              </p:par>
                            </p:childTnLst>
                          </p:cTn>
                        </p:par>
                        <p:par>
                          <p:cTn id="39" fill="hold" nodeType="afterGroup">
                            <p:stCondLst>
                              <p:cond delay="1000"/>
                            </p:stCondLst>
                            <p:childTnLst>
                              <p:par>
                                <p:cTn id="40" presetID="31" presetClass="entr" presetSubtype="0" fill="hold" nodeType="afterEffect">
                                  <p:stCondLst>
                                    <p:cond delay="0"/>
                                  </p:stCondLst>
                                  <p:iterate type="lt">
                                    <p:tmPct val="5000"/>
                                  </p:iterate>
                                  <p:childTnLst>
                                    <p:set>
                                      <p:cBhvr>
                                        <p:cTn id="41" dur="1" fill="hold">
                                          <p:stCondLst>
                                            <p:cond delay="0"/>
                                          </p:stCondLst>
                                        </p:cTn>
                                        <p:tgtEl>
                                          <p:spTgt spid="13"/>
                                        </p:tgtEl>
                                        <p:attrNameLst>
                                          <p:attrName>style.visibility</p:attrName>
                                        </p:attrNameLst>
                                      </p:cBhvr>
                                      <p:to>
                                        <p:strVal val="visible"/>
                                      </p:to>
                                    </p:set>
                                    <p:anim calcmode="lin" valueType="num">
                                      <p:cBhvr>
                                        <p:cTn id="42" dur="1000" fill="hold"/>
                                        <p:tgtEl>
                                          <p:spTgt spid="13"/>
                                        </p:tgtEl>
                                        <p:attrNameLst>
                                          <p:attrName>ppt_w</p:attrName>
                                        </p:attrNameLst>
                                      </p:cBhvr>
                                      <p:tavLst>
                                        <p:tav tm="0">
                                          <p:val>
                                            <p:fltVal val="0"/>
                                          </p:val>
                                        </p:tav>
                                        <p:tav tm="100000">
                                          <p:val>
                                            <p:strVal val="#ppt_w"/>
                                          </p:val>
                                        </p:tav>
                                      </p:tavLst>
                                    </p:anim>
                                    <p:anim calcmode="lin" valueType="num">
                                      <p:cBhvr>
                                        <p:cTn id="43" dur="1000" fill="hold"/>
                                        <p:tgtEl>
                                          <p:spTgt spid="13"/>
                                        </p:tgtEl>
                                        <p:attrNameLst>
                                          <p:attrName>ppt_h</p:attrName>
                                        </p:attrNameLst>
                                      </p:cBhvr>
                                      <p:tavLst>
                                        <p:tav tm="0">
                                          <p:val>
                                            <p:fltVal val="0"/>
                                          </p:val>
                                        </p:tav>
                                        <p:tav tm="100000">
                                          <p:val>
                                            <p:strVal val="#ppt_h"/>
                                          </p:val>
                                        </p:tav>
                                      </p:tavLst>
                                    </p:anim>
                                    <p:anim calcmode="lin" valueType="num">
                                      <p:cBhvr>
                                        <p:cTn id="44" dur="1000" fill="hold"/>
                                        <p:tgtEl>
                                          <p:spTgt spid="13"/>
                                        </p:tgtEl>
                                        <p:attrNameLst>
                                          <p:attrName>style.rotation</p:attrName>
                                        </p:attrNameLst>
                                      </p:cBhvr>
                                      <p:tavLst>
                                        <p:tav tm="0">
                                          <p:val>
                                            <p:fltVal val="90"/>
                                          </p:val>
                                        </p:tav>
                                        <p:tav tm="100000">
                                          <p:val>
                                            <p:fltVal val="0"/>
                                          </p:val>
                                        </p:tav>
                                      </p:tavLst>
                                    </p:anim>
                                    <p:animEffect transition="in" filter="fade">
                                      <p:cBhvr>
                                        <p:cTn id="45" dur="1000"/>
                                        <p:tgtEl>
                                          <p:spTgt spid="13"/>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1" fill="hold" nodeType="click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wipe(up)">
                                      <p:cBhvr>
                                        <p:cTn id="50" dur="1000"/>
                                        <p:tgtEl>
                                          <p:spTgt spid="15"/>
                                        </p:tgtEl>
                                      </p:cBhvr>
                                    </p:animEffect>
                                  </p:childTnLst>
                                </p:cTn>
                              </p:par>
                            </p:childTnLst>
                          </p:cTn>
                        </p:par>
                        <p:par>
                          <p:cTn id="51" fill="hold" nodeType="afterGroup">
                            <p:stCondLst>
                              <p:cond delay="1000"/>
                            </p:stCondLst>
                            <p:childTnLst>
                              <p:par>
                                <p:cTn id="52" presetID="29" presetClass="entr" presetSubtype="0" fill="hold" nodeType="afterEffect">
                                  <p:stCondLst>
                                    <p:cond delay="0"/>
                                  </p:stCondLst>
                                  <p:childTnLst>
                                    <p:set>
                                      <p:cBhvr>
                                        <p:cTn id="53" dur="1" fill="hold">
                                          <p:stCondLst>
                                            <p:cond delay="0"/>
                                          </p:stCondLst>
                                        </p:cTn>
                                        <p:tgtEl>
                                          <p:spTgt spid="16"/>
                                        </p:tgtEl>
                                        <p:attrNameLst>
                                          <p:attrName>style.visibility</p:attrName>
                                        </p:attrNameLst>
                                      </p:cBhvr>
                                      <p:to>
                                        <p:strVal val="visible"/>
                                      </p:to>
                                    </p:set>
                                    <p:anim calcmode="lin" valueType="num">
                                      <p:cBhvr>
                                        <p:cTn id="54" dur="1000" fill="hold"/>
                                        <p:tgtEl>
                                          <p:spTgt spid="16"/>
                                        </p:tgtEl>
                                        <p:attrNameLst>
                                          <p:attrName>ppt_x</p:attrName>
                                        </p:attrNameLst>
                                      </p:cBhvr>
                                      <p:tavLst>
                                        <p:tav tm="0">
                                          <p:val>
                                            <p:strVal val="#ppt_x-.2"/>
                                          </p:val>
                                        </p:tav>
                                        <p:tav tm="100000">
                                          <p:val>
                                            <p:strVal val="#ppt_x"/>
                                          </p:val>
                                        </p:tav>
                                      </p:tavLst>
                                    </p:anim>
                                    <p:anim calcmode="lin" valueType="num">
                                      <p:cBhvr>
                                        <p:cTn id="55" dur="1000" fill="hold"/>
                                        <p:tgtEl>
                                          <p:spTgt spid="16"/>
                                        </p:tgtEl>
                                        <p:attrNameLst>
                                          <p:attrName>ppt_y</p:attrName>
                                        </p:attrNameLst>
                                      </p:cBhvr>
                                      <p:tavLst>
                                        <p:tav tm="0">
                                          <p:val>
                                            <p:strVal val="#ppt_y"/>
                                          </p:val>
                                        </p:tav>
                                        <p:tav tm="100000">
                                          <p:val>
                                            <p:strVal val="#ppt_y"/>
                                          </p:val>
                                        </p:tav>
                                      </p:tavLst>
                                    </p:anim>
                                    <p:animEffect transition="in" filter="wipe(right)" prLst="gradientSize: 0.1">
                                      <p:cBhvr>
                                        <p:cTn id="56"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 grpId="0"/>
      <p:bldP spid="20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defRPr/>
            </a:pPr>
            <a:r>
              <a:rPr lang="en-GB" dirty="0">
                <a:solidFill>
                  <a:srgbClr val="FF0000"/>
                </a:solidFill>
                <a:effectLst>
                  <a:outerShdw blurRad="38100" dist="38100" dir="2700000" algn="tl">
                    <a:srgbClr val="000000">
                      <a:alpha val="43137"/>
                    </a:srgbClr>
                  </a:outerShdw>
                </a:effectLst>
                <a:ea typeface="+mj-ea"/>
                <a:cs typeface="+mj-cs"/>
              </a:rPr>
              <a:t>Activity for Sensing - iNtuition</a:t>
            </a:r>
          </a:p>
        </p:txBody>
      </p:sp>
      <p:sp>
        <p:nvSpPr>
          <p:cNvPr id="48131" name="Content Placeholder 2"/>
          <p:cNvSpPr>
            <a:spLocks noGrp="1"/>
          </p:cNvSpPr>
          <p:nvPr>
            <p:ph idx="1"/>
          </p:nvPr>
        </p:nvSpPr>
        <p:spPr>
          <a:xfrm>
            <a:off x="180975" y="1611313"/>
            <a:ext cx="8453438" cy="4830762"/>
          </a:xfrm>
        </p:spPr>
        <p:txBody>
          <a:bodyPr/>
          <a:lstStyle/>
          <a:p>
            <a:r>
              <a:rPr lang="en-US" sz="2800" b="1" dirty="0"/>
              <a:t>Choose:</a:t>
            </a:r>
          </a:p>
          <a:p>
            <a:pPr lvl="1"/>
            <a:r>
              <a:rPr lang="en-US" sz="2400" b="1" dirty="0"/>
              <a:t>Go to the left side if you think you are “</a:t>
            </a:r>
            <a:r>
              <a:rPr lang="en-US" sz="3200" b="1" dirty="0"/>
              <a:t>S</a:t>
            </a:r>
            <a:r>
              <a:rPr lang="en-US" sz="2400" b="1" dirty="0"/>
              <a:t>ensing”</a:t>
            </a:r>
          </a:p>
          <a:p>
            <a:pPr lvl="1"/>
            <a:r>
              <a:rPr lang="en-US" sz="2400" b="1" dirty="0"/>
              <a:t>Go to the right if you are more like “</a:t>
            </a:r>
            <a:r>
              <a:rPr lang="en-US" sz="2400" b="1" dirty="0" err="1"/>
              <a:t>i</a:t>
            </a:r>
            <a:r>
              <a:rPr lang="en-US" sz="3200" b="1" dirty="0" err="1"/>
              <a:t>N</a:t>
            </a:r>
            <a:r>
              <a:rPr lang="en-US" sz="2400" b="1" dirty="0" err="1"/>
              <a:t>tuition</a:t>
            </a:r>
            <a:r>
              <a:rPr lang="en-US" sz="2400" b="1" dirty="0"/>
              <a:t>”</a:t>
            </a:r>
          </a:p>
          <a:p>
            <a:r>
              <a:rPr lang="en-US" sz="2800" b="1" dirty="0"/>
              <a:t>Remember both are equally important (we are only trying to find our preference)</a:t>
            </a:r>
          </a:p>
          <a:p>
            <a:r>
              <a:rPr lang="en-US" sz="2800" b="1" dirty="0"/>
              <a:t>Make small subgroups of about ~3-5 people:</a:t>
            </a:r>
          </a:p>
          <a:p>
            <a:pPr lvl="1"/>
            <a:r>
              <a:rPr lang="en-US" sz="2400" b="1" dirty="0"/>
              <a:t>Create a flip chart / A3 or white board – </a:t>
            </a:r>
            <a:r>
              <a:rPr lang="en-US" sz="2400" b="1" u="sng" dirty="0"/>
              <a:t>gather information</a:t>
            </a:r>
            <a:r>
              <a:rPr lang="en-US" sz="2400" b="1" dirty="0"/>
              <a:t> about going from Eurecom to Nice airport (5’)</a:t>
            </a:r>
          </a:p>
          <a:p>
            <a:pPr lvl="1"/>
            <a:r>
              <a:rPr lang="en-US" sz="2400" b="1" dirty="0"/>
              <a:t>Present information to a person who’s going there and has never done that journey before (2’)</a:t>
            </a:r>
          </a:p>
        </p:txBody>
      </p:sp>
      <p:sp>
        <p:nvSpPr>
          <p:cNvPr id="44036" name="Espace réservé du numéro de diapositive 28"/>
          <p:cNvSpPr>
            <a:spLocks noGrp="1"/>
          </p:cNvSpPr>
          <p:nvPr>
            <p:ph type="sldNum" sz="quarter" idx="12"/>
          </p:nvPr>
        </p:nvSpPr>
        <p:spPr>
          <a:xfrm>
            <a:off x="8534400" y="6248400"/>
            <a:ext cx="381000" cy="476250"/>
          </a:xfrm>
          <a:noFill/>
        </p:spPr>
        <p:txBody>
          <a:bodyPr/>
          <a:lstStyle/>
          <a:p>
            <a:fld id="{43A27F6F-A43A-7E46-B24F-793BDFA4D87A}" type="slidenum">
              <a:rPr lang="en-US"/>
              <a:pPr/>
              <a:t>49</a:t>
            </a:fld>
            <a:endParaRPr lang="en-US"/>
          </a:p>
        </p:txBody>
      </p:sp>
      <p:sp>
        <p:nvSpPr>
          <p:cNvPr id="2" name="Left Arrow 1"/>
          <p:cNvSpPr/>
          <p:nvPr/>
        </p:nvSpPr>
        <p:spPr>
          <a:xfrm>
            <a:off x="0" y="2209800"/>
            <a:ext cx="914400" cy="533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Arrow 2"/>
          <p:cNvSpPr/>
          <p:nvPr/>
        </p:nvSpPr>
        <p:spPr>
          <a:xfrm>
            <a:off x="7848600" y="2743200"/>
            <a:ext cx="902674"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2"/>
          <p:cNvSpPr txBox="1">
            <a:spLocks noChangeArrowheads="1"/>
          </p:cNvSpPr>
          <p:nvPr/>
        </p:nvSpPr>
        <p:spPr bwMode="auto">
          <a:xfrm>
            <a:off x="5058508" y="1447800"/>
            <a:ext cx="35814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ＭＳ Ｐゴシック" pitchFamily="-1" charset="-128"/>
                <a:cs typeface="ＭＳ Ｐゴシック" pitchFamily="-1" charset="-128"/>
              </a:defRPr>
            </a:lvl1pPr>
            <a:lvl2pPr algn="ctr" rtl="0" eaLnBrk="0" fontAlgn="base" hangingPunct="0">
              <a:spcBef>
                <a:spcPct val="0"/>
              </a:spcBef>
              <a:spcAft>
                <a:spcPct val="0"/>
              </a:spcAft>
              <a:defRPr sz="4400">
                <a:solidFill>
                  <a:schemeClr val="tx2"/>
                </a:solidFill>
                <a:latin typeface="Arial" charset="0"/>
                <a:ea typeface="ＭＳ Ｐゴシック" pitchFamily="-1" charset="-128"/>
                <a:cs typeface="ＭＳ Ｐゴシック" pitchFamily="-1" charset="-128"/>
              </a:defRPr>
            </a:lvl2pPr>
            <a:lvl3pPr algn="ctr" rtl="0" eaLnBrk="0" fontAlgn="base" hangingPunct="0">
              <a:spcBef>
                <a:spcPct val="0"/>
              </a:spcBef>
              <a:spcAft>
                <a:spcPct val="0"/>
              </a:spcAft>
              <a:defRPr sz="4400">
                <a:solidFill>
                  <a:schemeClr val="tx2"/>
                </a:solidFill>
                <a:latin typeface="Arial" charset="0"/>
                <a:ea typeface="ＭＳ Ｐゴシック" pitchFamily="-1" charset="-128"/>
                <a:cs typeface="ＭＳ Ｐゴシック" pitchFamily="-1" charset="-128"/>
              </a:defRPr>
            </a:lvl3pPr>
            <a:lvl4pPr algn="ctr" rtl="0" eaLnBrk="0" fontAlgn="base" hangingPunct="0">
              <a:spcBef>
                <a:spcPct val="0"/>
              </a:spcBef>
              <a:spcAft>
                <a:spcPct val="0"/>
              </a:spcAft>
              <a:defRPr sz="4400">
                <a:solidFill>
                  <a:schemeClr val="tx2"/>
                </a:solidFill>
                <a:latin typeface="Arial" charset="0"/>
                <a:ea typeface="ＭＳ Ｐゴシック" pitchFamily="-1" charset="-128"/>
                <a:cs typeface="ＭＳ Ｐゴシック" pitchFamily="-1" charset="-128"/>
              </a:defRPr>
            </a:lvl4pPr>
            <a:lvl5pPr algn="ctr" rtl="0" eaLnBrk="0" fontAlgn="base" hangingPunct="0">
              <a:spcBef>
                <a:spcPct val="0"/>
              </a:spcBef>
              <a:spcAft>
                <a:spcPct val="0"/>
              </a:spcAft>
              <a:defRPr sz="4400">
                <a:solidFill>
                  <a:schemeClr val="tx2"/>
                </a:solidFill>
                <a:latin typeface="Arial" charset="0"/>
                <a:ea typeface="ＭＳ Ｐゴシック" pitchFamily="-1" charset="-128"/>
                <a:cs typeface="ＭＳ Ｐゴシック" pitchFamily="-1" charset="-128"/>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eaLnBrk="1" hangingPunct="1">
              <a:defRPr/>
            </a:pPr>
            <a:r>
              <a:rPr lang="en-GB" kern="0" dirty="0">
                <a:solidFill>
                  <a:srgbClr val="FF0000"/>
                </a:solidFill>
                <a:effectLst>
                  <a:outerShdw blurRad="38100" dist="38100" dir="2700000" algn="tl">
                    <a:srgbClr val="000000">
                      <a:alpha val="43137"/>
                    </a:srgbClr>
                  </a:outerShdw>
                </a:effectLst>
                <a:ea typeface="+mj-ea"/>
                <a:cs typeface="+mj-cs"/>
              </a:rPr>
              <a:t>Do it NOW!!</a:t>
            </a:r>
          </a:p>
        </p:txBody>
      </p:sp>
    </p:spTree>
    <p:extLst>
      <p:ext uri="{BB962C8B-B14F-4D97-AF65-F5344CB8AC3E}">
        <p14:creationId xmlns:p14="http://schemas.microsoft.com/office/powerpoint/2010/main" val="12275915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48130"/>
                                        </p:tgtEl>
                                        <p:attrNameLst>
                                          <p:attrName>style.visibility</p:attrName>
                                        </p:attrNameLst>
                                      </p:cBhvr>
                                      <p:to>
                                        <p:strVal val="visible"/>
                                      </p:to>
                                    </p:set>
                                    <p:anim calcmode="lin" valueType="num">
                                      <p:cBhvr>
                                        <p:cTn id="7" dur="1000" fill="hold"/>
                                        <p:tgtEl>
                                          <p:spTgt spid="48130"/>
                                        </p:tgtEl>
                                        <p:attrNameLst>
                                          <p:attrName>ppt_w</p:attrName>
                                        </p:attrNameLst>
                                      </p:cBhvr>
                                      <p:tavLst>
                                        <p:tav tm="0">
                                          <p:val>
                                            <p:fltVal val="0"/>
                                          </p:val>
                                        </p:tav>
                                        <p:tav tm="100000">
                                          <p:val>
                                            <p:strVal val="#ppt_w"/>
                                          </p:val>
                                        </p:tav>
                                      </p:tavLst>
                                    </p:anim>
                                    <p:anim calcmode="lin" valueType="num">
                                      <p:cBhvr>
                                        <p:cTn id="8" dur="1000" fill="hold"/>
                                        <p:tgtEl>
                                          <p:spTgt spid="48130"/>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48131">
                                            <p:txEl>
                                              <p:pRg st="0" end="0"/>
                                            </p:txEl>
                                          </p:spTgt>
                                        </p:tgtEl>
                                        <p:attrNameLst>
                                          <p:attrName>style.visibility</p:attrName>
                                        </p:attrNameLst>
                                      </p:cBhvr>
                                      <p:to>
                                        <p:strVal val="visible"/>
                                      </p:to>
                                    </p:set>
                                    <p:animEffect transition="in" filter="wipe(up)">
                                      <p:cBhvr>
                                        <p:cTn id="13" dur="500"/>
                                        <p:tgtEl>
                                          <p:spTgt spid="48131">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48131">
                                            <p:txEl>
                                              <p:pRg st="1" end="1"/>
                                            </p:txEl>
                                          </p:spTgt>
                                        </p:tgtEl>
                                        <p:attrNameLst>
                                          <p:attrName>style.visibility</p:attrName>
                                        </p:attrNameLst>
                                      </p:cBhvr>
                                      <p:to>
                                        <p:strVal val="visible"/>
                                      </p:to>
                                    </p:set>
                                    <p:animEffect transition="in" filter="wipe(up)">
                                      <p:cBhvr>
                                        <p:cTn id="18" dur="500"/>
                                        <p:tgtEl>
                                          <p:spTgt spid="48131">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48131">
                                            <p:txEl>
                                              <p:pRg st="2" end="2"/>
                                            </p:txEl>
                                          </p:spTgt>
                                        </p:tgtEl>
                                        <p:attrNameLst>
                                          <p:attrName>style.visibility</p:attrName>
                                        </p:attrNameLst>
                                      </p:cBhvr>
                                      <p:to>
                                        <p:strVal val="visible"/>
                                      </p:to>
                                    </p:set>
                                    <p:animEffect transition="in" filter="wipe(up)">
                                      <p:cBhvr>
                                        <p:cTn id="23" dur="500"/>
                                        <p:tgtEl>
                                          <p:spTgt spid="48131">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48131">
                                            <p:txEl>
                                              <p:pRg st="3" end="3"/>
                                            </p:txEl>
                                          </p:spTgt>
                                        </p:tgtEl>
                                        <p:attrNameLst>
                                          <p:attrName>style.visibility</p:attrName>
                                        </p:attrNameLst>
                                      </p:cBhvr>
                                      <p:to>
                                        <p:strVal val="visible"/>
                                      </p:to>
                                    </p:set>
                                    <p:animEffect transition="in" filter="wipe(up)">
                                      <p:cBhvr>
                                        <p:cTn id="28" dur="500"/>
                                        <p:tgtEl>
                                          <p:spTgt spid="48131">
                                            <p:txEl>
                                              <p:pRg st="3" end="3"/>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48131">
                                            <p:txEl>
                                              <p:pRg st="4" end="4"/>
                                            </p:txEl>
                                          </p:spTgt>
                                        </p:tgtEl>
                                        <p:attrNameLst>
                                          <p:attrName>style.visibility</p:attrName>
                                        </p:attrNameLst>
                                      </p:cBhvr>
                                      <p:to>
                                        <p:strVal val="visible"/>
                                      </p:to>
                                    </p:set>
                                    <p:animEffect transition="in" filter="wipe(up)">
                                      <p:cBhvr>
                                        <p:cTn id="33" dur="500"/>
                                        <p:tgtEl>
                                          <p:spTgt spid="48131">
                                            <p:txEl>
                                              <p:pRg st="4" end="4"/>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48131">
                                            <p:txEl>
                                              <p:pRg st="5" end="5"/>
                                            </p:txEl>
                                          </p:spTgt>
                                        </p:tgtEl>
                                        <p:attrNameLst>
                                          <p:attrName>style.visibility</p:attrName>
                                        </p:attrNameLst>
                                      </p:cBhvr>
                                      <p:to>
                                        <p:strVal val="visible"/>
                                      </p:to>
                                    </p:set>
                                    <p:animEffect transition="in" filter="wipe(up)">
                                      <p:cBhvr>
                                        <p:cTn id="38" dur="500"/>
                                        <p:tgtEl>
                                          <p:spTgt spid="48131">
                                            <p:txEl>
                                              <p:pRg st="5" end="5"/>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48131">
                                            <p:txEl>
                                              <p:pRg st="6" end="6"/>
                                            </p:txEl>
                                          </p:spTgt>
                                        </p:tgtEl>
                                        <p:attrNameLst>
                                          <p:attrName>style.visibility</p:attrName>
                                        </p:attrNameLst>
                                      </p:cBhvr>
                                      <p:to>
                                        <p:strVal val="visible"/>
                                      </p:to>
                                    </p:set>
                                    <p:animEffect transition="in" filter="wipe(up)">
                                      <p:cBhvr>
                                        <p:cTn id="43" dur="500"/>
                                        <p:tgtEl>
                                          <p:spTgt spid="48131">
                                            <p:txEl>
                                              <p:pRg st="6" end="6"/>
                                            </p:txEl>
                                          </p:spTgt>
                                        </p:tgtEl>
                                      </p:cBhvr>
                                    </p:animEffect>
                                  </p:childTnLst>
                                </p:cTn>
                              </p:par>
                            </p:childTnLst>
                          </p:cTn>
                        </p:par>
                        <p:par>
                          <p:cTn id="44" fill="hold">
                            <p:stCondLst>
                              <p:cond delay="500"/>
                            </p:stCondLst>
                            <p:childTnLst>
                              <p:par>
                                <p:cTn id="45" presetID="2" presetClass="entr" presetSubtype="2" fill="hold" grpId="0" nodeType="afterEffect">
                                  <p:stCondLst>
                                    <p:cond delay="0"/>
                                  </p:stCondLst>
                                  <p:childTnLst>
                                    <p:set>
                                      <p:cBhvr>
                                        <p:cTn id="46" dur="1" fill="hold">
                                          <p:stCondLst>
                                            <p:cond delay="0"/>
                                          </p:stCondLst>
                                        </p:cTn>
                                        <p:tgtEl>
                                          <p:spTgt spid="2"/>
                                        </p:tgtEl>
                                        <p:attrNameLst>
                                          <p:attrName>style.visibility</p:attrName>
                                        </p:attrNameLst>
                                      </p:cBhvr>
                                      <p:to>
                                        <p:strVal val="visible"/>
                                      </p:to>
                                    </p:set>
                                    <p:anim calcmode="lin" valueType="num">
                                      <p:cBhvr additive="base">
                                        <p:cTn id="47" dur="1000" fill="hold"/>
                                        <p:tgtEl>
                                          <p:spTgt spid="2"/>
                                        </p:tgtEl>
                                        <p:attrNameLst>
                                          <p:attrName>ppt_x</p:attrName>
                                        </p:attrNameLst>
                                      </p:cBhvr>
                                      <p:tavLst>
                                        <p:tav tm="0">
                                          <p:val>
                                            <p:strVal val="1+#ppt_w/2"/>
                                          </p:val>
                                        </p:tav>
                                        <p:tav tm="100000">
                                          <p:val>
                                            <p:strVal val="#ppt_x"/>
                                          </p:val>
                                        </p:tav>
                                      </p:tavLst>
                                    </p:anim>
                                    <p:anim calcmode="lin" valueType="num">
                                      <p:cBhvr additive="base">
                                        <p:cTn id="48" dur="1000" fill="hold"/>
                                        <p:tgtEl>
                                          <p:spTgt spid="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5"/>
                                            </p:cond>
                                          </p:stCondLst>
                                          <p:endCondLst>
                                            <p:cond evt="onStopAudio" delay="0">
                                              <p:tgtEl>
                                                <p:sldTgt/>
                                              </p:tgtEl>
                                            </p:cond>
                                          </p:endCondLst>
                                        </p:cTn>
                                        <p:tgtEl>
                                          <p:sndTgt r:embed="rId3" name="arrow.wav"/>
                                        </p:tgtEl>
                                      </p:cMediaNode>
                                    </p:audio>
                                  </p:subTnLst>
                                </p:cTn>
                              </p:par>
                            </p:childTnLst>
                          </p:cTn>
                        </p:par>
                        <p:par>
                          <p:cTn id="49" fill="hold">
                            <p:stCondLst>
                              <p:cond delay="1500"/>
                            </p:stCondLst>
                            <p:childTnLst>
                              <p:par>
                                <p:cTn id="50" presetID="2" presetClass="entr" presetSubtype="8" fill="hold" grpId="0" nodeType="afterEffect">
                                  <p:stCondLst>
                                    <p:cond delay="0"/>
                                  </p:stCondLst>
                                  <p:childTnLst>
                                    <p:set>
                                      <p:cBhvr>
                                        <p:cTn id="51" dur="1" fill="hold">
                                          <p:stCondLst>
                                            <p:cond delay="0"/>
                                          </p:stCondLst>
                                        </p:cTn>
                                        <p:tgtEl>
                                          <p:spTgt spid="3"/>
                                        </p:tgtEl>
                                        <p:attrNameLst>
                                          <p:attrName>style.visibility</p:attrName>
                                        </p:attrNameLst>
                                      </p:cBhvr>
                                      <p:to>
                                        <p:strVal val="visible"/>
                                      </p:to>
                                    </p:set>
                                    <p:anim calcmode="lin" valueType="num">
                                      <p:cBhvr additive="base">
                                        <p:cTn id="52" dur="1000" fill="hold"/>
                                        <p:tgtEl>
                                          <p:spTgt spid="3"/>
                                        </p:tgtEl>
                                        <p:attrNameLst>
                                          <p:attrName>ppt_x</p:attrName>
                                        </p:attrNameLst>
                                      </p:cBhvr>
                                      <p:tavLst>
                                        <p:tav tm="0">
                                          <p:val>
                                            <p:strVal val="0-#ppt_w/2"/>
                                          </p:val>
                                        </p:tav>
                                        <p:tav tm="100000">
                                          <p:val>
                                            <p:strVal val="#ppt_x"/>
                                          </p:val>
                                        </p:tav>
                                      </p:tavLst>
                                    </p:anim>
                                    <p:anim calcmode="lin" valueType="num">
                                      <p:cBhvr additive="base">
                                        <p:cTn id="53" dur="1000" fill="hold"/>
                                        <p:tgtEl>
                                          <p:spTgt spid="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0"/>
                                            </p:cond>
                                          </p:stCondLst>
                                          <p:endCondLst>
                                            <p:cond evt="onStopAudio" delay="0">
                                              <p:tgtEl>
                                                <p:sldTgt/>
                                              </p:tgtEl>
                                            </p:cond>
                                          </p:endCondLst>
                                        </p:cTn>
                                        <p:tgtEl>
                                          <p:sndTgt r:embed="rId3" name="arrow.wav"/>
                                        </p:tgtEl>
                                      </p:cMediaNode>
                                    </p:audio>
                                  </p:subTnLst>
                                </p:cTn>
                              </p:par>
                            </p:childTnLst>
                          </p:cTn>
                        </p:par>
                        <p:par>
                          <p:cTn id="54" fill="hold">
                            <p:stCondLst>
                              <p:cond delay="2500"/>
                            </p:stCondLst>
                            <p:childTnLst>
                              <p:par>
                                <p:cTn id="55" presetID="26" presetClass="entr" presetSubtype="0" fill="hold" grpId="0" nodeType="afterEffect">
                                  <p:stCondLst>
                                    <p:cond delay="0"/>
                                  </p:stCondLst>
                                  <p:childTnLst>
                                    <p:set>
                                      <p:cBhvr>
                                        <p:cTn id="56" dur="1" fill="hold">
                                          <p:stCondLst>
                                            <p:cond delay="0"/>
                                          </p:stCondLst>
                                        </p:cTn>
                                        <p:tgtEl>
                                          <p:spTgt spid="7"/>
                                        </p:tgtEl>
                                        <p:attrNameLst>
                                          <p:attrName>style.visibility</p:attrName>
                                        </p:attrNameLst>
                                      </p:cBhvr>
                                      <p:to>
                                        <p:strVal val="visible"/>
                                      </p:to>
                                    </p:set>
                                    <p:animEffect transition="in" filter="wipe(down)">
                                      <p:cBhvr>
                                        <p:cTn id="57" dur="580">
                                          <p:stCondLst>
                                            <p:cond delay="0"/>
                                          </p:stCondLst>
                                        </p:cTn>
                                        <p:tgtEl>
                                          <p:spTgt spid="7"/>
                                        </p:tgtEl>
                                      </p:cBhvr>
                                    </p:animEffect>
                                    <p:anim calcmode="lin" valueType="num">
                                      <p:cBhvr>
                                        <p:cTn id="5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63" dur="26">
                                          <p:stCondLst>
                                            <p:cond delay="650"/>
                                          </p:stCondLst>
                                        </p:cTn>
                                        <p:tgtEl>
                                          <p:spTgt spid="7"/>
                                        </p:tgtEl>
                                      </p:cBhvr>
                                      <p:to x="100000" y="60000"/>
                                    </p:animScale>
                                    <p:animScale>
                                      <p:cBhvr>
                                        <p:cTn id="64" dur="166" decel="50000">
                                          <p:stCondLst>
                                            <p:cond delay="676"/>
                                          </p:stCondLst>
                                        </p:cTn>
                                        <p:tgtEl>
                                          <p:spTgt spid="7"/>
                                        </p:tgtEl>
                                      </p:cBhvr>
                                      <p:to x="100000" y="100000"/>
                                    </p:animScale>
                                    <p:animScale>
                                      <p:cBhvr>
                                        <p:cTn id="65" dur="26">
                                          <p:stCondLst>
                                            <p:cond delay="1312"/>
                                          </p:stCondLst>
                                        </p:cTn>
                                        <p:tgtEl>
                                          <p:spTgt spid="7"/>
                                        </p:tgtEl>
                                      </p:cBhvr>
                                      <p:to x="100000" y="80000"/>
                                    </p:animScale>
                                    <p:animScale>
                                      <p:cBhvr>
                                        <p:cTn id="66" dur="166" decel="50000">
                                          <p:stCondLst>
                                            <p:cond delay="1338"/>
                                          </p:stCondLst>
                                        </p:cTn>
                                        <p:tgtEl>
                                          <p:spTgt spid="7"/>
                                        </p:tgtEl>
                                      </p:cBhvr>
                                      <p:to x="100000" y="100000"/>
                                    </p:animScale>
                                    <p:animScale>
                                      <p:cBhvr>
                                        <p:cTn id="67" dur="26">
                                          <p:stCondLst>
                                            <p:cond delay="1642"/>
                                          </p:stCondLst>
                                        </p:cTn>
                                        <p:tgtEl>
                                          <p:spTgt spid="7"/>
                                        </p:tgtEl>
                                      </p:cBhvr>
                                      <p:to x="100000" y="90000"/>
                                    </p:animScale>
                                    <p:animScale>
                                      <p:cBhvr>
                                        <p:cTn id="68" dur="166" decel="50000">
                                          <p:stCondLst>
                                            <p:cond delay="1668"/>
                                          </p:stCondLst>
                                        </p:cTn>
                                        <p:tgtEl>
                                          <p:spTgt spid="7"/>
                                        </p:tgtEl>
                                      </p:cBhvr>
                                      <p:to x="100000" y="100000"/>
                                    </p:animScale>
                                    <p:animScale>
                                      <p:cBhvr>
                                        <p:cTn id="69" dur="26">
                                          <p:stCondLst>
                                            <p:cond delay="1808"/>
                                          </p:stCondLst>
                                        </p:cTn>
                                        <p:tgtEl>
                                          <p:spTgt spid="7"/>
                                        </p:tgtEl>
                                      </p:cBhvr>
                                      <p:to x="100000" y="95000"/>
                                    </p:animScale>
                                    <p:animScale>
                                      <p:cBhvr>
                                        <p:cTn id="70" dur="166" decel="50000">
                                          <p:stCondLst>
                                            <p:cond delay="1834"/>
                                          </p:stCondLst>
                                        </p:cTn>
                                        <p:tgtEl>
                                          <p:spTgt spid="7"/>
                                        </p:tgtEl>
                                      </p:cBhvr>
                                      <p:to x="100000" y="100000"/>
                                    </p:animScale>
                                  </p:childTnLst>
                                  <p:subTnLst>
                                    <p:audio>
                                      <p:cMediaNode vol="91000">
                                        <p:cTn display="0" masterRel="sameClick">
                                          <p:stCondLst>
                                            <p:cond evt="begin" delay="0">
                                              <p:tn val="55"/>
                                            </p:cond>
                                          </p:stCondLst>
                                          <p:endCondLst>
                                            <p:cond evt="onStopAudio" delay="0">
                                              <p:tgtEl>
                                                <p:sldTgt/>
                                              </p:tgtEl>
                                            </p:cond>
                                          </p:endCondLst>
                                        </p:cTn>
                                        <p:tgtEl>
                                          <p:sndTgt r:embed="rId4" name="bomb.wav"/>
                                        </p:tgtEl>
                                      </p:cMediaNode>
                                    </p:audio>
                                  </p:subTnLst>
                                </p:cTn>
                              </p:par>
                            </p:childTnLst>
                          </p:cTn>
                        </p:par>
                        <p:par>
                          <p:cTn id="71" fill="hold">
                            <p:stCondLst>
                              <p:cond delay="4500"/>
                            </p:stCondLst>
                            <p:childTnLst>
                              <p:par>
                                <p:cTn id="72" presetID="10" presetClass="emph" presetSubtype="0" fill="hold" grpId="1" nodeType="afterEffect">
                                  <p:stCondLst>
                                    <p:cond delay="0"/>
                                  </p:stCondLst>
                                  <p:childTnLst>
                                    <p:anim calcmode="discrete" valueType="str">
                                      <p:cBhvr override="childStyle">
                                        <p:cTn id="73" dur="2000" fill="hold"/>
                                        <p:tgtEl>
                                          <p:spTgt spid="7"/>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0" grpId="0"/>
      <p:bldP spid="48131" grpId="0" build="p" bldLvl="2"/>
      <p:bldP spid="2" grpId="0" animBg="1"/>
      <p:bldP spid="3" grpId="0" animBg="1"/>
      <p:bldP spid="7" grpId="0"/>
      <p:bldP spid="7" grpId="1"/>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A9049933-4B82-B471-5849-A585ED19D51E}"/>
            </a:ext>
          </a:extLst>
        </p:cNvPr>
        <p:cNvGrpSpPr/>
        <p:nvPr/>
      </p:nvGrpSpPr>
      <p:grpSpPr>
        <a:xfrm>
          <a:off x="0" y="0"/>
          <a:ext cx="0" cy="0"/>
          <a:chOff x="0" y="0"/>
          <a:chExt cx="0" cy="0"/>
        </a:xfrm>
      </p:grpSpPr>
      <p:sp>
        <p:nvSpPr>
          <p:cNvPr id="625666" name="Rectangle 2">
            <a:extLst>
              <a:ext uri="{FF2B5EF4-FFF2-40B4-BE49-F238E27FC236}">
                <a16:creationId xmlns:a16="http://schemas.microsoft.com/office/drawing/2014/main" id="{1373AF04-DABD-37DB-7987-3E462F3281A2}"/>
              </a:ext>
            </a:extLst>
          </p:cNvPr>
          <p:cNvSpPr>
            <a:spLocks noGrp="1" noChangeArrowheads="1"/>
          </p:cNvSpPr>
          <p:nvPr>
            <p:ph type="title"/>
          </p:nvPr>
        </p:nvSpPr>
        <p:spPr>
          <a:xfrm>
            <a:off x="0" y="228600"/>
            <a:ext cx="8839200" cy="914400"/>
          </a:xfrm>
        </p:spPr>
        <p:txBody>
          <a:bodyPr/>
          <a:lstStyle/>
          <a:p>
            <a:pPr marL="1143000" indent="-1143000"/>
            <a:r>
              <a:rPr lang="en-US" altLang="en-US" sz="3200" b="1" dirty="0">
                <a:solidFill>
                  <a:srgbClr val="0070C0"/>
                </a:solidFill>
                <a:effectLst>
                  <a:outerShdw blurRad="38100" dist="38100" dir="2700000" algn="tl">
                    <a:srgbClr val="C0C0C0"/>
                  </a:outerShdw>
                </a:effectLst>
              </a:rPr>
              <a:t>Questions from Learning Logs</a:t>
            </a:r>
            <a:br>
              <a:rPr lang="en-US" altLang="en-US" sz="3200" b="1" dirty="0">
                <a:solidFill>
                  <a:srgbClr val="0070C0"/>
                </a:solidFill>
                <a:effectLst>
                  <a:outerShdw blurRad="38100" dist="38100" dir="2700000" algn="tl">
                    <a:srgbClr val="C0C0C0"/>
                  </a:outerShdw>
                </a:effectLst>
              </a:rPr>
            </a:br>
            <a:endParaRPr lang="en-US" altLang="en-US" sz="2400" b="1" dirty="0">
              <a:solidFill>
                <a:srgbClr val="0070C0"/>
              </a:solidFill>
              <a:effectLst>
                <a:outerShdw blurRad="38100" dist="38100" dir="2700000" algn="tl">
                  <a:srgbClr val="C0C0C0"/>
                </a:outerShdw>
              </a:effectLst>
            </a:endParaRPr>
          </a:p>
        </p:txBody>
      </p:sp>
      <p:sp>
        <p:nvSpPr>
          <p:cNvPr id="32771" name="Slide Number Placeholder 3">
            <a:extLst>
              <a:ext uri="{FF2B5EF4-FFF2-40B4-BE49-F238E27FC236}">
                <a16:creationId xmlns:a16="http://schemas.microsoft.com/office/drawing/2014/main" id="{A755DFAB-7A4D-3C11-E6B2-7D60B70C2DA1}"/>
              </a:ext>
            </a:extLst>
          </p:cNvPr>
          <p:cNvSpPr>
            <a:spLocks noGrp="1"/>
          </p:cNvSpPr>
          <p:nvPr>
            <p:ph type="sldNum" sz="quarter" idx="12"/>
          </p:nvPr>
        </p:nvSpPr>
        <p:spPr>
          <a:xfrm>
            <a:off x="8686800" y="6248400"/>
            <a:ext cx="381000" cy="30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l" eaLnBrk="1" hangingPunct="1"/>
            <a:fld id="{9CC05C56-A735-483C-AE13-6126512B5C13}" type="slidenum">
              <a:rPr lang="en-US" altLang="en-US" sz="1400"/>
              <a:pPr algn="l" eaLnBrk="1" hangingPunct="1"/>
              <a:t>5</a:t>
            </a:fld>
            <a:endParaRPr lang="en-US" altLang="en-US" sz="1400"/>
          </a:p>
        </p:txBody>
      </p:sp>
      <p:sp>
        <p:nvSpPr>
          <p:cNvPr id="6148" name="Content Placeholder 2">
            <a:extLst>
              <a:ext uri="{FF2B5EF4-FFF2-40B4-BE49-F238E27FC236}">
                <a16:creationId xmlns:a16="http://schemas.microsoft.com/office/drawing/2014/main" id="{EF1A66BB-1CF1-C550-629E-001A15DF20E2}"/>
              </a:ext>
            </a:extLst>
          </p:cNvPr>
          <p:cNvSpPr>
            <a:spLocks noGrp="1"/>
          </p:cNvSpPr>
          <p:nvPr>
            <p:ph idx="1"/>
          </p:nvPr>
        </p:nvSpPr>
        <p:spPr>
          <a:xfrm>
            <a:off x="76200" y="800100"/>
            <a:ext cx="9067800" cy="5524500"/>
          </a:xfrm>
        </p:spPr>
        <p:txBody>
          <a:bodyPr/>
          <a:lstStyle/>
          <a:p>
            <a:r>
              <a:rPr lang="en-US" altLang="en-US" sz="1600" b="1" dirty="0">
                <a:solidFill>
                  <a:srgbClr val="0070C0"/>
                </a:solidFill>
              </a:rPr>
              <a:t>Is it a good choice to choose someone as a manager if the person have no technical knowledge over a field (people working in the field that the person will manage)? Even if the person is a good manager.</a:t>
            </a:r>
          </a:p>
          <a:p>
            <a:r>
              <a:rPr lang="en-US" altLang="en-US" sz="1600" b="1" dirty="0">
                <a:solidFill>
                  <a:srgbClr val="0070C0"/>
                </a:solidFill>
              </a:rPr>
              <a:t>How far can you go in telling random things about your life?</a:t>
            </a:r>
          </a:p>
          <a:p>
            <a:r>
              <a:rPr lang="en-US" altLang="en-US" sz="1600" b="1" dirty="0">
                <a:solidFill>
                  <a:srgbClr val="0070C0"/>
                </a:solidFill>
              </a:rPr>
              <a:t>How to be more comfortable to give my opinions?</a:t>
            </a:r>
          </a:p>
          <a:p>
            <a:r>
              <a:rPr lang="en-US" altLang="en-US" sz="1600" b="1" dirty="0">
                <a:solidFill>
                  <a:srgbClr val="0070C0"/>
                </a:solidFill>
              </a:rPr>
              <a:t>The example if someone wants to get out of the tribe to join another, isn't it to hard to kill him for that in Ireland?</a:t>
            </a:r>
          </a:p>
          <a:p>
            <a:r>
              <a:rPr lang="en-US" altLang="en-US" sz="1600" b="1" dirty="0">
                <a:solidFill>
                  <a:srgbClr val="0070C0"/>
                </a:solidFill>
              </a:rPr>
              <a:t>Can our individual leadership style be hindered by our anxiety or stress? If a person tends to be anxious and lack self-confidence, does that limit their ability to be in leadership roles or are there solutions for them to be able to lead anyway?</a:t>
            </a:r>
          </a:p>
          <a:p>
            <a:r>
              <a:rPr lang="en-US" altLang="en-US" sz="1600" b="1" dirty="0">
                <a:solidFill>
                  <a:srgbClr val="0070C0"/>
                </a:solidFill>
              </a:rPr>
              <a:t>Is it always possible to control our emotions? Aren’t certain people using their emotional intelligence to manipulate others?</a:t>
            </a:r>
          </a:p>
          <a:p>
            <a:r>
              <a:rPr lang="en-US" altLang="en-US" sz="1600" b="1" dirty="0">
                <a:solidFill>
                  <a:srgbClr val="0070C0"/>
                </a:solidFill>
              </a:rPr>
              <a:t>What would the midterms be like?</a:t>
            </a:r>
          </a:p>
          <a:p>
            <a:r>
              <a:rPr lang="en-US" altLang="en-US" sz="1600" b="1" dirty="0">
                <a:solidFill>
                  <a:srgbClr val="0070C0"/>
                </a:solidFill>
              </a:rPr>
              <a:t>How to manage a company without taking things to seriously/lightly to avoid hurting my capital health?</a:t>
            </a:r>
          </a:p>
          <a:p>
            <a:r>
              <a:rPr lang="en-US" altLang="en-US" sz="1600" b="1" dirty="0">
                <a:solidFill>
                  <a:srgbClr val="0070C0"/>
                </a:solidFill>
              </a:rPr>
              <a:t>What I need to develop in myself to be a successful leader.</a:t>
            </a:r>
          </a:p>
          <a:p>
            <a:r>
              <a:rPr lang="en-US" altLang="en-US" sz="1600" b="1" dirty="0">
                <a:solidFill>
                  <a:srgbClr val="0070C0"/>
                </a:solidFill>
              </a:rPr>
              <a:t>What was your biggest point of cultural adaptation when moving from UK/Scotland to France? How can we adapt to and manage a new cultural situation?</a:t>
            </a:r>
          </a:p>
          <a:p>
            <a:r>
              <a:rPr lang="en-US" altLang="en-US" sz="1600" b="1" dirty="0">
                <a:solidFill>
                  <a:srgbClr val="0070C0"/>
                </a:solidFill>
              </a:rPr>
              <a:t>If there is a student who is willing to learn about Chinese culture Chinese I will help him</a:t>
            </a:r>
          </a:p>
          <a:p>
            <a:r>
              <a:rPr lang="en-US" altLang="en-US" sz="1600" b="1" dirty="0">
                <a:solidFill>
                  <a:srgbClr val="0070C0"/>
                </a:solidFill>
              </a:rPr>
              <a:t>Is diversity really a strength? Isn't it better to connect on the basis of similarity between people?</a:t>
            </a:r>
          </a:p>
          <a:p>
            <a:r>
              <a:rPr lang="en-US" altLang="en-US" sz="1600" b="1" dirty="0">
                <a:solidFill>
                  <a:srgbClr val="0070C0"/>
                </a:solidFill>
              </a:rPr>
              <a:t>How can I change the beliefs that are holding me back.</a:t>
            </a:r>
          </a:p>
          <a:p>
            <a:endParaRPr lang="en-US" altLang="en-US" sz="1600" b="1" dirty="0">
              <a:solidFill>
                <a:srgbClr val="0070C0"/>
              </a:solidFill>
            </a:endParaRPr>
          </a:p>
          <a:p>
            <a:endParaRPr lang="en-US" altLang="en-US" sz="1600" b="1" dirty="0">
              <a:solidFill>
                <a:srgbClr val="0070C0"/>
              </a:solidFill>
            </a:endParaRPr>
          </a:p>
          <a:p>
            <a:endParaRPr lang="en-US" altLang="en-US" sz="1600" b="1" dirty="0">
              <a:solidFill>
                <a:srgbClr val="0070C0"/>
              </a:solidFill>
            </a:endParaRPr>
          </a:p>
        </p:txBody>
      </p:sp>
    </p:spTree>
    <p:extLst>
      <p:ext uri="{BB962C8B-B14F-4D97-AF65-F5344CB8AC3E}">
        <p14:creationId xmlns:p14="http://schemas.microsoft.com/office/powerpoint/2010/main" val="421419801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25666"/>
                                        </p:tgtEl>
                                        <p:attrNameLst>
                                          <p:attrName>style.visibility</p:attrName>
                                        </p:attrNameLst>
                                      </p:cBhvr>
                                      <p:to>
                                        <p:strVal val="visible"/>
                                      </p:to>
                                    </p:set>
                                    <p:animEffect transition="in" filter="wipe(left)">
                                      <p:cBhvr>
                                        <p:cTn id="7" dur="500"/>
                                        <p:tgtEl>
                                          <p:spTgt spid="6256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5666"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1676400" y="838200"/>
            <a:ext cx="5467350" cy="923925"/>
          </a:xfrm>
          <a:prstGeom prst="rect">
            <a:avLst/>
          </a:prstGeom>
          <a:noFill/>
          <a:ln w="9525">
            <a:noFill/>
            <a:miter lim="800000"/>
            <a:headEnd/>
            <a:tailEnd/>
          </a:ln>
        </p:spPr>
        <p:txBody>
          <a:bodyPr wrap="none">
            <a:spAutoFit/>
          </a:bodyPr>
          <a:lstStyle/>
          <a:p>
            <a:pPr>
              <a:defRPr/>
            </a:pPr>
            <a:r>
              <a:rPr lang="en-GB" sz="5400" dirty="0">
                <a:solidFill>
                  <a:srgbClr val="660066"/>
                </a:solidFill>
                <a:effectLst>
                  <a:outerShdw blurRad="38100" dist="38100" dir="2700000" algn="tl">
                    <a:srgbClr val="000000">
                      <a:alpha val="43137"/>
                    </a:srgbClr>
                  </a:outerShdw>
                </a:effectLst>
                <a:latin typeface="Century Gothic" pitchFamily="34" charset="0"/>
              </a:rPr>
              <a:t>S                       N</a:t>
            </a:r>
          </a:p>
        </p:txBody>
      </p:sp>
      <p:sp>
        <p:nvSpPr>
          <p:cNvPr id="46083" name="Line 3"/>
          <p:cNvSpPr>
            <a:spLocks noChangeShapeType="1"/>
          </p:cNvSpPr>
          <p:nvPr/>
        </p:nvSpPr>
        <p:spPr bwMode="auto">
          <a:xfrm>
            <a:off x="4775200" y="1352550"/>
            <a:ext cx="0" cy="5486400"/>
          </a:xfrm>
          <a:prstGeom prst="line">
            <a:avLst/>
          </a:prstGeom>
          <a:noFill/>
          <a:ln w="9525">
            <a:solidFill>
              <a:srgbClr val="003300"/>
            </a:solidFill>
            <a:prstDash val="sysDot"/>
            <a:round/>
            <a:headEnd/>
            <a:tailEnd/>
          </a:ln>
        </p:spPr>
        <p:txBody>
          <a:bodyPr wrap="none" anchor="ctr">
            <a:prstTxWarp prst="textNoShape">
              <a:avLst/>
            </a:prstTxWarp>
          </a:bodyPr>
          <a:lstStyle/>
          <a:p>
            <a:endParaRPr lang="en-US"/>
          </a:p>
        </p:txBody>
      </p:sp>
      <p:sp>
        <p:nvSpPr>
          <p:cNvPr id="46084" name="Text Box 4"/>
          <p:cNvSpPr txBox="1">
            <a:spLocks noChangeArrowheads="1"/>
          </p:cNvSpPr>
          <p:nvPr/>
        </p:nvSpPr>
        <p:spPr bwMode="auto">
          <a:xfrm>
            <a:off x="1423988" y="1840397"/>
            <a:ext cx="2198038" cy="4789003"/>
          </a:xfrm>
          <a:prstGeom prst="rect">
            <a:avLst/>
          </a:prstGeom>
          <a:noFill/>
          <a:ln w="9525">
            <a:noFill/>
            <a:miter lim="800000"/>
            <a:headEnd/>
            <a:tailEnd/>
          </a:ln>
        </p:spPr>
        <p:txBody>
          <a:bodyPr wrap="none">
            <a:prstTxWarp prst="textNoShape">
              <a:avLst/>
            </a:prstTxWarp>
            <a:spAutoFit/>
          </a:bodyPr>
          <a:lstStyle/>
          <a:p>
            <a:pPr>
              <a:lnSpc>
                <a:spcPct val="90000"/>
              </a:lnSpc>
              <a:spcBef>
                <a:spcPct val="10000"/>
              </a:spcBef>
            </a:pPr>
            <a:r>
              <a:rPr lang="en-GB" sz="2800" b="1" u="sng" dirty="0">
                <a:solidFill>
                  <a:srgbClr val="C00000"/>
                </a:solidFill>
                <a:effectLst>
                  <a:outerShdw blurRad="38100" dist="38100" dir="2700000" algn="tl">
                    <a:srgbClr val="000000">
                      <a:alpha val="43137"/>
                    </a:srgbClr>
                  </a:outerShdw>
                </a:effectLst>
                <a:latin typeface="Century Gothic" pitchFamily="-1" charset="0"/>
              </a:rPr>
              <a:t>S</a:t>
            </a:r>
            <a:r>
              <a:rPr lang="en-GB" sz="2800" u="sng" dirty="0">
                <a:solidFill>
                  <a:srgbClr val="003300"/>
                </a:solidFill>
                <a:latin typeface="Century Gothic" pitchFamily="-1" charset="0"/>
              </a:rPr>
              <a:t>ensing</a:t>
            </a:r>
          </a:p>
          <a:p>
            <a:pPr>
              <a:lnSpc>
                <a:spcPct val="90000"/>
              </a:lnSpc>
              <a:spcBef>
                <a:spcPct val="10000"/>
              </a:spcBef>
            </a:pPr>
            <a:r>
              <a:rPr lang="en-GB" sz="2800" dirty="0">
                <a:solidFill>
                  <a:srgbClr val="003300"/>
                </a:solidFill>
                <a:latin typeface="Century Gothic" pitchFamily="-1" charset="0"/>
              </a:rPr>
              <a:t>Details</a:t>
            </a:r>
          </a:p>
          <a:p>
            <a:pPr>
              <a:lnSpc>
                <a:spcPct val="90000"/>
              </a:lnSpc>
              <a:spcBef>
                <a:spcPct val="10000"/>
              </a:spcBef>
            </a:pPr>
            <a:r>
              <a:rPr lang="en-GB" sz="2800" dirty="0">
                <a:solidFill>
                  <a:srgbClr val="003300"/>
                </a:solidFill>
                <a:latin typeface="Century Gothic" pitchFamily="-1" charset="0"/>
              </a:rPr>
              <a:t>Present</a:t>
            </a:r>
          </a:p>
          <a:p>
            <a:pPr>
              <a:lnSpc>
                <a:spcPct val="90000"/>
              </a:lnSpc>
              <a:spcBef>
                <a:spcPct val="10000"/>
              </a:spcBef>
            </a:pPr>
            <a:r>
              <a:rPr lang="en-GB" sz="2800" dirty="0">
                <a:solidFill>
                  <a:srgbClr val="003300"/>
                </a:solidFill>
                <a:latin typeface="Century Gothic" pitchFamily="-1" charset="0"/>
              </a:rPr>
              <a:t>Practical</a:t>
            </a:r>
          </a:p>
          <a:p>
            <a:pPr>
              <a:lnSpc>
                <a:spcPct val="90000"/>
              </a:lnSpc>
              <a:spcBef>
                <a:spcPct val="10000"/>
              </a:spcBef>
            </a:pPr>
            <a:r>
              <a:rPr lang="en-GB" sz="2800" dirty="0">
                <a:solidFill>
                  <a:srgbClr val="003300"/>
                </a:solidFill>
                <a:latin typeface="Century Gothic" pitchFamily="-1" charset="0"/>
              </a:rPr>
              <a:t>Facts</a:t>
            </a:r>
          </a:p>
          <a:p>
            <a:pPr>
              <a:lnSpc>
                <a:spcPct val="90000"/>
              </a:lnSpc>
              <a:spcBef>
                <a:spcPct val="10000"/>
              </a:spcBef>
            </a:pPr>
            <a:r>
              <a:rPr lang="en-GB" sz="2800" dirty="0">
                <a:solidFill>
                  <a:srgbClr val="003300"/>
                </a:solidFill>
                <a:latin typeface="Century Gothic" pitchFamily="-1" charset="0"/>
              </a:rPr>
              <a:t>Sequential</a:t>
            </a:r>
          </a:p>
          <a:p>
            <a:pPr>
              <a:lnSpc>
                <a:spcPct val="90000"/>
              </a:lnSpc>
              <a:spcBef>
                <a:spcPct val="10000"/>
              </a:spcBef>
            </a:pPr>
            <a:r>
              <a:rPr lang="en-GB" sz="2800" dirty="0">
                <a:solidFill>
                  <a:srgbClr val="003300"/>
                </a:solidFill>
                <a:latin typeface="Century Gothic" pitchFamily="-1" charset="0"/>
              </a:rPr>
              <a:t>Directions</a:t>
            </a:r>
          </a:p>
          <a:p>
            <a:pPr>
              <a:lnSpc>
                <a:spcPct val="90000"/>
              </a:lnSpc>
              <a:spcBef>
                <a:spcPct val="10000"/>
              </a:spcBef>
            </a:pPr>
            <a:r>
              <a:rPr lang="en-GB" sz="2800" dirty="0">
                <a:solidFill>
                  <a:srgbClr val="003300"/>
                </a:solidFill>
                <a:latin typeface="Century Gothic" pitchFamily="-1" charset="0"/>
              </a:rPr>
              <a:t>Repetition</a:t>
            </a:r>
          </a:p>
          <a:p>
            <a:pPr>
              <a:lnSpc>
                <a:spcPct val="90000"/>
              </a:lnSpc>
              <a:spcBef>
                <a:spcPct val="10000"/>
              </a:spcBef>
            </a:pPr>
            <a:r>
              <a:rPr lang="en-GB" sz="2800" dirty="0">
                <a:solidFill>
                  <a:srgbClr val="003300"/>
                </a:solidFill>
                <a:latin typeface="Century Gothic" pitchFamily="-1" charset="0"/>
              </a:rPr>
              <a:t>Enjoyment</a:t>
            </a:r>
          </a:p>
          <a:p>
            <a:pPr>
              <a:lnSpc>
                <a:spcPct val="90000"/>
              </a:lnSpc>
              <a:spcBef>
                <a:spcPct val="10000"/>
              </a:spcBef>
            </a:pPr>
            <a:r>
              <a:rPr lang="en-GB" sz="2800" dirty="0">
                <a:solidFill>
                  <a:srgbClr val="003300"/>
                </a:solidFill>
                <a:latin typeface="Century Gothic" pitchFamily="-1" charset="0"/>
              </a:rPr>
              <a:t>Perspiration</a:t>
            </a:r>
          </a:p>
          <a:p>
            <a:pPr>
              <a:lnSpc>
                <a:spcPct val="90000"/>
              </a:lnSpc>
              <a:spcBef>
                <a:spcPct val="10000"/>
              </a:spcBef>
            </a:pPr>
            <a:r>
              <a:rPr lang="en-GB" sz="2800" dirty="0">
                <a:solidFill>
                  <a:srgbClr val="003300"/>
                </a:solidFill>
                <a:latin typeface="Century Gothic" pitchFamily="-1" charset="0"/>
              </a:rPr>
              <a:t>Conserve</a:t>
            </a:r>
          </a:p>
        </p:txBody>
      </p:sp>
      <p:sp>
        <p:nvSpPr>
          <p:cNvPr id="46085" name="Text Box 5"/>
          <p:cNvSpPr txBox="1">
            <a:spLocks noChangeArrowheads="1"/>
          </p:cNvSpPr>
          <p:nvPr/>
        </p:nvSpPr>
        <p:spPr bwMode="auto">
          <a:xfrm>
            <a:off x="5775325" y="1752600"/>
            <a:ext cx="2308645" cy="4789003"/>
          </a:xfrm>
          <a:prstGeom prst="rect">
            <a:avLst/>
          </a:prstGeom>
          <a:noFill/>
          <a:ln w="9525">
            <a:noFill/>
            <a:miter lim="800000"/>
            <a:headEnd/>
            <a:tailEnd/>
          </a:ln>
        </p:spPr>
        <p:txBody>
          <a:bodyPr wrap="none">
            <a:prstTxWarp prst="textNoShape">
              <a:avLst/>
            </a:prstTxWarp>
            <a:spAutoFit/>
          </a:bodyPr>
          <a:lstStyle/>
          <a:p>
            <a:pPr>
              <a:lnSpc>
                <a:spcPct val="90000"/>
              </a:lnSpc>
              <a:spcBef>
                <a:spcPct val="10000"/>
              </a:spcBef>
            </a:pPr>
            <a:r>
              <a:rPr lang="en-GB" sz="2800" u="sng" dirty="0">
                <a:solidFill>
                  <a:srgbClr val="003300"/>
                </a:solidFill>
                <a:latin typeface="Century Gothic" pitchFamily="-1" charset="0"/>
              </a:rPr>
              <a:t>i</a:t>
            </a:r>
            <a:r>
              <a:rPr lang="en-GB" sz="2800" b="1" u="sng" dirty="0">
                <a:solidFill>
                  <a:srgbClr val="C00000"/>
                </a:solidFill>
                <a:effectLst>
                  <a:outerShdw blurRad="38100" dist="38100" dir="2700000" algn="tl">
                    <a:srgbClr val="000000">
                      <a:alpha val="43137"/>
                    </a:srgbClr>
                  </a:outerShdw>
                </a:effectLst>
                <a:latin typeface="Century Gothic" pitchFamily="-1" charset="0"/>
              </a:rPr>
              <a:t>N</a:t>
            </a:r>
            <a:r>
              <a:rPr lang="en-GB" sz="2800" u="sng" dirty="0">
                <a:solidFill>
                  <a:srgbClr val="003300"/>
                </a:solidFill>
                <a:latin typeface="Century Gothic" pitchFamily="-1" charset="0"/>
              </a:rPr>
              <a:t>tuition</a:t>
            </a:r>
          </a:p>
          <a:p>
            <a:pPr>
              <a:lnSpc>
                <a:spcPct val="90000"/>
              </a:lnSpc>
              <a:spcBef>
                <a:spcPct val="10000"/>
              </a:spcBef>
            </a:pPr>
            <a:r>
              <a:rPr lang="en-GB" sz="2800" dirty="0">
                <a:solidFill>
                  <a:srgbClr val="003300"/>
                </a:solidFill>
                <a:latin typeface="Century Gothic" pitchFamily="-1" charset="0"/>
              </a:rPr>
              <a:t>Patterns</a:t>
            </a:r>
          </a:p>
          <a:p>
            <a:pPr>
              <a:lnSpc>
                <a:spcPct val="90000"/>
              </a:lnSpc>
              <a:spcBef>
                <a:spcPct val="10000"/>
              </a:spcBef>
            </a:pPr>
            <a:r>
              <a:rPr lang="en-GB" sz="2800" dirty="0">
                <a:solidFill>
                  <a:srgbClr val="003300"/>
                </a:solidFill>
                <a:latin typeface="Century Gothic" pitchFamily="-1" charset="0"/>
              </a:rPr>
              <a:t>Future</a:t>
            </a:r>
          </a:p>
          <a:p>
            <a:pPr>
              <a:lnSpc>
                <a:spcPct val="90000"/>
              </a:lnSpc>
              <a:spcBef>
                <a:spcPct val="10000"/>
              </a:spcBef>
            </a:pPr>
            <a:r>
              <a:rPr lang="en-GB" sz="2800" dirty="0">
                <a:solidFill>
                  <a:srgbClr val="003300"/>
                </a:solidFill>
                <a:latin typeface="Century Gothic" pitchFamily="-1" charset="0"/>
              </a:rPr>
              <a:t>Imaginative</a:t>
            </a:r>
          </a:p>
          <a:p>
            <a:pPr>
              <a:lnSpc>
                <a:spcPct val="90000"/>
              </a:lnSpc>
              <a:spcBef>
                <a:spcPct val="10000"/>
              </a:spcBef>
            </a:pPr>
            <a:r>
              <a:rPr lang="en-GB" sz="2800" dirty="0">
                <a:solidFill>
                  <a:srgbClr val="003300"/>
                </a:solidFill>
                <a:latin typeface="Century Gothic" pitchFamily="-1" charset="0"/>
              </a:rPr>
              <a:t>Innovations</a:t>
            </a:r>
          </a:p>
          <a:p>
            <a:pPr>
              <a:lnSpc>
                <a:spcPct val="90000"/>
              </a:lnSpc>
              <a:spcBef>
                <a:spcPct val="10000"/>
              </a:spcBef>
            </a:pPr>
            <a:r>
              <a:rPr lang="en-GB" sz="2800" dirty="0">
                <a:solidFill>
                  <a:srgbClr val="003300"/>
                </a:solidFill>
                <a:latin typeface="Century Gothic" pitchFamily="-1" charset="0"/>
              </a:rPr>
              <a:t>Random</a:t>
            </a:r>
          </a:p>
          <a:p>
            <a:pPr>
              <a:lnSpc>
                <a:spcPct val="90000"/>
              </a:lnSpc>
              <a:spcBef>
                <a:spcPct val="10000"/>
              </a:spcBef>
            </a:pPr>
            <a:r>
              <a:rPr lang="en-GB" sz="2800" dirty="0">
                <a:solidFill>
                  <a:srgbClr val="003300"/>
                </a:solidFill>
                <a:latin typeface="Century Gothic" pitchFamily="-1" charset="0"/>
              </a:rPr>
              <a:t>Hunches</a:t>
            </a:r>
          </a:p>
          <a:p>
            <a:pPr>
              <a:lnSpc>
                <a:spcPct val="90000"/>
              </a:lnSpc>
              <a:spcBef>
                <a:spcPct val="10000"/>
              </a:spcBef>
            </a:pPr>
            <a:r>
              <a:rPr lang="en-GB" sz="2800" dirty="0">
                <a:solidFill>
                  <a:srgbClr val="003300"/>
                </a:solidFill>
                <a:latin typeface="Century Gothic" pitchFamily="-1" charset="0"/>
              </a:rPr>
              <a:t>Variety</a:t>
            </a:r>
          </a:p>
          <a:p>
            <a:pPr>
              <a:lnSpc>
                <a:spcPct val="90000"/>
              </a:lnSpc>
              <a:spcBef>
                <a:spcPct val="10000"/>
              </a:spcBef>
            </a:pPr>
            <a:r>
              <a:rPr lang="en-GB" sz="2800" dirty="0">
                <a:solidFill>
                  <a:srgbClr val="003300"/>
                </a:solidFill>
                <a:latin typeface="Century Gothic" pitchFamily="-1" charset="0"/>
              </a:rPr>
              <a:t>Anticipation</a:t>
            </a:r>
          </a:p>
          <a:p>
            <a:pPr>
              <a:lnSpc>
                <a:spcPct val="90000"/>
              </a:lnSpc>
              <a:spcBef>
                <a:spcPct val="10000"/>
              </a:spcBef>
            </a:pPr>
            <a:r>
              <a:rPr lang="en-GB" sz="2800" dirty="0">
                <a:solidFill>
                  <a:srgbClr val="003300"/>
                </a:solidFill>
                <a:latin typeface="Century Gothic" pitchFamily="-1" charset="0"/>
              </a:rPr>
              <a:t>Inspiration</a:t>
            </a:r>
          </a:p>
          <a:p>
            <a:pPr>
              <a:lnSpc>
                <a:spcPct val="90000"/>
              </a:lnSpc>
              <a:spcBef>
                <a:spcPct val="10000"/>
              </a:spcBef>
            </a:pPr>
            <a:r>
              <a:rPr lang="en-GB" sz="2800" dirty="0">
                <a:solidFill>
                  <a:srgbClr val="003300"/>
                </a:solidFill>
                <a:latin typeface="Century Gothic" pitchFamily="-1" charset="0"/>
              </a:rPr>
              <a:t>Change</a:t>
            </a:r>
          </a:p>
        </p:txBody>
      </p:sp>
      <p:sp>
        <p:nvSpPr>
          <p:cNvPr id="41990" name="Rectangle 6"/>
          <p:cNvSpPr>
            <a:spLocks noChangeArrowheads="1"/>
          </p:cNvSpPr>
          <p:nvPr/>
        </p:nvSpPr>
        <p:spPr bwMode="auto">
          <a:xfrm>
            <a:off x="609600" y="228600"/>
            <a:ext cx="7924800" cy="628650"/>
          </a:xfrm>
          <a:prstGeom prst="rect">
            <a:avLst/>
          </a:prstGeom>
          <a:noFill/>
          <a:ln w="9525">
            <a:noFill/>
            <a:miter lim="800000"/>
            <a:headEnd/>
            <a:tailEnd/>
          </a:ln>
        </p:spPr>
        <p:txBody>
          <a:bodyPr wrap="none" anchor="ctr"/>
          <a:lstStyle/>
          <a:p>
            <a:pPr>
              <a:defRPr/>
            </a:pPr>
            <a:r>
              <a:rPr lang="en-GB" sz="5400" dirty="0">
                <a:solidFill>
                  <a:srgbClr val="660066"/>
                </a:solidFill>
                <a:effectLst>
                  <a:outerShdw blurRad="38100" dist="38100" dir="2700000" algn="tl">
                    <a:srgbClr val="C0C0C0"/>
                  </a:outerShdw>
                </a:effectLst>
                <a:latin typeface="Century Gothic" pitchFamily="34" charset="0"/>
              </a:rPr>
              <a:t>Which one is your gift?</a:t>
            </a:r>
          </a:p>
        </p:txBody>
      </p:sp>
      <p:sp>
        <p:nvSpPr>
          <p:cNvPr id="46087" name="Espace réservé du numéro de diapositive 28"/>
          <p:cNvSpPr>
            <a:spLocks noGrp="1"/>
          </p:cNvSpPr>
          <p:nvPr>
            <p:ph type="sldNum" sz="quarter" idx="12"/>
          </p:nvPr>
        </p:nvSpPr>
        <p:spPr>
          <a:xfrm>
            <a:off x="8534400" y="6248400"/>
            <a:ext cx="381000" cy="476250"/>
          </a:xfrm>
          <a:noFill/>
        </p:spPr>
        <p:txBody>
          <a:bodyPr/>
          <a:lstStyle/>
          <a:p>
            <a:fld id="{387883EC-F733-134B-B1CB-91F2415D0CFC}" type="slidenum">
              <a:rPr lang="en-US"/>
              <a:pPr/>
              <a:t>50</a:t>
            </a:fld>
            <a:endParaRPr lang="en-US"/>
          </a:p>
        </p:txBody>
      </p:sp>
      <p:sp>
        <p:nvSpPr>
          <p:cNvPr id="8" name="Rectangle 7"/>
          <p:cNvSpPr/>
          <p:nvPr/>
        </p:nvSpPr>
        <p:spPr>
          <a:xfrm>
            <a:off x="838200" y="6472535"/>
            <a:ext cx="8305800" cy="461665"/>
          </a:xfrm>
          <a:prstGeom prst="rect">
            <a:avLst/>
          </a:prstGeom>
        </p:spPr>
        <p:txBody>
          <a:bodyPr wrap="square">
            <a:spAutoFit/>
          </a:bodyPr>
          <a:lstStyle/>
          <a:p>
            <a:r>
              <a:rPr lang="en-US" dirty="0">
                <a:hlinkClick r:id="rId3"/>
              </a:rPr>
              <a:t>https://www.youtube.com/watch?v=V52NSf1ccOg</a:t>
            </a:r>
            <a:r>
              <a:rPr lang="en-US" dirty="0"/>
              <a:t> </a:t>
            </a:r>
          </a:p>
        </p:txBody>
      </p:sp>
    </p:spTree>
    <p:extLst>
      <p:ext uri="{BB962C8B-B14F-4D97-AF65-F5344CB8AC3E}">
        <p14:creationId xmlns:p14="http://schemas.microsoft.com/office/powerpoint/2010/main" val="1776370006"/>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ChangeArrowheads="1"/>
          </p:cNvSpPr>
          <p:nvPr/>
        </p:nvSpPr>
        <p:spPr bwMode="auto">
          <a:xfrm>
            <a:off x="561975" y="227013"/>
            <a:ext cx="2343150" cy="312737"/>
          </a:xfrm>
          <a:prstGeom prst="rect">
            <a:avLst/>
          </a:prstGeom>
          <a:noFill/>
          <a:ln w="9525">
            <a:noFill/>
            <a:miter lim="800000"/>
            <a:headEnd/>
            <a:tailEnd/>
          </a:ln>
        </p:spPr>
        <p:txBody>
          <a:bodyPr wrap="none" anchor="ctr">
            <a:prstTxWarp prst="textNoShape">
              <a:avLst/>
            </a:prstTxWarp>
          </a:bodyPr>
          <a:lstStyle/>
          <a:p>
            <a:endParaRPr lang="en-US"/>
          </a:p>
        </p:txBody>
      </p:sp>
      <p:grpSp>
        <p:nvGrpSpPr>
          <p:cNvPr id="2" name="Group 16"/>
          <p:cNvGrpSpPr>
            <a:grpSpLocks/>
          </p:cNvGrpSpPr>
          <p:nvPr/>
        </p:nvGrpSpPr>
        <p:grpSpPr bwMode="auto">
          <a:xfrm>
            <a:off x="369888" y="2400300"/>
            <a:ext cx="8482013" cy="3693961"/>
            <a:chOff x="399280" y="2400981"/>
            <a:chExt cx="9190127" cy="3693953"/>
          </a:xfrm>
        </p:grpSpPr>
        <p:sp>
          <p:nvSpPr>
            <p:cNvPr id="48134" name="Rectangle 4"/>
            <p:cNvSpPr>
              <a:spLocks noChangeArrowheads="1"/>
            </p:cNvSpPr>
            <p:nvPr/>
          </p:nvSpPr>
          <p:spPr bwMode="auto">
            <a:xfrm>
              <a:off x="399280" y="2418352"/>
              <a:ext cx="2279650" cy="3338472"/>
            </a:xfrm>
            <a:prstGeom prst="rect">
              <a:avLst/>
            </a:prstGeom>
            <a:noFill/>
            <a:ln w="9525">
              <a:noFill/>
              <a:miter lim="800000"/>
              <a:headEnd/>
              <a:tailEnd/>
            </a:ln>
          </p:spPr>
          <p:txBody>
            <a:bodyPr lIns="92075" tIns="46038" rIns="92075" bIns="46038">
              <a:prstTxWarp prst="textNoShape">
                <a:avLst/>
              </a:prstTxWarp>
              <a:spAutoFit/>
            </a:bodyPr>
            <a:lstStyle/>
            <a:p>
              <a:pPr>
                <a:lnSpc>
                  <a:spcPct val="90000"/>
                </a:lnSpc>
                <a:spcBef>
                  <a:spcPct val="15000"/>
                </a:spcBef>
              </a:pPr>
              <a:r>
                <a:rPr lang="en-GB" sz="4000" dirty="0">
                  <a:latin typeface="Century Gothic" pitchFamily="-1" charset="0"/>
                </a:rPr>
                <a:t>S</a:t>
              </a:r>
              <a:r>
                <a:rPr lang="en-GB" sz="2800" dirty="0">
                  <a:latin typeface="Century Gothic" pitchFamily="-1" charset="0"/>
                </a:rPr>
                <a:t>ensing</a:t>
              </a:r>
            </a:p>
            <a:p>
              <a:pPr>
                <a:lnSpc>
                  <a:spcPct val="90000"/>
                </a:lnSpc>
                <a:spcBef>
                  <a:spcPct val="15000"/>
                </a:spcBef>
              </a:pPr>
              <a:r>
                <a:rPr lang="en-GB" sz="2000" dirty="0">
                  <a:latin typeface="Century Gothic" pitchFamily="-1" charset="0"/>
                </a:rPr>
                <a:t>Works with known facts</a:t>
              </a:r>
            </a:p>
            <a:p>
              <a:pPr>
                <a:lnSpc>
                  <a:spcPct val="90000"/>
                </a:lnSpc>
                <a:spcBef>
                  <a:spcPct val="15000"/>
                </a:spcBef>
              </a:pPr>
              <a:endParaRPr lang="en-GB" dirty="0">
                <a:latin typeface="Century Gothic" pitchFamily="-1" charset="0"/>
              </a:endParaRPr>
            </a:p>
            <a:p>
              <a:pPr>
                <a:lnSpc>
                  <a:spcPct val="90000"/>
                </a:lnSpc>
                <a:spcBef>
                  <a:spcPct val="15000"/>
                </a:spcBef>
              </a:pPr>
              <a:r>
                <a:rPr lang="en-GB" sz="4000" b="1" dirty="0">
                  <a:solidFill>
                    <a:srgbClr val="0070C0"/>
                  </a:solidFill>
                  <a:latin typeface="Century Gothic" pitchFamily="-1" charset="0"/>
                </a:rPr>
                <a:t>T</a:t>
              </a:r>
              <a:r>
                <a:rPr lang="en-GB" sz="2800" b="1" dirty="0">
                  <a:solidFill>
                    <a:srgbClr val="0070C0"/>
                  </a:solidFill>
                  <a:latin typeface="Century Gothic" pitchFamily="-1" charset="0"/>
                </a:rPr>
                <a:t>hinking</a:t>
              </a:r>
            </a:p>
            <a:p>
              <a:pPr>
                <a:lnSpc>
                  <a:spcPct val="90000"/>
                </a:lnSpc>
                <a:spcBef>
                  <a:spcPct val="15000"/>
                </a:spcBef>
              </a:pPr>
              <a:r>
                <a:rPr lang="en-GB" sz="2000" dirty="0">
                  <a:latin typeface="Century Gothic" pitchFamily="-1" charset="0"/>
                </a:rPr>
                <a:t>Bases decisions on impersonal analysis and  logic</a:t>
              </a:r>
            </a:p>
          </p:txBody>
        </p:sp>
        <p:sp>
          <p:nvSpPr>
            <p:cNvPr id="48135" name="Rectangle 5"/>
            <p:cNvSpPr>
              <a:spLocks noChangeArrowheads="1"/>
            </p:cNvSpPr>
            <p:nvPr/>
          </p:nvSpPr>
          <p:spPr bwMode="auto">
            <a:xfrm>
              <a:off x="7511609" y="2400981"/>
              <a:ext cx="2077798" cy="3693953"/>
            </a:xfrm>
            <a:prstGeom prst="rect">
              <a:avLst/>
            </a:prstGeom>
            <a:noFill/>
            <a:ln w="9525">
              <a:noFill/>
              <a:miter lim="800000"/>
              <a:headEnd/>
              <a:tailEnd/>
            </a:ln>
          </p:spPr>
          <p:txBody>
            <a:bodyPr wrap="square" lIns="92075" tIns="46038" rIns="92075" bIns="46038">
              <a:prstTxWarp prst="textNoShape">
                <a:avLst/>
              </a:prstTxWarp>
              <a:spAutoFit/>
            </a:bodyPr>
            <a:lstStyle/>
            <a:p>
              <a:pPr algn="r">
                <a:lnSpc>
                  <a:spcPct val="90000"/>
                </a:lnSpc>
                <a:spcBef>
                  <a:spcPct val="15000"/>
                </a:spcBef>
              </a:pPr>
              <a:r>
                <a:rPr lang="en-GB" sz="2800" dirty="0">
                  <a:latin typeface="Century Gothic" pitchFamily="-1" charset="0"/>
                </a:rPr>
                <a:t>I</a:t>
              </a:r>
              <a:r>
                <a:rPr lang="en-GB" sz="4000" dirty="0">
                  <a:latin typeface="Century Gothic" pitchFamily="-1" charset="0"/>
                </a:rPr>
                <a:t>N</a:t>
              </a:r>
              <a:r>
                <a:rPr lang="en-GB" sz="2800" dirty="0">
                  <a:latin typeface="Century Gothic" pitchFamily="-1" charset="0"/>
                </a:rPr>
                <a:t>tuition</a:t>
              </a:r>
            </a:p>
            <a:p>
              <a:pPr algn="r">
                <a:lnSpc>
                  <a:spcPct val="90000"/>
                </a:lnSpc>
                <a:spcBef>
                  <a:spcPct val="15000"/>
                </a:spcBef>
              </a:pPr>
              <a:r>
                <a:rPr lang="en-GB" sz="2000" dirty="0">
                  <a:latin typeface="Century Gothic" pitchFamily="-1" charset="0"/>
                </a:rPr>
                <a:t>Looks for possibilities &amp; relationships</a:t>
              </a:r>
            </a:p>
            <a:p>
              <a:pPr algn="r">
                <a:lnSpc>
                  <a:spcPct val="90000"/>
                </a:lnSpc>
                <a:spcBef>
                  <a:spcPct val="15000"/>
                </a:spcBef>
              </a:pPr>
              <a:endParaRPr lang="en-GB" sz="1200" dirty="0">
                <a:latin typeface="Century Gothic" pitchFamily="-1" charset="0"/>
              </a:endParaRPr>
            </a:p>
            <a:p>
              <a:pPr>
                <a:lnSpc>
                  <a:spcPct val="90000"/>
                </a:lnSpc>
                <a:spcBef>
                  <a:spcPct val="15000"/>
                </a:spcBef>
              </a:pPr>
              <a:r>
                <a:rPr lang="en-GB" sz="4000" dirty="0">
                  <a:latin typeface="Century Gothic" pitchFamily="-1" charset="0"/>
                </a:rPr>
                <a:t> </a:t>
              </a:r>
              <a:r>
                <a:rPr lang="en-GB" sz="4000" b="1" dirty="0">
                  <a:solidFill>
                    <a:srgbClr val="0070C0"/>
                  </a:solidFill>
                  <a:latin typeface="Century Gothic" pitchFamily="-1" charset="0"/>
                </a:rPr>
                <a:t>F</a:t>
              </a:r>
              <a:r>
                <a:rPr lang="en-GB" sz="2800" b="1" dirty="0">
                  <a:solidFill>
                    <a:srgbClr val="0070C0"/>
                  </a:solidFill>
                  <a:latin typeface="Century Gothic" pitchFamily="-1" charset="0"/>
                </a:rPr>
                <a:t>eeling</a:t>
              </a:r>
            </a:p>
            <a:p>
              <a:pPr algn="r">
                <a:lnSpc>
                  <a:spcPct val="90000"/>
                </a:lnSpc>
                <a:spcBef>
                  <a:spcPct val="15000"/>
                </a:spcBef>
              </a:pPr>
              <a:r>
                <a:rPr lang="en-GB" sz="2000" dirty="0">
                  <a:latin typeface="Century Gothic" pitchFamily="-1" charset="0"/>
                </a:rPr>
                <a:t>Bases decisions </a:t>
              </a:r>
            </a:p>
            <a:p>
              <a:pPr algn="r">
                <a:lnSpc>
                  <a:spcPct val="90000"/>
                </a:lnSpc>
                <a:spcBef>
                  <a:spcPct val="15000"/>
                </a:spcBef>
              </a:pPr>
              <a:r>
                <a:rPr lang="en-GB" sz="2000" dirty="0">
                  <a:latin typeface="Century Gothic" pitchFamily="-1" charset="0"/>
                </a:rPr>
                <a:t>on personal values</a:t>
              </a:r>
            </a:p>
          </p:txBody>
        </p:sp>
        <p:grpSp>
          <p:nvGrpSpPr>
            <p:cNvPr id="48136" name="Group 6"/>
            <p:cNvGrpSpPr>
              <a:grpSpLocks/>
            </p:cNvGrpSpPr>
            <p:nvPr/>
          </p:nvGrpSpPr>
          <p:grpSpPr bwMode="auto">
            <a:xfrm>
              <a:off x="2095500" y="2671763"/>
              <a:ext cx="5815013" cy="255587"/>
              <a:chOff x="1180" y="1469"/>
              <a:chExt cx="3664" cy="161"/>
            </a:xfrm>
          </p:grpSpPr>
          <p:sp>
            <p:nvSpPr>
              <p:cNvPr id="48143" name="Line 7"/>
              <p:cNvSpPr>
                <a:spLocks noChangeShapeType="1"/>
              </p:cNvSpPr>
              <p:nvPr/>
            </p:nvSpPr>
            <p:spPr bwMode="auto">
              <a:xfrm>
                <a:off x="3017" y="1548"/>
                <a:ext cx="1827" cy="0"/>
              </a:xfrm>
              <a:prstGeom prst="line">
                <a:avLst/>
              </a:prstGeom>
              <a:noFill/>
              <a:ln w="25400">
                <a:solidFill>
                  <a:schemeClr val="tx1"/>
                </a:solidFill>
                <a:round/>
                <a:headEnd type="none" w="sm" len="sm"/>
                <a:tailEnd type="stealth" w="med" len="lg"/>
              </a:ln>
            </p:spPr>
            <p:txBody>
              <a:bodyPr wrap="none" anchor="ctr">
                <a:prstTxWarp prst="textNoShape">
                  <a:avLst/>
                </a:prstTxWarp>
              </a:bodyPr>
              <a:lstStyle/>
              <a:p>
                <a:endParaRPr lang="en-US"/>
              </a:p>
            </p:txBody>
          </p:sp>
          <p:sp>
            <p:nvSpPr>
              <p:cNvPr id="48144" name="Line 8"/>
              <p:cNvSpPr>
                <a:spLocks noChangeShapeType="1"/>
              </p:cNvSpPr>
              <p:nvPr/>
            </p:nvSpPr>
            <p:spPr bwMode="auto">
              <a:xfrm>
                <a:off x="3021" y="1469"/>
                <a:ext cx="0" cy="161"/>
              </a:xfrm>
              <a:prstGeom prst="line">
                <a:avLst/>
              </a:prstGeom>
              <a:noFill/>
              <a:ln w="12700">
                <a:solidFill>
                  <a:schemeClr val="tx1"/>
                </a:solidFill>
                <a:round/>
                <a:headEnd type="none" w="sm" len="sm"/>
                <a:tailEnd type="none" w="sm" len="sm"/>
              </a:ln>
            </p:spPr>
            <p:txBody>
              <a:bodyPr wrap="none" anchor="ctr">
                <a:prstTxWarp prst="textNoShape">
                  <a:avLst/>
                </a:prstTxWarp>
              </a:bodyPr>
              <a:lstStyle/>
              <a:p>
                <a:endParaRPr lang="en-US"/>
              </a:p>
            </p:txBody>
          </p:sp>
          <p:sp>
            <p:nvSpPr>
              <p:cNvPr id="48145" name="Line 9"/>
              <p:cNvSpPr>
                <a:spLocks noChangeShapeType="1"/>
              </p:cNvSpPr>
              <p:nvPr/>
            </p:nvSpPr>
            <p:spPr bwMode="auto">
              <a:xfrm>
                <a:off x="1180" y="1548"/>
                <a:ext cx="1827" cy="0"/>
              </a:xfrm>
              <a:prstGeom prst="line">
                <a:avLst/>
              </a:prstGeom>
              <a:noFill/>
              <a:ln w="25400">
                <a:solidFill>
                  <a:schemeClr val="tx1"/>
                </a:solidFill>
                <a:round/>
                <a:headEnd type="stealth" w="med" len="lg"/>
                <a:tailEnd type="none" w="sm" len="sm"/>
              </a:ln>
            </p:spPr>
            <p:txBody>
              <a:bodyPr wrap="none" anchor="ctr">
                <a:prstTxWarp prst="textNoShape">
                  <a:avLst/>
                </a:prstTxWarp>
              </a:bodyPr>
              <a:lstStyle/>
              <a:p>
                <a:endParaRPr lang="en-US"/>
              </a:p>
            </p:txBody>
          </p:sp>
        </p:grpSp>
        <p:grpSp>
          <p:nvGrpSpPr>
            <p:cNvPr id="48137" name="Group 10"/>
            <p:cNvGrpSpPr>
              <a:grpSpLocks/>
            </p:cNvGrpSpPr>
            <p:nvPr/>
          </p:nvGrpSpPr>
          <p:grpSpPr bwMode="auto">
            <a:xfrm>
              <a:off x="2016760" y="4227738"/>
              <a:ext cx="5816600" cy="255588"/>
              <a:chOff x="1189" y="1973"/>
              <a:chExt cx="3664" cy="161"/>
            </a:xfrm>
          </p:grpSpPr>
          <p:sp>
            <p:nvSpPr>
              <p:cNvPr id="48140" name="Line 11"/>
              <p:cNvSpPr>
                <a:spLocks noChangeShapeType="1"/>
              </p:cNvSpPr>
              <p:nvPr/>
            </p:nvSpPr>
            <p:spPr bwMode="auto">
              <a:xfrm>
                <a:off x="3026" y="2052"/>
                <a:ext cx="1827" cy="0"/>
              </a:xfrm>
              <a:prstGeom prst="line">
                <a:avLst/>
              </a:prstGeom>
              <a:noFill/>
              <a:ln w="25400">
                <a:solidFill>
                  <a:schemeClr val="tx1"/>
                </a:solidFill>
                <a:round/>
                <a:headEnd type="none" w="sm" len="sm"/>
                <a:tailEnd type="stealth" w="med" len="lg"/>
              </a:ln>
            </p:spPr>
            <p:txBody>
              <a:bodyPr wrap="none" anchor="ctr">
                <a:prstTxWarp prst="textNoShape">
                  <a:avLst/>
                </a:prstTxWarp>
              </a:bodyPr>
              <a:lstStyle/>
              <a:p>
                <a:endParaRPr lang="en-US"/>
              </a:p>
            </p:txBody>
          </p:sp>
          <p:sp>
            <p:nvSpPr>
              <p:cNvPr id="48141" name="Line 12"/>
              <p:cNvSpPr>
                <a:spLocks noChangeShapeType="1"/>
              </p:cNvSpPr>
              <p:nvPr/>
            </p:nvSpPr>
            <p:spPr bwMode="auto">
              <a:xfrm>
                <a:off x="3030" y="1973"/>
                <a:ext cx="0" cy="161"/>
              </a:xfrm>
              <a:prstGeom prst="line">
                <a:avLst/>
              </a:prstGeom>
              <a:noFill/>
              <a:ln w="12700">
                <a:solidFill>
                  <a:schemeClr val="tx1"/>
                </a:solidFill>
                <a:round/>
                <a:headEnd type="none" w="sm" len="sm"/>
                <a:tailEnd type="none" w="sm" len="sm"/>
              </a:ln>
            </p:spPr>
            <p:txBody>
              <a:bodyPr wrap="none" anchor="ctr">
                <a:prstTxWarp prst="textNoShape">
                  <a:avLst/>
                </a:prstTxWarp>
              </a:bodyPr>
              <a:lstStyle/>
              <a:p>
                <a:endParaRPr lang="en-US"/>
              </a:p>
            </p:txBody>
          </p:sp>
          <p:sp>
            <p:nvSpPr>
              <p:cNvPr id="48142" name="Line 13"/>
              <p:cNvSpPr>
                <a:spLocks noChangeShapeType="1"/>
              </p:cNvSpPr>
              <p:nvPr/>
            </p:nvSpPr>
            <p:spPr bwMode="auto">
              <a:xfrm>
                <a:off x="1189" y="2052"/>
                <a:ext cx="1827" cy="0"/>
              </a:xfrm>
              <a:prstGeom prst="line">
                <a:avLst/>
              </a:prstGeom>
              <a:noFill/>
              <a:ln w="25400">
                <a:solidFill>
                  <a:schemeClr val="tx1"/>
                </a:solidFill>
                <a:round/>
                <a:headEnd type="stealth" w="med" len="lg"/>
                <a:tailEnd type="none" w="sm" len="sm"/>
              </a:ln>
            </p:spPr>
            <p:txBody>
              <a:bodyPr wrap="none" anchor="ctr">
                <a:prstTxWarp prst="textNoShape">
                  <a:avLst/>
                </a:prstTxWarp>
              </a:bodyPr>
              <a:lstStyle/>
              <a:p>
                <a:endParaRPr lang="en-US"/>
              </a:p>
            </p:txBody>
          </p:sp>
        </p:grpSp>
        <p:sp>
          <p:nvSpPr>
            <p:cNvPr id="48138" name="Text Box 14"/>
            <p:cNvSpPr txBox="1">
              <a:spLocks noChangeArrowheads="1"/>
            </p:cNvSpPr>
            <p:nvPr/>
          </p:nvSpPr>
          <p:spPr bwMode="auto">
            <a:xfrm>
              <a:off x="2451962" y="2964725"/>
              <a:ext cx="5529692" cy="535473"/>
            </a:xfrm>
            <a:prstGeom prst="rect">
              <a:avLst/>
            </a:prstGeom>
            <a:noFill/>
            <a:ln w="9525">
              <a:noFill/>
              <a:miter lim="800000"/>
              <a:headEnd type="none" w="sm" len="sm"/>
              <a:tailEnd type="none" w="sm" len="sm"/>
            </a:ln>
          </p:spPr>
          <p:txBody>
            <a:bodyPr wrap="none">
              <a:prstTxWarp prst="textNoShape">
                <a:avLst/>
              </a:prstTxWarp>
              <a:spAutoFit/>
            </a:bodyPr>
            <a:lstStyle/>
            <a:p>
              <a:pPr>
                <a:lnSpc>
                  <a:spcPct val="90000"/>
                </a:lnSpc>
              </a:pPr>
              <a:r>
                <a:rPr lang="fi-FI" sz="3200">
                  <a:latin typeface="Century Gothic" pitchFamily="-1" charset="0"/>
                </a:rPr>
                <a:t>Gathering of Information</a:t>
              </a:r>
            </a:p>
          </p:txBody>
        </p:sp>
        <p:sp>
          <p:nvSpPr>
            <p:cNvPr id="48139" name="Text Box 15"/>
            <p:cNvSpPr txBox="1">
              <a:spLocks noChangeArrowheads="1"/>
            </p:cNvSpPr>
            <p:nvPr/>
          </p:nvSpPr>
          <p:spPr bwMode="auto">
            <a:xfrm>
              <a:off x="3218411" y="4502150"/>
              <a:ext cx="3769265" cy="535530"/>
            </a:xfrm>
            <a:prstGeom prst="rect">
              <a:avLst/>
            </a:prstGeom>
            <a:noFill/>
            <a:ln w="9525">
              <a:noFill/>
              <a:miter lim="800000"/>
              <a:headEnd type="none" w="sm" len="sm"/>
              <a:tailEnd type="none" w="sm" len="sm"/>
            </a:ln>
          </p:spPr>
          <p:txBody>
            <a:bodyPr wrap="none">
              <a:prstTxWarp prst="textNoShape">
                <a:avLst/>
              </a:prstTxWarp>
              <a:spAutoFit/>
            </a:bodyPr>
            <a:lstStyle/>
            <a:p>
              <a:pPr>
                <a:lnSpc>
                  <a:spcPct val="90000"/>
                </a:lnSpc>
              </a:pPr>
              <a:r>
                <a:rPr lang="fi-FI" sz="3200" b="1" dirty="0">
                  <a:solidFill>
                    <a:srgbClr val="0070C0"/>
                  </a:solidFill>
                  <a:latin typeface="Century Gothic" pitchFamily="-1" charset="0"/>
                </a:rPr>
                <a:t>Taking Decisions</a:t>
              </a:r>
            </a:p>
          </p:txBody>
        </p:sp>
      </p:grpSp>
      <p:sp>
        <p:nvSpPr>
          <p:cNvPr id="18" name="Oval 17"/>
          <p:cNvSpPr/>
          <p:nvPr/>
        </p:nvSpPr>
        <p:spPr bwMode="auto">
          <a:xfrm>
            <a:off x="0" y="3382963"/>
            <a:ext cx="8982075" cy="3213100"/>
          </a:xfrm>
          <a:prstGeom prst="ellipse">
            <a:avLst/>
          </a:prstGeom>
          <a:noFill/>
          <a:ln w="41275" cap="flat" cmpd="sng" algn="ctr">
            <a:solidFill>
              <a:schemeClr val="accent1">
                <a:lumMod val="75000"/>
              </a:schemeClr>
            </a:solidFill>
            <a:prstDash val="solid"/>
            <a:round/>
            <a:headEnd type="none" w="sm" len="sm"/>
            <a:tailEnd type="none" w="sm" len="sm"/>
          </a:ln>
          <a:effectLst/>
        </p:spPr>
        <p:txBody>
          <a:bodyPr/>
          <a:lstStyle/>
          <a:p>
            <a:pPr>
              <a:defRPr/>
            </a:pPr>
            <a:endParaRPr lang="en-GB">
              <a:latin typeface="Arial" pitchFamily="34" charset="0"/>
            </a:endParaRPr>
          </a:p>
        </p:txBody>
      </p:sp>
      <p:sp>
        <p:nvSpPr>
          <p:cNvPr id="19" name="Espace réservé du numéro de diapositive 2"/>
          <p:cNvSpPr>
            <a:spLocks noGrp="1"/>
          </p:cNvSpPr>
          <p:nvPr>
            <p:ph type="sldNum" sz="quarter" idx="12"/>
          </p:nvPr>
        </p:nvSpPr>
        <p:spPr>
          <a:xfrm>
            <a:off x="8382000" y="6172200"/>
            <a:ext cx="533400" cy="457200"/>
          </a:xfrm>
          <a:noFill/>
        </p:spPr>
        <p:txBody>
          <a:bodyPr/>
          <a:lstStyle/>
          <a:p>
            <a:fld id="{2EF1740A-D67C-3146-9D28-CC6C71EE4EB1}" type="slidenum">
              <a:rPr lang="en-US" b="1"/>
              <a:pPr/>
              <a:t>51</a:t>
            </a:fld>
            <a:endParaRPr lang="en-US" b="1"/>
          </a:p>
        </p:txBody>
      </p:sp>
      <p:sp>
        <p:nvSpPr>
          <p:cNvPr id="20" name="Rectangle 2"/>
          <p:cNvSpPr>
            <a:spLocks noChangeArrowheads="1"/>
          </p:cNvSpPr>
          <p:nvPr/>
        </p:nvSpPr>
        <p:spPr bwMode="auto">
          <a:xfrm>
            <a:off x="539750" y="304800"/>
            <a:ext cx="7918450" cy="1047750"/>
          </a:xfrm>
          <a:prstGeom prst="rect">
            <a:avLst/>
          </a:prstGeom>
          <a:noFill/>
          <a:ln w="9525">
            <a:noFill/>
            <a:miter lim="800000"/>
            <a:headEnd/>
            <a:tailEnd/>
          </a:ln>
        </p:spPr>
        <p:txBody>
          <a:bodyPr lIns="90488" tIns="46038" rIns="90488" bIns="46038" anchor="ctr"/>
          <a:lstStyle/>
          <a:p>
            <a:pPr algn="ctr" defTabSz="752475">
              <a:defRPr/>
            </a:pPr>
            <a:r>
              <a:rPr lang="en-GB" sz="5400" b="1" dirty="0">
                <a:solidFill>
                  <a:srgbClr val="0070C0"/>
                </a:solidFill>
                <a:effectLst>
                  <a:outerShdw blurRad="38100" dist="38100" dir="2700000" algn="tl">
                    <a:srgbClr val="000000">
                      <a:alpha val="43137"/>
                    </a:srgbClr>
                  </a:outerShdw>
                </a:effectLst>
                <a:latin typeface="Century Gothic" pitchFamily="34" charset="0"/>
              </a:rPr>
              <a:t>Key Mental Processes and functions</a:t>
            </a:r>
          </a:p>
        </p:txBody>
      </p:sp>
    </p:spTree>
    <p:extLst>
      <p:ext uri="{BB962C8B-B14F-4D97-AF65-F5344CB8AC3E}">
        <p14:creationId xmlns:p14="http://schemas.microsoft.com/office/powerpoint/2010/main" val="379649653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cTn>
                              </p:par>
                            </p:childTnLst>
                          </p:cTn>
                        </p:par>
                        <p:par>
                          <p:cTn id="9" fill="hold" nodeType="withGroup">
                            <p:stCondLst>
                              <p:cond delay="500"/>
                            </p:stCondLst>
                            <p:childTnLst>
                              <p:par>
                                <p:cTn id="10" presetID="21" presetClass="entr" presetSubtype="4" fill="hold" grpId="0" nodeType="after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heel(4)">
                                      <p:cBhvr>
                                        <p:cTn id="12"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9" name="Rectangle 2"/>
          <p:cNvSpPr>
            <a:spLocks noChangeArrowheads="1"/>
          </p:cNvSpPr>
          <p:nvPr/>
        </p:nvSpPr>
        <p:spPr bwMode="auto">
          <a:xfrm>
            <a:off x="1676400" y="174625"/>
            <a:ext cx="6262688" cy="685800"/>
          </a:xfrm>
          <a:prstGeom prst="rect">
            <a:avLst/>
          </a:prstGeom>
          <a:noFill/>
          <a:ln w="9525">
            <a:noFill/>
            <a:miter lim="800000"/>
            <a:headEnd/>
            <a:tailEnd/>
          </a:ln>
        </p:spPr>
        <p:txBody>
          <a:bodyPr wrap="none" anchor="ctr"/>
          <a:lstStyle/>
          <a:p>
            <a:pPr>
              <a:defRPr/>
            </a:pPr>
            <a:r>
              <a:rPr lang="en-GB" sz="5400" dirty="0">
                <a:solidFill>
                  <a:srgbClr val="660066"/>
                </a:solidFill>
                <a:effectLst>
                  <a:outerShdw blurRad="38100" dist="38100" dir="2700000" algn="tl">
                    <a:srgbClr val="000000">
                      <a:alpha val="43137"/>
                    </a:srgbClr>
                  </a:outerShdw>
                </a:effectLst>
                <a:latin typeface="Century Gothic" pitchFamily="34" charset="0"/>
              </a:rPr>
              <a:t>Taking Decisions</a:t>
            </a:r>
          </a:p>
        </p:txBody>
      </p:sp>
      <p:sp>
        <p:nvSpPr>
          <p:cNvPr id="3080" name="Text Box 3"/>
          <p:cNvSpPr txBox="1">
            <a:spLocks noChangeArrowheads="1"/>
          </p:cNvSpPr>
          <p:nvPr/>
        </p:nvSpPr>
        <p:spPr bwMode="auto">
          <a:xfrm>
            <a:off x="1038225" y="763588"/>
            <a:ext cx="6792244" cy="769441"/>
          </a:xfrm>
          <a:prstGeom prst="rect">
            <a:avLst/>
          </a:prstGeom>
          <a:noFill/>
          <a:ln w="9525">
            <a:noFill/>
            <a:miter lim="800000"/>
            <a:headEnd/>
            <a:tailEnd/>
          </a:ln>
        </p:spPr>
        <p:txBody>
          <a:bodyPr wrap="none">
            <a:prstTxWarp prst="textNoShape">
              <a:avLst/>
            </a:prstTxWarp>
            <a:spAutoFit/>
          </a:bodyPr>
          <a:lstStyle/>
          <a:p>
            <a:r>
              <a:rPr lang="en-GB" sz="4400" i="1" dirty="0">
                <a:solidFill>
                  <a:srgbClr val="660066"/>
                </a:solidFill>
                <a:latin typeface="Century Gothic" pitchFamily="-1" charset="0"/>
              </a:rPr>
              <a:t>   Thinking            Feeling</a:t>
            </a:r>
          </a:p>
        </p:txBody>
      </p:sp>
      <p:sp>
        <p:nvSpPr>
          <p:cNvPr id="50185" name="Line 4"/>
          <p:cNvSpPr>
            <a:spLocks noChangeShapeType="1"/>
          </p:cNvSpPr>
          <p:nvPr/>
        </p:nvSpPr>
        <p:spPr bwMode="auto">
          <a:xfrm>
            <a:off x="4529138" y="1200150"/>
            <a:ext cx="0" cy="5486400"/>
          </a:xfrm>
          <a:prstGeom prst="line">
            <a:avLst/>
          </a:prstGeom>
          <a:noFill/>
          <a:ln w="9525">
            <a:solidFill>
              <a:srgbClr val="003300"/>
            </a:solidFill>
            <a:prstDash val="sysDot"/>
            <a:round/>
            <a:headEnd/>
            <a:tailEnd/>
          </a:ln>
        </p:spPr>
        <p:txBody>
          <a:bodyPr wrap="none" anchor="ctr">
            <a:prstTxWarp prst="textNoShape">
              <a:avLst/>
            </a:prstTxWarp>
          </a:bodyPr>
          <a:lstStyle/>
          <a:p>
            <a:endParaRPr lang="en-US"/>
          </a:p>
        </p:txBody>
      </p:sp>
      <p:grpSp>
        <p:nvGrpSpPr>
          <p:cNvPr id="2" name="Group 75"/>
          <p:cNvGrpSpPr>
            <a:grpSpLocks/>
          </p:cNvGrpSpPr>
          <p:nvPr/>
        </p:nvGrpSpPr>
        <p:grpSpPr bwMode="auto">
          <a:xfrm>
            <a:off x="531813" y="1587500"/>
            <a:ext cx="3975100" cy="1060450"/>
            <a:chOff x="576989" y="1587137"/>
            <a:chExt cx="4305877" cy="1060477"/>
          </a:xfrm>
        </p:grpSpPr>
        <p:sp>
          <p:nvSpPr>
            <p:cNvPr id="50258" name="Text Box 6"/>
            <p:cNvSpPr txBox="1">
              <a:spLocks noChangeArrowheads="1"/>
            </p:cNvSpPr>
            <p:nvPr/>
          </p:nvSpPr>
          <p:spPr bwMode="auto">
            <a:xfrm>
              <a:off x="576989" y="2308860"/>
              <a:ext cx="4305877" cy="338754"/>
            </a:xfrm>
            <a:prstGeom prst="rect">
              <a:avLst/>
            </a:prstGeom>
            <a:noFill/>
            <a:ln w="9525">
              <a:noFill/>
              <a:miter lim="800000"/>
              <a:headEnd/>
              <a:tailEnd/>
            </a:ln>
          </p:spPr>
          <p:txBody>
            <a:bodyPr>
              <a:prstTxWarp prst="textNoShape">
                <a:avLst/>
              </a:prstTxWarp>
              <a:spAutoFit/>
            </a:bodyPr>
            <a:lstStyle/>
            <a:p>
              <a:r>
                <a:rPr lang="en-GB" sz="1600" b="1">
                  <a:solidFill>
                    <a:srgbClr val="660066"/>
                  </a:solidFill>
                  <a:latin typeface="Century Gothic" pitchFamily="-1" charset="0"/>
                </a:rPr>
                <a:t>Decides with the head </a:t>
              </a:r>
            </a:p>
          </p:txBody>
        </p:sp>
        <p:graphicFrame>
          <p:nvGraphicFramePr>
            <p:cNvPr id="50182" name="Object 15"/>
            <p:cNvGraphicFramePr>
              <a:graphicFrameLocks noChangeAspect="1"/>
            </p:cNvGraphicFramePr>
            <p:nvPr/>
          </p:nvGraphicFramePr>
          <p:xfrm>
            <a:off x="2378438" y="1587137"/>
            <a:ext cx="663575" cy="774700"/>
          </p:xfrm>
          <a:graphic>
            <a:graphicData uri="http://schemas.openxmlformats.org/presentationml/2006/ole">
              <mc:AlternateContent xmlns:mc="http://schemas.openxmlformats.org/markup-compatibility/2006">
                <mc:Choice xmlns:v="urn:schemas-microsoft-com:vml" Requires="v">
                  <p:oleObj name="Clip" r:id="rId3" imgW="2598738" imgH="3284538" progId="">
                    <p:embed/>
                  </p:oleObj>
                </mc:Choice>
                <mc:Fallback>
                  <p:oleObj name="Clip" r:id="rId3" imgW="2598738" imgH="3284538" progId="">
                    <p:embed/>
                    <p:pic>
                      <p:nvPicPr>
                        <p:cNvPr id="0" name="Picture 17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8438" y="1587137"/>
                          <a:ext cx="663575" cy="774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 name="Group 76"/>
          <p:cNvGrpSpPr>
            <a:grpSpLocks/>
          </p:cNvGrpSpPr>
          <p:nvPr/>
        </p:nvGrpSpPr>
        <p:grpSpPr bwMode="auto">
          <a:xfrm>
            <a:off x="544513" y="2800350"/>
            <a:ext cx="3975100" cy="1089025"/>
            <a:chOff x="590746" y="2800350"/>
            <a:chExt cx="4305877" cy="1088753"/>
          </a:xfrm>
        </p:grpSpPr>
        <p:sp>
          <p:nvSpPr>
            <p:cNvPr id="50255" name="Text Box 7"/>
            <p:cNvSpPr txBox="1">
              <a:spLocks noChangeArrowheads="1"/>
            </p:cNvSpPr>
            <p:nvPr/>
          </p:nvSpPr>
          <p:spPr bwMode="auto">
            <a:xfrm>
              <a:off x="590746" y="3550764"/>
              <a:ext cx="4305877" cy="338339"/>
            </a:xfrm>
            <a:prstGeom prst="rect">
              <a:avLst/>
            </a:prstGeom>
            <a:noFill/>
            <a:ln w="9525">
              <a:noFill/>
              <a:miter lim="800000"/>
              <a:headEnd/>
              <a:tailEnd/>
            </a:ln>
          </p:spPr>
          <p:txBody>
            <a:bodyPr>
              <a:prstTxWarp prst="textNoShape">
                <a:avLst/>
              </a:prstTxWarp>
              <a:spAutoFit/>
            </a:bodyPr>
            <a:lstStyle/>
            <a:p>
              <a:r>
                <a:rPr lang="en-GB" sz="1600" b="1">
                  <a:solidFill>
                    <a:srgbClr val="660066"/>
                  </a:solidFill>
                  <a:latin typeface="Century Gothic" pitchFamily="-1" charset="0"/>
                </a:rPr>
                <a:t>Goes by logic </a:t>
              </a:r>
            </a:p>
          </p:txBody>
        </p:sp>
        <p:sp>
          <p:nvSpPr>
            <p:cNvPr id="50256" name="AutoShape 16"/>
            <p:cNvSpPr>
              <a:spLocks noChangeArrowheads="1"/>
            </p:cNvSpPr>
            <p:nvPr/>
          </p:nvSpPr>
          <p:spPr bwMode="auto">
            <a:xfrm>
              <a:off x="1100138" y="2800350"/>
              <a:ext cx="3522662" cy="628650"/>
            </a:xfrm>
            <a:prstGeom prst="cloudCallout">
              <a:avLst>
                <a:gd name="adj1" fmla="val -51630"/>
                <a:gd name="adj2" fmla="val 44509"/>
              </a:avLst>
            </a:prstGeom>
            <a:solidFill>
              <a:srgbClr val="00FFFF"/>
            </a:solidFill>
            <a:ln w="9525">
              <a:solidFill>
                <a:schemeClr val="tx1"/>
              </a:solidFill>
              <a:round/>
              <a:headEnd/>
              <a:tailEnd/>
            </a:ln>
          </p:spPr>
          <p:txBody>
            <a:bodyPr wrap="none" anchor="ctr">
              <a:prstTxWarp prst="textNoShape">
                <a:avLst/>
              </a:prstTxWarp>
            </a:bodyPr>
            <a:lstStyle/>
            <a:p>
              <a:endParaRPr lang="en-GB" sz="1600" b="1">
                <a:latin typeface="Century Gothic" pitchFamily="-1" charset="0"/>
              </a:endParaRPr>
            </a:p>
          </p:txBody>
        </p:sp>
        <p:sp>
          <p:nvSpPr>
            <p:cNvPr id="50257" name="Text Box 17"/>
            <p:cNvSpPr txBox="1">
              <a:spLocks noChangeArrowheads="1"/>
            </p:cNvSpPr>
            <p:nvPr/>
          </p:nvSpPr>
          <p:spPr bwMode="auto">
            <a:xfrm>
              <a:off x="1394144" y="2863395"/>
              <a:ext cx="3302001" cy="338339"/>
            </a:xfrm>
            <a:prstGeom prst="rect">
              <a:avLst/>
            </a:prstGeom>
            <a:noFill/>
            <a:ln w="9525">
              <a:noFill/>
              <a:miter lim="800000"/>
              <a:headEnd/>
              <a:tailEnd/>
            </a:ln>
          </p:spPr>
          <p:txBody>
            <a:bodyPr>
              <a:prstTxWarp prst="textNoShape">
                <a:avLst/>
              </a:prstTxWarp>
              <a:spAutoFit/>
            </a:bodyPr>
            <a:lstStyle/>
            <a:p>
              <a:r>
                <a:rPr lang="en-GB" sz="1600" b="1">
                  <a:latin typeface="Century Gothic" pitchFamily="-1" charset="0"/>
                </a:rPr>
                <a:t>The logical thing to do is...</a:t>
              </a:r>
            </a:p>
          </p:txBody>
        </p:sp>
      </p:grpSp>
      <p:grpSp>
        <p:nvGrpSpPr>
          <p:cNvPr id="4" name="Group 80"/>
          <p:cNvGrpSpPr>
            <a:grpSpLocks/>
          </p:cNvGrpSpPr>
          <p:nvPr/>
        </p:nvGrpSpPr>
        <p:grpSpPr bwMode="auto">
          <a:xfrm>
            <a:off x="4695825" y="2800350"/>
            <a:ext cx="4448175" cy="1036638"/>
            <a:chOff x="5085805" y="2800350"/>
            <a:chExt cx="4820195" cy="1036532"/>
          </a:xfrm>
        </p:grpSpPr>
        <p:sp>
          <p:nvSpPr>
            <p:cNvPr id="50252" name="Text Box 12"/>
            <p:cNvSpPr txBox="1">
              <a:spLocks noChangeArrowheads="1"/>
            </p:cNvSpPr>
            <p:nvPr/>
          </p:nvSpPr>
          <p:spPr bwMode="auto">
            <a:xfrm>
              <a:off x="5085805" y="3498513"/>
              <a:ext cx="4820195" cy="338369"/>
            </a:xfrm>
            <a:prstGeom prst="rect">
              <a:avLst/>
            </a:prstGeom>
            <a:noFill/>
            <a:ln w="9525">
              <a:noFill/>
              <a:miter lim="800000"/>
              <a:headEnd/>
              <a:tailEnd/>
            </a:ln>
          </p:spPr>
          <p:txBody>
            <a:bodyPr>
              <a:prstTxWarp prst="textNoShape">
                <a:avLst/>
              </a:prstTxWarp>
              <a:spAutoFit/>
            </a:bodyPr>
            <a:lstStyle/>
            <a:p>
              <a:r>
                <a:rPr lang="en-GB" sz="1600" b="1">
                  <a:solidFill>
                    <a:srgbClr val="660066"/>
                  </a:solidFill>
                  <a:latin typeface="Century Gothic" pitchFamily="-1" charset="0"/>
                </a:rPr>
                <a:t>Goes by personal convictions</a:t>
              </a:r>
            </a:p>
          </p:txBody>
        </p:sp>
        <p:sp>
          <p:nvSpPr>
            <p:cNvPr id="50253" name="AutoShape 18"/>
            <p:cNvSpPr>
              <a:spLocks noChangeArrowheads="1"/>
            </p:cNvSpPr>
            <p:nvPr/>
          </p:nvSpPr>
          <p:spPr bwMode="auto">
            <a:xfrm>
              <a:off x="6053138" y="2800350"/>
              <a:ext cx="3082925" cy="628650"/>
            </a:xfrm>
            <a:prstGeom prst="cloudCallout">
              <a:avLst>
                <a:gd name="adj1" fmla="val -61310"/>
                <a:gd name="adj2" fmla="val 42801"/>
              </a:avLst>
            </a:prstGeom>
            <a:solidFill>
              <a:srgbClr val="FF9999"/>
            </a:solidFill>
            <a:ln w="9525">
              <a:solidFill>
                <a:schemeClr val="tx1"/>
              </a:solidFill>
              <a:round/>
              <a:headEnd/>
              <a:tailEnd/>
            </a:ln>
          </p:spPr>
          <p:txBody>
            <a:bodyPr wrap="none" anchor="ctr">
              <a:prstTxWarp prst="textNoShape">
                <a:avLst/>
              </a:prstTxWarp>
            </a:bodyPr>
            <a:lstStyle/>
            <a:p>
              <a:endParaRPr lang="en-GB" sz="1600" b="1">
                <a:latin typeface="Century Gothic" pitchFamily="-1" charset="0"/>
              </a:endParaRPr>
            </a:p>
          </p:txBody>
        </p:sp>
        <p:sp>
          <p:nvSpPr>
            <p:cNvPr id="50254" name="Text Box 19"/>
            <p:cNvSpPr txBox="1">
              <a:spLocks noChangeArrowheads="1"/>
            </p:cNvSpPr>
            <p:nvPr/>
          </p:nvSpPr>
          <p:spPr bwMode="auto">
            <a:xfrm>
              <a:off x="6492421" y="2898323"/>
              <a:ext cx="2782208" cy="338369"/>
            </a:xfrm>
            <a:prstGeom prst="rect">
              <a:avLst/>
            </a:prstGeom>
            <a:noFill/>
            <a:ln w="9525">
              <a:noFill/>
              <a:miter lim="800000"/>
              <a:headEnd/>
              <a:tailEnd/>
            </a:ln>
          </p:spPr>
          <p:txBody>
            <a:bodyPr>
              <a:prstTxWarp prst="textNoShape">
                <a:avLst/>
              </a:prstTxWarp>
              <a:spAutoFit/>
            </a:bodyPr>
            <a:lstStyle/>
            <a:p>
              <a:r>
                <a:rPr lang="en-GB" sz="1600" b="1">
                  <a:latin typeface="Century Gothic" pitchFamily="-1" charset="0"/>
                </a:rPr>
                <a:t>What I feel is...</a:t>
              </a:r>
            </a:p>
          </p:txBody>
        </p:sp>
      </p:grpSp>
      <p:grpSp>
        <p:nvGrpSpPr>
          <p:cNvPr id="5" name="Group 79"/>
          <p:cNvGrpSpPr>
            <a:grpSpLocks/>
          </p:cNvGrpSpPr>
          <p:nvPr/>
        </p:nvGrpSpPr>
        <p:grpSpPr bwMode="auto">
          <a:xfrm>
            <a:off x="4684713" y="1600200"/>
            <a:ext cx="4164012" cy="1033463"/>
            <a:chOff x="5074888" y="1600200"/>
            <a:chExt cx="4512229" cy="1034143"/>
          </a:xfrm>
        </p:grpSpPr>
        <p:sp>
          <p:nvSpPr>
            <p:cNvPr id="50251" name="Text Box 11"/>
            <p:cNvSpPr txBox="1">
              <a:spLocks noChangeArrowheads="1"/>
            </p:cNvSpPr>
            <p:nvPr/>
          </p:nvSpPr>
          <p:spPr bwMode="auto">
            <a:xfrm>
              <a:off x="5074888" y="2295797"/>
              <a:ext cx="4512229" cy="338546"/>
            </a:xfrm>
            <a:prstGeom prst="rect">
              <a:avLst/>
            </a:prstGeom>
            <a:noFill/>
            <a:ln w="9525">
              <a:noFill/>
              <a:miter lim="800000"/>
              <a:headEnd/>
              <a:tailEnd/>
            </a:ln>
          </p:spPr>
          <p:txBody>
            <a:bodyPr>
              <a:prstTxWarp prst="textNoShape">
                <a:avLst/>
              </a:prstTxWarp>
              <a:spAutoFit/>
            </a:bodyPr>
            <a:lstStyle/>
            <a:p>
              <a:r>
                <a:rPr lang="en-GB" sz="1600" b="1">
                  <a:solidFill>
                    <a:srgbClr val="660066"/>
                  </a:solidFill>
                  <a:latin typeface="Century Gothic" pitchFamily="-1" charset="0"/>
                </a:rPr>
                <a:t>Decides with the heart </a:t>
              </a:r>
            </a:p>
          </p:txBody>
        </p:sp>
        <p:graphicFrame>
          <p:nvGraphicFramePr>
            <p:cNvPr id="50181" name="Object 20"/>
            <p:cNvGraphicFramePr>
              <a:graphicFrameLocks noChangeAspect="1"/>
            </p:cNvGraphicFramePr>
            <p:nvPr/>
          </p:nvGraphicFramePr>
          <p:xfrm>
            <a:off x="7304088" y="1600200"/>
            <a:ext cx="581025" cy="800100"/>
          </p:xfrm>
          <a:graphic>
            <a:graphicData uri="http://schemas.openxmlformats.org/presentationml/2006/ole">
              <mc:AlternateContent xmlns:mc="http://schemas.openxmlformats.org/markup-compatibility/2006">
                <mc:Choice xmlns:v="urn:schemas-microsoft-com:vml" Requires="v">
                  <p:oleObj name="Clip" r:id="rId5" imgW="1241425" imgH="1851025" progId="">
                    <p:embed/>
                  </p:oleObj>
                </mc:Choice>
                <mc:Fallback>
                  <p:oleObj name="Clip" r:id="rId5" imgW="1241425" imgH="1851025" progId="">
                    <p:embed/>
                    <p:pic>
                      <p:nvPicPr>
                        <p:cNvPr id="0" name="Picture 17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04088" y="1600200"/>
                          <a:ext cx="581025" cy="800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6" name="Group 83"/>
          <p:cNvGrpSpPr>
            <a:grpSpLocks/>
          </p:cNvGrpSpPr>
          <p:nvPr/>
        </p:nvGrpSpPr>
        <p:grpSpPr bwMode="auto">
          <a:xfrm>
            <a:off x="4660900" y="4092575"/>
            <a:ext cx="4483100" cy="1004888"/>
            <a:chOff x="5049336" y="4092892"/>
            <a:chExt cx="4856664" cy="1004887"/>
          </a:xfrm>
        </p:grpSpPr>
        <p:sp>
          <p:nvSpPr>
            <p:cNvPr id="50250" name="Text Box 13"/>
            <p:cNvSpPr txBox="1">
              <a:spLocks noChangeArrowheads="1"/>
            </p:cNvSpPr>
            <p:nvPr/>
          </p:nvSpPr>
          <p:spPr bwMode="auto">
            <a:xfrm>
              <a:off x="5049336" y="4110139"/>
              <a:ext cx="4856664" cy="584774"/>
            </a:xfrm>
            <a:prstGeom prst="rect">
              <a:avLst/>
            </a:prstGeom>
            <a:noFill/>
            <a:ln w="9525">
              <a:noFill/>
              <a:miter lim="800000"/>
              <a:headEnd/>
              <a:tailEnd/>
            </a:ln>
          </p:spPr>
          <p:txBody>
            <a:bodyPr>
              <a:prstTxWarp prst="textNoShape">
                <a:avLst/>
              </a:prstTxWarp>
              <a:spAutoFit/>
            </a:bodyPr>
            <a:lstStyle/>
            <a:p>
              <a:r>
                <a:rPr lang="en-GB" sz="1600" b="1">
                  <a:solidFill>
                    <a:srgbClr val="660066"/>
                  </a:solidFill>
                  <a:latin typeface="Century Gothic" pitchFamily="-1" charset="0"/>
                </a:rPr>
                <a:t>Concerned for </a:t>
              </a:r>
            </a:p>
            <a:p>
              <a:r>
                <a:rPr lang="en-GB" sz="1600" b="1">
                  <a:solidFill>
                    <a:srgbClr val="660066"/>
                  </a:solidFill>
                  <a:latin typeface="Century Gothic" pitchFamily="-1" charset="0"/>
                </a:rPr>
                <a:t>relationships, harmony</a:t>
              </a:r>
            </a:p>
          </p:txBody>
        </p:sp>
        <p:graphicFrame>
          <p:nvGraphicFramePr>
            <p:cNvPr id="50180" name="Object 21"/>
            <p:cNvGraphicFramePr>
              <a:graphicFrameLocks noChangeAspect="1"/>
            </p:cNvGraphicFramePr>
            <p:nvPr/>
          </p:nvGraphicFramePr>
          <p:xfrm>
            <a:off x="8540706" y="4092892"/>
            <a:ext cx="1195387" cy="1004887"/>
          </p:xfrm>
          <a:graphic>
            <a:graphicData uri="http://schemas.openxmlformats.org/presentationml/2006/ole">
              <mc:AlternateContent xmlns:mc="http://schemas.openxmlformats.org/markup-compatibility/2006">
                <mc:Choice xmlns:v="urn:schemas-microsoft-com:vml" Requires="v">
                  <p:oleObj name="Clip" r:id="rId7" imgW="4313238" imgH="3929063" progId="">
                    <p:embed/>
                  </p:oleObj>
                </mc:Choice>
                <mc:Fallback>
                  <p:oleObj name="Clip" r:id="rId7" imgW="4313238" imgH="3929063" progId="">
                    <p:embed/>
                    <p:pic>
                      <p:nvPicPr>
                        <p:cNvPr id="0" name="Picture 17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40706" y="4092892"/>
                          <a:ext cx="1195387" cy="1004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7" name="Group 77"/>
          <p:cNvGrpSpPr>
            <a:grpSpLocks/>
          </p:cNvGrpSpPr>
          <p:nvPr/>
        </p:nvGrpSpPr>
        <p:grpSpPr bwMode="auto">
          <a:xfrm>
            <a:off x="0" y="3990975"/>
            <a:ext cx="4414838" cy="1039813"/>
            <a:chOff x="0" y="3990702"/>
            <a:chExt cx="4782413" cy="1039813"/>
          </a:xfrm>
        </p:grpSpPr>
        <p:sp>
          <p:nvSpPr>
            <p:cNvPr id="50249" name="Text Box 8"/>
            <p:cNvSpPr txBox="1">
              <a:spLocks noChangeArrowheads="1"/>
            </p:cNvSpPr>
            <p:nvPr/>
          </p:nvSpPr>
          <p:spPr bwMode="auto">
            <a:xfrm>
              <a:off x="0" y="4253833"/>
              <a:ext cx="4323807" cy="338554"/>
            </a:xfrm>
            <a:prstGeom prst="rect">
              <a:avLst/>
            </a:prstGeom>
            <a:noFill/>
            <a:ln w="9525">
              <a:noFill/>
              <a:miter lim="800000"/>
              <a:headEnd/>
              <a:tailEnd/>
            </a:ln>
          </p:spPr>
          <p:txBody>
            <a:bodyPr>
              <a:prstTxWarp prst="textNoShape">
                <a:avLst/>
              </a:prstTxWarp>
              <a:spAutoFit/>
            </a:bodyPr>
            <a:lstStyle/>
            <a:p>
              <a:r>
                <a:rPr lang="en-GB" sz="1600" b="1">
                  <a:solidFill>
                    <a:srgbClr val="660066"/>
                  </a:solidFill>
                  <a:latin typeface="Century Gothic" pitchFamily="-1" charset="0"/>
                </a:rPr>
                <a:t>Concerned for truth, justice</a:t>
              </a:r>
            </a:p>
          </p:txBody>
        </p:sp>
        <p:graphicFrame>
          <p:nvGraphicFramePr>
            <p:cNvPr id="50179" name="Object 22"/>
            <p:cNvGraphicFramePr>
              <a:graphicFrameLocks noChangeAspect="1"/>
            </p:cNvGraphicFramePr>
            <p:nvPr/>
          </p:nvGraphicFramePr>
          <p:xfrm>
            <a:off x="4214088" y="3990702"/>
            <a:ext cx="568325" cy="1039813"/>
          </p:xfrm>
          <a:graphic>
            <a:graphicData uri="http://schemas.openxmlformats.org/presentationml/2006/ole">
              <mc:AlternateContent xmlns:mc="http://schemas.openxmlformats.org/markup-compatibility/2006">
                <mc:Choice xmlns:v="urn:schemas-microsoft-com:vml" Requires="v">
                  <p:oleObj name="Clip" r:id="rId9" imgW="1400175" imgH="2771775" progId="">
                    <p:embed/>
                  </p:oleObj>
                </mc:Choice>
                <mc:Fallback>
                  <p:oleObj name="Clip" r:id="rId9" imgW="1400175" imgH="2771775" progId="">
                    <p:embed/>
                    <p:pic>
                      <p:nvPicPr>
                        <p:cNvPr id="0" name="Picture 18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14088" y="3990702"/>
                          <a:ext cx="568325" cy="1039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8" name="Group 82"/>
          <p:cNvGrpSpPr>
            <a:grpSpLocks/>
          </p:cNvGrpSpPr>
          <p:nvPr/>
        </p:nvGrpSpPr>
        <p:grpSpPr bwMode="auto">
          <a:xfrm>
            <a:off x="4706938" y="5000625"/>
            <a:ext cx="4437062" cy="1336675"/>
            <a:chOff x="4937761" y="5275659"/>
            <a:chExt cx="4807130" cy="1335972"/>
          </a:xfrm>
        </p:grpSpPr>
        <p:sp>
          <p:nvSpPr>
            <p:cNvPr id="50246" name="Text Box 14"/>
            <p:cNvSpPr txBox="1">
              <a:spLocks noChangeArrowheads="1"/>
            </p:cNvSpPr>
            <p:nvPr/>
          </p:nvSpPr>
          <p:spPr bwMode="auto">
            <a:xfrm>
              <a:off x="4937761" y="6027003"/>
              <a:ext cx="4807130" cy="584628"/>
            </a:xfrm>
            <a:prstGeom prst="rect">
              <a:avLst/>
            </a:prstGeom>
            <a:noFill/>
            <a:ln w="9525">
              <a:noFill/>
              <a:miter lim="800000"/>
              <a:headEnd/>
              <a:tailEnd/>
            </a:ln>
          </p:spPr>
          <p:txBody>
            <a:bodyPr>
              <a:prstTxWarp prst="textNoShape">
                <a:avLst/>
              </a:prstTxWarp>
              <a:spAutoFit/>
            </a:bodyPr>
            <a:lstStyle/>
            <a:p>
              <a:r>
                <a:rPr lang="en-GB" sz="1600" b="1">
                  <a:solidFill>
                    <a:srgbClr val="660066"/>
                  </a:solidFill>
                  <a:latin typeface="Century Gothic" pitchFamily="-1" charset="0"/>
                </a:rPr>
                <a:t>Sees things as a participant, from within a situation</a:t>
              </a:r>
            </a:p>
          </p:txBody>
        </p:sp>
        <p:grpSp>
          <p:nvGrpSpPr>
            <p:cNvPr id="50247" name="Group 23"/>
            <p:cNvGrpSpPr>
              <a:grpSpLocks/>
            </p:cNvGrpSpPr>
            <p:nvPr/>
          </p:nvGrpSpPr>
          <p:grpSpPr bwMode="auto">
            <a:xfrm>
              <a:off x="5713343" y="5275659"/>
              <a:ext cx="2092325" cy="742950"/>
              <a:chOff x="2468" y="4431"/>
              <a:chExt cx="912" cy="624"/>
            </a:xfrm>
          </p:grpSpPr>
          <p:sp>
            <p:nvSpPr>
              <p:cNvPr id="50248" name="Rectangle 24"/>
              <p:cNvSpPr>
                <a:spLocks noChangeArrowheads="1"/>
              </p:cNvSpPr>
              <p:nvPr/>
            </p:nvSpPr>
            <p:spPr bwMode="auto">
              <a:xfrm>
                <a:off x="2468" y="4431"/>
                <a:ext cx="912" cy="624"/>
              </a:xfrm>
              <a:prstGeom prst="rect">
                <a:avLst/>
              </a:prstGeom>
              <a:solidFill>
                <a:srgbClr val="FF9999"/>
              </a:solidFill>
              <a:ln w="9525">
                <a:solidFill>
                  <a:schemeClr val="tx1"/>
                </a:solidFill>
                <a:miter lim="800000"/>
                <a:headEnd/>
                <a:tailEnd/>
              </a:ln>
            </p:spPr>
            <p:txBody>
              <a:bodyPr wrap="none" anchor="ctr">
                <a:prstTxWarp prst="textNoShape">
                  <a:avLst/>
                </a:prstTxWarp>
              </a:bodyPr>
              <a:lstStyle/>
              <a:p>
                <a:endParaRPr lang="en-US" sz="1600" b="1">
                  <a:latin typeface="Century Gothic" pitchFamily="-1" charset="0"/>
                </a:endParaRPr>
              </a:p>
            </p:txBody>
          </p:sp>
          <p:graphicFrame>
            <p:nvGraphicFramePr>
              <p:cNvPr id="50178" name="Object 25"/>
              <p:cNvGraphicFramePr>
                <a:graphicFrameLocks noChangeAspect="1"/>
              </p:cNvGraphicFramePr>
              <p:nvPr/>
            </p:nvGraphicFramePr>
            <p:xfrm>
              <a:off x="2657" y="4458"/>
              <a:ext cx="624" cy="586"/>
            </p:xfrm>
            <a:graphic>
              <a:graphicData uri="http://schemas.openxmlformats.org/presentationml/2006/ole">
                <mc:AlternateContent xmlns:mc="http://schemas.openxmlformats.org/markup-compatibility/2006">
                  <mc:Choice xmlns:v="urn:schemas-microsoft-com:vml" Requires="v">
                    <p:oleObj name="Clip" r:id="rId11" imgW="4279392" imgH="4016999" progId="">
                      <p:embed/>
                    </p:oleObj>
                  </mc:Choice>
                  <mc:Fallback>
                    <p:oleObj name="Clip" r:id="rId11" imgW="4279392" imgH="4016999" progId="">
                      <p:embed/>
                      <p:pic>
                        <p:nvPicPr>
                          <p:cNvPr id="0" name="Picture 18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57" y="4458"/>
                            <a:ext cx="624" cy="586"/>
                          </a:xfrm>
                          <a:prstGeom prst="rect">
                            <a:avLst/>
                          </a:prstGeom>
                          <a:solidFill>
                            <a:srgbClr val="FF9999"/>
                          </a:solidFill>
                        </p:spPr>
                      </p:pic>
                    </p:oleObj>
                  </mc:Fallback>
                </mc:AlternateContent>
              </a:graphicData>
            </a:graphic>
          </p:graphicFrame>
        </p:grpSp>
      </p:grpSp>
      <p:grpSp>
        <p:nvGrpSpPr>
          <p:cNvPr id="10" name="Group 78"/>
          <p:cNvGrpSpPr>
            <a:grpSpLocks/>
          </p:cNvGrpSpPr>
          <p:nvPr/>
        </p:nvGrpSpPr>
        <p:grpSpPr bwMode="auto">
          <a:xfrm>
            <a:off x="581025" y="4949825"/>
            <a:ext cx="3530600" cy="1395413"/>
            <a:chOff x="629935" y="4949189"/>
            <a:chExt cx="3824500" cy="1395976"/>
          </a:xfrm>
        </p:grpSpPr>
        <p:sp>
          <p:nvSpPr>
            <p:cNvPr id="50195" name="Text Box 9"/>
            <p:cNvSpPr txBox="1">
              <a:spLocks noChangeArrowheads="1"/>
            </p:cNvSpPr>
            <p:nvPr/>
          </p:nvSpPr>
          <p:spPr bwMode="auto">
            <a:xfrm>
              <a:off x="629935" y="5760200"/>
              <a:ext cx="3824500" cy="584965"/>
            </a:xfrm>
            <a:prstGeom prst="rect">
              <a:avLst/>
            </a:prstGeom>
            <a:solidFill>
              <a:schemeClr val="bg1"/>
            </a:solidFill>
            <a:ln w="9525">
              <a:noFill/>
              <a:miter lim="800000"/>
              <a:headEnd/>
              <a:tailEnd/>
            </a:ln>
          </p:spPr>
          <p:txBody>
            <a:bodyPr>
              <a:prstTxWarp prst="textNoShape">
                <a:avLst/>
              </a:prstTxWarp>
              <a:spAutoFit/>
            </a:bodyPr>
            <a:lstStyle/>
            <a:p>
              <a:r>
                <a:rPr lang="en-GB" sz="1600" b="1">
                  <a:solidFill>
                    <a:srgbClr val="660066"/>
                  </a:solidFill>
                  <a:latin typeface="Century Gothic" pitchFamily="-1" charset="0"/>
                </a:rPr>
                <a:t>Sees things as onlooker from outside a situation</a:t>
              </a:r>
            </a:p>
          </p:txBody>
        </p:sp>
        <p:sp>
          <p:nvSpPr>
            <p:cNvPr id="50196" name="Rectangle 26"/>
            <p:cNvSpPr>
              <a:spLocks noChangeArrowheads="1"/>
            </p:cNvSpPr>
            <p:nvPr/>
          </p:nvSpPr>
          <p:spPr bwMode="auto">
            <a:xfrm>
              <a:off x="1977890" y="4962253"/>
              <a:ext cx="2092325" cy="742950"/>
            </a:xfrm>
            <a:prstGeom prst="rect">
              <a:avLst/>
            </a:prstGeom>
            <a:solidFill>
              <a:srgbClr val="00FFFF"/>
            </a:solidFill>
            <a:ln w="9525">
              <a:solidFill>
                <a:schemeClr val="tx1"/>
              </a:solidFill>
              <a:miter lim="800000"/>
              <a:headEnd/>
              <a:tailEnd/>
            </a:ln>
          </p:spPr>
          <p:txBody>
            <a:bodyPr wrap="none" anchor="ctr">
              <a:prstTxWarp prst="textNoShape">
                <a:avLst/>
              </a:prstTxWarp>
            </a:bodyPr>
            <a:lstStyle/>
            <a:p>
              <a:endParaRPr lang="en-US" sz="1600" b="1">
                <a:latin typeface="Century Gothic" pitchFamily="-1" charset="0"/>
              </a:endParaRPr>
            </a:p>
          </p:txBody>
        </p:sp>
        <p:grpSp>
          <p:nvGrpSpPr>
            <p:cNvPr id="50197" name="Group 27"/>
            <p:cNvGrpSpPr>
              <a:grpSpLocks/>
            </p:cNvGrpSpPr>
            <p:nvPr/>
          </p:nvGrpSpPr>
          <p:grpSpPr bwMode="auto">
            <a:xfrm>
              <a:off x="1467804" y="4949189"/>
              <a:ext cx="349250" cy="698500"/>
              <a:chOff x="1336" y="4512"/>
              <a:chExt cx="152" cy="586"/>
            </a:xfrm>
          </p:grpSpPr>
          <p:sp>
            <p:nvSpPr>
              <p:cNvPr id="50240" name="Freeform 28"/>
              <p:cNvSpPr>
                <a:spLocks/>
              </p:cNvSpPr>
              <p:nvPr/>
            </p:nvSpPr>
            <p:spPr bwMode="auto">
              <a:xfrm>
                <a:off x="1381" y="4512"/>
                <a:ext cx="98" cy="127"/>
              </a:xfrm>
              <a:custGeom>
                <a:avLst/>
                <a:gdLst>
                  <a:gd name="T0" fmla="*/ 0 w 493"/>
                  <a:gd name="T1" fmla="*/ 0 h 634"/>
                  <a:gd name="T2" fmla="*/ 0 w 493"/>
                  <a:gd name="T3" fmla="*/ 0 h 634"/>
                  <a:gd name="T4" fmla="*/ 0 w 493"/>
                  <a:gd name="T5" fmla="*/ 0 h 634"/>
                  <a:gd name="T6" fmla="*/ 0 w 493"/>
                  <a:gd name="T7" fmla="*/ 0 h 634"/>
                  <a:gd name="T8" fmla="*/ 0 w 493"/>
                  <a:gd name="T9" fmla="*/ 0 h 634"/>
                  <a:gd name="T10" fmla="*/ 0 w 493"/>
                  <a:gd name="T11" fmla="*/ 0 h 634"/>
                  <a:gd name="T12" fmla="*/ 0 w 493"/>
                  <a:gd name="T13" fmla="*/ 0 h 634"/>
                  <a:gd name="T14" fmla="*/ 0 w 493"/>
                  <a:gd name="T15" fmla="*/ 0 h 634"/>
                  <a:gd name="T16" fmla="*/ 0 w 493"/>
                  <a:gd name="T17" fmla="*/ 0 h 634"/>
                  <a:gd name="T18" fmla="*/ 0 w 493"/>
                  <a:gd name="T19" fmla="*/ 0 h 634"/>
                  <a:gd name="T20" fmla="*/ 0 w 493"/>
                  <a:gd name="T21" fmla="*/ 0 h 634"/>
                  <a:gd name="T22" fmla="*/ 0 w 493"/>
                  <a:gd name="T23" fmla="*/ 0 h 634"/>
                  <a:gd name="T24" fmla="*/ 0 w 493"/>
                  <a:gd name="T25" fmla="*/ 0 h 634"/>
                  <a:gd name="T26" fmla="*/ 0 w 493"/>
                  <a:gd name="T27" fmla="*/ 0 h 634"/>
                  <a:gd name="T28" fmla="*/ 0 w 493"/>
                  <a:gd name="T29" fmla="*/ 0 h 634"/>
                  <a:gd name="T30" fmla="*/ 0 w 493"/>
                  <a:gd name="T31" fmla="*/ 0 h 634"/>
                  <a:gd name="T32" fmla="*/ 0 w 493"/>
                  <a:gd name="T33" fmla="*/ 0 h 634"/>
                  <a:gd name="T34" fmla="*/ 0 w 493"/>
                  <a:gd name="T35" fmla="*/ 0 h 634"/>
                  <a:gd name="T36" fmla="*/ 0 w 493"/>
                  <a:gd name="T37" fmla="*/ 0 h 634"/>
                  <a:gd name="T38" fmla="*/ 0 w 493"/>
                  <a:gd name="T39" fmla="*/ 0 h 634"/>
                  <a:gd name="T40" fmla="*/ 0 w 493"/>
                  <a:gd name="T41" fmla="*/ 0 h 634"/>
                  <a:gd name="T42" fmla="*/ 0 w 493"/>
                  <a:gd name="T43" fmla="*/ 0 h 63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93"/>
                  <a:gd name="T67" fmla="*/ 0 h 634"/>
                  <a:gd name="T68" fmla="*/ 493 w 493"/>
                  <a:gd name="T69" fmla="*/ 634 h 63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93" h="634">
                    <a:moveTo>
                      <a:pt x="0" y="267"/>
                    </a:moveTo>
                    <a:lnTo>
                      <a:pt x="36" y="137"/>
                    </a:lnTo>
                    <a:lnTo>
                      <a:pt x="83" y="71"/>
                    </a:lnTo>
                    <a:lnTo>
                      <a:pt x="142" y="24"/>
                    </a:lnTo>
                    <a:lnTo>
                      <a:pt x="201" y="0"/>
                    </a:lnTo>
                    <a:lnTo>
                      <a:pt x="279" y="7"/>
                    </a:lnTo>
                    <a:lnTo>
                      <a:pt x="330" y="59"/>
                    </a:lnTo>
                    <a:lnTo>
                      <a:pt x="376" y="153"/>
                    </a:lnTo>
                    <a:lnTo>
                      <a:pt x="396" y="279"/>
                    </a:lnTo>
                    <a:lnTo>
                      <a:pt x="396" y="421"/>
                    </a:lnTo>
                    <a:lnTo>
                      <a:pt x="490" y="519"/>
                    </a:lnTo>
                    <a:lnTo>
                      <a:pt x="493" y="563"/>
                    </a:lnTo>
                    <a:lnTo>
                      <a:pt x="478" y="566"/>
                    </a:lnTo>
                    <a:lnTo>
                      <a:pt x="388" y="479"/>
                    </a:lnTo>
                    <a:lnTo>
                      <a:pt x="361" y="543"/>
                    </a:lnTo>
                    <a:lnTo>
                      <a:pt x="306" y="598"/>
                    </a:lnTo>
                    <a:lnTo>
                      <a:pt x="255" y="626"/>
                    </a:lnTo>
                    <a:lnTo>
                      <a:pt x="173" y="634"/>
                    </a:lnTo>
                    <a:lnTo>
                      <a:pt x="68" y="590"/>
                    </a:lnTo>
                    <a:lnTo>
                      <a:pt x="20" y="496"/>
                    </a:lnTo>
                    <a:lnTo>
                      <a:pt x="0" y="402"/>
                    </a:lnTo>
                    <a:lnTo>
                      <a:pt x="0" y="267"/>
                    </a:lnTo>
                    <a:close/>
                  </a:path>
                </a:pathLst>
              </a:custGeom>
              <a:solidFill>
                <a:srgbClr val="000000"/>
              </a:solidFill>
              <a:ln w="9525">
                <a:noFill/>
                <a:round/>
                <a:headEnd/>
                <a:tailEnd/>
              </a:ln>
            </p:spPr>
            <p:txBody>
              <a:bodyPr>
                <a:prstTxWarp prst="textNoShape">
                  <a:avLst/>
                </a:prstTxWarp>
              </a:bodyPr>
              <a:lstStyle/>
              <a:p>
                <a:endParaRPr lang="en-US"/>
              </a:p>
            </p:txBody>
          </p:sp>
          <p:sp>
            <p:nvSpPr>
              <p:cNvPr id="50241" name="Freeform 29"/>
              <p:cNvSpPr>
                <a:spLocks/>
              </p:cNvSpPr>
              <p:nvPr/>
            </p:nvSpPr>
            <p:spPr bwMode="auto">
              <a:xfrm>
                <a:off x="1371" y="4649"/>
                <a:ext cx="88" cy="204"/>
              </a:xfrm>
              <a:custGeom>
                <a:avLst/>
                <a:gdLst>
                  <a:gd name="T0" fmla="*/ 0 w 440"/>
                  <a:gd name="T1" fmla="*/ 0 h 1020"/>
                  <a:gd name="T2" fmla="*/ 0 w 440"/>
                  <a:gd name="T3" fmla="*/ 0 h 1020"/>
                  <a:gd name="T4" fmla="*/ 0 w 440"/>
                  <a:gd name="T5" fmla="*/ 0 h 1020"/>
                  <a:gd name="T6" fmla="*/ 0 w 440"/>
                  <a:gd name="T7" fmla="*/ 0 h 1020"/>
                  <a:gd name="T8" fmla="*/ 0 w 440"/>
                  <a:gd name="T9" fmla="*/ 0 h 1020"/>
                  <a:gd name="T10" fmla="*/ 0 w 440"/>
                  <a:gd name="T11" fmla="*/ 0 h 1020"/>
                  <a:gd name="T12" fmla="*/ 0 w 440"/>
                  <a:gd name="T13" fmla="*/ 0 h 1020"/>
                  <a:gd name="T14" fmla="*/ 0 w 440"/>
                  <a:gd name="T15" fmla="*/ 0 h 1020"/>
                  <a:gd name="T16" fmla="*/ 0 w 440"/>
                  <a:gd name="T17" fmla="*/ 0 h 1020"/>
                  <a:gd name="T18" fmla="*/ 0 w 440"/>
                  <a:gd name="T19" fmla="*/ 0 h 1020"/>
                  <a:gd name="T20" fmla="*/ 0 w 440"/>
                  <a:gd name="T21" fmla="*/ 0 h 1020"/>
                  <a:gd name="T22" fmla="*/ 0 w 440"/>
                  <a:gd name="T23" fmla="*/ 0 h 1020"/>
                  <a:gd name="T24" fmla="*/ 0 w 440"/>
                  <a:gd name="T25" fmla="*/ 0 h 1020"/>
                  <a:gd name="T26" fmla="*/ 0 w 440"/>
                  <a:gd name="T27" fmla="*/ 0 h 1020"/>
                  <a:gd name="T28" fmla="*/ 0 w 440"/>
                  <a:gd name="T29" fmla="*/ 0 h 1020"/>
                  <a:gd name="T30" fmla="*/ 0 w 440"/>
                  <a:gd name="T31" fmla="*/ 0 h 1020"/>
                  <a:gd name="T32" fmla="*/ 0 w 440"/>
                  <a:gd name="T33" fmla="*/ 0 h 1020"/>
                  <a:gd name="T34" fmla="*/ 0 w 440"/>
                  <a:gd name="T35" fmla="*/ 0 h 1020"/>
                  <a:gd name="T36" fmla="*/ 0 w 440"/>
                  <a:gd name="T37" fmla="*/ 0 h 1020"/>
                  <a:gd name="T38" fmla="*/ 0 w 440"/>
                  <a:gd name="T39" fmla="*/ 0 h 1020"/>
                  <a:gd name="T40" fmla="*/ 0 w 440"/>
                  <a:gd name="T41" fmla="*/ 0 h 102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40"/>
                  <a:gd name="T64" fmla="*/ 0 h 1020"/>
                  <a:gd name="T65" fmla="*/ 440 w 440"/>
                  <a:gd name="T66" fmla="*/ 1020 h 102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40" h="1020">
                    <a:moveTo>
                      <a:pt x="64" y="66"/>
                    </a:moveTo>
                    <a:lnTo>
                      <a:pt x="119" y="23"/>
                    </a:lnTo>
                    <a:lnTo>
                      <a:pt x="181" y="7"/>
                    </a:lnTo>
                    <a:lnTo>
                      <a:pt x="240" y="0"/>
                    </a:lnTo>
                    <a:lnTo>
                      <a:pt x="319" y="12"/>
                    </a:lnTo>
                    <a:lnTo>
                      <a:pt x="405" y="66"/>
                    </a:lnTo>
                    <a:lnTo>
                      <a:pt x="440" y="164"/>
                    </a:lnTo>
                    <a:lnTo>
                      <a:pt x="440" y="313"/>
                    </a:lnTo>
                    <a:lnTo>
                      <a:pt x="436" y="455"/>
                    </a:lnTo>
                    <a:lnTo>
                      <a:pt x="393" y="671"/>
                    </a:lnTo>
                    <a:lnTo>
                      <a:pt x="357" y="847"/>
                    </a:lnTo>
                    <a:lnTo>
                      <a:pt x="319" y="961"/>
                    </a:lnTo>
                    <a:lnTo>
                      <a:pt x="237" y="1020"/>
                    </a:lnTo>
                    <a:lnTo>
                      <a:pt x="119" y="1007"/>
                    </a:lnTo>
                    <a:lnTo>
                      <a:pt x="59" y="918"/>
                    </a:lnTo>
                    <a:lnTo>
                      <a:pt x="25" y="784"/>
                    </a:lnTo>
                    <a:lnTo>
                      <a:pt x="5" y="635"/>
                    </a:lnTo>
                    <a:lnTo>
                      <a:pt x="0" y="411"/>
                    </a:lnTo>
                    <a:lnTo>
                      <a:pt x="17" y="254"/>
                    </a:lnTo>
                    <a:lnTo>
                      <a:pt x="40" y="114"/>
                    </a:lnTo>
                    <a:lnTo>
                      <a:pt x="64" y="66"/>
                    </a:lnTo>
                    <a:close/>
                  </a:path>
                </a:pathLst>
              </a:custGeom>
              <a:solidFill>
                <a:srgbClr val="000000"/>
              </a:solidFill>
              <a:ln w="9525">
                <a:noFill/>
                <a:round/>
                <a:headEnd/>
                <a:tailEnd/>
              </a:ln>
            </p:spPr>
            <p:txBody>
              <a:bodyPr>
                <a:prstTxWarp prst="textNoShape">
                  <a:avLst/>
                </a:prstTxWarp>
              </a:bodyPr>
              <a:lstStyle/>
              <a:p>
                <a:endParaRPr lang="en-US"/>
              </a:p>
            </p:txBody>
          </p:sp>
          <p:sp>
            <p:nvSpPr>
              <p:cNvPr id="50242" name="Freeform 30"/>
              <p:cNvSpPr>
                <a:spLocks/>
              </p:cNvSpPr>
              <p:nvPr/>
            </p:nvSpPr>
            <p:spPr bwMode="auto">
              <a:xfrm>
                <a:off x="1336" y="4648"/>
                <a:ext cx="51" cy="251"/>
              </a:xfrm>
              <a:custGeom>
                <a:avLst/>
                <a:gdLst>
                  <a:gd name="T0" fmla="*/ 0 w 259"/>
                  <a:gd name="T1" fmla="*/ 0 h 1255"/>
                  <a:gd name="T2" fmla="*/ 0 w 259"/>
                  <a:gd name="T3" fmla="*/ 0 h 1255"/>
                  <a:gd name="T4" fmla="*/ 0 w 259"/>
                  <a:gd name="T5" fmla="*/ 0 h 1255"/>
                  <a:gd name="T6" fmla="*/ 0 w 259"/>
                  <a:gd name="T7" fmla="*/ 0 h 1255"/>
                  <a:gd name="T8" fmla="*/ 0 w 259"/>
                  <a:gd name="T9" fmla="*/ 0 h 1255"/>
                  <a:gd name="T10" fmla="*/ 0 w 259"/>
                  <a:gd name="T11" fmla="*/ 0 h 1255"/>
                  <a:gd name="T12" fmla="*/ 0 w 259"/>
                  <a:gd name="T13" fmla="*/ 0 h 1255"/>
                  <a:gd name="T14" fmla="*/ 0 w 259"/>
                  <a:gd name="T15" fmla="*/ 0 h 1255"/>
                  <a:gd name="T16" fmla="*/ 0 w 259"/>
                  <a:gd name="T17" fmla="*/ 0 h 1255"/>
                  <a:gd name="T18" fmla="*/ 0 w 259"/>
                  <a:gd name="T19" fmla="*/ 0 h 1255"/>
                  <a:gd name="T20" fmla="*/ 0 w 259"/>
                  <a:gd name="T21" fmla="*/ 0 h 1255"/>
                  <a:gd name="T22" fmla="*/ 0 w 259"/>
                  <a:gd name="T23" fmla="*/ 0 h 1255"/>
                  <a:gd name="T24" fmla="*/ 0 w 259"/>
                  <a:gd name="T25" fmla="*/ 0 h 1255"/>
                  <a:gd name="T26" fmla="*/ 0 w 259"/>
                  <a:gd name="T27" fmla="*/ 0 h 1255"/>
                  <a:gd name="T28" fmla="*/ 0 w 259"/>
                  <a:gd name="T29" fmla="*/ 0 h 1255"/>
                  <a:gd name="T30" fmla="*/ 0 w 259"/>
                  <a:gd name="T31" fmla="*/ 0 h 1255"/>
                  <a:gd name="T32" fmla="*/ 0 w 259"/>
                  <a:gd name="T33" fmla="*/ 0 h 1255"/>
                  <a:gd name="T34" fmla="*/ 0 w 259"/>
                  <a:gd name="T35" fmla="*/ 0 h 1255"/>
                  <a:gd name="T36" fmla="*/ 0 w 259"/>
                  <a:gd name="T37" fmla="*/ 0 h 1255"/>
                  <a:gd name="T38" fmla="*/ 0 w 259"/>
                  <a:gd name="T39" fmla="*/ 0 h 1255"/>
                  <a:gd name="T40" fmla="*/ 0 w 259"/>
                  <a:gd name="T41" fmla="*/ 0 h 1255"/>
                  <a:gd name="T42" fmla="*/ 0 w 259"/>
                  <a:gd name="T43" fmla="*/ 0 h 1255"/>
                  <a:gd name="T44" fmla="*/ 0 w 259"/>
                  <a:gd name="T45" fmla="*/ 0 h 1255"/>
                  <a:gd name="T46" fmla="*/ 0 w 259"/>
                  <a:gd name="T47" fmla="*/ 0 h 1255"/>
                  <a:gd name="T48" fmla="*/ 0 w 259"/>
                  <a:gd name="T49" fmla="*/ 0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59"/>
                  <a:gd name="T76" fmla="*/ 0 h 1255"/>
                  <a:gd name="T77" fmla="*/ 259 w 259"/>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59" h="1255">
                    <a:moveTo>
                      <a:pt x="176" y="8"/>
                    </a:moveTo>
                    <a:lnTo>
                      <a:pt x="239" y="0"/>
                    </a:lnTo>
                    <a:lnTo>
                      <a:pt x="259" y="56"/>
                    </a:lnTo>
                    <a:lnTo>
                      <a:pt x="226" y="126"/>
                    </a:lnTo>
                    <a:lnTo>
                      <a:pt x="180" y="165"/>
                    </a:lnTo>
                    <a:lnTo>
                      <a:pt x="141" y="259"/>
                    </a:lnTo>
                    <a:lnTo>
                      <a:pt x="94" y="385"/>
                    </a:lnTo>
                    <a:lnTo>
                      <a:pt x="74" y="502"/>
                    </a:lnTo>
                    <a:lnTo>
                      <a:pt x="63" y="702"/>
                    </a:lnTo>
                    <a:lnTo>
                      <a:pt x="74" y="890"/>
                    </a:lnTo>
                    <a:lnTo>
                      <a:pt x="98" y="977"/>
                    </a:lnTo>
                    <a:lnTo>
                      <a:pt x="81" y="1071"/>
                    </a:lnTo>
                    <a:lnTo>
                      <a:pt x="63" y="1141"/>
                    </a:lnTo>
                    <a:lnTo>
                      <a:pt x="70" y="1255"/>
                    </a:lnTo>
                    <a:lnTo>
                      <a:pt x="39" y="1247"/>
                    </a:lnTo>
                    <a:lnTo>
                      <a:pt x="12" y="1153"/>
                    </a:lnTo>
                    <a:lnTo>
                      <a:pt x="0" y="1071"/>
                    </a:lnTo>
                    <a:lnTo>
                      <a:pt x="35" y="960"/>
                    </a:lnTo>
                    <a:lnTo>
                      <a:pt x="23" y="858"/>
                    </a:lnTo>
                    <a:lnTo>
                      <a:pt x="12" y="694"/>
                    </a:lnTo>
                    <a:lnTo>
                      <a:pt x="12" y="494"/>
                    </a:lnTo>
                    <a:lnTo>
                      <a:pt x="35" y="283"/>
                    </a:lnTo>
                    <a:lnTo>
                      <a:pt x="74" y="126"/>
                    </a:lnTo>
                    <a:lnTo>
                      <a:pt x="117" y="44"/>
                    </a:lnTo>
                    <a:lnTo>
                      <a:pt x="176" y="8"/>
                    </a:lnTo>
                    <a:close/>
                  </a:path>
                </a:pathLst>
              </a:custGeom>
              <a:solidFill>
                <a:srgbClr val="000000"/>
              </a:solidFill>
              <a:ln w="9525">
                <a:noFill/>
                <a:round/>
                <a:headEnd/>
                <a:tailEnd/>
              </a:ln>
            </p:spPr>
            <p:txBody>
              <a:bodyPr>
                <a:prstTxWarp prst="textNoShape">
                  <a:avLst/>
                </a:prstTxWarp>
              </a:bodyPr>
              <a:lstStyle/>
              <a:p>
                <a:endParaRPr lang="en-US"/>
              </a:p>
            </p:txBody>
          </p:sp>
          <p:sp>
            <p:nvSpPr>
              <p:cNvPr id="50243" name="Freeform 31"/>
              <p:cNvSpPr>
                <a:spLocks/>
              </p:cNvSpPr>
              <p:nvPr/>
            </p:nvSpPr>
            <p:spPr bwMode="auto">
              <a:xfrm>
                <a:off x="1448" y="4655"/>
                <a:ext cx="33" cy="238"/>
              </a:xfrm>
              <a:custGeom>
                <a:avLst/>
                <a:gdLst>
                  <a:gd name="T0" fmla="*/ 0 w 164"/>
                  <a:gd name="T1" fmla="*/ 0 h 1192"/>
                  <a:gd name="T2" fmla="*/ 0 w 164"/>
                  <a:gd name="T3" fmla="*/ 0 h 1192"/>
                  <a:gd name="T4" fmla="*/ 0 w 164"/>
                  <a:gd name="T5" fmla="*/ 0 h 1192"/>
                  <a:gd name="T6" fmla="*/ 0 w 164"/>
                  <a:gd name="T7" fmla="*/ 0 h 1192"/>
                  <a:gd name="T8" fmla="*/ 0 w 164"/>
                  <a:gd name="T9" fmla="*/ 0 h 1192"/>
                  <a:gd name="T10" fmla="*/ 0 w 164"/>
                  <a:gd name="T11" fmla="*/ 0 h 1192"/>
                  <a:gd name="T12" fmla="*/ 0 w 164"/>
                  <a:gd name="T13" fmla="*/ 0 h 1192"/>
                  <a:gd name="T14" fmla="*/ 0 w 164"/>
                  <a:gd name="T15" fmla="*/ 0 h 1192"/>
                  <a:gd name="T16" fmla="*/ 0 w 164"/>
                  <a:gd name="T17" fmla="*/ 0 h 1192"/>
                  <a:gd name="T18" fmla="*/ 0 w 164"/>
                  <a:gd name="T19" fmla="*/ 0 h 1192"/>
                  <a:gd name="T20" fmla="*/ 0 w 164"/>
                  <a:gd name="T21" fmla="*/ 0 h 1192"/>
                  <a:gd name="T22" fmla="*/ 0 w 164"/>
                  <a:gd name="T23" fmla="*/ 0 h 1192"/>
                  <a:gd name="T24" fmla="*/ 0 w 164"/>
                  <a:gd name="T25" fmla="*/ 0 h 1192"/>
                  <a:gd name="T26" fmla="*/ 0 w 164"/>
                  <a:gd name="T27" fmla="*/ 0 h 1192"/>
                  <a:gd name="T28" fmla="*/ 0 w 164"/>
                  <a:gd name="T29" fmla="*/ 0 h 1192"/>
                  <a:gd name="T30" fmla="*/ 0 w 164"/>
                  <a:gd name="T31" fmla="*/ 0 h 1192"/>
                  <a:gd name="T32" fmla="*/ 0 w 164"/>
                  <a:gd name="T33" fmla="*/ 0 h 1192"/>
                  <a:gd name="T34" fmla="*/ 0 w 164"/>
                  <a:gd name="T35" fmla="*/ 0 h 1192"/>
                  <a:gd name="T36" fmla="*/ 0 w 164"/>
                  <a:gd name="T37" fmla="*/ 0 h 119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64"/>
                  <a:gd name="T58" fmla="*/ 0 h 1192"/>
                  <a:gd name="T59" fmla="*/ 164 w 164"/>
                  <a:gd name="T60" fmla="*/ 1192 h 119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64" h="1192">
                    <a:moveTo>
                      <a:pt x="3" y="3"/>
                    </a:moveTo>
                    <a:lnTo>
                      <a:pt x="70" y="0"/>
                    </a:lnTo>
                    <a:lnTo>
                      <a:pt x="117" y="93"/>
                    </a:lnTo>
                    <a:lnTo>
                      <a:pt x="164" y="352"/>
                    </a:lnTo>
                    <a:lnTo>
                      <a:pt x="164" y="650"/>
                    </a:lnTo>
                    <a:lnTo>
                      <a:pt x="141" y="905"/>
                    </a:lnTo>
                    <a:lnTo>
                      <a:pt x="164" y="992"/>
                    </a:lnTo>
                    <a:lnTo>
                      <a:pt x="164" y="1110"/>
                    </a:lnTo>
                    <a:lnTo>
                      <a:pt x="141" y="1192"/>
                    </a:lnTo>
                    <a:lnTo>
                      <a:pt x="110" y="1118"/>
                    </a:lnTo>
                    <a:lnTo>
                      <a:pt x="94" y="1004"/>
                    </a:lnTo>
                    <a:lnTo>
                      <a:pt x="59" y="917"/>
                    </a:lnTo>
                    <a:lnTo>
                      <a:pt x="98" y="839"/>
                    </a:lnTo>
                    <a:lnTo>
                      <a:pt x="121" y="650"/>
                    </a:lnTo>
                    <a:lnTo>
                      <a:pt x="121" y="474"/>
                    </a:lnTo>
                    <a:lnTo>
                      <a:pt x="98" y="298"/>
                    </a:lnTo>
                    <a:lnTo>
                      <a:pt x="51" y="168"/>
                    </a:lnTo>
                    <a:lnTo>
                      <a:pt x="0" y="105"/>
                    </a:lnTo>
                    <a:lnTo>
                      <a:pt x="3" y="3"/>
                    </a:lnTo>
                    <a:close/>
                  </a:path>
                </a:pathLst>
              </a:custGeom>
              <a:solidFill>
                <a:srgbClr val="000000"/>
              </a:solidFill>
              <a:ln w="9525">
                <a:noFill/>
                <a:round/>
                <a:headEnd/>
                <a:tailEnd/>
              </a:ln>
            </p:spPr>
            <p:txBody>
              <a:bodyPr>
                <a:prstTxWarp prst="textNoShape">
                  <a:avLst/>
                </a:prstTxWarp>
              </a:bodyPr>
              <a:lstStyle/>
              <a:p>
                <a:endParaRPr lang="en-US"/>
              </a:p>
            </p:txBody>
          </p:sp>
          <p:sp>
            <p:nvSpPr>
              <p:cNvPr id="50244" name="Freeform 32"/>
              <p:cNvSpPr>
                <a:spLocks/>
              </p:cNvSpPr>
              <p:nvPr/>
            </p:nvSpPr>
            <p:spPr bwMode="auto">
              <a:xfrm>
                <a:off x="1371" y="4812"/>
                <a:ext cx="74" cy="286"/>
              </a:xfrm>
              <a:custGeom>
                <a:avLst/>
                <a:gdLst>
                  <a:gd name="T0" fmla="*/ 0 w 370"/>
                  <a:gd name="T1" fmla="*/ 0 h 1429"/>
                  <a:gd name="T2" fmla="*/ 0 w 370"/>
                  <a:gd name="T3" fmla="*/ 0 h 1429"/>
                  <a:gd name="T4" fmla="*/ 0 w 370"/>
                  <a:gd name="T5" fmla="*/ 0 h 1429"/>
                  <a:gd name="T6" fmla="*/ 0 w 370"/>
                  <a:gd name="T7" fmla="*/ 0 h 1429"/>
                  <a:gd name="T8" fmla="*/ 0 w 370"/>
                  <a:gd name="T9" fmla="*/ 0 h 1429"/>
                  <a:gd name="T10" fmla="*/ 0 w 370"/>
                  <a:gd name="T11" fmla="*/ 0 h 1429"/>
                  <a:gd name="T12" fmla="*/ 0 w 370"/>
                  <a:gd name="T13" fmla="*/ 0 h 1429"/>
                  <a:gd name="T14" fmla="*/ 0 w 370"/>
                  <a:gd name="T15" fmla="*/ 0 h 1429"/>
                  <a:gd name="T16" fmla="*/ 0 w 370"/>
                  <a:gd name="T17" fmla="*/ 0 h 1429"/>
                  <a:gd name="T18" fmla="*/ 0 w 370"/>
                  <a:gd name="T19" fmla="*/ 0 h 1429"/>
                  <a:gd name="T20" fmla="*/ 0 w 370"/>
                  <a:gd name="T21" fmla="*/ 0 h 1429"/>
                  <a:gd name="T22" fmla="*/ 0 w 370"/>
                  <a:gd name="T23" fmla="*/ 0 h 1429"/>
                  <a:gd name="T24" fmla="*/ 0 w 370"/>
                  <a:gd name="T25" fmla="*/ 0 h 1429"/>
                  <a:gd name="T26" fmla="*/ 0 w 370"/>
                  <a:gd name="T27" fmla="*/ 0 h 1429"/>
                  <a:gd name="T28" fmla="*/ 0 w 370"/>
                  <a:gd name="T29" fmla="*/ 0 h 1429"/>
                  <a:gd name="T30" fmla="*/ 0 w 370"/>
                  <a:gd name="T31" fmla="*/ 0 h 1429"/>
                  <a:gd name="T32" fmla="*/ 0 w 370"/>
                  <a:gd name="T33" fmla="*/ 0 h 1429"/>
                  <a:gd name="T34" fmla="*/ 0 w 370"/>
                  <a:gd name="T35" fmla="*/ 0 h 1429"/>
                  <a:gd name="T36" fmla="*/ 0 w 370"/>
                  <a:gd name="T37" fmla="*/ 0 h 1429"/>
                  <a:gd name="T38" fmla="*/ 0 w 370"/>
                  <a:gd name="T39" fmla="*/ 0 h 1429"/>
                  <a:gd name="T40" fmla="*/ 0 w 370"/>
                  <a:gd name="T41" fmla="*/ 0 h 1429"/>
                  <a:gd name="T42" fmla="*/ 0 w 370"/>
                  <a:gd name="T43" fmla="*/ 0 h 1429"/>
                  <a:gd name="T44" fmla="*/ 0 w 370"/>
                  <a:gd name="T45" fmla="*/ 0 h 1429"/>
                  <a:gd name="T46" fmla="*/ 0 w 370"/>
                  <a:gd name="T47" fmla="*/ 0 h 1429"/>
                  <a:gd name="T48" fmla="*/ 0 w 370"/>
                  <a:gd name="T49" fmla="*/ 0 h 1429"/>
                  <a:gd name="T50" fmla="*/ 0 w 370"/>
                  <a:gd name="T51" fmla="*/ 0 h 1429"/>
                  <a:gd name="T52" fmla="*/ 0 w 370"/>
                  <a:gd name="T53" fmla="*/ 0 h 1429"/>
                  <a:gd name="T54" fmla="*/ 0 w 370"/>
                  <a:gd name="T55" fmla="*/ 0 h 1429"/>
                  <a:gd name="T56" fmla="*/ 0 w 370"/>
                  <a:gd name="T57" fmla="*/ 0 h 1429"/>
                  <a:gd name="T58" fmla="*/ 0 w 370"/>
                  <a:gd name="T59" fmla="*/ 0 h 1429"/>
                  <a:gd name="T60" fmla="*/ 0 w 370"/>
                  <a:gd name="T61" fmla="*/ 0 h 1429"/>
                  <a:gd name="T62" fmla="*/ 0 w 370"/>
                  <a:gd name="T63" fmla="*/ 0 h 142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70"/>
                  <a:gd name="T97" fmla="*/ 0 h 1429"/>
                  <a:gd name="T98" fmla="*/ 370 w 370"/>
                  <a:gd name="T99" fmla="*/ 1429 h 142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70" h="1429">
                    <a:moveTo>
                      <a:pt x="36" y="0"/>
                    </a:moveTo>
                    <a:lnTo>
                      <a:pt x="79" y="59"/>
                    </a:lnTo>
                    <a:lnTo>
                      <a:pt x="97" y="119"/>
                    </a:lnTo>
                    <a:lnTo>
                      <a:pt x="114" y="327"/>
                    </a:lnTo>
                    <a:lnTo>
                      <a:pt x="122" y="466"/>
                    </a:lnTo>
                    <a:lnTo>
                      <a:pt x="122" y="704"/>
                    </a:lnTo>
                    <a:lnTo>
                      <a:pt x="120" y="928"/>
                    </a:lnTo>
                    <a:lnTo>
                      <a:pt x="103" y="1106"/>
                    </a:lnTo>
                    <a:lnTo>
                      <a:pt x="89" y="1161"/>
                    </a:lnTo>
                    <a:lnTo>
                      <a:pt x="179" y="1191"/>
                    </a:lnTo>
                    <a:lnTo>
                      <a:pt x="256" y="1226"/>
                    </a:lnTo>
                    <a:lnTo>
                      <a:pt x="359" y="1300"/>
                    </a:lnTo>
                    <a:lnTo>
                      <a:pt x="370" y="1329"/>
                    </a:lnTo>
                    <a:lnTo>
                      <a:pt x="361" y="1385"/>
                    </a:lnTo>
                    <a:lnTo>
                      <a:pt x="310" y="1429"/>
                    </a:lnTo>
                    <a:lnTo>
                      <a:pt x="290" y="1404"/>
                    </a:lnTo>
                    <a:lnTo>
                      <a:pt x="273" y="1344"/>
                    </a:lnTo>
                    <a:lnTo>
                      <a:pt x="224" y="1295"/>
                    </a:lnTo>
                    <a:lnTo>
                      <a:pt x="140" y="1240"/>
                    </a:lnTo>
                    <a:lnTo>
                      <a:pt x="85" y="1226"/>
                    </a:lnTo>
                    <a:lnTo>
                      <a:pt x="20" y="1226"/>
                    </a:lnTo>
                    <a:lnTo>
                      <a:pt x="20" y="1181"/>
                    </a:lnTo>
                    <a:lnTo>
                      <a:pt x="52" y="1131"/>
                    </a:lnTo>
                    <a:lnTo>
                      <a:pt x="79" y="972"/>
                    </a:lnTo>
                    <a:lnTo>
                      <a:pt x="89" y="804"/>
                    </a:lnTo>
                    <a:lnTo>
                      <a:pt x="85" y="655"/>
                    </a:lnTo>
                    <a:lnTo>
                      <a:pt x="79" y="466"/>
                    </a:lnTo>
                    <a:lnTo>
                      <a:pt x="62" y="303"/>
                    </a:lnTo>
                    <a:lnTo>
                      <a:pt x="26" y="183"/>
                    </a:lnTo>
                    <a:lnTo>
                      <a:pt x="0" y="74"/>
                    </a:lnTo>
                    <a:lnTo>
                      <a:pt x="9" y="35"/>
                    </a:lnTo>
                    <a:lnTo>
                      <a:pt x="36" y="0"/>
                    </a:lnTo>
                    <a:close/>
                  </a:path>
                </a:pathLst>
              </a:custGeom>
              <a:solidFill>
                <a:srgbClr val="000000"/>
              </a:solidFill>
              <a:ln w="9525">
                <a:noFill/>
                <a:round/>
                <a:headEnd/>
                <a:tailEnd/>
              </a:ln>
            </p:spPr>
            <p:txBody>
              <a:bodyPr>
                <a:prstTxWarp prst="textNoShape">
                  <a:avLst/>
                </a:prstTxWarp>
              </a:bodyPr>
              <a:lstStyle/>
              <a:p>
                <a:endParaRPr lang="en-US"/>
              </a:p>
            </p:txBody>
          </p:sp>
          <p:sp>
            <p:nvSpPr>
              <p:cNvPr id="50245" name="Freeform 33"/>
              <p:cNvSpPr>
                <a:spLocks/>
              </p:cNvSpPr>
              <p:nvPr/>
            </p:nvSpPr>
            <p:spPr bwMode="auto">
              <a:xfrm>
                <a:off x="1420" y="4812"/>
                <a:ext cx="68" cy="258"/>
              </a:xfrm>
              <a:custGeom>
                <a:avLst/>
                <a:gdLst>
                  <a:gd name="T0" fmla="*/ 0 w 341"/>
                  <a:gd name="T1" fmla="*/ 0 h 1289"/>
                  <a:gd name="T2" fmla="*/ 0 w 341"/>
                  <a:gd name="T3" fmla="*/ 0 h 1289"/>
                  <a:gd name="T4" fmla="*/ 0 w 341"/>
                  <a:gd name="T5" fmla="*/ 0 h 1289"/>
                  <a:gd name="T6" fmla="*/ 0 w 341"/>
                  <a:gd name="T7" fmla="*/ 0 h 1289"/>
                  <a:gd name="T8" fmla="*/ 0 w 341"/>
                  <a:gd name="T9" fmla="*/ 0 h 1289"/>
                  <a:gd name="T10" fmla="*/ 0 w 341"/>
                  <a:gd name="T11" fmla="*/ 0 h 1289"/>
                  <a:gd name="T12" fmla="*/ 0 w 341"/>
                  <a:gd name="T13" fmla="*/ 0 h 1289"/>
                  <a:gd name="T14" fmla="*/ 0 w 341"/>
                  <a:gd name="T15" fmla="*/ 0 h 1289"/>
                  <a:gd name="T16" fmla="*/ 0 w 341"/>
                  <a:gd name="T17" fmla="*/ 0 h 1289"/>
                  <a:gd name="T18" fmla="*/ 0 w 341"/>
                  <a:gd name="T19" fmla="*/ 0 h 1289"/>
                  <a:gd name="T20" fmla="*/ 0 w 341"/>
                  <a:gd name="T21" fmla="*/ 0 h 1289"/>
                  <a:gd name="T22" fmla="*/ 0 w 341"/>
                  <a:gd name="T23" fmla="*/ 0 h 1289"/>
                  <a:gd name="T24" fmla="*/ 0 w 341"/>
                  <a:gd name="T25" fmla="*/ 0 h 1289"/>
                  <a:gd name="T26" fmla="*/ 0 w 341"/>
                  <a:gd name="T27" fmla="*/ 0 h 1289"/>
                  <a:gd name="T28" fmla="*/ 0 w 341"/>
                  <a:gd name="T29" fmla="*/ 0 h 1289"/>
                  <a:gd name="T30" fmla="*/ 0 w 341"/>
                  <a:gd name="T31" fmla="*/ 0 h 1289"/>
                  <a:gd name="T32" fmla="*/ 0 w 341"/>
                  <a:gd name="T33" fmla="*/ 0 h 1289"/>
                  <a:gd name="T34" fmla="*/ 0 w 341"/>
                  <a:gd name="T35" fmla="*/ 0 h 1289"/>
                  <a:gd name="T36" fmla="*/ 0 w 341"/>
                  <a:gd name="T37" fmla="*/ 0 h 1289"/>
                  <a:gd name="T38" fmla="*/ 0 w 341"/>
                  <a:gd name="T39" fmla="*/ 0 h 1289"/>
                  <a:gd name="T40" fmla="*/ 0 w 341"/>
                  <a:gd name="T41" fmla="*/ 0 h 1289"/>
                  <a:gd name="T42" fmla="*/ 0 w 341"/>
                  <a:gd name="T43" fmla="*/ 0 h 1289"/>
                  <a:gd name="T44" fmla="*/ 0 w 341"/>
                  <a:gd name="T45" fmla="*/ 0 h 1289"/>
                  <a:gd name="T46" fmla="*/ 0 w 341"/>
                  <a:gd name="T47" fmla="*/ 0 h 1289"/>
                  <a:gd name="T48" fmla="*/ 0 w 341"/>
                  <a:gd name="T49" fmla="*/ 0 h 1289"/>
                  <a:gd name="T50" fmla="*/ 0 w 341"/>
                  <a:gd name="T51" fmla="*/ 0 h 1289"/>
                  <a:gd name="T52" fmla="*/ 0 w 341"/>
                  <a:gd name="T53" fmla="*/ 0 h 1289"/>
                  <a:gd name="T54" fmla="*/ 0 w 341"/>
                  <a:gd name="T55" fmla="*/ 0 h 1289"/>
                  <a:gd name="T56" fmla="*/ 0 w 341"/>
                  <a:gd name="T57" fmla="*/ 0 h 1289"/>
                  <a:gd name="T58" fmla="*/ 0 w 341"/>
                  <a:gd name="T59" fmla="*/ 0 h 1289"/>
                  <a:gd name="T60" fmla="*/ 0 w 341"/>
                  <a:gd name="T61" fmla="*/ 0 h 1289"/>
                  <a:gd name="T62" fmla="*/ 0 w 341"/>
                  <a:gd name="T63" fmla="*/ 0 h 1289"/>
                  <a:gd name="T64" fmla="*/ 0 w 341"/>
                  <a:gd name="T65" fmla="*/ 0 h 1289"/>
                  <a:gd name="T66" fmla="*/ 0 w 341"/>
                  <a:gd name="T67" fmla="*/ 0 h 1289"/>
                  <a:gd name="T68" fmla="*/ 0 w 341"/>
                  <a:gd name="T69" fmla="*/ 0 h 128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41"/>
                  <a:gd name="T106" fmla="*/ 0 h 1289"/>
                  <a:gd name="T107" fmla="*/ 341 w 341"/>
                  <a:gd name="T108" fmla="*/ 1289 h 128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41" h="1289">
                    <a:moveTo>
                      <a:pt x="0" y="102"/>
                    </a:moveTo>
                    <a:lnTo>
                      <a:pt x="0" y="20"/>
                    </a:lnTo>
                    <a:lnTo>
                      <a:pt x="35" y="0"/>
                    </a:lnTo>
                    <a:lnTo>
                      <a:pt x="90" y="0"/>
                    </a:lnTo>
                    <a:lnTo>
                      <a:pt x="129" y="48"/>
                    </a:lnTo>
                    <a:lnTo>
                      <a:pt x="137" y="90"/>
                    </a:lnTo>
                    <a:lnTo>
                      <a:pt x="129" y="184"/>
                    </a:lnTo>
                    <a:lnTo>
                      <a:pt x="102" y="302"/>
                    </a:lnTo>
                    <a:lnTo>
                      <a:pt x="90" y="482"/>
                    </a:lnTo>
                    <a:lnTo>
                      <a:pt x="83" y="600"/>
                    </a:lnTo>
                    <a:lnTo>
                      <a:pt x="83" y="619"/>
                    </a:lnTo>
                    <a:lnTo>
                      <a:pt x="94" y="784"/>
                    </a:lnTo>
                    <a:lnTo>
                      <a:pt x="114" y="878"/>
                    </a:lnTo>
                    <a:lnTo>
                      <a:pt x="129" y="952"/>
                    </a:lnTo>
                    <a:lnTo>
                      <a:pt x="126" y="984"/>
                    </a:lnTo>
                    <a:lnTo>
                      <a:pt x="177" y="1069"/>
                    </a:lnTo>
                    <a:lnTo>
                      <a:pt x="231" y="1124"/>
                    </a:lnTo>
                    <a:lnTo>
                      <a:pt x="290" y="1175"/>
                    </a:lnTo>
                    <a:lnTo>
                      <a:pt x="341" y="1199"/>
                    </a:lnTo>
                    <a:lnTo>
                      <a:pt x="341" y="1242"/>
                    </a:lnTo>
                    <a:lnTo>
                      <a:pt x="313" y="1277"/>
                    </a:lnTo>
                    <a:lnTo>
                      <a:pt x="247" y="1289"/>
                    </a:lnTo>
                    <a:lnTo>
                      <a:pt x="200" y="1265"/>
                    </a:lnTo>
                    <a:lnTo>
                      <a:pt x="200" y="1234"/>
                    </a:lnTo>
                    <a:lnTo>
                      <a:pt x="160" y="1124"/>
                    </a:lnTo>
                    <a:lnTo>
                      <a:pt x="94" y="1066"/>
                    </a:lnTo>
                    <a:lnTo>
                      <a:pt x="47" y="1007"/>
                    </a:lnTo>
                    <a:lnTo>
                      <a:pt x="12" y="975"/>
                    </a:lnTo>
                    <a:lnTo>
                      <a:pt x="23" y="936"/>
                    </a:lnTo>
                    <a:lnTo>
                      <a:pt x="43" y="830"/>
                    </a:lnTo>
                    <a:lnTo>
                      <a:pt x="43" y="631"/>
                    </a:lnTo>
                    <a:lnTo>
                      <a:pt x="35" y="489"/>
                    </a:lnTo>
                    <a:lnTo>
                      <a:pt x="35" y="349"/>
                    </a:lnTo>
                    <a:lnTo>
                      <a:pt x="32" y="196"/>
                    </a:lnTo>
                    <a:lnTo>
                      <a:pt x="0" y="102"/>
                    </a:lnTo>
                    <a:close/>
                  </a:path>
                </a:pathLst>
              </a:custGeom>
              <a:solidFill>
                <a:srgbClr val="000000"/>
              </a:solidFill>
              <a:ln w="9525">
                <a:noFill/>
                <a:round/>
                <a:headEnd/>
                <a:tailEnd/>
              </a:ln>
            </p:spPr>
            <p:txBody>
              <a:bodyPr>
                <a:prstTxWarp prst="textNoShape">
                  <a:avLst/>
                </a:prstTxWarp>
              </a:bodyPr>
              <a:lstStyle/>
              <a:p>
                <a:endParaRPr lang="en-US"/>
              </a:p>
            </p:txBody>
          </p:sp>
        </p:grpSp>
        <p:grpSp>
          <p:nvGrpSpPr>
            <p:cNvPr id="50198" name="Group 34"/>
            <p:cNvGrpSpPr>
              <a:grpSpLocks/>
            </p:cNvGrpSpPr>
            <p:nvPr/>
          </p:nvGrpSpPr>
          <p:grpSpPr bwMode="auto">
            <a:xfrm>
              <a:off x="3157039" y="5112929"/>
              <a:ext cx="261938" cy="571500"/>
              <a:chOff x="1192" y="4546"/>
              <a:chExt cx="114" cy="481"/>
            </a:xfrm>
          </p:grpSpPr>
          <p:sp>
            <p:nvSpPr>
              <p:cNvPr id="50234" name="Freeform 35"/>
              <p:cNvSpPr>
                <a:spLocks/>
              </p:cNvSpPr>
              <p:nvPr/>
            </p:nvSpPr>
            <p:spPr bwMode="auto">
              <a:xfrm>
                <a:off x="1226" y="4546"/>
                <a:ext cx="74" cy="103"/>
              </a:xfrm>
              <a:custGeom>
                <a:avLst/>
                <a:gdLst>
                  <a:gd name="T0" fmla="*/ 0 w 372"/>
                  <a:gd name="T1" fmla="*/ 0 h 516"/>
                  <a:gd name="T2" fmla="*/ 0 w 372"/>
                  <a:gd name="T3" fmla="*/ 0 h 516"/>
                  <a:gd name="T4" fmla="*/ 0 w 372"/>
                  <a:gd name="T5" fmla="*/ 0 h 516"/>
                  <a:gd name="T6" fmla="*/ 0 w 372"/>
                  <a:gd name="T7" fmla="*/ 0 h 516"/>
                  <a:gd name="T8" fmla="*/ 0 w 372"/>
                  <a:gd name="T9" fmla="*/ 0 h 516"/>
                  <a:gd name="T10" fmla="*/ 0 w 372"/>
                  <a:gd name="T11" fmla="*/ 0 h 516"/>
                  <a:gd name="T12" fmla="*/ 0 w 372"/>
                  <a:gd name="T13" fmla="*/ 0 h 516"/>
                  <a:gd name="T14" fmla="*/ 0 w 372"/>
                  <a:gd name="T15" fmla="*/ 0 h 516"/>
                  <a:gd name="T16" fmla="*/ 0 w 372"/>
                  <a:gd name="T17" fmla="*/ 0 h 516"/>
                  <a:gd name="T18" fmla="*/ 0 w 372"/>
                  <a:gd name="T19" fmla="*/ 0 h 516"/>
                  <a:gd name="T20" fmla="*/ 0 w 372"/>
                  <a:gd name="T21" fmla="*/ 0 h 516"/>
                  <a:gd name="T22" fmla="*/ 0 w 372"/>
                  <a:gd name="T23" fmla="*/ 0 h 516"/>
                  <a:gd name="T24" fmla="*/ 0 w 372"/>
                  <a:gd name="T25" fmla="*/ 0 h 516"/>
                  <a:gd name="T26" fmla="*/ 0 w 372"/>
                  <a:gd name="T27" fmla="*/ 0 h 516"/>
                  <a:gd name="T28" fmla="*/ 0 w 372"/>
                  <a:gd name="T29" fmla="*/ 0 h 516"/>
                  <a:gd name="T30" fmla="*/ 0 w 372"/>
                  <a:gd name="T31" fmla="*/ 0 h 516"/>
                  <a:gd name="T32" fmla="*/ 0 w 372"/>
                  <a:gd name="T33" fmla="*/ 0 h 516"/>
                  <a:gd name="T34" fmla="*/ 0 w 372"/>
                  <a:gd name="T35" fmla="*/ 0 h 516"/>
                  <a:gd name="T36" fmla="*/ 0 w 372"/>
                  <a:gd name="T37" fmla="*/ 0 h 516"/>
                  <a:gd name="T38" fmla="*/ 0 w 372"/>
                  <a:gd name="T39" fmla="*/ 0 h 516"/>
                  <a:gd name="T40" fmla="*/ 0 w 372"/>
                  <a:gd name="T41" fmla="*/ 0 h 516"/>
                  <a:gd name="T42" fmla="*/ 0 w 372"/>
                  <a:gd name="T43" fmla="*/ 0 h 51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72"/>
                  <a:gd name="T67" fmla="*/ 0 h 516"/>
                  <a:gd name="T68" fmla="*/ 372 w 372"/>
                  <a:gd name="T69" fmla="*/ 516 h 51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72" h="516">
                    <a:moveTo>
                      <a:pt x="0" y="218"/>
                    </a:moveTo>
                    <a:lnTo>
                      <a:pt x="26" y="113"/>
                    </a:lnTo>
                    <a:lnTo>
                      <a:pt x="62" y="58"/>
                    </a:lnTo>
                    <a:lnTo>
                      <a:pt x="106" y="19"/>
                    </a:lnTo>
                    <a:lnTo>
                      <a:pt x="150" y="0"/>
                    </a:lnTo>
                    <a:lnTo>
                      <a:pt x="210" y="6"/>
                    </a:lnTo>
                    <a:lnTo>
                      <a:pt x="248" y="48"/>
                    </a:lnTo>
                    <a:lnTo>
                      <a:pt x="284" y="125"/>
                    </a:lnTo>
                    <a:lnTo>
                      <a:pt x="299" y="228"/>
                    </a:lnTo>
                    <a:lnTo>
                      <a:pt x="299" y="344"/>
                    </a:lnTo>
                    <a:lnTo>
                      <a:pt x="370" y="424"/>
                    </a:lnTo>
                    <a:lnTo>
                      <a:pt x="372" y="458"/>
                    </a:lnTo>
                    <a:lnTo>
                      <a:pt x="360" y="462"/>
                    </a:lnTo>
                    <a:lnTo>
                      <a:pt x="293" y="391"/>
                    </a:lnTo>
                    <a:lnTo>
                      <a:pt x="272" y="442"/>
                    </a:lnTo>
                    <a:lnTo>
                      <a:pt x="230" y="487"/>
                    </a:lnTo>
                    <a:lnTo>
                      <a:pt x="192" y="509"/>
                    </a:lnTo>
                    <a:lnTo>
                      <a:pt x="131" y="516"/>
                    </a:lnTo>
                    <a:lnTo>
                      <a:pt x="51" y="480"/>
                    </a:lnTo>
                    <a:lnTo>
                      <a:pt x="15" y="404"/>
                    </a:lnTo>
                    <a:lnTo>
                      <a:pt x="0" y="327"/>
                    </a:lnTo>
                    <a:lnTo>
                      <a:pt x="0" y="218"/>
                    </a:lnTo>
                    <a:close/>
                  </a:path>
                </a:pathLst>
              </a:custGeom>
              <a:solidFill>
                <a:srgbClr val="000000"/>
              </a:solidFill>
              <a:ln w="9525">
                <a:noFill/>
                <a:round/>
                <a:headEnd/>
                <a:tailEnd/>
              </a:ln>
            </p:spPr>
            <p:txBody>
              <a:bodyPr>
                <a:prstTxWarp prst="textNoShape">
                  <a:avLst/>
                </a:prstTxWarp>
              </a:bodyPr>
              <a:lstStyle/>
              <a:p>
                <a:endParaRPr lang="en-US"/>
              </a:p>
            </p:txBody>
          </p:sp>
          <p:sp>
            <p:nvSpPr>
              <p:cNvPr id="50235" name="Freeform 36"/>
              <p:cNvSpPr>
                <a:spLocks/>
              </p:cNvSpPr>
              <p:nvPr/>
            </p:nvSpPr>
            <p:spPr bwMode="auto">
              <a:xfrm>
                <a:off x="1219" y="4657"/>
                <a:ext cx="65" cy="168"/>
              </a:xfrm>
              <a:custGeom>
                <a:avLst/>
                <a:gdLst>
                  <a:gd name="T0" fmla="*/ 0 w 326"/>
                  <a:gd name="T1" fmla="*/ 0 h 839"/>
                  <a:gd name="T2" fmla="*/ 0 w 326"/>
                  <a:gd name="T3" fmla="*/ 0 h 839"/>
                  <a:gd name="T4" fmla="*/ 0 w 326"/>
                  <a:gd name="T5" fmla="*/ 0 h 839"/>
                  <a:gd name="T6" fmla="*/ 0 w 326"/>
                  <a:gd name="T7" fmla="*/ 0 h 839"/>
                  <a:gd name="T8" fmla="*/ 0 w 326"/>
                  <a:gd name="T9" fmla="*/ 0 h 839"/>
                  <a:gd name="T10" fmla="*/ 0 w 326"/>
                  <a:gd name="T11" fmla="*/ 0 h 839"/>
                  <a:gd name="T12" fmla="*/ 0 w 326"/>
                  <a:gd name="T13" fmla="*/ 0 h 839"/>
                  <a:gd name="T14" fmla="*/ 0 w 326"/>
                  <a:gd name="T15" fmla="*/ 0 h 839"/>
                  <a:gd name="T16" fmla="*/ 0 w 326"/>
                  <a:gd name="T17" fmla="*/ 0 h 839"/>
                  <a:gd name="T18" fmla="*/ 0 w 326"/>
                  <a:gd name="T19" fmla="*/ 0 h 839"/>
                  <a:gd name="T20" fmla="*/ 0 w 326"/>
                  <a:gd name="T21" fmla="*/ 0 h 839"/>
                  <a:gd name="T22" fmla="*/ 0 w 326"/>
                  <a:gd name="T23" fmla="*/ 0 h 839"/>
                  <a:gd name="T24" fmla="*/ 0 w 326"/>
                  <a:gd name="T25" fmla="*/ 0 h 839"/>
                  <a:gd name="T26" fmla="*/ 0 w 326"/>
                  <a:gd name="T27" fmla="*/ 0 h 839"/>
                  <a:gd name="T28" fmla="*/ 0 w 326"/>
                  <a:gd name="T29" fmla="*/ 0 h 839"/>
                  <a:gd name="T30" fmla="*/ 0 w 326"/>
                  <a:gd name="T31" fmla="*/ 0 h 839"/>
                  <a:gd name="T32" fmla="*/ 0 w 326"/>
                  <a:gd name="T33" fmla="*/ 0 h 839"/>
                  <a:gd name="T34" fmla="*/ 0 w 326"/>
                  <a:gd name="T35" fmla="*/ 0 h 839"/>
                  <a:gd name="T36" fmla="*/ 0 w 326"/>
                  <a:gd name="T37" fmla="*/ 0 h 839"/>
                  <a:gd name="T38" fmla="*/ 0 w 326"/>
                  <a:gd name="T39" fmla="*/ 0 h 839"/>
                  <a:gd name="T40" fmla="*/ 0 w 326"/>
                  <a:gd name="T41" fmla="*/ 0 h 83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26"/>
                  <a:gd name="T64" fmla="*/ 0 h 839"/>
                  <a:gd name="T65" fmla="*/ 326 w 326"/>
                  <a:gd name="T66" fmla="*/ 839 h 83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26" h="839">
                    <a:moveTo>
                      <a:pt x="47" y="55"/>
                    </a:moveTo>
                    <a:lnTo>
                      <a:pt x="88" y="19"/>
                    </a:lnTo>
                    <a:lnTo>
                      <a:pt x="134" y="6"/>
                    </a:lnTo>
                    <a:lnTo>
                      <a:pt x="178" y="0"/>
                    </a:lnTo>
                    <a:lnTo>
                      <a:pt x="236" y="10"/>
                    </a:lnTo>
                    <a:lnTo>
                      <a:pt x="300" y="55"/>
                    </a:lnTo>
                    <a:lnTo>
                      <a:pt x="326" y="135"/>
                    </a:lnTo>
                    <a:lnTo>
                      <a:pt x="326" y="258"/>
                    </a:lnTo>
                    <a:lnTo>
                      <a:pt x="323" y="374"/>
                    </a:lnTo>
                    <a:lnTo>
                      <a:pt x="291" y="551"/>
                    </a:lnTo>
                    <a:lnTo>
                      <a:pt x="265" y="696"/>
                    </a:lnTo>
                    <a:lnTo>
                      <a:pt x="236" y="790"/>
                    </a:lnTo>
                    <a:lnTo>
                      <a:pt x="175" y="839"/>
                    </a:lnTo>
                    <a:lnTo>
                      <a:pt x="88" y="828"/>
                    </a:lnTo>
                    <a:lnTo>
                      <a:pt x="44" y="754"/>
                    </a:lnTo>
                    <a:lnTo>
                      <a:pt x="18" y="645"/>
                    </a:lnTo>
                    <a:lnTo>
                      <a:pt x="3" y="522"/>
                    </a:lnTo>
                    <a:lnTo>
                      <a:pt x="0" y="338"/>
                    </a:lnTo>
                    <a:lnTo>
                      <a:pt x="13" y="209"/>
                    </a:lnTo>
                    <a:lnTo>
                      <a:pt x="30" y="93"/>
                    </a:lnTo>
                    <a:lnTo>
                      <a:pt x="47" y="55"/>
                    </a:lnTo>
                    <a:close/>
                  </a:path>
                </a:pathLst>
              </a:custGeom>
              <a:solidFill>
                <a:srgbClr val="000000"/>
              </a:solidFill>
              <a:ln w="9525">
                <a:noFill/>
                <a:round/>
                <a:headEnd/>
                <a:tailEnd/>
              </a:ln>
            </p:spPr>
            <p:txBody>
              <a:bodyPr>
                <a:prstTxWarp prst="textNoShape">
                  <a:avLst/>
                </a:prstTxWarp>
              </a:bodyPr>
              <a:lstStyle/>
              <a:p>
                <a:endParaRPr lang="en-US"/>
              </a:p>
            </p:txBody>
          </p:sp>
          <p:sp>
            <p:nvSpPr>
              <p:cNvPr id="50236" name="Freeform 37"/>
              <p:cNvSpPr>
                <a:spLocks/>
              </p:cNvSpPr>
              <p:nvPr/>
            </p:nvSpPr>
            <p:spPr bwMode="auto">
              <a:xfrm>
                <a:off x="1192" y="4657"/>
                <a:ext cx="39" cy="206"/>
              </a:xfrm>
              <a:custGeom>
                <a:avLst/>
                <a:gdLst>
                  <a:gd name="T0" fmla="*/ 0 w 192"/>
                  <a:gd name="T1" fmla="*/ 0 h 1030"/>
                  <a:gd name="T2" fmla="*/ 0 w 192"/>
                  <a:gd name="T3" fmla="*/ 0 h 1030"/>
                  <a:gd name="T4" fmla="*/ 0 w 192"/>
                  <a:gd name="T5" fmla="*/ 0 h 1030"/>
                  <a:gd name="T6" fmla="*/ 0 w 192"/>
                  <a:gd name="T7" fmla="*/ 0 h 1030"/>
                  <a:gd name="T8" fmla="*/ 0 w 192"/>
                  <a:gd name="T9" fmla="*/ 0 h 1030"/>
                  <a:gd name="T10" fmla="*/ 0 w 192"/>
                  <a:gd name="T11" fmla="*/ 0 h 1030"/>
                  <a:gd name="T12" fmla="*/ 0 w 192"/>
                  <a:gd name="T13" fmla="*/ 0 h 1030"/>
                  <a:gd name="T14" fmla="*/ 0 w 192"/>
                  <a:gd name="T15" fmla="*/ 0 h 1030"/>
                  <a:gd name="T16" fmla="*/ 0 w 192"/>
                  <a:gd name="T17" fmla="*/ 0 h 1030"/>
                  <a:gd name="T18" fmla="*/ 0 w 192"/>
                  <a:gd name="T19" fmla="*/ 0 h 1030"/>
                  <a:gd name="T20" fmla="*/ 0 w 192"/>
                  <a:gd name="T21" fmla="*/ 0 h 1030"/>
                  <a:gd name="T22" fmla="*/ 0 w 192"/>
                  <a:gd name="T23" fmla="*/ 0 h 1030"/>
                  <a:gd name="T24" fmla="*/ 0 w 192"/>
                  <a:gd name="T25" fmla="*/ 0 h 1030"/>
                  <a:gd name="T26" fmla="*/ 0 w 192"/>
                  <a:gd name="T27" fmla="*/ 0 h 1030"/>
                  <a:gd name="T28" fmla="*/ 0 w 192"/>
                  <a:gd name="T29" fmla="*/ 0 h 1030"/>
                  <a:gd name="T30" fmla="*/ 0 w 192"/>
                  <a:gd name="T31" fmla="*/ 0 h 1030"/>
                  <a:gd name="T32" fmla="*/ 0 w 192"/>
                  <a:gd name="T33" fmla="*/ 0 h 1030"/>
                  <a:gd name="T34" fmla="*/ 0 w 192"/>
                  <a:gd name="T35" fmla="*/ 0 h 1030"/>
                  <a:gd name="T36" fmla="*/ 0 w 192"/>
                  <a:gd name="T37" fmla="*/ 0 h 1030"/>
                  <a:gd name="T38" fmla="*/ 0 w 192"/>
                  <a:gd name="T39" fmla="*/ 0 h 1030"/>
                  <a:gd name="T40" fmla="*/ 0 w 192"/>
                  <a:gd name="T41" fmla="*/ 0 h 1030"/>
                  <a:gd name="T42" fmla="*/ 0 w 192"/>
                  <a:gd name="T43" fmla="*/ 0 h 1030"/>
                  <a:gd name="T44" fmla="*/ 0 w 192"/>
                  <a:gd name="T45" fmla="*/ 0 h 1030"/>
                  <a:gd name="T46" fmla="*/ 0 w 192"/>
                  <a:gd name="T47" fmla="*/ 0 h 1030"/>
                  <a:gd name="T48" fmla="*/ 0 w 192"/>
                  <a:gd name="T49" fmla="*/ 0 h 103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92"/>
                  <a:gd name="T76" fmla="*/ 0 h 1030"/>
                  <a:gd name="T77" fmla="*/ 192 w 192"/>
                  <a:gd name="T78" fmla="*/ 1030 h 103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92" h="1030">
                    <a:moveTo>
                      <a:pt x="131" y="7"/>
                    </a:moveTo>
                    <a:lnTo>
                      <a:pt x="177" y="0"/>
                    </a:lnTo>
                    <a:lnTo>
                      <a:pt x="192" y="46"/>
                    </a:lnTo>
                    <a:lnTo>
                      <a:pt x="169" y="104"/>
                    </a:lnTo>
                    <a:lnTo>
                      <a:pt x="134" y="136"/>
                    </a:lnTo>
                    <a:lnTo>
                      <a:pt x="105" y="213"/>
                    </a:lnTo>
                    <a:lnTo>
                      <a:pt x="69" y="316"/>
                    </a:lnTo>
                    <a:lnTo>
                      <a:pt x="55" y="412"/>
                    </a:lnTo>
                    <a:lnTo>
                      <a:pt x="46" y="577"/>
                    </a:lnTo>
                    <a:lnTo>
                      <a:pt x="55" y="731"/>
                    </a:lnTo>
                    <a:lnTo>
                      <a:pt x="73" y="802"/>
                    </a:lnTo>
                    <a:lnTo>
                      <a:pt x="61" y="880"/>
                    </a:lnTo>
                    <a:lnTo>
                      <a:pt x="46" y="938"/>
                    </a:lnTo>
                    <a:lnTo>
                      <a:pt x="52" y="1030"/>
                    </a:lnTo>
                    <a:lnTo>
                      <a:pt x="29" y="1023"/>
                    </a:lnTo>
                    <a:lnTo>
                      <a:pt x="9" y="947"/>
                    </a:lnTo>
                    <a:lnTo>
                      <a:pt x="0" y="880"/>
                    </a:lnTo>
                    <a:lnTo>
                      <a:pt x="26" y="789"/>
                    </a:lnTo>
                    <a:lnTo>
                      <a:pt x="17" y="706"/>
                    </a:lnTo>
                    <a:lnTo>
                      <a:pt x="9" y="570"/>
                    </a:lnTo>
                    <a:lnTo>
                      <a:pt x="9" y="406"/>
                    </a:lnTo>
                    <a:lnTo>
                      <a:pt x="26" y="232"/>
                    </a:lnTo>
                    <a:lnTo>
                      <a:pt x="55" y="104"/>
                    </a:lnTo>
                    <a:lnTo>
                      <a:pt x="87" y="36"/>
                    </a:lnTo>
                    <a:lnTo>
                      <a:pt x="131" y="7"/>
                    </a:lnTo>
                    <a:close/>
                  </a:path>
                </a:pathLst>
              </a:custGeom>
              <a:solidFill>
                <a:srgbClr val="000000"/>
              </a:solidFill>
              <a:ln w="9525">
                <a:noFill/>
                <a:round/>
                <a:headEnd/>
                <a:tailEnd/>
              </a:ln>
            </p:spPr>
            <p:txBody>
              <a:bodyPr>
                <a:prstTxWarp prst="textNoShape">
                  <a:avLst/>
                </a:prstTxWarp>
              </a:bodyPr>
              <a:lstStyle/>
              <a:p>
                <a:endParaRPr lang="en-US"/>
              </a:p>
            </p:txBody>
          </p:sp>
          <p:sp>
            <p:nvSpPr>
              <p:cNvPr id="50237" name="Freeform 38"/>
              <p:cNvSpPr>
                <a:spLocks/>
              </p:cNvSpPr>
              <p:nvPr/>
            </p:nvSpPr>
            <p:spPr bwMode="auto">
              <a:xfrm>
                <a:off x="1277" y="4663"/>
                <a:ext cx="24" cy="195"/>
              </a:xfrm>
              <a:custGeom>
                <a:avLst/>
                <a:gdLst>
                  <a:gd name="T0" fmla="*/ 0 w 121"/>
                  <a:gd name="T1" fmla="*/ 0 h 978"/>
                  <a:gd name="T2" fmla="*/ 0 w 121"/>
                  <a:gd name="T3" fmla="*/ 0 h 978"/>
                  <a:gd name="T4" fmla="*/ 0 w 121"/>
                  <a:gd name="T5" fmla="*/ 0 h 978"/>
                  <a:gd name="T6" fmla="*/ 0 w 121"/>
                  <a:gd name="T7" fmla="*/ 0 h 978"/>
                  <a:gd name="T8" fmla="*/ 0 w 121"/>
                  <a:gd name="T9" fmla="*/ 0 h 978"/>
                  <a:gd name="T10" fmla="*/ 0 w 121"/>
                  <a:gd name="T11" fmla="*/ 0 h 978"/>
                  <a:gd name="T12" fmla="*/ 0 w 121"/>
                  <a:gd name="T13" fmla="*/ 0 h 978"/>
                  <a:gd name="T14" fmla="*/ 0 w 121"/>
                  <a:gd name="T15" fmla="*/ 0 h 978"/>
                  <a:gd name="T16" fmla="*/ 0 w 121"/>
                  <a:gd name="T17" fmla="*/ 0 h 978"/>
                  <a:gd name="T18" fmla="*/ 0 w 121"/>
                  <a:gd name="T19" fmla="*/ 0 h 978"/>
                  <a:gd name="T20" fmla="*/ 0 w 121"/>
                  <a:gd name="T21" fmla="*/ 0 h 978"/>
                  <a:gd name="T22" fmla="*/ 0 w 121"/>
                  <a:gd name="T23" fmla="*/ 0 h 978"/>
                  <a:gd name="T24" fmla="*/ 0 w 121"/>
                  <a:gd name="T25" fmla="*/ 0 h 978"/>
                  <a:gd name="T26" fmla="*/ 0 w 121"/>
                  <a:gd name="T27" fmla="*/ 0 h 978"/>
                  <a:gd name="T28" fmla="*/ 0 w 121"/>
                  <a:gd name="T29" fmla="*/ 0 h 978"/>
                  <a:gd name="T30" fmla="*/ 0 w 121"/>
                  <a:gd name="T31" fmla="*/ 0 h 978"/>
                  <a:gd name="T32" fmla="*/ 0 w 121"/>
                  <a:gd name="T33" fmla="*/ 0 h 978"/>
                  <a:gd name="T34" fmla="*/ 0 w 121"/>
                  <a:gd name="T35" fmla="*/ 0 h 978"/>
                  <a:gd name="T36" fmla="*/ 0 w 121"/>
                  <a:gd name="T37" fmla="*/ 0 h 97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1"/>
                  <a:gd name="T58" fmla="*/ 0 h 978"/>
                  <a:gd name="T59" fmla="*/ 121 w 121"/>
                  <a:gd name="T60" fmla="*/ 978 h 97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1" h="978">
                    <a:moveTo>
                      <a:pt x="2" y="2"/>
                    </a:moveTo>
                    <a:lnTo>
                      <a:pt x="52" y="0"/>
                    </a:lnTo>
                    <a:lnTo>
                      <a:pt x="86" y="76"/>
                    </a:lnTo>
                    <a:lnTo>
                      <a:pt x="121" y="289"/>
                    </a:lnTo>
                    <a:lnTo>
                      <a:pt x="121" y="533"/>
                    </a:lnTo>
                    <a:lnTo>
                      <a:pt x="103" y="742"/>
                    </a:lnTo>
                    <a:lnTo>
                      <a:pt x="121" y="813"/>
                    </a:lnTo>
                    <a:lnTo>
                      <a:pt x="121" y="909"/>
                    </a:lnTo>
                    <a:lnTo>
                      <a:pt x="103" y="978"/>
                    </a:lnTo>
                    <a:lnTo>
                      <a:pt x="80" y="916"/>
                    </a:lnTo>
                    <a:lnTo>
                      <a:pt x="68" y="822"/>
                    </a:lnTo>
                    <a:lnTo>
                      <a:pt x="43" y="751"/>
                    </a:lnTo>
                    <a:lnTo>
                      <a:pt x="72" y="688"/>
                    </a:lnTo>
                    <a:lnTo>
                      <a:pt x="89" y="533"/>
                    </a:lnTo>
                    <a:lnTo>
                      <a:pt x="89" y="388"/>
                    </a:lnTo>
                    <a:lnTo>
                      <a:pt x="72" y="243"/>
                    </a:lnTo>
                    <a:lnTo>
                      <a:pt x="37" y="138"/>
                    </a:lnTo>
                    <a:lnTo>
                      <a:pt x="0" y="86"/>
                    </a:lnTo>
                    <a:lnTo>
                      <a:pt x="2" y="2"/>
                    </a:lnTo>
                    <a:close/>
                  </a:path>
                </a:pathLst>
              </a:custGeom>
              <a:solidFill>
                <a:srgbClr val="000000"/>
              </a:solidFill>
              <a:ln w="9525">
                <a:noFill/>
                <a:round/>
                <a:headEnd/>
                <a:tailEnd/>
              </a:ln>
            </p:spPr>
            <p:txBody>
              <a:bodyPr>
                <a:prstTxWarp prst="textNoShape">
                  <a:avLst/>
                </a:prstTxWarp>
              </a:bodyPr>
              <a:lstStyle/>
              <a:p>
                <a:endParaRPr lang="en-US"/>
              </a:p>
            </p:txBody>
          </p:sp>
          <p:sp>
            <p:nvSpPr>
              <p:cNvPr id="50238" name="Freeform 39"/>
              <p:cNvSpPr>
                <a:spLocks/>
              </p:cNvSpPr>
              <p:nvPr/>
            </p:nvSpPr>
            <p:spPr bwMode="auto">
              <a:xfrm>
                <a:off x="1219" y="4792"/>
                <a:ext cx="55" cy="235"/>
              </a:xfrm>
              <a:custGeom>
                <a:avLst/>
                <a:gdLst>
                  <a:gd name="T0" fmla="*/ 0 w 275"/>
                  <a:gd name="T1" fmla="*/ 0 h 1176"/>
                  <a:gd name="T2" fmla="*/ 0 w 275"/>
                  <a:gd name="T3" fmla="*/ 0 h 1176"/>
                  <a:gd name="T4" fmla="*/ 0 w 275"/>
                  <a:gd name="T5" fmla="*/ 0 h 1176"/>
                  <a:gd name="T6" fmla="*/ 0 w 275"/>
                  <a:gd name="T7" fmla="*/ 0 h 1176"/>
                  <a:gd name="T8" fmla="*/ 0 w 275"/>
                  <a:gd name="T9" fmla="*/ 0 h 1176"/>
                  <a:gd name="T10" fmla="*/ 0 w 275"/>
                  <a:gd name="T11" fmla="*/ 0 h 1176"/>
                  <a:gd name="T12" fmla="*/ 0 w 275"/>
                  <a:gd name="T13" fmla="*/ 0 h 1176"/>
                  <a:gd name="T14" fmla="*/ 0 w 275"/>
                  <a:gd name="T15" fmla="*/ 0 h 1176"/>
                  <a:gd name="T16" fmla="*/ 0 w 275"/>
                  <a:gd name="T17" fmla="*/ 0 h 1176"/>
                  <a:gd name="T18" fmla="*/ 0 w 275"/>
                  <a:gd name="T19" fmla="*/ 0 h 1176"/>
                  <a:gd name="T20" fmla="*/ 0 w 275"/>
                  <a:gd name="T21" fmla="*/ 0 h 1176"/>
                  <a:gd name="T22" fmla="*/ 0 w 275"/>
                  <a:gd name="T23" fmla="*/ 0 h 1176"/>
                  <a:gd name="T24" fmla="*/ 0 w 275"/>
                  <a:gd name="T25" fmla="*/ 0 h 1176"/>
                  <a:gd name="T26" fmla="*/ 0 w 275"/>
                  <a:gd name="T27" fmla="*/ 0 h 1176"/>
                  <a:gd name="T28" fmla="*/ 0 w 275"/>
                  <a:gd name="T29" fmla="*/ 0 h 1176"/>
                  <a:gd name="T30" fmla="*/ 0 w 275"/>
                  <a:gd name="T31" fmla="*/ 0 h 1176"/>
                  <a:gd name="T32" fmla="*/ 0 w 275"/>
                  <a:gd name="T33" fmla="*/ 0 h 1176"/>
                  <a:gd name="T34" fmla="*/ 0 w 275"/>
                  <a:gd name="T35" fmla="*/ 0 h 1176"/>
                  <a:gd name="T36" fmla="*/ 0 w 275"/>
                  <a:gd name="T37" fmla="*/ 0 h 1176"/>
                  <a:gd name="T38" fmla="*/ 0 w 275"/>
                  <a:gd name="T39" fmla="*/ 0 h 1176"/>
                  <a:gd name="T40" fmla="*/ 0 w 275"/>
                  <a:gd name="T41" fmla="*/ 0 h 1176"/>
                  <a:gd name="T42" fmla="*/ 0 w 275"/>
                  <a:gd name="T43" fmla="*/ 0 h 1176"/>
                  <a:gd name="T44" fmla="*/ 0 w 275"/>
                  <a:gd name="T45" fmla="*/ 0 h 1176"/>
                  <a:gd name="T46" fmla="*/ 0 w 275"/>
                  <a:gd name="T47" fmla="*/ 0 h 1176"/>
                  <a:gd name="T48" fmla="*/ 0 w 275"/>
                  <a:gd name="T49" fmla="*/ 0 h 1176"/>
                  <a:gd name="T50" fmla="*/ 0 w 275"/>
                  <a:gd name="T51" fmla="*/ 0 h 1176"/>
                  <a:gd name="T52" fmla="*/ 0 w 275"/>
                  <a:gd name="T53" fmla="*/ 0 h 1176"/>
                  <a:gd name="T54" fmla="*/ 0 w 275"/>
                  <a:gd name="T55" fmla="*/ 0 h 1176"/>
                  <a:gd name="T56" fmla="*/ 0 w 275"/>
                  <a:gd name="T57" fmla="*/ 0 h 1176"/>
                  <a:gd name="T58" fmla="*/ 0 w 275"/>
                  <a:gd name="T59" fmla="*/ 0 h 1176"/>
                  <a:gd name="T60" fmla="*/ 0 w 275"/>
                  <a:gd name="T61" fmla="*/ 0 h 1176"/>
                  <a:gd name="T62" fmla="*/ 0 w 275"/>
                  <a:gd name="T63" fmla="*/ 0 h 117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75"/>
                  <a:gd name="T97" fmla="*/ 0 h 1176"/>
                  <a:gd name="T98" fmla="*/ 275 w 275"/>
                  <a:gd name="T99" fmla="*/ 1176 h 117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75" h="1176">
                    <a:moveTo>
                      <a:pt x="27" y="0"/>
                    </a:moveTo>
                    <a:lnTo>
                      <a:pt x="59" y="48"/>
                    </a:lnTo>
                    <a:lnTo>
                      <a:pt x="71" y="98"/>
                    </a:lnTo>
                    <a:lnTo>
                      <a:pt x="83" y="269"/>
                    </a:lnTo>
                    <a:lnTo>
                      <a:pt x="90" y="384"/>
                    </a:lnTo>
                    <a:lnTo>
                      <a:pt x="90" y="580"/>
                    </a:lnTo>
                    <a:lnTo>
                      <a:pt x="88" y="763"/>
                    </a:lnTo>
                    <a:lnTo>
                      <a:pt x="75" y="910"/>
                    </a:lnTo>
                    <a:lnTo>
                      <a:pt x="65" y="956"/>
                    </a:lnTo>
                    <a:lnTo>
                      <a:pt x="132" y="980"/>
                    </a:lnTo>
                    <a:lnTo>
                      <a:pt x="190" y="1009"/>
                    </a:lnTo>
                    <a:lnTo>
                      <a:pt x="265" y="1069"/>
                    </a:lnTo>
                    <a:lnTo>
                      <a:pt x="275" y="1095"/>
                    </a:lnTo>
                    <a:lnTo>
                      <a:pt x="268" y="1139"/>
                    </a:lnTo>
                    <a:lnTo>
                      <a:pt x="229" y="1176"/>
                    </a:lnTo>
                    <a:lnTo>
                      <a:pt x="214" y="1155"/>
                    </a:lnTo>
                    <a:lnTo>
                      <a:pt x="203" y="1106"/>
                    </a:lnTo>
                    <a:lnTo>
                      <a:pt x="167" y="1066"/>
                    </a:lnTo>
                    <a:lnTo>
                      <a:pt x="103" y="1020"/>
                    </a:lnTo>
                    <a:lnTo>
                      <a:pt x="63" y="1009"/>
                    </a:lnTo>
                    <a:lnTo>
                      <a:pt x="14" y="1009"/>
                    </a:lnTo>
                    <a:lnTo>
                      <a:pt x="14" y="972"/>
                    </a:lnTo>
                    <a:lnTo>
                      <a:pt x="37" y="931"/>
                    </a:lnTo>
                    <a:lnTo>
                      <a:pt x="59" y="800"/>
                    </a:lnTo>
                    <a:lnTo>
                      <a:pt x="65" y="661"/>
                    </a:lnTo>
                    <a:lnTo>
                      <a:pt x="63" y="539"/>
                    </a:lnTo>
                    <a:lnTo>
                      <a:pt x="59" y="384"/>
                    </a:lnTo>
                    <a:lnTo>
                      <a:pt x="46" y="249"/>
                    </a:lnTo>
                    <a:lnTo>
                      <a:pt x="18" y="151"/>
                    </a:lnTo>
                    <a:lnTo>
                      <a:pt x="0" y="61"/>
                    </a:lnTo>
                    <a:lnTo>
                      <a:pt x="6" y="29"/>
                    </a:lnTo>
                    <a:lnTo>
                      <a:pt x="27" y="0"/>
                    </a:lnTo>
                    <a:close/>
                  </a:path>
                </a:pathLst>
              </a:custGeom>
              <a:solidFill>
                <a:srgbClr val="000000"/>
              </a:solidFill>
              <a:ln w="9525">
                <a:noFill/>
                <a:round/>
                <a:headEnd/>
                <a:tailEnd/>
              </a:ln>
            </p:spPr>
            <p:txBody>
              <a:bodyPr>
                <a:prstTxWarp prst="textNoShape">
                  <a:avLst/>
                </a:prstTxWarp>
              </a:bodyPr>
              <a:lstStyle/>
              <a:p>
                <a:endParaRPr lang="en-US"/>
              </a:p>
            </p:txBody>
          </p:sp>
          <p:sp>
            <p:nvSpPr>
              <p:cNvPr id="50239" name="Freeform 40"/>
              <p:cNvSpPr>
                <a:spLocks/>
              </p:cNvSpPr>
              <p:nvPr/>
            </p:nvSpPr>
            <p:spPr bwMode="auto">
              <a:xfrm>
                <a:off x="1255" y="4792"/>
                <a:ext cx="51" cy="211"/>
              </a:xfrm>
              <a:custGeom>
                <a:avLst/>
                <a:gdLst>
                  <a:gd name="T0" fmla="*/ 0 w 255"/>
                  <a:gd name="T1" fmla="*/ 0 h 1058"/>
                  <a:gd name="T2" fmla="*/ 0 w 255"/>
                  <a:gd name="T3" fmla="*/ 0 h 1058"/>
                  <a:gd name="T4" fmla="*/ 0 w 255"/>
                  <a:gd name="T5" fmla="*/ 0 h 1058"/>
                  <a:gd name="T6" fmla="*/ 0 w 255"/>
                  <a:gd name="T7" fmla="*/ 0 h 1058"/>
                  <a:gd name="T8" fmla="*/ 0 w 255"/>
                  <a:gd name="T9" fmla="*/ 0 h 1058"/>
                  <a:gd name="T10" fmla="*/ 0 w 255"/>
                  <a:gd name="T11" fmla="*/ 0 h 1058"/>
                  <a:gd name="T12" fmla="*/ 0 w 255"/>
                  <a:gd name="T13" fmla="*/ 0 h 1058"/>
                  <a:gd name="T14" fmla="*/ 0 w 255"/>
                  <a:gd name="T15" fmla="*/ 0 h 1058"/>
                  <a:gd name="T16" fmla="*/ 0 w 255"/>
                  <a:gd name="T17" fmla="*/ 0 h 1058"/>
                  <a:gd name="T18" fmla="*/ 0 w 255"/>
                  <a:gd name="T19" fmla="*/ 0 h 1058"/>
                  <a:gd name="T20" fmla="*/ 0 w 255"/>
                  <a:gd name="T21" fmla="*/ 0 h 1058"/>
                  <a:gd name="T22" fmla="*/ 0 w 255"/>
                  <a:gd name="T23" fmla="*/ 0 h 1058"/>
                  <a:gd name="T24" fmla="*/ 0 w 255"/>
                  <a:gd name="T25" fmla="*/ 0 h 1058"/>
                  <a:gd name="T26" fmla="*/ 0 w 255"/>
                  <a:gd name="T27" fmla="*/ 0 h 1058"/>
                  <a:gd name="T28" fmla="*/ 0 w 255"/>
                  <a:gd name="T29" fmla="*/ 0 h 1058"/>
                  <a:gd name="T30" fmla="*/ 0 w 255"/>
                  <a:gd name="T31" fmla="*/ 0 h 1058"/>
                  <a:gd name="T32" fmla="*/ 0 w 255"/>
                  <a:gd name="T33" fmla="*/ 0 h 1058"/>
                  <a:gd name="T34" fmla="*/ 0 w 255"/>
                  <a:gd name="T35" fmla="*/ 0 h 1058"/>
                  <a:gd name="T36" fmla="*/ 0 w 255"/>
                  <a:gd name="T37" fmla="*/ 0 h 1058"/>
                  <a:gd name="T38" fmla="*/ 0 w 255"/>
                  <a:gd name="T39" fmla="*/ 0 h 1058"/>
                  <a:gd name="T40" fmla="*/ 0 w 255"/>
                  <a:gd name="T41" fmla="*/ 0 h 1058"/>
                  <a:gd name="T42" fmla="*/ 0 w 255"/>
                  <a:gd name="T43" fmla="*/ 0 h 1058"/>
                  <a:gd name="T44" fmla="*/ 0 w 255"/>
                  <a:gd name="T45" fmla="*/ 0 h 1058"/>
                  <a:gd name="T46" fmla="*/ 0 w 255"/>
                  <a:gd name="T47" fmla="*/ 0 h 1058"/>
                  <a:gd name="T48" fmla="*/ 0 w 255"/>
                  <a:gd name="T49" fmla="*/ 0 h 1058"/>
                  <a:gd name="T50" fmla="*/ 0 w 255"/>
                  <a:gd name="T51" fmla="*/ 0 h 1058"/>
                  <a:gd name="T52" fmla="*/ 0 w 255"/>
                  <a:gd name="T53" fmla="*/ 0 h 1058"/>
                  <a:gd name="T54" fmla="*/ 0 w 255"/>
                  <a:gd name="T55" fmla="*/ 0 h 1058"/>
                  <a:gd name="T56" fmla="*/ 0 w 255"/>
                  <a:gd name="T57" fmla="*/ 0 h 1058"/>
                  <a:gd name="T58" fmla="*/ 0 w 255"/>
                  <a:gd name="T59" fmla="*/ 0 h 1058"/>
                  <a:gd name="T60" fmla="*/ 0 w 255"/>
                  <a:gd name="T61" fmla="*/ 0 h 1058"/>
                  <a:gd name="T62" fmla="*/ 0 w 255"/>
                  <a:gd name="T63" fmla="*/ 0 h 1058"/>
                  <a:gd name="T64" fmla="*/ 0 w 255"/>
                  <a:gd name="T65" fmla="*/ 0 h 1058"/>
                  <a:gd name="T66" fmla="*/ 0 w 255"/>
                  <a:gd name="T67" fmla="*/ 0 h 1058"/>
                  <a:gd name="T68" fmla="*/ 0 w 255"/>
                  <a:gd name="T69" fmla="*/ 0 h 105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55"/>
                  <a:gd name="T106" fmla="*/ 0 h 1058"/>
                  <a:gd name="T107" fmla="*/ 255 w 255"/>
                  <a:gd name="T108" fmla="*/ 1058 h 105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55" h="1058">
                    <a:moveTo>
                      <a:pt x="0" y="83"/>
                    </a:moveTo>
                    <a:lnTo>
                      <a:pt x="0" y="16"/>
                    </a:lnTo>
                    <a:lnTo>
                      <a:pt x="27" y="0"/>
                    </a:lnTo>
                    <a:lnTo>
                      <a:pt x="67" y="0"/>
                    </a:lnTo>
                    <a:lnTo>
                      <a:pt x="97" y="39"/>
                    </a:lnTo>
                    <a:lnTo>
                      <a:pt x="103" y="74"/>
                    </a:lnTo>
                    <a:lnTo>
                      <a:pt x="97" y="152"/>
                    </a:lnTo>
                    <a:lnTo>
                      <a:pt x="76" y="248"/>
                    </a:lnTo>
                    <a:lnTo>
                      <a:pt x="67" y="395"/>
                    </a:lnTo>
                    <a:lnTo>
                      <a:pt x="61" y="493"/>
                    </a:lnTo>
                    <a:lnTo>
                      <a:pt x="61" y="508"/>
                    </a:lnTo>
                    <a:lnTo>
                      <a:pt x="71" y="644"/>
                    </a:lnTo>
                    <a:lnTo>
                      <a:pt x="86" y="720"/>
                    </a:lnTo>
                    <a:lnTo>
                      <a:pt x="97" y="782"/>
                    </a:lnTo>
                    <a:lnTo>
                      <a:pt x="94" y="807"/>
                    </a:lnTo>
                    <a:lnTo>
                      <a:pt x="132" y="878"/>
                    </a:lnTo>
                    <a:lnTo>
                      <a:pt x="173" y="923"/>
                    </a:lnTo>
                    <a:lnTo>
                      <a:pt x="217" y="965"/>
                    </a:lnTo>
                    <a:lnTo>
                      <a:pt x="255" y="985"/>
                    </a:lnTo>
                    <a:lnTo>
                      <a:pt x="255" y="1019"/>
                    </a:lnTo>
                    <a:lnTo>
                      <a:pt x="235" y="1048"/>
                    </a:lnTo>
                    <a:lnTo>
                      <a:pt x="185" y="1058"/>
                    </a:lnTo>
                    <a:lnTo>
                      <a:pt x="150" y="1039"/>
                    </a:lnTo>
                    <a:lnTo>
                      <a:pt x="150" y="1014"/>
                    </a:lnTo>
                    <a:lnTo>
                      <a:pt x="121" y="923"/>
                    </a:lnTo>
                    <a:lnTo>
                      <a:pt x="71" y="874"/>
                    </a:lnTo>
                    <a:lnTo>
                      <a:pt x="36" y="827"/>
                    </a:lnTo>
                    <a:lnTo>
                      <a:pt x="9" y="801"/>
                    </a:lnTo>
                    <a:lnTo>
                      <a:pt x="17" y="769"/>
                    </a:lnTo>
                    <a:lnTo>
                      <a:pt x="32" y="682"/>
                    </a:lnTo>
                    <a:lnTo>
                      <a:pt x="32" y="518"/>
                    </a:lnTo>
                    <a:lnTo>
                      <a:pt x="27" y="402"/>
                    </a:lnTo>
                    <a:lnTo>
                      <a:pt x="27" y="286"/>
                    </a:lnTo>
                    <a:lnTo>
                      <a:pt x="23" y="161"/>
                    </a:lnTo>
                    <a:lnTo>
                      <a:pt x="0" y="83"/>
                    </a:lnTo>
                    <a:close/>
                  </a:path>
                </a:pathLst>
              </a:custGeom>
              <a:solidFill>
                <a:srgbClr val="000000"/>
              </a:solidFill>
              <a:ln w="9525">
                <a:noFill/>
                <a:round/>
                <a:headEnd/>
                <a:tailEnd/>
              </a:ln>
            </p:spPr>
            <p:txBody>
              <a:bodyPr>
                <a:prstTxWarp prst="textNoShape">
                  <a:avLst/>
                </a:prstTxWarp>
              </a:bodyPr>
              <a:lstStyle/>
              <a:p>
                <a:endParaRPr lang="en-US"/>
              </a:p>
            </p:txBody>
          </p:sp>
        </p:grpSp>
        <p:grpSp>
          <p:nvGrpSpPr>
            <p:cNvPr id="50199" name="Group 41"/>
            <p:cNvGrpSpPr>
              <a:grpSpLocks/>
            </p:cNvGrpSpPr>
            <p:nvPr/>
          </p:nvGrpSpPr>
          <p:grpSpPr bwMode="auto">
            <a:xfrm>
              <a:off x="2680789" y="5231992"/>
              <a:ext cx="138113" cy="366712"/>
              <a:chOff x="984" y="4646"/>
              <a:chExt cx="60" cy="309"/>
            </a:xfrm>
          </p:grpSpPr>
          <p:sp>
            <p:nvSpPr>
              <p:cNvPr id="50228" name="Freeform 42"/>
              <p:cNvSpPr>
                <a:spLocks/>
              </p:cNvSpPr>
              <p:nvPr/>
            </p:nvSpPr>
            <p:spPr bwMode="auto">
              <a:xfrm>
                <a:off x="1001" y="4646"/>
                <a:ext cx="39" cy="66"/>
              </a:xfrm>
              <a:custGeom>
                <a:avLst/>
                <a:gdLst>
                  <a:gd name="T0" fmla="*/ 0 w 195"/>
                  <a:gd name="T1" fmla="*/ 0 h 333"/>
                  <a:gd name="T2" fmla="*/ 0 w 195"/>
                  <a:gd name="T3" fmla="*/ 0 h 333"/>
                  <a:gd name="T4" fmla="*/ 0 w 195"/>
                  <a:gd name="T5" fmla="*/ 0 h 333"/>
                  <a:gd name="T6" fmla="*/ 0 w 195"/>
                  <a:gd name="T7" fmla="*/ 0 h 333"/>
                  <a:gd name="T8" fmla="*/ 0 w 195"/>
                  <a:gd name="T9" fmla="*/ 0 h 333"/>
                  <a:gd name="T10" fmla="*/ 0 w 195"/>
                  <a:gd name="T11" fmla="*/ 0 h 333"/>
                  <a:gd name="T12" fmla="*/ 0 w 195"/>
                  <a:gd name="T13" fmla="*/ 0 h 333"/>
                  <a:gd name="T14" fmla="*/ 0 w 195"/>
                  <a:gd name="T15" fmla="*/ 0 h 333"/>
                  <a:gd name="T16" fmla="*/ 0 w 195"/>
                  <a:gd name="T17" fmla="*/ 0 h 333"/>
                  <a:gd name="T18" fmla="*/ 0 w 195"/>
                  <a:gd name="T19" fmla="*/ 0 h 333"/>
                  <a:gd name="T20" fmla="*/ 0 w 195"/>
                  <a:gd name="T21" fmla="*/ 0 h 333"/>
                  <a:gd name="T22" fmla="*/ 0 w 195"/>
                  <a:gd name="T23" fmla="*/ 0 h 333"/>
                  <a:gd name="T24" fmla="*/ 0 w 195"/>
                  <a:gd name="T25" fmla="*/ 0 h 333"/>
                  <a:gd name="T26" fmla="*/ 0 w 195"/>
                  <a:gd name="T27" fmla="*/ 0 h 333"/>
                  <a:gd name="T28" fmla="*/ 0 w 195"/>
                  <a:gd name="T29" fmla="*/ 0 h 333"/>
                  <a:gd name="T30" fmla="*/ 0 w 195"/>
                  <a:gd name="T31" fmla="*/ 0 h 333"/>
                  <a:gd name="T32" fmla="*/ 0 w 195"/>
                  <a:gd name="T33" fmla="*/ 0 h 333"/>
                  <a:gd name="T34" fmla="*/ 0 w 195"/>
                  <a:gd name="T35" fmla="*/ 0 h 333"/>
                  <a:gd name="T36" fmla="*/ 0 w 195"/>
                  <a:gd name="T37" fmla="*/ 0 h 333"/>
                  <a:gd name="T38" fmla="*/ 0 w 195"/>
                  <a:gd name="T39" fmla="*/ 0 h 333"/>
                  <a:gd name="T40" fmla="*/ 0 w 195"/>
                  <a:gd name="T41" fmla="*/ 0 h 333"/>
                  <a:gd name="T42" fmla="*/ 0 w 195"/>
                  <a:gd name="T43" fmla="*/ 0 h 33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95"/>
                  <a:gd name="T67" fmla="*/ 0 h 333"/>
                  <a:gd name="T68" fmla="*/ 195 w 195"/>
                  <a:gd name="T69" fmla="*/ 333 h 33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95" h="333">
                    <a:moveTo>
                      <a:pt x="0" y="142"/>
                    </a:moveTo>
                    <a:lnTo>
                      <a:pt x="14" y="73"/>
                    </a:lnTo>
                    <a:lnTo>
                      <a:pt x="33" y="37"/>
                    </a:lnTo>
                    <a:lnTo>
                      <a:pt x="56" y="13"/>
                    </a:lnTo>
                    <a:lnTo>
                      <a:pt x="79" y="0"/>
                    </a:lnTo>
                    <a:lnTo>
                      <a:pt x="111" y="5"/>
                    </a:lnTo>
                    <a:lnTo>
                      <a:pt x="130" y="32"/>
                    </a:lnTo>
                    <a:lnTo>
                      <a:pt x="149" y="81"/>
                    </a:lnTo>
                    <a:lnTo>
                      <a:pt x="157" y="148"/>
                    </a:lnTo>
                    <a:lnTo>
                      <a:pt x="157" y="222"/>
                    </a:lnTo>
                    <a:lnTo>
                      <a:pt x="194" y="274"/>
                    </a:lnTo>
                    <a:lnTo>
                      <a:pt x="195" y="296"/>
                    </a:lnTo>
                    <a:lnTo>
                      <a:pt x="189" y="298"/>
                    </a:lnTo>
                    <a:lnTo>
                      <a:pt x="153" y="253"/>
                    </a:lnTo>
                    <a:lnTo>
                      <a:pt x="143" y="286"/>
                    </a:lnTo>
                    <a:lnTo>
                      <a:pt x="121" y="315"/>
                    </a:lnTo>
                    <a:lnTo>
                      <a:pt x="101" y="330"/>
                    </a:lnTo>
                    <a:lnTo>
                      <a:pt x="69" y="333"/>
                    </a:lnTo>
                    <a:lnTo>
                      <a:pt x="27" y="311"/>
                    </a:lnTo>
                    <a:lnTo>
                      <a:pt x="8" y="261"/>
                    </a:lnTo>
                    <a:lnTo>
                      <a:pt x="0" y="211"/>
                    </a:lnTo>
                    <a:lnTo>
                      <a:pt x="0" y="142"/>
                    </a:lnTo>
                    <a:close/>
                  </a:path>
                </a:pathLst>
              </a:custGeom>
              <a:solidFill>
                <a:srgbClr val="000000"/>
              </a:solidFill>
              <a:ln w="9525">
                <a:noFill/>
                <a:round/>
                <a:headEnd/>
                <a:tailEnd/>
              </a:ln>
            </p:spPr>
            <p:txBody>
              <a:bodyPr>
                <a:prstTxWarp prst="textNoShape">
                  <a:avLst/>
                </a:prstTxWarp>
              </a:bodyPr>
              <a:lstStyle/>
              <a:p>
                <a:endParaRPr lang="en-US"/>
              </a:p>
            </p:txBody>
          </p:sp>
          <p:sp>
            <p:nvSpPr>
              <p:cNvPr id="50229" name="Freeform 43"/>
              <p:cNvSpPr>
                <a:spLocks/>
              </p:cNvSpPr>
              <p:nvPr/>
            </p:nvSpPr>
            <p:spPr bwMode="auto">
              <a:xfrm>
                <a:off x="998" y="4718"/>
                <a:ext cx="35" cy="107"/>
              </a:xfrm>
              <a:custGeom>
                <a:avLst/>
                <a:gdLst>
                  <a:gd name="T0" fmla="*/ 0 w 173"/>
                  <a:gd name="T1" fmla="*/ 0 h 534"/>
                  <a:gd name="T2" fmla="*/ 0 w 173"/>
                  <a:gd name="T3" fmla="*/ 0 h 534"/>
                  <a:gd name="T4" fmla="*/ 0 w 173"/>
                  <a:gd name="T5" fmla="*/ 0 h 534"/>
                  <a:gd name="T6" fmla="*/ 0 w 173"/>
                  <a:gd name="T7" fmla="*/ 0 h 534"/>
                  <a:gd name="T8" fmla="*/ 0 w 173"/>
                  <a:gd name="T9" fmla="*/ 0 h 534"/>
                  <a:gd name="T10" fmla="*/ 0 w 173"/>
                  <a:gd name="T11" fmla="*/ 0 h 534"/>
                  <a:gd name="T12" fmla="*/ 0 w 173"/>
                  <a:gd name="T13" fmla="*/ 0 h 534"/>
                  <a:gd name="T14" fmla="*/ 0 w 173"/>
                  <a:gd name="T15" fmla="*/ 0 h 534"/>
                  <a:gd name="T16" fmla="*/ 0 w 173"/>
                  <a:gd name="T17" fmla="*/ 0 h 534"/>
                  <a:gd name="T18" fmla="*/ 0 w 173"/>
                  <a:gd name="T19" fmla="*/ 0 h 534"/>
                  <a:gd name="T20" fmla="*/ 0 w 173"/>
                  <a:gd name="T21" fmla="*/ 0 h 534"/>
                  <a:gd name="T22" fmla="*/ 0 w 173"/>
                  <a:gd name="T23" fmla="*/ 0 h 534"/>
                  <a:gd name="T24" fmla="*/ 0 w 173"/>
                  <a:gd name="T25" fmla="*/ 0 h 534"/>
                  <a:gd name="T26" fmla="*/ 0 w 173"/>
                  <a:gd name="T27" fmla="*/ 0 h 534"/>
                  <a:gd name="T28" fmla="*/ 0 w 173"/>
                  <a:gd name="T29" fmla="*/ 0 h 534"/>
                  <a:gd name="T30" fmla="*/ 0 w 173"/>
                  <a:gd name="T31" fmla="*/ 0 h 534"/>
                  <a:gd name="T32" fmla="*/ 0 w 173"/>
                  <a:gd name="T33" fmla="*/ 0 h 534"/>
                  <a:gd name="T34" fmla="*/ 0 w 173"/>
                  <a:gd name="T35" fmla="*/ 0 h 534"/>
                  <a:gd name="T36" fmla="*/ 0 w 173"/>
                  <a:gd name="T37" fmla="*/ 0 h 534"/>
                  <a:gd name="T38" fmla="*/ 0 w 173"/>
                  <a:gd name="T39" fmla="*/ 0 h 534"/>
                  <a:gd name="T40" fmla="*/ 0 w 173"/>
                  <a:gd name="T41" fmla="*/ 0 h 53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73"/>
                  <a:gd name="T64" fmla="*/ 0 h 534"/>
                  <a:gd name="T65" fmla="*/ 173 w 173"/>
                  <a:gd name="T66" fmla="*/ 534 h 53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73" h="534">
                    <a:moveTo>
                      <a:pt x="24" y="35"/>
                    </a:moveTo>
                    <a:lnTo>
                      <a:pt x="45" y="13"/>
                    </a:lnTo>
                    <a:lnTo>
                      <a:pt x="71" y="5"/>
                    </a:lnTo>
                    <a:lnTo>
                      <a:pt x="94" y="0"/>
                    </a:lnTo>
                    <a:lnTo>
                      <a:pt x="124" y="6"/>
                    </a:lnTo>
                    <a:lnTo>
                      <a:pt x="159" y="35"/>
                    </a:lnTo>
                    <a:lnTo>
                      <a:pt x="173" y="86"/>
                    </a:lnTo>
                    <a:lnTo>
                      <a:pt x="173" y="165"/>
                    </a:lnTo>
                    <a:lnTo>
                      <a:pt x="171" y="238"/>
                    </a:lnTo>
                    <a:lnTo>
                      <a:pt x="154" y="352"/>
                    </a:lnTo>
                    <a:lnTo>
                      <a:pt x="140" y="443"/>
                    </a:lnTo>
                    <a:lnTo>
                      <a:pt x="124" y="503"/>
                    </a:lnTo>
                    <a:lnTo>
                      <a:pt x="92" y="534"/>
                    </a:lnTo>
                    <a:lnTo>
                      <a:pt x="45" y="528"/>
                    </a:lnTo>
                    <a:lnTo>
                      <a:pt x="22" y="481"/>
                    </a:lnTo>
                    <a:lnTo>
                      <a:pt x="8" y="411"/>
                    </a:lnTo>
                    <a:lnTo>
                      <a:pt x="1" y="333"/>
                    </a:lnTo>
                    <a:lnTo>
                      <a:pt x="0" y="216"/>
                    </a:lnTo>
                    <a:lnTo>
                      <a:pt x="6" y="134"/>
                    </a:lnTo>
                    <a:lnTo>
                      <a:pt x="15" y="60"/>
                    </a:lnTo>
                    <a:lnTo>
                      <a:pt x="24" y="35"/>
                    </a:lnTo>
                    <a:close/>
                  </a:path>
                </a:pathLst>
              </a:custGeom>
              <a:solidFill>
                <a:srgbClr val="000000"/>
              </a:solidFill>
              <a:ln w="9525">
                <a:noFill/>
                <a:round/>
                <a:headEnd/>
                <a:tailEnd/>
              </a:ln>
            </p:spPr>
            <p:txBody>
              <a:bodyPr>
                <a:prstTxWarp prst="textNoShape">
                  <a:avLst/>
                </a:prstTxWarp>
              </a:bodyPr>
              <a:lstStyle/>
              <a:p>
                <a:endParaRPr lang="en-US"/>
              </a:p>
            </p:txBody>
          </p:sp>
          <p:sp>
            <p:nvSpPr>
              <p:cNvPr id="50230" name="Freeform 44"/>
              <p:cNvSpPr>
                <a:spLocks/>
              </p:cNvSpPr>
              <p:nvPr/>
            </p:nvSpPr>
            <p:spPr bwMode="auto">
              <a:xfrm>
                <a:off x="984" y="4718"/>
                <a:ext cx="20" cy="132"/>
              </a:xfrm>
              <a:custGeom>
                <a:avLst/>
                <a:gdLst>
                  <a:gd name="T0" fmla="*/ 0 w 99"/>
                  <a:gd name="T1" fmla="*/ 0 h 659"/>
                  <a:gd name="T2" fmla="*/ 0 w 99"/>
                  <a:gd name="T3" fmla="*/ 0 h 659"/>
                  <a:gd name="T4" fmla="*/ 0 w 99"/>
                  <a:gd name="T5" fmla="*/ 0 h 659"/>
                  <a:gd name="T6" fmla="*/ 0 w 99"/>
                  <a:gd name="T7" fmla="*/ 0 h 659"/>
                  <a:gd name="T8" fmla="*/ 0 w 99"/>
                  <a:gd name="T9" fmla="*/ 0 h 659"/>
                  <a:gd name="T10" fmla="*/ 0 w 99"/>
                  <a:gd name="T11" fmla="*/ 0 h 659"/>
                  <a:gd name="T12" fmla="*/ 0 w 99"/>
                  <a:gd name="T13" fmla="*/ 0 h 659"/>
                  <a:gd name="T14" fmla="*/ 0 w 99"/>
                  <a:gd name="T15" fmla="*/ 0 h 659"/>
                  <a:gd name="T16" fmla="*/ 0 w 99"/>
                  <a:gd name="T17" fmla="*/ 0 h 659"/>
                  <a:gd name="T18" fmla="*/ 0 w 99"/>
                  <a:gd name="T19" fmla="*/ 0 h 659"/>
                  <a:gd name="T20" fmla="*/ 0 w 99"/>
                  <a:gd name="T21" fmla="*/ 0 h 659"/>
                  <a:gd name="T22" fmla="*/ 0 w 99"/>
                  <a:gd name="T23" fmla="*/ 0 h 659"/>
                  <a:gd name="T24" fmla="*/ 0 w 99"/>
                  <a:gd name="T25" fmla="*/ 0 h 659"/>
                  <a:gd name="T26" fmla="*/ 0 w 99"/>
                  <a:gd name="T27" fmla="*/ 0 h 659"/>
                  <a:gd name="T28" fmla="*/ 0 w 99"/>
                  <a:gd name="T29" fmla="*/ 0 h 659"/>
                  <a:gd name="T30" fmla="*/ 0 w 99"/>
                  <a:gd name="T31" fmla="*/ 0 h 659"/>
                  <a:gd name="T32" fmla="*/ 0 w 99"/>
                  <a:gd name="T33" fmla="*/ 0 h 659"/>
                  <a:gd name="T34" fmla="*/ 0 w 99"/>
                  <a:gd name="T35" fmla="*/ 0 h 659"/>
                  <a:gd name="T36" fmla="*/ 0 w 99"/>
                  <a:gd name="T37" fmla="*/ 0 h 659"/>
                  <a:gd name="T38" fmla="*/ 0 w 99"/>
                  <a:gd name="T39" fmla="*/ 0 h 659"/>
                  <a:gd name="T40" fmla="*/ 0 w 99"/>
                  <a:gd name="T41" fmla="*/ 0 h 659"/>
                  <a:gd name="T42" fmla="*/ 0 w 99"/>
                  <a:gd name="T43" fmla="*/ 0 h 659"/>
                  <a:gd name="T44" fmla="*/ 0 w 99"/>
                  <a:gd name="T45" fmla="*/ 0 h 659"/>
                  <a:gd name="T46" fmla="*/ 0 w 99"/>
                  <a:gd name="T47" fmla="*/ 0 h 659"/>
                  <a:gd name="T48" fmla="*/ 0 w 99"/>
                  <a:gd name="T49" fmla="*/ 0 h 65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99"/>
                  <a:gd name="T76" fmla="*/ 0 h 659"/>
                  <a:gd name="T77" fmla="*/ 99 w 99"/>
                  <a:gd name="T78" fmla="*/ 659 h 65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99" h="659">
                    <a:moveTo>
                      <a:pt x="68" y="5"/>
                    </a:moveTo>
                    <a:lnTo>
                      <a:pt x="91" y="0"/>
                    </a:lnTo>
                    <a:lnTo>
                      <a:pt x="99" y="29"/>
                    </a:lnTo>
                    <a:lnTo>
                      <a:pt x="88" y="66"/>
                    </a:lnTo>
                    <a:lnTo>
                      <a:pt x="69" y="87"/>
                    </a:lnTo>
                    <a:lnTo>
                      <a:pt x="54" y="136"/>
                    </a:lnTo>
                    <a:lnTo>
                      <a:pt x="36" y="202"/>
                    </a:lnTo>
                    <a:lnTo>
                      <a:pt x="29" y="264"/>
                    </a:lnTo>
                    <a:lnTo>
                      <a:pt x="24" y="369"/>
                    </a:lnTo>
                    <a:lnTo>
                      <a:pt x="29" y="468"/>
                    </a:lnTo>
                    <a:lnTo>
                      <a:pt x="38" y="513"/>
                    </a:lnTo>
                    <a:lnTo>
                      <a:pt x="31" y="563"/>
                    </a:lnTo>
                    <a:lnTo>
                      <a:pt x="24" y="600"/>
                    </a:lnTo>
                    <a:lnTo>
                      <a:pt x="26" y="659"/>
                    </a:lnTo>
                    <a:lnTo>
                      <a:pt x="15" y="655"/>
                    </a:lnTo>
                    <a:lnTo>
                      <a:pt x="4" y="606"/>
                    </a:lnTo>
                    <a:lnTo>
                      <a:pt x="0" y="563"/>
                    </a:lnTo>
                    <a:lnTo>
                      <a:pt x="13" y="505"/>
                    </a:lnTo>
                    <a:lnTo>
                      <a:pt x="9" y="452"/>
                    </a:lnTo>
                    <a:lnTo>
                      <a:pt x="4" y="365"/>
                    </a:lnTo>
                    <a:lnTo>
                      <a:pt x="4" y="260"/>
                    </a:lnTo>
                    <a:lnTo>
                      <a:pt x="13" y="149"/>
                    </a:lnTo>
                    <a:lnTo>
                      <a:pt x="29" y="66"/>
                    </a:lnTo>
                    <a:lnTo>
                      <a:pt x="45" y="24"/>
                    </a:lnTo>
                    <a:lnTo>
                      <a:pt x="68" y="5"/>
                    </a:lnTo>
                    <a:close/>
                  </a:path>
                </a:pathLst>
              </a:custGeom>
              <a:solidFill>
                <a:srgbClr val="000000"/>
              </a:solidFill>
              <a:ln w="9525">
                <a:noFill/>
                <a:round/>
                <a:headEnd/>
                <a:tailEnd/>
              </a:ln>
            </p:spPr>
            <p:txBody>
              <a:bodyPr>
                <a:prstTxWarp prst="textNoShape">
                  <a:avLst/>
                </a:prstTxWarp>
              </a:bodyPr>
              <a:lstStyle/>
              <a:p>
                <a:endParaRPr lang="en-US"/>
              </a:p>
            </p:txBody>
          </p:sp>
          <p:sp>
            <p:nvSpPr>
              <p:cNvPr id="50231" name="Freeform 45"/>
              <p:cNvSpPr>
                <a:spLocks/>
              </p:cNvSpPr>
              <p:nvPr/>
            </p:nvSpPr>
            <p:spPr bwMode="auto">
              <a:xfrm>
                <a:off x="1029" y="4721"/>
                <a:ext cx="12" cy="126"/>
              </a:xfrm>
              <a:custGeom>
                <a:avLst/>
                <a:gdLst>
                  <a:gd name="T0" fmla="*/ 0 w 62"/>
                  <a:gd name="T1" fmla="*/ 0 h 631"/>
                  <a:gd name="T2" fmla="*/ 0 w 62"/>
                  <a:gd name="T3" fmla="*/ 0 h 631"/>
                  <a:gd name="T4" fmla="*/ 0 w 62"/>
                  <a:gd name="T5" fmla="*/ 0 h 631"/>
                  <a:gd name="T6" fmla="*/ 0 w 62"/>
                  <a:gd name="T7" fmla="*/ 0 h 631"/>
                  <a:gd name="T8" fmla="*/ 0 w 62"/>
                  <a:gd name="T9" fmla="*/ 0 h 631"/>
                  <a:gd name="T10" fmla="*/ 0 w 62"/>
                  <a:gd name="T11" fmla="*/ 0 h 631"/>
                  <a:gd name="T12" fmla="*/ 0 w 62"/>
                  <a:gd name="T13" fmla="*/ 0 h 631"/>
                  <a:gd name="T14" fmla="*/ 0 w 62"/>
                  <a:gd name="T15" fmla="*/ 0 h 631"/>
                  <a:gd name="T16" fmla="*/ 0 w 62"/>
                  <a:gd name="T17" fmla="*/ 0 h 631"/>
                  <a:gd name="T18" fmla="*/ 0 w 62"/>
                  <a:gd name="T19" fmla="*/ 0 h 631"/>
                  <a:gd name="T20" fmla="*/ 0 w 62"/>
                  <a:gd name="T21" fmla="*/ 0 h 631"/>
                  <a:gd name="T22" fmla="*/ 0 w 62"/>
                  <a:gd name="T23" fmla="*/ 0 h 631"/>
                  <a:gd name="T24" fmla="*/ 0 w 62"/>
                  <a:gd name="T25" fmla="*/ 0 h 631"/>
                  <a:gd name="T26" fmla="*/ 0 w 62"/>
                  <a:gd name="T27" fmla="*/ 0 h 631"/>
                  <a:gd name="T28" fmla="*/ 0 w 62"/>
                  <a:gd name="T29" fmla="*/ 0 h 631"/>
                  <a:gd name="T30" fmla="*/ 0 w 62"/>
                  <a:gd name="T31" fmla="*/ 0 h 631"/>
                  <a:gd name="T32" fmla="*/ 0 w 62"/>
                  <a:gd name="T33" fmla="*/ 0 h 631"/>
                  <a:gd name="T34" fmla="*/ 0 w 62"/>
                  <a:gd name="T35" fmla="*/ 0 h 631"/>
                  <a:gd name="T36" fmla="*/ 0 w 62"/>
                  <a:gd name="T37" fmla="*/ 0 h 63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2"/>
                  <a:gd name="T58" fmla="*/ 0 h 631"/>
                  <a:gd name="T59" fmla="*/ 62 w 62"/>
                  <a:gd name="T60" fmla="*/ 631 h 63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2" h="631">
                    <a:moveTo>
                      <a:pt x="1" y="2"/>
                    </a:moveTo>
                    <a:lnTo>
                      <a:pt x="26" y="0"/>
                    </a:lnTo>
                    <a:lnTo>
                      <a:pt x="43" y="50"/>
                    </a:lnTo>
                    <a:lnTo>
                      <a:pt x="62" y="187"/>
                    </a:lnTo>
                    <a:lnTo>
                      <a:pt x="62" y="344"/>
                    </a:lnTo>
                    <a:lnTo>
                      <a:pt x="52" y="479"/>
                    </a:lnTo>
                    <a:lnTo>
                      <a:pt x="62" y="525"/>
                    </a:lnTo>
                    <a:lnTo>
                      <a:pt x="62" y="587"/>
                    </a:lnTo>
                    <a:lnTo>
                      <a:pt x="52" y="631"/>
                    </a:lnTo>
                    <a:lnTo>
                      <a:pt x="41" y="592"/>
                    </a:lnTo>
                    <a:lnTo>
                      <a:pt x="35" y="531"/>
                    </a:lnTo>
                    <a:lnTo>
                      <a:pt x="21" y="486"/>
                    </a:lnTo>
                    <a:lnTo>
                      <a:pt x="36" y="444"/>
                    </a:lnTo>
                    <a:lnTo>
                      <a:pt x="45" y="344"/>
                    </a:lnTo>
                    <a:lnTo>
                      <a:pt x="45" y="252"/>
                    </a:lnTo>
                    <a:lnTo>
                      <a:pt x="36" y="158"/>
                    </a:lnTo>
                    <a:lnTo>
                      <a:pt x="19" y="89"/>
                    </a:lnTo>
                    <a:lnTo>
                      <a:pt x="0" y="56"/>
                    </a:lnTo>
                    <a:lnTo>
                      <a:pt x="1" y="2"/>
                    </a:lnTo>
                    <a:close/>
                  </a:path>
                </a:pathLst>
              </a:custGeom>
              <a:solidFill>
                <a:srgbClr val="000000"/>
              </a:solidFill>
              <a:ln w="9525">
                <a:noFill/>
                <a:round/>
                <a:headEnd/>
                <a:tailEnd/>
              </a:ln>
            </p:spPr>
            <p:txBody>
              <a:bodyPr>
                <a:prstTxWarp prst="textNoShape">
                  <a:avLst/>
                </a:prstTxWarp>
              </a:bodyPr>
              <a:lstStyle/>
              <a:p>
                <a:endParaRPr lang="en-US"/>
              </a:p>
            </p:txBody>
          </p:sp>
          <p:sp>
            <p:nvSpPr>
              <p:cNvPr id="50232" name="Freeform 46"/>
              <p:cNvSpPr>
                <a:spLocks/>
              </p:cNvSpPr>
              <p:nvPr/>
            </p:nvSpPr>
            <p:spPr bwMode="auto">
              <a:xfrm>
                <a:off x="998" y="4804"/>
                <a:ext cx="28" cy="151"/>
              </a:xfrm>
              <a:custGeom>
                <a:avLst/>
                <a:gdLst>
                  <a:gd name="T0" fmla="*/ 0 w 140"/>
                  <a:gd name="T1" fmla="*/ 0 h 757"/>
                  <a:gd name="T2" fmla="*/ 0 w 140"/>
                  <a:gd name="T3" fmla="*/ 0 h 757"/>
                  <a:gd name="T4" fmla="*/ 0 w 140"/>
                  <a:gd name="T5" fmla="*/ 0 h 757"/>
                  <a:gd name="T6" fmla="*/ 0 w 140"/>
                  <a:gd name="T7" fmla="*/ 0 h 757"/>
                  <a:gd name="T8" fmla="*/ 0 w 140"/>
                  <a:gd name="T9" fmla="*/ 0 h 757"/>
                  <a:gd name="T10" fmla="*/ 0 w 140"/>
                  <a:gd name="T11" fmla="*/ 0 h 757"/>
                  <a:gd name="T12" fmla="*/ 0 w 140"/>
                  <a:gd name="T13" fmla="*/ 0 h 757"/>
                  <a:gd name="T14" fmla="*/ 0 w 140"/>
                  <a:gd name="T15" fmla="*/ 0 h 757"/>
                  <a:gd name="T16" fmla="*/ 0 w 140"/>
                  <a:gd name="T17" fmla="*/ 0 h 757"/>
                  <a:gd name="T18" fmla="*/ 0 w 140"/>
                  <a:gd name="T19" fmla="*/ 0 h 757"/>
                  <a:gd name="T20" fmla="*/ 0 w 140"/>
                  <a:gd name="T21" fmla="*/ 0 h 757"/>
                  <a:gd name="T22" fmla="*/ 0 w 140"/>
                  <a:gd name="T23" fmla="*/ 0 h 757"/>
                  <a:gd name="T24" fmla="*/ 0 w 140"/>
                  <a:gd name="T25" fmla="*/ 0 h 757"/>
                  <a:gd name="T26" fmla="*/ 0 w 140"/>
                  <a:gd name="T27" fmla="*/ 0 h 757"/>
                  <a:gd name="T28" fmla="*/ 0 w 140"/>
                  <a:gd name="T29" fmla="*/ 0 h 757"/>
                  <a:gd name="T30" fmla="*/ 0 w 140"/>
                  <a:gd name="T31" fmla="*/ 0 h 757"/>
                  <a:gd name="T32" fmla="*/ 0 w 140"/>
                  <a:gd name="T33" fmla="*/ 0 h 757"/>
                  <a:gd name="T34" fmla="*/ 0 w 140"/>
                  <a:gd name="T35" fmla="*/ 0 h 757"/>
                  <a:gd name="T36" fmla="*/ 0 w 140"/>
                  <a:gd name="T37" fmla="*/ 0 h 757"/>
                  <a:gd name="T38" fmla="*/ 0 w 140"/>
                  <a:gd name="T39" fmla="*/ 0 h 757"/>
                  <a:gd name="T40" fmla="*/ 0 w 140"/>
                  <a:gd name="T41" fmla="*/ 0 h 757"/>
                  <a:gd name="T42" fmla="*/ 0 w 140"/>
                  <a:gd name="T43" fmla="*/ 0 h 757"/>
                  <a:gd name="T44" fmla="*/ 0 w 140"/>
                  <a:gd name="T45" fmla="*/ 0 h 757"/>
                  <a:gd name="T46" fmla="*/ 0 w 140"/>
                  <a:gd name="T47" fmla="*/ 0 h 757"/>
                  <a:gd name="T48" fmla="*/ 0 w 140"/>
                  <a:gd name="T49" fmla="*/ 0 h 757"/>
                  <a:gd name="T50" fmla="*/ 0 w 140"/>
                  <a:gd name="T51" fmla="*/ 0 h 757"/>
                  <a:gd name="T52" fmla="*/ 0 w 140"/>
                  <a:gd name="T53" fmla="*/ 0 h 757"/>
                  <a:gd name="T54" fmla="*/ 0 w 140"/>
                  <a:gd name="T55" fmla="*/ 0 h 757"/>
                  <a:gd name="T56" fmla="*/ 0 w 140"/>
                  <a:gd name="T57" fmla="*/ 0 h 757"/>
                  <a:gd name="T58" fmla="*/ 0 w 140"/>
                  <a:gd name="T59" fmla="*/ 0 h 757"/>
                  <a:gd name="T60" fmla="*/ 0 w 140"/>
                  <a:gd name="T61" fmla="*/ 0 h 757"/>
                  <a:gd name="T62" fmla="*/ 0 w 140"/>
                  <a:gd name="T63" fmla="*/ 0 h 75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40"/>
                  <a:gd name="T97" fmla="*/ 0 h 757"/>
                  <a:gd name="T98" fmla="*/ 140 w 140"/>
                  <a:gd name="T99" fmla="*/ 757 h 75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40" h="757">
                    <a:moveTo>
                      <a:pt x="14" y="0"/>
                    </a:moveTo>
                    <a:lnTo>
                      <a:pt x="30" y="32"/>
                    </a:lnTo>
                    <a:lnTo>
                      <a:pt x="36" y="63"/>
                    </a:lnTo>
                    <a:lnTo>
                      <a:pt x="43" y="173"/>
                    </a:lnTo>
                    <a:lnTo>
                      <a:pt x="47" y="247"/>
                    </a:lnTo>
                    <a:lnTo>
                      <a:pt x="47" y="373"/>
                    </a:lnTo>
                    <a:lnTo>
                      <a:pt x="45" y="491"/>
                    </a:lnTo>
                    <a:lnTo>
                      <a:pt x="38" y="586"/>
                    </a:lnTo>
                    <a:lnTo>
                      <a:pt x="33" y="615"/>
                    </a:lnTo>
                    <a:lnTo>
                      <a:pt x="67" y="630"/>
                    </a:lnTo>
                    <a:lnTo>
                      <a:pt x="96" y="649"/>
                    </a:lnTo>
                    <a:lnTo>
                      <a:pt x="136" y="688"/>
                    </a:lnTo>
                    <a:lnTo>
                      <a:pt x="140" y="704"/>
                    </a:lnTo>
                    <a:lnTo>
                      <a:pt x="137" y="733"/>
                    </a:lnTo>
                    <a:lnTo>
                      <a:pt x="117" y="757"/>
                    </a:lnTo>
                    <a:lnTo>
                      <a:pt x="109" y="744"/>
                    </a:lnTo>
                    <a:lnTo>
                      <a:pt x="103" y="713"/>
                    </a:lnTo>
                    <a:lnTo>
                      <a:pt x="85" y="686"/>
                    </a:lnTo>
                    <a:lnTo>
                      <a:pt x="52" y="657"/>
                    </a:lnTo>
                    <a:lnTo>
                      <a:pt x="31" y="649"/>
                    </a:lnTo>
                    <a:lnTo>
                      <a:pt x="7" y="649"/>
                    </a:lnTo>
                    <a:lnTo>
                      <a:pt x="7" y="626"/>
                    </a:lnTo>
                    <a:lnTo>
                      <a:pt x="19" y="599"/>
                    </a:lnTo>
                    <a:lnTo>
                      <a:pt x="30" y="515"/>
                    </a:lnTo>
                    <a:lnTo>
                      <a:pt x="33" y="426"/>
                    </a:lnTo>
                    <a:lnTo>
                      <a:pt x="31" y="347"/>
                    </a:lnTo>
                    <a:lnTo>
                      <a:pt x="30" y="247"/>
                    </a:lnTo>
                    <a:lnTo>
                      <a:pt x="23" y="160"/>
                    </a:lnTo>
                    <a:lnTo>
                      <a:pt x="9" y="98"/>
                    </a:lnTo>
                    <a:lnTo>
                      <a:pt x="0" y="40"/>
                    </a:lnTo>
                    <a:lnTo>
                      <a:pt x="2" y="19"/>
                    </a:lnTo>
                    <a:lnTo>
                      <a:pt x="14" y="0"/>
                    </a:lnTo>
                    <a:close/>
                  </a:path>
                </a:pathLst>
              </a:custGeom>
              <a:solidFill>
                <a:srgbClr val="000000"/>
              </a:solidFill>
              <a:ln w="9525">
                <a:noFill/>
                <a:round/>
                <a:headEnd/>
                <a:tailEnd/>
              </a:ln>
            </p:spPr>
            <p:txBody>
              <a:bodyPr>
                <a:prstTxWarp prst="textNoShape">
                  <a:avLst/>
                </a:prstTxWarp>
              </a:bodyPr>
              <a:lstStyle/>
              <a:p>
                <a:endParaRPr lang="en-US"/>
              </a:p>
            </p:txBody>
          </p:sp>
          <p:sp>
            <p:nvSpPr>
              <p:cNvPr id="50233" name="Freeform 47"/>
              <p:cNvSpPr>
                <a:spLocks/>
              </p:cNvSpPr>
              <p:nvPr/>
            </p:nvSpPr>
            <p:spPr bwMode="auto">
              <a:xfrm>
                <a:off x="1017" y="4804"/>
                <a:ext cx="27" cy="136"/>
              </a:xfrm>
              <a:custGeom>
                <a:avLst/>
                <a:gdLst>
                  <a:gd name="T0" fmla="*/ 0 w 133"/>
                  <a:gd name="T1" fmla="*/ 0 h 677"/>
                  <a:gd name="T2" fmla="*/ 0 w 133"/>
                  <a:gd name="T3" fmla="*/ 0 h 677"/>
                  <a:gd name="T4" fmla="*/ 0 w 133"/>
                  <a:gd name="T5" fmla="*/ 0 h 677"/>
                  <a:gd name="T6" fmla="*/ 0 w 133"/>
                  <a:gd name="T7" fmla="*/ 0 h 677"/>
                  <a:gd name="T8" fmla="*/ 0 w 133"/>
                  <a:gd name="T9" fmla="*/ 0 h 677"/>
                  <a:gd name="T10" fmla="*/ 0 w 133"/>
                  <a:gd name="T11" fmla="*/ 0 h 677"/>
                  <a:gd name="T12" fmla="*/ 0 w 133"/>
                  <a:gd name="T13" fmla="*/ 0 h 677"/>
                  <a:gd name="T14" fmla="*/ 0 w 133"/>
                  <a:gd name="T15" fmla="*/ 0 h 677"/>
                  <a:gd name="T16" fmla="*/ 0 w 133"/>
                  <a:gd name="T17" fmla="*/ 0 h 677"/>
                  <a:gd name="T18" fmla="*/ 0 w 133"/>
                  <a:gd name="T19" fmla="*/ 0 h 677"/>
                  <a:gd name="T20" fmla="*/ 0 w 133"/>
                  <a:gd name="T21" fmla="*/ 0 h 677"/>
                  <a:gd name="T22" fmla="*/ 0 w 133"/>
                  <a:gd name="T23" fmla="*/ 0 h 677"/>
                  <a:gd name="T24" fmla="*/ 0 w 133"/>
                  <a:gd name="T25" fmla="*/ 0 h 677"/>
                  <a:gd name="T26" fmla="*/ 0 w 133"/>
                  <a:gd name="T27" fmla="*/ 0 h 677"/>
                  <a:gd name="T28" fmla="*/ 0 w 133"/>
                  <a:gd name="T29" fmla="*/ 0 h 677"/>
                  <a:gd name="T30" fmla="*/ 0 w 133"/>
                  <a:gd name="T31" fmla="*/ 0 h 677"/>
                  <a:gd name="T32" fmla="*/ 0 w 133"/>
                  <a:gd name="T33" fmla="*/ 0 h 677"/>
                  <a:gd name="T34" fmla="*/ 0 w 133"/>
                  <a:gd name="T35" fmla="*/ 0 h 677"/>
                  <a:gd name="T36" fmla="*/ 0 w 133"/>
                  <a:gd name="T37" fmla="*/ 0 h 677"/>
                  <a:gd name="T38" fmla="*/ 0 w 133"/>
                  <a:gd name="T39" fmla="*/ 0 h 677"/>
                  <a:gd name="T40" fmla="*/ 0 w 133"/>
                  <a:gd name="T41" fmla="*/ 0 h 677"/>
                  <a:gd name="T42" fmla="*/ 0 w 133"/>
                  <a:gd name="T43" fmla="*/ 0 h 677"/>
                  <a:gd name="T44" fmla="*/ 0 w 133"/>
                  <a:gd name="T45" fmla="*/ 0 h 677"/>
                  <a:gd name="T46" fmla="*/ 0 w 133"/>
                  <a:gd name="T47" fmla="*/ 0 h 677"/>
                  <a:gd name="T48" fmla="*/ 0 w 133"/>
                  <a:gd name="T49" fmla="*/ 0 h 677"/>
                  <a:gd name="T50" fmla="*/ 0 w 133"/>
                  <a:gd name="T51" fmla="*/ 0 h 677"/>
                  <a:gd name="T52" fmla="*/ 0 w 133"/>
                  <a:gd name="T53" fmla="*/ 0 h 677"/>
                  <a:gd name="T54" fmla="*/ 0 w 133"/>
                  <a:gd name="T55" fmla="*/ 0 h 677"/>
                  <a:gd name="T56" fmla="*/ 0 w 133"/>
                  <a:gd name="T57" fmla="*/ 0 h 677"/>
                  <a:gd name="T58" fmla="*/ 0 w 133"/>
                  <a:gd name="T59" fmla="*/ 0 h 677"/>
                  <a:gd name="T60" fmla="*/ 0 w 133"/>
                  <a:gd name="T61" fmla="*/ 0 h 677"/>
                  <a:gd name="T62" fmla="*/ 0 w 133"/>
                  <a:gd name="T63" fmla="*/ 0 h 677"/>
                  <a:gd name="T64" fmla="*/ 0 w 133"/>
                  <a:gd name="T65" fmla="*/ 0 h 677"/>
                  <a:gd name="T66" fmla="*/ 0 w 133"/>
                  <a:gd name="T67" fmla="*/ 0 h 677"/>
                  <a:gd name="T68" fmla="*/ 0 w 133"/>
                  <a:gd name="T69" fmla="*/ 0 h 67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33"/>
                  <a:gd name="T106" fmla="*/ 0 h 677"/>
                  <a:gd name="T107" fmla="*/ 133 w 133"/>
                  <a:gd name="T108" fmla="*/ 677 h 67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33" h="677">
                    <a:moveTo>
                      <a:pt x="0" y="53"/>
                    </a:moveTo>
                    <a:lnTo>
                      <a:pt x="0" y="10"/>
                    </a:lnTo>
                    <a:lnTo>
                      <a:pt x="13" y="0"/>
                    </a:lnTo>
                    <a:lnTo>
                      <a:pt x="35" y="0"/>
                    </a:lnTo>
                    <a:lnTo>
                      <a:pt x="50" y="24"/>
                    </a:lnTo>
                    <a:lnTo>
                      <a:pt x="54" y="47"/>
                    </a:lnTo>
                    <a:lnTo>
                      <a:pt x="50" y="96"/>
                    </a:lnTo>
                    <a:lnTo>
                      <a:pt x="40" y="158"/>
                    </a:lnTo>
                    <a:lnTo>
                      <a:pt x="35" y="252"/>
                    </a:lnTo>
                    <a:lnTo>
                      <a:pt x="32" y="314"/>
                    </a:lnTo>
                    <a:lnTo>
                      <a:pt x="32" y="324"/>
                    </a:lnTo>
                    <a:lnTo>
                      <a:pt x="36" y="411"/>
                    </a:lnTo>
                    <a:lnTo>
                      <a:pt x="44" y="461"/>
                    </a:lnTo>
                    <a:lnTo>
                      <a:pt x="50" y="499"/>
                    </a:lnTo>
                    <a:lnTo>
                      <a:pt x="49" y="516"/>
                    </a:lnTo>
                    <a:lnTo>
                      <a:pt x="69" y="561"/>
                    </a:lnTo>
                    <a:lnTo>
                      <a:pt x="90" y="590"/>
                    </a:lnTo>
                    <a:lnTo>
                      <a:pt x="113" y="617"/>
                    </a:lnTo>
                    <a:lnTo>
                      <a:pt x="133" y="629"/>
                    </a:lnTo>
                    <a:lnTo>
                      <a:pt x="133" y="653"/>
                    </a:lnTo>
                    <a:lnTo>
                      <a:pt x="121" y="671"/>
                    </a:lnTo>
                    <a:lnTo>
                      <a:pt x="95" y="677"/>
                    </a:lnTo>
                    <a:lnTo>
                      <a:pt x="77" y="664"/>
                    </a:lnTo>
                    <a:lnTo>
                      <a:pt x="77" y="648"/>
                    </a:lnTo>
                    <a:lnTo>
                      <a:pt x="62" y="590"/>
                    </a:lnTo>
                    <a:lnTo>
                      <a:pt x="36" y="560"/>
                    </a:lnTo>
                    <a:lnTo>
                      <a:pt x="18" y="528"/>
                    </a:lnTo>
                    <a:lnTo>
                      <a:pt x="5" y="512"/>
                    </a:lnTo>
                    <a:lnTo>
                      <a:pt x="10" y="491"/>
                    </a:lnTo>
                    <a:lnTo>
                      <a:pt x="17" y="436"/>
                    </a:lnTo>
                    <a:lnTo>
                      <a:pt x="17" y="331"/>
                    </a:lnTo>
                    <a:lnTo>
                      <a:pt x="13" y="257"/>
                    </a:lnTo>
                    <a:lnTo>
                      <a:pt x="13" y="183"/>
                    </a:lnTo>
                    <a:lnTo>
                      <a:pt x="12" y="103"/>
                    </a:lnTo>
                    <a:lnTo>
                      <a:pt x="0" y="53"/>
                    </a:lnTo>
                    <a:close/>
                  </a:path>
                </a:pathLst>
              </a:custGeom>
              <a:solidFill>
                <a:srgbClr val="000000"/>
              </a:solidFill>
              <a:ln w="9525">
                <a:noFill/>
                <a:round/>
                <a:headEnd/>
                <a:tailEnd/>
              </a:ln>
            </p:spPr>
            <p:txBody>
              <a:bodyPr>
                <a:prstTxWarp prst="textNoShape">
                  <a:avLst/>
                </a:prstTxWarp>
              </a:bodyPr>
              <a:lstStyle/>
              <a:p>
                <a:endParaRPr lang="en-US"/>
              </a:p>
            </p:txBody>
          </p:sp>
        </p:grpSp>
        <p:grpSp>
          <p:nvGrpSpPr>
            <p:cNvPr id="50200" name="Group 48"/>
            <p:cNvGrpSpPr>
              <a:grpSpLocks/>
            </p:cNvGrpSpPr>
            <p:nvPr/>
          </p:nvGrpSpPr>
          <p:grpSpPr bwMode="auto">
            <a:xfrm>
              <a:off x="2882402" y="5154204"/>
              <a:ext cx="190500" cy="468313"/>
              <a:chOff x="1072" y="4581"/>
              <a:chExt cx="83" cy="394"/>
            </a:xfrm>
          </p:grpSpPr>
          <p:sp>
            <p:nvSpPr>
              <p:cNvPr id="50222" name="Freeform 49"/>
              <p:cNvSpPr>
                <a:spLocks/>
              </p:cNvSpPr>
              <p:nvPr/>
            </p:nvSpPr>
            <p:spPr bwMode="auto">
              <a:xfrm>
                <a:off x="1097" y="4581"/>
                <a:ext cx="54" cy="85"/>
              </a:xfrm>
              <a:custGeom>
                <a:avLst/>
                <a:gdLst>
                  <a:gd name="T0" fmla="*/ 0 w 272"/>
                  <a:gd name="T1" fmla="*/ 0 h 427"/>
                  <a:gd name="T2" fmla="*/ 0 w 272"/>
                  <a:gd name="T3" fmla="*/ 0 h 427"/>
                  <a:gd name="T4" fmla="*/ 0 w 272"/>
                  <a:gd name="T5" fmla="*/ 0 h 427"/>
                  <a:gd name="T6" fmla="*/ 0 w 272"/>
                  <a:gd name="T7" fmla="*/ 0 h 427"/>
                  <a:gd name="T8" fmla="*/ 0 w 272"/>
                  <a:gd name="T9" fmla="*/ 0 h 427"/>
                  <a:gd name="T10" fmla="*/ 0 w 272"/>
                  <a:gd name="T11" fmla="*/ 0 h 427"/>
                  <a:gd name="T12" fmla="*/ 0 w 272"/>
                  <a:gd name="T13" fmla="*/ 0 h 427"/>
                  <a:gd name="T14" fmla="*/ 0 w 272"/>
                  <a:gd name="T15" fmla="*/ 0 h 427"/>
                  <a:gd name="T16" fmla="*/ 0 w 272"/>
                  <a:gd name="T17" fmla="*/ 0 h 427"/>
                  <a:gd name="T18" fmla="*/ 0 w 272"/>
                  <a:gd name="T19" fmla="*/ 0 h 427"/>
                  <a:gd name="T20" fmla="*/ 0 w 272"/>
                  <a:gd name="T21" fmla="*/ 0 h 427"/>
                  <a:gd name="T22" fmla="*/ 0 w 272"/>
                  <a:gd name="T23" fmla="*/ 0 h 427"/>
                  <a:gd name="T24" fmla="*/ 0 w 272"/>
                  <a:gd name="T25" fmla="*/ 0 h 427"/>
                  <a:gd name="T26" fmla="*/ 0 w 272"/>
                  <a:gd name="T27" fmla="*/ 0 h 427"/>
                  <a:gd name="T28" fmla="*/ 0 w 272"/>
                  <a:gd name="T29" fmla="*/ 0 h 427"/>
                  <a:gd name="T30" fmla="*/ 0 w 272"/>
                  <a:gd name="T31" fmla="*/ 0 h 427"/>
                  <a:gd name="T32" fmla="*/ 0 w 272"/>
                  <a:gd name="T33" fmla="*/ 0 h 427"/>
                  <a:gd name="T34" fmla="*/ 0 w 272"/>
                  <a:gd name="T35" fmla="*/ 0 h 427"/>
                  <a:gd name="T36" fmla="*/ 0 w 272"/>
                  <a:gd name="T37" fmla="*/ 0 h 427"/>
                  <a:gd name="T38" fmla="*/ 0 w 272"/>
                  <a:gd name="T39" fmla="*/ 0 h 427"/>
                  <a:gd name="T40" fmla="*/ 0 w 272"/>
                  <a:gd name="T41" fmla="*/ 0 h 427"/>
                  <a:gd name="T42" fmla="*/ 0 w 272"/>
                  <a:gd name="T43" fmla="*/ 0 h 42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72"/>
                  <a:gd name="T67" fmla="*/ 0 h 427"/>
                  <a:gd name="T68" fmla="*/ 272 w 272"/>
                  <a:gd name="T69" fmla="*/ 427 h 42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72" h="427">
                    <a:moveTo>
                      <a:pt x="0" y="181"/>
                    </a:moveTo>
                    <a:lnTo>
                      <a:pt x="20" y="93"/>
                    </a:lnTo>
                    <a:lnTo>
                      <a:pt x="46" y="48"/>
                    </a:lnTo>
                    <a:lnTo>
                      <a:pt x="79" y="17"/>
                    </a:lnTo>
                    <a:lnTo>
                      <a:pt x="111" y="0"/>
                    </a:lnTo>
                    <a:lnTo>
                      <a:pt x="154" y="6"/>
                    </a:lnTo>
                    <a:lnTo>
                      <a:pt x="182" y="40"/>
                    </a:lnTo>
                    <a:lnTo>
                      <a:pt x="209" y="104"/>
                    </a:lnTo>
                    <a:lnTo>
                      <a:pt x="219" y="188"/>
                    </a:lnTo>
                    <a:lnTo>
                      <a:pt x="219" y="285"/>
                    </a:lnTo>
                    <a:lnTo>
                      <a:pt x="271" y="351"/>
                    </a:lnTo>
                    <a:lnTo>
                      <a:pt x="272" y="380"/>
                    </a:lnTo>
                    <a:lnTo>
                      <a:pt x="264" y="382"/>
                    </a:lnTo>
                    <a:lnTo>
                      <a:pt x="214" y="324"/>
                    </a:lnTo>
                    <a:lnTo>
                      <a:pt x="199" y="367"/>
                    </a:lnTo>
                    <a:lnTo>
                      <a:pt x="169" y="404"/>
                    </a:lnTo>
                    <a:lnTo>
                      <a:pt x="141" y="423"/>
                    </a:lnTo>
                    <a:lnTo>
                      <a:pt x="96" y="427"/>
                    </a:lnTo>
                    <a:lnTo>
                      <a:pt x="37" y="398"/>
                    </a:lnTo>
                    <a:lnTo>
                      <a:pt x="11" y="334"/>
                    </a:lnTo>
                    <a:lnTo>
                      <a:pt x="0" y="271"/>
                    </a:lnTo>
                    <a:lnTo>
                      <a:pt x="0" y="181"/>
                    </a:lnTo>
                    <a:close/>
                  </a:path>
                </a:pathLst>
              </a:custGeom>
              <a:solidFill>
                <a:srgbClr val="000000"/>
              </a:solidFill>
              <a:ln w="9525">
                <a:noFill/>
                <a:round/>
                <a:headEnd/>
                <a:tailEnd/>
              </a:ln>
            </p:spPr>
            <p:txBody>
              <a:bodyPr>
                <a:prstTxWarp prst="textNoShape">
                  <a:avLst/>
                </a:prstTxWarp>
              </a:bodyPr>
              <a:lstStyle/>
              <a:p>
                <a:endParaRPr lang="en-US"/>
              </a:p>
            </p:txBody>
          </p:sp>
          <p:sp>
            <p:nvSpPr>
              <p:cNvPr id="50223" name="Freeform 50"/>
              <p:cNvSpPr>
                <a:spLocks/>
              </p:cNvSpPr>
              <p:nvPr/>
            </p:nvSpPr>
            <p:spPr bwMode="auto">
              <a:xfrm>
                <a:off x="1092" y="4673"/>
                <a:ext cx="48" cy="137"/>
              </a:xfrm>
              <a:custGeom>
                <a:avLst/>
                <a:gdLst>
                  <a:gd name="T0" fmla="*/ 0 w 239"/>
                  <a:gd name="T1" fmla="*/ 0 h 683"/>
                  <a:gd name="T2" fmla="*/ 0 w 239"/>
                  <a:gd name="T3" fmla="*/ 0 h 683"/>
                  <a:gd name="T4" fmla="*/ 0 w 239"/>
                  <a:gd name="T5" fmla="*/ 0 h 683"/>
                  <a:gd name="T6" fmla="*/ 0 w 239"/>
                  <a:gd name="T7" fmla="*/ 0 h 683"/>
                  <a:gd name="T8" fmla="*/ 0 w 239"/>
                  <a:gd name="T9" fmla="*/ 0 h 683"/>
                  <a:gd name="T10" fmla="*/ 0 w 239"/>
                  <a:gd name="T11" fmla="*/ 0 h 683"/>
                  <a:gd name="T12" fmla="*/ 0 w 239"/>
                  <a:gd name="T13" fmla="*/ 0 h 683"/>
                  <a:gd name="T14" fmla="*/ 0 w 239"/>
                  <a:gd name="T15" fmla="*/ 0 h 683"/>
                  <a:gd name="T16" fmla="*/ 0 w 239"/>
                  <a:gd name="T17" fmla="*/ 0 h 683"/>
                  <a:gd name="T18" fmla="*/ 0 w 239"/>
                  <a:gd name="T19" fmla="*/ 0 h 683"/>
                  <a:gd name="T20" fmla="*/ 0 w 239"/>
                  <a:gd name="T21" fmla="*/ 0 h 683"/>
                  <a:gd name="T22" fmla="*/ 0 w 239"/>
                  <a:gd name="T23" fmla="*/ 0 h 683"/>
                  <a:gd name="T24" fmla="*/ 0 w 239"/>
                  <a:gd name="T25" fmla="*/ 0 h 683"/>
                  <a:gd name="T26" fmla="*/ 0 w 239"/>
                  <a:gd name="T27" fmla="*/ 0 h 683"/>
                  <a:gd name="T28" fmla="*/ 0 w 239"/>
                  <a:gd name="T29" fmla="*/ 0 h 683"/>
                  <a:gd name="T30" fmla="*/ 0 w 239"/>
                  <a:gd name="T31" fmla="*/ 0 h 683"/>
                  <a:gd name="T32" fmla="*/ 0 w 239"/>
                  <a:gd name="T33" fmla="*/ 0 h 683"/>
                  <a:gd name="T34" fmla="*/ 0 w 239"/>
                  <a:gd name="T35" fmla="*/ 0 h 683"/>
                  <a:gd name="T36" fmla="*/ 0 w 239"/>
                  <a:gd name="T37" fmla="*/ 0 h 683"/>
                  <a:gd name="T38" fmla="*/ 0 w 239"/>
                  <a:gd name="T39" fmla="*/ 0 h 683"/>
                  <a:gd name="T40" fmla="*/ 0 w 239"/>
                  <a:gd name="T41" fmla="*/ 0 h 68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39"/>
                  <a:gd name="T64" fmla="*/ 0 h 683"/>
                  <a:gd name="T65" fmla="*/ 239 w 239"/>
                  <a:gd name="T66" fmla="*/ 683 h 68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39" h="683">
                    <a:moveTo>
                      <a:pt x="33" y="44"/>
                    </a:moveTo>
                    <a:lnTo>
                      <a:pt x="63" y="15"/>
                    </a:lnTo>
                    <a:lnTo>
                      <a:pt x="98" y="5"/>
                    </a:lnTo>
                    <a:lnTo>
                      <a:pt x="130" y="0"/>
                    </a:lnTo>
                    <a:lnTo>
                      <a:pt x="172" y="7"/>
                    </a:lnTo>
                    <a:lnTo>
                      <a:pt x="219" y="44"/>
                    </a:lnTo>
                    <a:lnTo>
                      <a:pt x="239" y="110"/>
                    </a:lnTo>
                    <a:lnTo>
                      <a:pt x="239" y="210"/>
                    </a:lnTo>
                    <a:lnTo>
                      <a:pt x="236" y="304"/>
                    </a:lnTo>
                    <a:lnTo>
                      <a:pt x="213" y="449"/>
                    </a:lnTo>
                    <a:lnTo>
                      <a:pt x="193" y="567"/>
                    </a:lnTo>
                    <a:lnTo>
                      <a:pt x="172" y="644"/>
                    </a:lnTo>
                    <a:lnTo>
                      <a:pt x="127" y="683"/>
                    </a:lnTo>
                    <a:lnTo>
                      <a:pt x="63" y="675"/>
                    </a:lnTo>
                    <a:lnTo>
                      <a:pt x="32" y="615"/>
                    </a:lnTo>
                    <a:lnTo>
                      <a:pt x="12" y="525"/>
                    </a:lnTo>
                    <a:lnTo>
                      <a:pt x="2" y="425"/>
                    </a:lnTo>
                    <a:lnTo>
                      <a:pt x="0" y="275"/>
                    </a:lnTo>
                    <a:lnTo>
                      <a:pt x="8" y="171"/>
                    </a:lnTo>
                    <a:lnTo>
                      <a:pt x="21" y="75"/>
                    </a:lnTo>
                    <a:lnTo>
                      <a:pt x="33" y="44"/>
                    </a:lnTo>
                    <a:close/>
                  </a:path>
                </a:pathLst>
              </a:custGeom>
              <a:solidFill>
                <a:srgbClr val="000000"/>
              </a:solidFill>
              <a:ln w="9525">
                <a:noFill/>
                <a:round/>
                <a:headEnd/>
                <a:tailEnd/>
              </a:ln>
            </p:spPr>
            <p:txBody>
              <a:bodyPr>
                <a:prstTxWarp prst="textNoShape">
                  <a:avLst/>
                </a:prstTxWarp>
              </a:bodyPr>
              <a:lstStyle/>
              <a:p>
                <a:endParaRPr lang="en-US"/>
              </a:p>
            </p:txBody>
          </p:sp>
          <p:sp>
            <p:nvSpPr>
              <p:cNvPr id="50224" name="Freeform 51"/>
              <p:cNvSpPr>
                <a:spLocks/>
              </p:cNvSpPr>
              <p:nvPr/>
            </p:nvSpPr>
            <p:spPr bwMode="auto">
              <a:xfrm>
                <a:off x="1072" y="4673"/>
                <a:ext cx="29" cy="168"/>
              </a:xfrm>
              <a:custGeom>
                <a:avLst/>
                <a:gdLst>
                  <a:gd name="T0" fmla="*/ 0 w 143"/>
                  <a:gd name="T1" fmla="*/ 0 h 843"/>
                  <a:gd name="T2" fmla="*/ 0 w 143"/>
                  <a:gd name="T3" fmla="*/ 0 h 843"/>
                  <a:gd name="T4" fmla="*/ 0 w 143"/>
                  <a:gd name="T5" fmla="*/ 0 h 843"/>
                  <a:gd name="T6" fmla="*/ 0 w 143"/>
                  <a:gd name="T7" fmla="*/ 0 h 843"/>
                  <a:gd name="T8" fmla="*/ 0 w 143"/>
                  <a:gd name="T9" fmla="*/ 0 h 843"/>
                  <a:gd name="T10" fmla="*/ 0 w 143"/>
                  <a:gd name="T11" fmla="*/ 0 h 843"/>
                  <a:gd name="T12" fmla="*/ 0 w 143"/>
                  <a:gd name="T13" fmla="*/ 0 h 843"/>
                  <a:gd name="T14" fmla="*/ 0 w 143"/>
                  <a:gd name="T15" fmla="*/ 0 h 843"/>
                  <a:gd name="T16" fmla="*/ 0 w 143"/>
                  <a:gd name="T17" fmla="*/ 0 h 843"/>
                  <a:gd name="T18" fmla="*/ 0 w 143"/>
                  <a:gd name="T19" fmla="*/ 0 h 843"/>
                  <a:gd name="T20" fmla="*/ 0 w 143"/>
                  <a:gd name="T21" fmla="*/ 0 h 843"/>
                  <a:gd name="T22" fmla="*/ 0 w 143"/>
                  <a:gd name="T23" fmla="*/ 0 h 843"/>
                  <a:gd name="T24" fmla="*/ 0 w 143"/>
                  <a:gd name="T25" fmla="*/ 0 h 843"/>
                  <a:gd name="T26" fmla="*/ 0 w 143"/>
                  <a:gd name="T27" fmla="*/ 0 h 843"/>
                  <a:gd name="T28" fmla="*/ 0 w 143"/>
                  <a:gd name="T29" fmla="*/ 0 h 843"/>
                  <a:gd name="T30" fmla="*/ 0 w 143"/>
                  <a:gd name="T31" fmla="*/ 0 h 843"/>
                  <a:gd name="T32" fmla="*/ 0 w 143"/>
                  <a:gd name="T33" fmla="*/ 0 h 843"/>
                  <a:gd name="T34" fmla="*/ 0 w 143"/>
                  <a:gd name="T35" fmla="*/ 0 h 843"/>
                  <a:gd name="T36" fmla="*/ 0 w 143"/>
                  <a:gd name="T37" fmla="*/ 0 h 843"/>
                  <a:gd name="T38" fmla="*/ 0 w 143"/>
                  <a:gd name="T39" fmla="*/ 0 h 843"/>
                  <a:gd name="T40" fmla="*/ 0 w 143"/>
                  <a:gd name="T41" fmla="*/ 0 h 843"/>
                  <a:gd name="T42" fmla="*/ 0 w 143"/>
                  <a:gd name="T43" fmla="*/ 0 h 843"/>
                  <a:gd name="T44" fmla="*/ 0 w 143"/>
                  <a:gd name="T45" fmla="*/ 0 h 843"/>
                  <a:gd name="T46" fmla="*/ 0 w 143"/>
                  <a:gd name="T47" fmla="*/ 0 h 843"/>
                  <a:gd name="T48" fmla="*/ 0 w 143"/>
                  <a:gd name="T49" fmla="*/ 0 h 84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3"/>
                  <a:gd name="T76" fmla="*/ 0 h 843"/>
                  <a:gd name="T77" fmla="*/ 143 w 143"/>
                  <a:gd name="T78" fmla="*/ 843 h 84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3" h="843">
                    <a:moveTo>
                      <a:pt x="96" y="6"/>
                    </a:moveTo>
                    <a:lnTo>
                      <a:pt x="131" y="0"/>
                    </a:lnTo>
                    <a:lnTo>
                      <a:pt x="143" y="37"/>
                    </a:lnTo>
                    <a:lnTo>
                      <a:pt x="125" y="85"/>
                    </a:lnTo>
                    <a:lnTo>
                      <a:pt x="99" y="111"/>
                    </a:lnTo>
                    <a:lnTo>
                      <a:pt x="78" y="174"/>
                    </a:lnTo>
                    <a:lnTo>
                      <a:pt x="51" y="259"/>
                    </a:lnTo>
                    <a:lnTo>
                      <a:pt x="41" y="337"/>
                    </a:lnTo>
                    <a:lnTo>
                      <a:pt x="34" y="472"/>
                    </a:lnTo>
                    <a:lnTo>
                      <a:pt x="41" y="598"/>
                    </a:lnTo>
                    <a:lnTo>
                      <a:pt x="53" y="656"/>
                    </a:lnTo>
                    <a:lnTo>
                      <a:pt x="45" y="720"/>
                    </a:lnTo>
                    <a:lnTo>
                      <a:pt x="34" y="768"/>
                    </a:lnTo>
                    <a:lnTo>
                      <a:pt x="38" y="843"/>
                    </a:lnTo>
                    <a:lnTo>
                      <a:pt x="21" y="838"/>
                    </a:lnTo>
                    <a:lnTo>
                      <a:pt x="6" y="775"/>
                    </a:lnTo>
                    <a:lnTo>
                      <a:pt x="0" y="720"/>
                    </a:lnTo>
                    <a:lnTo>
                      <a:pt x="19" y="646"/>
                    </a:lnTo>
                    <a:lnTo>
                      <a:pt x="13" y="577"/>
                    </a:lnTo>
                    <a:lnTo>
                      <a:pt x="6" y="467"/>
                    </a:lnTo>
                    <a:lnTo>
                      <a:pt x="6" y="333"/>
                    </a:lnTo>
                    <a:lnTo>
                      <a:pt x="19" y="190"/>
                    </a:lnTo>
                    <a:lnTo>
                      <a:pt x="41" y="85"/>
                    </a:lnTo>
                    <a:lnTo>
                      <a:pt x="64" y="29"/>
                    </a:lnTo>
                    <a:lnTo>
                      <a:pt x="96" y="6"/>
                    </a:lnTo>
                    <a:close/>
                  </a:path>
                </a:pathLst>
              </a:custGeom>
              <a:solidFill>
                <a:srgbClr val="000000"/>
              </a:solidFill>
              <a:ln w="9525">
                <a:noFill/>
                <a:round/>
                <a:headEnd/>
                <a:tailEnd/>
              </a:ln>
            </p:spPr>
            <p:txBody>
              <a:bodyPr>
                <a:prstTxWarp prst="textNoShape">
                  <a:avLst/>
                </a:prstTxWarp>
              </a:bodyPr>
              <a:lstStyle/>
              <a:p>
                <a:endParaRPr lang="en-US"/>
              </a:p>
            </p:txBody>
          </p:sp>
          <p:sp>
            <p:nvSpPr>
              <p:cNvPr id="50225" name="Freeform 52"/>
              <p:cNvSpPr>
                <a:spLocks/>
              </p:cNvSpPr>
              <p:nvPr/>
            </p:nvSpPr>
            <p:spPr bwMode="auto">
              <a:xfrm>
                <a:off x="1135" y="4677"/>
                <a:ext cx="17" cy="160"/>
              </a:xfrm>
              <a:custGeom>
                <a:avLst/>
                <a:gdLst>
                  <a:gd name="T0" fmla="*/ 0 w 88"/>
                  <a:gd name="T1" fmla="*/ 0 h 798"/>
                  <a:gd name="T2" fmla="*/ 0 w 88"/>
                  <a:gd name="T3" fmla="*/ 0 h 798"/>
                  <a:gd name="T4" fmla="*/ 0 w 88"/>
                  <a:gd name="T5" fmla="*/ 0 h 798"/>
                  <a:gd name="T6" fmla="*/ 0 w 88"/>
                  <a:gd name="T7" fmla="*/ 0 h 798"/>
                  <a:gd name="T8" fmla="*/ 0 w 88"/>
                  <a:gd name="T9" fmla="*/ 0 h 798"/>
                  <a:gd name="T10" fmla="*/ 0 w 88"/>
                  <a:gd name="T11" fmla="*/ 0 h 798"/>
                  <a:gd name="T12" fmla="*/ 0 w 88"/>
                  <a:gd name="T13" fmla="*/ 0 h 798"/>
                  <a:gd name="T14" fmla="*/ 0 w 88"/>
                  <a:gd name="T15" fmla="*/ 0 h 798"/>
                  <a:gd name="T16" fmla="*/ 0 w 88"/>
                  <a:gd name="T17" fmla="*/ 0 h 798"/>
                  <a:gd name="T18" fmla="*/ 0 w 88"/>
                  <a:gd name="T19" fmla="*/ 0 h 798"/>
                  <a:gd name="T20" fmla="*/ 0 w 88"/>
                  <a:gd name="T21" fmla="*/ 0 h 798"/>
                  <a:gd name="T22" fmla="*/ 0 w 88"/>
                  <a:gd name="T23" fmla="*/ 0 h 798"/>
                  <a:gd name="T24" fmla="*/ 0 w 88"/>
                  <a:gd name="T25" fmla="*/ 0 h 798"/>
                  <a:gd name="T26" fmla="*/ 0 w 88"/>
                  <a:gd name="T27" fmla="*/ 0 h 798"/>
                  <a:gd name="T28" fmla="*/ 0 w 88"/>
                  <a:gd name="T29" fmla="*/ 0 h 798"/>
                  <a:gd name="T30" fmla="*/ 0 w 88"/>
                  <a:gd name="T31" fmla="*/ 0 h 798"/>
                  <a:gd name="T32" fmla="*/ 0 w 88"/>
                  <a:gd name="T33" fmla="*/ 0 h 798"/>
                  <a:gd name="T34" fmla="*/ 0 w 88"/>
                  <a:gd name="T35" fmla="*/ 0 h 798"/>
                  <a:gd name="T36" fmla="*/ 0 w 88"/>
                  <a:gd name="T37" fmla="*/ 0 h 79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8"/>
                  <a:gd name="T58" fmla="*/ 0 h 798"/>
                  <a:gd name="T59" fmla="*/ 88 w 88"/>
                  <a:gd name="T60" fmla="*/ 798 h 79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8" h="798">
                    <a:moveTo>
                      <a:pt x="2" y="2"/>
                    </a:moveTo>
                    <a:lnTo>
                      <a:pt x="38" y="0"/>
                    </a:lnTo>
                    <a:lnTo>
                      <a:pt x="63" y="63"/>
                    </a:lnTo>
                    <a:lnTo>
                      <a:pt x="88" y="237"/>
                    </a:lnTo>
                    <a:lnTo>
                      <a:pt x="88" y="436"/>
                    </a:lnTo>
                    <a:lnTo>
                      <a:pt x="75" y="607"/>
                    </a:lnTo>
                    <a:lnTo>
                      <a:pt x="88" y="665"/>
                    </a:lnTo>
                    <a:lnTo>
                      <a:pt x="88" y="742"/>
                    </a:lnTo>
                    <a:lnTo>
                      <a:pt x="75" y="798"/>
                    </a:lnTo>
                    <a:lnTo>
                      <a:pt x="59" y="748"/>
                    </a:lnTo>
                    <a:lnTo>
                      <a:pt x="50" y="671"/>
                    </a:lnTo>
                    <a:lnTo>
                      <a:pt x="31" y="615"/>
                    </a:lnTo>
                    <a:lnTo>
                      <a:pt x="52" y="561"/>
                    </a:lnTo>
                    <a:lnTo>
                      <a:pt x="65" y="436"/>
                    </a:lnTo>
                    <a:lnTo>
                      <a:pt x="65" y="318"/>
                    </a:lnTo>
                    <a:lnTo>
                      <a:pt x="52" y="199"/>
                    </a:lnTo>
                    <a:lnTo>
                      <a:pt x="28" y="112"/>
                    </a:lnTo>
                    <a:lnTo>
                      <a:pt x="0" y="71"/>
                    </a:lnTo>
                    <a:lnTo>
                      <a:pt x="2" y="2"/>
                    </a:lnTo>
                    <a:close/>
                  </a:path>
                </a:pathLst>
              </a:custGeom>
              <a:solidFill>
                <a:srgbClr val="000000"/>
              </a:solidFill>
              <a:ln w="9525">
                <a:noFill/>
                <a:round/>
                <a:headEnd/>
                <a:tailEnd/>
              </a:ln>
            </p:spPr>
            <p:txBody>
              <a:bodyPr>
                <a:prstTxWarp prst="textNoShape">
                  <a:avLst/>
                </a:prstTxWarp>
              </a:bodyPr>
              <a:lstStyle/>
              <a:p>
                <a:endParaRPr lang="en-US"/>
              </a:p>
            </p:txBody>
          </p:sp>
          <p:sp>
            <p:nvSpPr>
              <p:cNvPr id="50226" name="Freeform 53"/>
              <p:cNvSpPr>
                <a:spLocks/>
              </p:cNvSpPr>
              <p:nvPr/>
            </p:nvSpPr>
            <p:spPr bwMode="auto">
              <a:xfrm>
                <a:off x="1092" y="4782"/>
                <a:ext cx="40" cy="193"/>
              </a:xfrm>
              <a:custGeom>
                <a:avLst/>
                <a:gdLst>
                  <a:gd name="T0" fmla="*/ 0 w 200"/>
                  <a:gd name="T1" fmla="*/ 0 h 962"/>
                  <a:gd name="T2" fmla="*/ 0 w 200"/>
                  <a:gd name="T3" fmla="*/ 0 h 962"/>
                  <a:gd name="T4" fmla="*/ 0 w 200"/>
                  <a:gd name="T5" fmla="*/ 0 h 962"/>
                  <a:gd name="T6" fmla="*/ 0 w 200"/>
                  <a:gd name="T7" fmla="*/ 0 h 962"/>
                  <a:gd name="T8" fmla="*/ 0 w 200"/>
                  <a:gd name="T9" fmla="*/ 0 h 962"/>
                  <a:gd name="T10" fmla="*/ 0 w 200"/>
                  <a:gd name="T11" fmla="*/ 0 h 962"/>
                  <a:gd name="T12" fmla="*/ 0 w 200"/>
                  <a:gd name="T13" fmla="*/ 0 h 962"/>
                  <a:gd name="T14" fmla="*/ 0 w 200"/>
                  <a:gd name="T15" fmla="*/ 0 h 962"/>
                  <a:gd name="T16" fmla="*/ 0 w 200"/>
                  <a:gd name="T17" fmla="*/ 0 h 962"/>
                  <a:gd name="T18" fmla="*/ 0 w 200"/>
                  <a:gd name="T19" fmla="*/ 0 h 962"/>
                  <a:gd name="T20" fmla="*/ 0 w 200"/>
                  <a:gd name="T21" fmla="*/ 0 h 962"/>
                  <a:gd name="T22" fmla="*/ 0 w 200"/>
                  <a:gd name="T23" fmla="*/ 0 h 962"/>
                  <a:gd name="T24" fmla="*/ 0 w 200"/>
                  <a:gd name="T25" fmla="*/ 0 h 962"/>
                  <a:gd name="T26" fmla="*/ 0 w 200"/>
                  <a:gd name="T27" fmla="*/ 0 h 962"/>
                  <a:gd name="T28" fmla="*/ 0 w 200"/>
                  <a:gd name="T29" fmla="*/ 0 h 962"/>
                  <a:gd name="T30" fmla="*/ 0 w 200"/>
                  <a:gd name="T31" fmla="*/ 0 h 962"/>
                  <a:gd name="T32" fmla="*/ 0 w 200"/>
                  <a:gd name="T33" fmla="*/ 0 h 962"/>
                  <a:gd name="T34" fmla="*/ 0 w 200"/>
                  <a:gd name="T35" fmla="*/ 0 h 962"/>
                  <a:gd name="T36" fmla="*/ 0 w 200"/>
                  <a:gd name="T37" fmla="*/ 0 h 962"/>
                  <a:gd name="T38" fmla="*/ 0 w 200"/>
                  <a:gd name="T39" fmla="*/ 0 h 962"/>
                  <a:gd name="T40" fmla="*/ 0 w 200"/>
                  <a:gd name="T41" fmla="*/ 0 h 962"/>
                  <a:gd name="T42" fmla="*/ 0 w 200"/>
                  <a:gd name="T43" fmla="*/ 0 h 962"/>
                  <a:gd name="T44" fmla="*/ 0 w 200"/>
                  <a:gd name="T45" fmla="*/ 0 h 962"/>
                  <a:gd name="T46" fmla="*/ 0 w 200"/>
                  <a:gd name="T47" fmla="*/ 0 h 962"/>
                  <a:gd name="T48" fmla="*/ 0 w 200"/>
                  <a:gd name="T49" fmla="*/ 0 h 962"/>
                  <a:gd name="T50" fmla="*/ 0 w 200"/>
                  <a:gd name="T51" fmla="*/ 0 h 962"/>
                  <a:gd name="T52" fmla="*/ 0 w 200"/>
                  <a:gd name="T53" fmla="*/ 0 h 962"/>
                  <a:gd name="T54" fmla="*/ 0 w 200"/>
                  <a:gd name="T55" fmla="*/ 0 h 962"/>
                  <a:gd name="T56" fmla="*/ 0 w 200"/>
                  <a:gd name="T57" fmla="*/ 0 h 962"/>
                  <a:gd name="T58" fmla="*/ 0 w 200"/>
                  <a:gd name="T59" fmla="*/ 0 h 962"/>
                  <a:gd name="T60" fmla="*/ 0 w 200"/>
                  <a:gd name="T61" fmla="*/ 0 h 962"/>
                  <a:gd name="T62" fmla="*/ 0 w 200"/>
                  <a:gd name="T63" fmla="*/ 0 h 96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0"/>
                  <a:gd name="T97" fmla="*/ 0 h 962"/>
                  <a:gd name="T98" fmla="*/ 200 w 200"/>
                  <a:gd name="T99" fmla="*/ 962 h 96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0" h="962">
                    <a:moveTo>
                      <a:pt x="19" y="0"/>
                    </a:moveTo>
                    <a:lnTo>
                      <a:pt x="43" y="41"/>
                    </a:lnTo>
                    <a:lnTo>
                      <a:pt x="52" y="82"/>
                    </a:lnTo>
                    <a:lnTo>
                      <a:pt x="61" y="221"/>
                    </a:lnTo>
                    <a:lnTo>
                      <a:pt x="66" y="315"/>
                    </a:lnTo>
                    <a:lnTo>
                      <a:pt x="66" y="475"/>
                    </a:lnTo>
                    <a:lnTo>
                      <a:pt x="63" y="626"/>
                    </a:lnTo>
                    <a:lnTo>
                      <a:pt x="54" y="745"/>
                    </a:lnTo>
                    <a:lnTo>
                      <a:pt x="47" y="782"/>
                    </a:lnTo>
                    <a:lnTo>
                      <a:pt x="96" y="802"/>
                    </a:lnTo>
                    <a:lnTo>
                      <a:pt x="138" y="825"/>
                    </a:lnTo>
                    <a:lnTo>
                      <a:pt x="193" y="876"/>
                    </a:lnTo>
                    <a:lnTo>
                      <a:pt x="200" y="896"/>
                    </a:lnTo>
                    <a:lnTo>
                      <a:pt x="196" y="933"/>
                    </a:lnTo>
                    <a:lnTo>
                      <a:pt x="168" y="962"/>
                    </a:lnTo>
                    <a:lnTo>
                      <a:pt x="156" y="946"/>
                    </a:lnTo>
                    <a:lnTo>
                      <a:pt x="147" y="906"/>
                    </a:lnTo>
                    <a:lnTo>
                      <a:pt x="121" y="873"/>
                    </a:lnTo>
                    <a:lnTo>
                      <a:pt x="75" y="836"/>
                    </a:lnTo>
                    <a:lnTo>
                      <a:pt x="45" y="825"/>
                    </a:lnTo>
                    <a:lnTo>
                      <a:pt x="10" y="825"/>
                    </a:lnTo>
                    <a:lnTo>
                      <a:pt x="10" y="796"/>
                    </a:lnTo>
                    <a:lnTo>
                      <a:pt x="26" y="763"/>
                    </a:lnTo>
                    <a:lnTo>
                      <a:pt x="43" y="656"/>
                    </a:lnTo>
                    <a:lnTo>
                      <a:pt x="47" y="542"/>
                    </a:lnTo>
                    <a:lnTo>
                      <a:pt x="45" y="441"/>
                    </a:lnTo>
                    <a:lnTo>
                      <a:pt x="43" y="315"/>
                    </a:lnTo>
                    <a:lnTo>
                      <a:pt x="33" y="205"/>
                    </a:lnTo>
                    <a:lnTo>
                      <a:pt x="12" y="125"/>
                    </a:lnTo>
                    <a:lnTo>
                      <a:pt x="0" y="52"/>
                    </a:lnTo>
                    <a:lnTo>
                      <a:pt x="3" y="25"/>
                    </a:lnTo>
                    <a:lnTo>
                      <a:pt x="19" y="0"/>
                    </a:lnTo>
                    <a:close/>
                  </a:path>
                </a:pathLst>
              </a:custGeom>
              <a:solidFill>
                <a:srgbClr val="000000"/>
              </a:solidFill>
              <a:ln w="9525">
                <a:noFill/>
                <a:round/>
                <a:headEnd/>
                <a:tailEnd/>
              </a:ln>
            </p:spPr>
            <p:txBody>
              <a:bodyPr>
                <a:prstTxWarp prst="textNoShape">
                  <a:avLst/>
                </a:prstTxWarp>
              </a:bodyPr>
              <a:lstStyle/>
              <a:p>
                <a:endParaRPr lang="en-US"/>
              </a:p>
            </p:txBody>
          </p:sp>
          <p:sp>
            <p:nvSpPr>
              <p:cNvPr id="50227" name="Freeform 54"/>
              <p:cNvSpPr>
                <a:spLocks/>
              </p:cNvSpPr>
              <p:nvPr/>
            </p:nvSpPr>
            <p:spPr bwMode="auto">
              <a:xfrm>
                <a:off x="1118" y="4783"/>
                <a:ext cx="37" cy="173"/>
              </a:xfrm>
              <a:custGeom>
                <a:avLst/>
                <a:gdLst>
                  <a:gd name="T0" fmla="*/ 0 w 186"/>
                  <a:gd name="T1" fmla="*/ 0 h 863"/>
                  <a:gd name="T2" fmla="*/ 0 w 186"/>
                  <a:gd name="T3" fmla="*/ 0 h 863"/>
                  <a:gd name="T4" fmla="*/ 0 w 186"/>
                  <a:gd name="T5" fmla="*/ 0 h 863"/>
                  <a:gd name="T6" fmla="*/ 0 w 186"/>
                  <a:gd name="T7" fmla="*/ 0 h 863"/>
                  <a:gd name="T8" fmla="*/ 0 w 186"/>
                  <a:gd name="T9" fmla="*/ 0 h 863"/>
                  <a:gd name="T10" fmla="*/ 0 w 186"/>
                  <a:gd name="T11" fmla="*/ 0 h 863"/>
                  <a:gd name="T12" fmla="*/ 0 w 186"/>
                  <a:gd name="T13" fmla="*/ 0 h 863"/>
                  <a:gd name="T14" fmla="*/ 0 w 186"/>
                  <a:gd name="T15" fmla="*/ 0 h 863"/>
                  <a:gd name="T16" fmla="*/ 0 w 186"/>
                  <a:gd name="T17" fmla="*/ 0 h 863"/>
                  <a:gd name="T18" fmla="*/ 0 w 186"/>
                  <a:gd name="T19" fmla="*/ 0 h 863"/>
                  <a:gd name="T20" fmla="*/ 0 w 186"/>
                  <a:gd name="T21" fmla="*/ 0 h 863"/>
                  <a:gd name="T22" fmla="*/ 0 w 186"/>
                  <a:gd name="T23" fmla="*/ 0 h 863"/>
                  <a:gd name="T24" fmla="*/ 0 w 186"/>
                  <a:gd name="T25" fmla="*/ 0 h 863"/>
                  <a:gd name="T26" fmla="*/ 0 w 186"/>
                  <a:gd name="T27" fmla="*/ 0 h 863"/>
                  <a:gd name="T28" fmla="*/ 0 w 186"/>
                  <a:gd name="T29" fmla="*/ 0 h 863"/>
                  <a:gd name="T30" fmla="*/ 0 w 186"/>
                  <a:gd name="T31" fmla="*/ 0 h 863"/>
                  <a:gd name="T32" fmla="*/ 0 w 186"/>
                  <a:gd name="T33" fmla="*/ 0 h 863"/>
                  <a:gd name="T34" fmla="*/ 0 w 186"/>
                  <a:gd name="T35" fmla="*/ 0 h 863"/>
                  <a:gd name="T36" fmla="*/ 0 w 186"/>
                  <a:gd name="T37" fmla="*/ 0 h 863"/>
                  <a:gd name="T38" fmla="*/ 0 w 186"/>
                  <a:gd name="T39" fmla="*/ 0 h 863"/>
                  <a:gd name="T40" fmla="*/ 0 w 186"/>
                  <a:gd name="T41" fmla="*/ 0 h 863"/>
                  <a:gd name="T42" fmla="*/ 0 w 186"/>
                  <a:gd name="T43" fmla="*/ 0 h 863"/>
                  <a:gd name="T44" fmla="*/ 0 w 186"/>
                  <a:gd name="T45" fmla="*/ 0 h 863"/>
                  <a:gd name="T46" fmla="*/ 0 w 186"/>
                  <a:gd name="T47" fmla="*/ 0 h 863"/>
                  <a:gd name="T48" fmla="*/ 0 w 186"/>
                  <a:gd name="T49" fmla="*/ 0 h 863"/>
                  <a:gd name="T50" fmla="*/ 0 w 186"/>
                  <a:gd name="T51" fmla="*/ 0 h 863"/>
                  <a:gd name="T52" fmla="*/ 0 w 186"/>
                  <a:gd name="T53" fmla="*/ 0 h 863"/>
                  <a:gd name="T54" fmla="*/ 0 w 186"/>
                  <a:gd name="T55" fmla="*/ 0 h 863"/>
                  <a:gd name="T56" fmla="*/ 0 w 186"/>
                  <a:gd name="T57" fmla="*/ 0 h 863"/>
                  <a:gd name="T58" fmla="*/ 0 w 186"/>
                  <a:gd name="T59" fmla="*/ 0 h 863"/>
                  <a:gd name="T60" fmla="*/ 0 w 186"/>
                  <a:gd name="T61" fmla="*/ 0 h 863"/>
                  <a:gd name="T62" fmla="*/ 0 w 186"/>
                  <a:gd name="T63" fmla="*/ 0 h 863"/>
                  <a:gd name="T64" fmla="*/ 0 w 186"/>
                  <a:gd name="T65" fmla="*/ 0 h 863"/>
                  <a:gd name="T66" fmla="*/ 0 w 186"/>
                  <a:gd name="T67" fmla="*/ 0 h 863"/>
                  <a:gd name="T68" fmla="*/ 0 w 186"/>
                  <a:gd name="T69" fmla="*/ 0 h 86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86"/>
                  <a:gd name="T106" fmla="*/ 0 h 863"/>
                  <a:gd name="T107" fmla="*/ 186 w 186"/>
                  <a:gd name="T108" fmla="*/ 863 h 86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86" h="863">
                    <a:moveTo>
                      <a:pt x="0" y="68"/>
                    </a:moveTo>
                    <a:lnTo>
                      <a:pt x="0" y="13"/>
                    </a:lnTo>
                    <a:lnTo>
                      <a:pt x="19" y="0"/>
                    </a:lnTo>
                    <a:lnTo>
                      <a:pt x="50" y="0"/>
                    </a:lnTo>
                    <a:lnTo>
                      <a:pt x="70" y="31"/>
                    </a:lnTo>
                    <a:lnTo>
                      <a:pt x="75" y="60"/>
                    </a:lnTo>
                    <a:lnTo>
                      <a:pt x="70" y="123"/>
                    </a:lnTo>
                    <a:lnTo>
                      <a:pt x="57" y="202"/>
                    </a:lnTo>
                    <a:lnTo>
                      <a:pt x="50" y="322"/>
                    </a:lnTo>
                    <a:lnTo>
                      <a:pt x="45" y="401"/>
                    </a:lnTo>
                    <a:lnTo>
                      <a:pt x="45" y="414"/>
                    </a:lnTo>
                    <a:lnTo>
                      <a:pt x="52" y="524"/>
                    </a:lnTo>
                    <a:lnTo>
                      <a:pt x="62" y="588"/>
                    </a:lnTo>
                    <a:lnTo>
                      <a:pt x="70" y="638"/>
                    </a:lnTo>
                    <a:lnTo>
                      <a:pt x="69" y="659"/>
                    </a:lnTo>
                    <a:lnTo>
                      <a:pt x="97" y="715"/>
                    </a:lnTo>
                    <a:lnTo>
                      <a:pt x="127" y="753"/>
                    </a:lnTo>
                    <a:lnTo>
                      <a:pt x="159" y="787"/>
                    </a:lnTo>
                    <a:lnTo>
                      <a:pt x="186" y="802"/>
                    </a:lnTo>
                    <a:lnTo>
                      <a:pt x="186" y="831"/>
                    </a:lnTo>
                    <a:lnTo>
                      <a:pt x="171" y="855"/>
                    </a:lnTo>
                    <a:lnTo>
                      <a:pt x="135" y="863"/>
                    </a:lnTo>
                    <a:lnTo>
                      <a:pt x="110" y="848"/>
                    </a:lnTo>
                    <a:lnTo>
                      <a:pt x="110" y="826"/>
                    </a:lnTo>
                    <a:lnTo>
                      <a:pt x="88" y="753"/>
                    </a:lnTo>
                    <a:lnTo>
                      <a:pt x="52" y="713"/>
                    </a:lnTo>
                    <a:lnTo>
                      <a:pt x="26" y="674"/>
                    </a:lnTo>
                    <a:lnTo>
                      <a:pt x="7" y="653"/>
                    </a:lnTo>
                    <a:lnTo>
                      <a:pt x="14" y="627"/>
                    </a:lnTo>
                    <a:lnTo>
                      <a:pt x="24" y="557"/>
                    </a:lnTo>
                    <a:lnTo>
                      <a:pt x="24" y="422"/>
                    </a:lnTo>
                    <a:lnTo>
                      <a:pt x="19" y="328"/>
                    </a:lnTo>
                    <a:lnTo>
                      <a:pt x="19" y="233"/>
                    </a:lnTo>
                    <a:lnTo>
                      <a:pt x="17" y="131"/>
                    </a:lnTo>
                    <a:lnTo>
                      <a:pt x="0" y="68"/>
                    </a:lnTo>
                    <a:close/>
                  </a:path>
                </a:pathLst>
              </a:custGeom>
              <a:solidFill>
                <a:srgbClr val="000000"/>
              </a:solidFill>
              <a:ln w="9525">
                <a:noFill/>
                <a:round/>
                <a:headEnd/>
                <a:tailEnd/>
              </a:ln>
            </p:spPr>
            <p:txBody>
              <a:bodyPr>
                <a:prstTxWarp prst="textNoShape">
                  <a:avLst/>
                </a:prstTxWarp>
              </a:bodyPr>
              <a:lstStyle/>
              <a:p>
                <a:endParaRPr lang="en-US"/>
              </a:p>
            </p:txBody>
          </p:sp>
        </p:grpSp>
        <p:grpSp>
          <p:nvGrpSpPr>
            <p:cNvPr id="50201" name="Group 55"/>
            <p:cNvGrpSpPr>
              <a:grpSpLocks/>
            </p:cNvGrpSpPr>
            <p:nvPr/>
          </p:nvGrpSpPr>
          <p:grpSpPr bwMode="auto">
            <a:xfrm>
              <a:off x="2564902" y="5282792"/>
              <a:ext cx="82550" cy="293687"/>
              <a:chOff x="934" y="4689"/>
              <a:chExt cx="36" cy="247"/>
            </a:xfrm>
          </p:grpSpPr>
          <p:sp>
            <p:nvSpPr>
              <p:cNvPr id="50216" name="Freeform 56"/>
              <p:cNvSpPr>
                <a:spLocks/>
              </p:cNvSpPr>
              <p:nvPr/>
            </p:nvSpPr>
            <p:spPr bwMode="auto">
              <a:xfrm>
                <a:off x="944" y="4689"/>
                <a:ext cx="20" cy="53"/>
              </a:xfrm>
              <a:custGeom>
                <a:avLst/>
                <a:gdLst>
                  <a:gd name="T0" fmla="*/ 0 w 103"/>
                  <a:gd name="T1" fmla="*/ 0 h 267"/>
                  <a:gd name="T2" fmla="*/ 0 w 103"/>
                  <a:gd name="T3" fmla="*/ 0 h 267"/>
                  <a:gd name="T4" fmla="*/ 0 w 103"/>
                  <a:gd name="T5" fmla="*/ 0 h 267"/>
                  <a:gd name="T6" fmla="*/ 0 w 103"/>
                  <a:gd name="T7" fmla="*/ 0 h 267"/>
                  <a:gd name="T8" fmla="*/ 0 w 103"/>
                  <a:gd name="T9" fmla="*/ 0 h 267"/>
                  <a:gd name="T10" fmla="*/ 0 w 103"/>
                  <a:gd name="T11" fmla="*/ 0 h 267"/>
                  <a:gd name="T12" fmla="*/ 0 w 103"/>
                  <a:gd name="T13" fmla="*/ 0 h 267"/>
                  <a:gd name="T14" fmla="*/ 0 w 103"/>
                  <a:gd name="T15" fmla="*/ 0 h 267"/>
                  <a:gd name="T16" fmla="*/ 0 w 103"/>
                  <a:gd name="T17" fmla="*/ 0 h 267"/>
                  <a:gd name="T18" fmla="*/ 0 w 103"/>
                  <a:gd name="T19" fmla="*/ 0 h 267"/>
                  <a:gd name="T20" fmla="*/ 0 w 103"/>
                  <a:gd name="T21" fmla="*/ 0 h 267"/>
                  <a:gd name="T22" fmla="*/ 0 w 103"/>
                  <a:gd name="T23" fmla="*/ 0 h 267"/>
                  <a:gd name="T24" fmla="*/ 0 w 103"/>
                  <a:gd name="T25" fmla="*/ 0 h 267"/>
                  <a:gd name="T26" fmla="*/ 0 w 103"/>
                  <a:gd name="T27" fmla="*/ 0 h 267"/>
                  <a:gd name="T28" fmla="*/ 0 w 103"/>
                  <a:gd name="T29" fmla="*/ 0 h 267"/>
                  <a:gd name="T30" fmla="*/ 0 w 103"/>
                  <a:gd name="T31" fmla="*/ 0 h 267"/>
                  <a:gd name="T32" fmla="*/ 0 w 103"/>
                  <a:gd name="T33" fmla="*/ 0 h 267"/>
                  <a:gd name="T34" fmla="*/ 0 w 103"/>
                  <a:gd name="T35" fmla="*/ 0 h 267"/>
                  <a:gd name="T36" fmla="*/ 0 w 103"/>
                  <a:gd name="T37" fmla="*/ 0 h 267"/>
                  <a:gd name="T38" fmla="*/ 0 w 103"/>
                  <a:gd name="T39" fmla="*/ 0 h 267"/>
                  <a:gd name="T40" fmla="*/ 0 w 103"/>
                  <a:gd name="T41" fmla="*/ 0 h 267"/>
                  <a:gd name="T42" fmla="*/ 0 w 103"/>
                  <a:gd name="T43" fmla="*/ 0 h 26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3"/>
                  <a:gd name="T67" fmla="*/ 0 h 267"/>
                  <a:gd name="T68" fmla="*/ 103 w 103"/>
                  <a:gd name="T69" fmla="*/ 267 h 26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3" h="267">
                    <a:moveTo>
                      <a:pt x="0" y="113"/>
                    </a:moveTo>
                    <a:lnTo>
                      <a:pt x="8" y="58"/>
                    </a:lnTo>
                    <a:lnTo>
                      <a:pt x="17" y="29"/>
                    </a:lnTo>
                    <a:lnTo>
                      <a:pt x="30" y="9"/>
                    </a:lnTo>
                    <a:lnTo>
                      <a:pt x="43" y="0"/>
                    </a:lnTo>
                    <a:lnTo>
                      <a:pt x="59" y="4"/>
                    </a:lnTo>
                    <a:lnTo>
                      <a:pt x="69" y="24"/>
                    </a:lnTo>
                    <a:lnTo>
                      <a:pt x="79" y="64"/>
                    </a:lnTo>
                    <a:lnTo>
                      <a:pt x="83" y="117"/>
                    </a:lnTo>
                    <a:lnTo>
                      <a:pt x="83" y="178"/>
                    </a:lnTo>
                    <a:lnTo>
                      <a:pt x="103" y="218"/>
                    </a:lnTo>
                    <a:lnTo>
                      <a:pt x="103" y="237"/>
                    </a:lnTo>
                    <a:lnTo>
                      <a:pt x="101" y="238"/>
                    </a:lnTo>
                    <a:lnTo>
                      <a:pt x="81" y="202"/>
                    </a:lnTo>
                    <a:lnTo>
                      <a:pt x="75" y="229"/>
                    </a:lnTo>
                    <a:lnTo>
                      <a:pt x="65" y="252"/>
                    </a:lnTo>
                    <a:lnTo>
                      <a:pt x="53" y="263"/>
                    </a:lnTo>
                    <a:lnTo>
                      <a:pt x="37" y="267"/>
                    </a:lnTo>
                    <a:lnTo>
                      <a:pt x="15" y="248"/>
                    </a:lnTo>
                    <a:lnTo>
                      <a:pt x="4" y="209"/>
                    </a:lnTo>
                    <a:lnTo>
                      <a:pt x="0" y="168"/>
                    </a:lnTo>
                    <a:lnTo>
                      <a:pt x="0" y="113"/>
                    </a:lnTo>
                    <a:close/>
                  </a:path>
                </a:pathLst>
              </a:custGeom>
              <a:solidFill>
                <a:srgbClr val="000000"/>
              </a:solidFill>
              <a:ln w="9525">
                <a:noFill/>
                <a:round/>
                <a:headEnd/>
                <a:tailEnd/>
              </a:ln>
            </p:spPr>
            <p:txBody>
              <a:bodyPr>
                <a:prstTxWarp prst="textNoShape">
                  <a:avLst/>
                </a:prstTxWarp>
              </a:bodyPr>
              <a:lstStyle/>
              <a:p>
                <a:endParaRPr lang="en-US"/>
              </a:p>
            </p:txBody>
          </p:sp>
          <p:sp>
            <p:nvSpPr>
              <p:cNvPr id="50217" name="Freeform 57"/>
              <p:cNvSpPr>
                <a:spLocks/>
              </p:cNvSpPr>
              <p:nvPr/>
            </p:nvSpPr>
            <p:spPr bwMode="auto">
              <a:xfrm>
                <a:off x="941" y="4747"/>
                <a:ext cx="19" cy="85"/>
              </a:xfrm>
              <a:custGeom>
                <a:avLst/>
                <a:gdLst>
                  <a:gd name="T0" fmla="*/ 0 w 94"/>
                  <a:gd name="T1" fmla="*/ 0 h 428"/>
                  <a:gd name="T2" fmla="*/ 0 w 94"/>
                  <a:gd name="T3" fmla="*/ 0 h 428"/>
                  <a:gd name="T4" fmla="*/ 0 w 94"/>
                  <a:gd name="T5" fmla="*/ 0 h 428"/>
                  <a:gd name="T6" fmla="*/ 0 w 94"/>
                  <a:gd name="T7" fmla="*/ 0 h 428"/>
                  <a:gd name="T8" fmla="*/ 0 w 94"/>
                  <a:gd name="T9" fmla="*/ 0 h 428"/>
                  <a:gd name="T10" fmla="*/ 0 w 94"/>
                  <a:gd name="T11" fmla="*/ 0 h 428"/>
                  <a:gd name="T12" fmla="*/ 0 w 94"/>
                  <a:gd name="T13" fmla="*/ 0 h 428"/>
                  <a:gd name="T14" fmla="*/ 0 w 94"/>
                  <a:gd name="T15" fmla="*/ 0 h 428"/>
                  <a:gd name="T16" fmla="*/ 0 w 94"/>
                  <a:gd name="T17" fmla="*/ 0 h 428"/>
                  <a:gd name="T18" fmla="*/ 0 w 94"/>
                  <a:gd name="T19" fmla="*/ 0 h 428"/>
                  <a:gd name="T20" fmla="*/ 0 w 94"/>
                  <a:gd name="T21" fmla="*/ 0 h 428"/>
                  <a:gd name="T22" fmla="*/ 0 w 94"/>
                  <a:gd name="T23" fmla="*/ 0 h 428"/>
                  <a:gd name="T24" fmla="*/ 0 w 94"/>
                  <a:gd name="T25" fmla="*/ 0 h 428"/>
                  <a:gd name="T26" fmla="*/ 0 w 94"/>
                  <a:gd name="T27" fmla="*/ 0 h 428"/>
                  <a:gd name="T28" fmla="*/ 0 w 94"/>
                  <a:gd name="T29" fmla="*/ 0 h 428"/>
                  <a:gd name="T30" fmla="*/ 0 w 94"/>
                  <a:gd name="T31" fmla="*/ 0 h 428"/>
                  <a:gd name="T32" fmla="*/ 0 w 94"/>
                  <a:gd name="T33" fmla="*/ 0 h 428"/>
                  <a:gd name="T34" fmla="*/ 0 w 94"/>
                  <a:gd name="T35" fmla="*/ 0 h 428"/>
                  <a:gd name="T36" fmla="*/ 0 w 94"/>
                  <a:gd name="T37" fmla="*/ 0 h 428"/>
                  <a:gd name="T38" fmla="*/ 0 w 94"/>
                  <a:gd name="T39" fmla="*/ 0 h 428"/>
                  <a:gd name="T40" fmla="*/ 0 w 94"/>
                  <a:gd name="T41" fmla="*/ 0 h 42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4"/>
                  <a:gd name="T64" fmla="*/ 0 h 428"/>
                  <a:gd name="T65" fmla="*/ 94 w 94"/>
                  <a:gd name="T66" fmla="*/ 428 h 42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4" h="428">
                    <a:moveTo>
                      <a:pt x="14" y="28"/>
                    </a:moveTo>
                    <a:lnTo>
                      <a:pt x="26" y="9"/>
                    </a:lnTo>
                    <a:lnTo>
                      <a:pt x="40" y="2"/>
                    </a:lnTo>
                    <a:lnTo>
                      <a:pt x="52" y="0"/>
                    </a:lnTo>
                    <a:lnTo>
                      <a:pt x="68" y="4"/>
                    </a:lnTo>
                    <a:lnTo>
                      <a:pt x="87" y="28"/>
                    </a:lnTo>
                    <a:lnTo>
                      <a:pt x="94" y="68"/>
                    </a:lnTo>
                    <a:lnTo>
                      <a:pt x="94" y="131"/>
                    </a:lnTo>
                    <a:lnTo>
                      <a:pt x="94" y="190"/>
                    </a:lnTo>
                    <a:lnTo>
                      <a:pt x="85" y="280"/>
                    </a:lnTo>
                    <a:lnTo>
                      <a:pt x="77" y="355"/>
                    </a:lnTo>
                    <a:lnTo>
                      <a:pt x="68" y="402"/>
                    </a:lnTo>
                    <a:lnTo>
                      <a:pt x="51" y="428"/>
                    </a:lnTo>
                    <a:lnTo>
                      <a:pt x="26" y="422"/>
                    </a:lnTo>
                    <a:lnTo>
                      <a:pt x="13" y="385"/>
                    </a:lnTo>
                    <a:lnTo>
                      <a:pt x="6" y="328"/>
                    </a:lnTo>
                    <a:lnTo>
                      <a:pt x="1" y="265"/>
                    </a:lnTo>
                    <a:lnTo>
                      <a:pt x="0" y="173"/>
                    </a:lnTo>
                    <a:lnTo>
                      <a:pt x="4" y="106"/>
                    </a:lnTo>
                    <a:lnTo>
                      <a:pt x="9" y="47"/>
                    </a:lnTo>
                    <a:lnTo>
                      <a:pt x="14" y="28"/>
                    </a:lnTo>
                    <a:close/>
                  </a:path>
                </a:pathLst>
              </a:custGeom>
              <a:solidFill>
                <a:srgbClr val="000000"/>
              </a:solidFill>
              <a:ln w="9525">
                <a:noFill/>
                <a:round/>
                <a:headEnd/>
                <a:tailEnd/>
              </a:ln>
            </p:spPr>
            <p:txBody>
              <a:bodyPr>
                <a:prstTxWarp prst="textNoShape">
                  <a:avLst/>
                </a:prstTxWarp>
              </a:bodyPr>
              <a:lstStyle/>
              <a:p>
                <a:endParaRPr lang="en-US"/>
              </a:p>
            </p:txBody>
          </p:sp>
          <p:sp>
            <p:nvSpPr>
              <p:cNvPr id="50218" name="Freeform 58"/>
              <p:cNvSpPr>
                <a:spLocks/>
              </p:cNvSpPr>
              <p:nvPr/>
            </p:nvSpPr>
            <p:spPr bwMode="auto">
              <a:xfrm>
                <a:off x="934" y="4747"/>
                <a:ext cx="13" cy="105"/>
              </a:xfrm>
              <a:custGeom>
                <a:avLst/>
                <a:gdLst>
                  <a:gd name="T0" fmla="*/ 0 w 62"/>
                  <a:gd name="T1" fmla="*/ 0 h 525"/>
                  <a:gd name="T2" fmla="*/ 0 w 62"/>
                  <a:gd name="T3" fmla="*/ 0 h 525"/>
                  <a:gd name="T4" fmla="*/ 0 w 62"/>
                  <a:gd name="T5" fmla="*/ 0 h 525"/>
                  <a:gd name="T6" fmla="*/ 0 w 62"/>
                  <a:gd name="T7" fmla="*/ 0 h 525"/>
                  <a:gd name="T8" fmla="*/ 0 w 62"/>
                  <a:gd name="T9" fmla="*/ 0 h 525"/>
                  <a:gd name="T10" fmla="*/ 0 w 62"/>
                  <a:gd name="T11" fmla="*/ 0 h 525"/>
                  <a:gd name="T12" fmla="*/ 0 w 62"/>
                  <a:gd name="T13" fmla="*/ 0 h 525"/>
                  <a:gd name="T14" fmla="*/ 0 w 62"/>
                  <a:gd name="T15" fmla="*/ 0 h 525"/>
                  <a:gd name="T16" fmla="*/ 0 w 62"/>
                  <a:gd name="T17" fmla="*/ 0 h 525"/>
                  <a:gd name="T18" fmla="*/ 0 w 62"/>
                  <a:gd name="T19" fmla="*/ 0 h 525"/>
                  <a:gd name="T20" fmla="*/ 0 w 62"/>
                  <a:gd name="T21" fmla="*/ 0 h 525"/>
                  <a:gd name="T22" fmla="*/ 0 w 62"/>
                  <a:gd name="T23" fmla="*/ 0 h 525"/>
                  <a:gd name="T24" fmla="*/ 0 w 62"/>
                  <a:gd name="T25" fmla="*/ 0 h 525"/>
                  <a:gd name="T26" fmla="*/ 0 w 62"/>
                  <a:gd name="T27" fmla="*/ 0 h 525"/>
                  <a:gd name="T28" fmla="*/ 0 w 62"/>
                  <a:gd name="T29" fmla="*/ 0 h 525"/>
                  <a:gd name="T30" fmla="*/ 0 w 62"/>
                  <a:gd name="T31" fmla="*/ 0 h 525"/>
                  <a:gd name="T32" fmla="*/ 0 w 62"/>
                  <a:gd name="T33" fmla="*/ 0 h 525"/>
                  <a:gd name="T34" fmla="*/ 0 w 62"/>
                  <a:gd name="T35" fmla="*/ 0 h 525"/>
                  <a:gd name="T36" fmla="*/ 0 w 62"/>
                  <a:gd name="T37" fmla="*/ 0 h 525"/>
                  <a:gd name="T38" fmla="*/ 0 w 62"/>
                  <a:gd name="T39" fmla="*/ 0 h 525"/>
                  <a:gd name="T40" fmla="*/ 0 w 62"/>
                  <a:gd name="T41" fmla="*/ 0 h 525"/>
                  <a:gd name="T42" fmla="*/ 0 w 62"/>
                  <a:gd name="T43" fmla="*/ 0 h 525"/>
                  <a:gd name="T44" fmla="*/ 0 w 62"/>
                  <a:gd name="T45" fmla="*/ 0 h 525"/>
                  <a:gd name="T46" fmla="*/ 0 w 62"/>
                  <a:gd name="T47" fmla="*/ 0 h 525"/>
                  <a:gd name="T48" fmla="*/ 0 w 62"/>
                  <a:gd name="T49" fmla="*/ 0 h 52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2"/>
                  <a:gd name="T76" fmla="*/ 0 h 525"/>
                  <a:gd name="T77" fmla="*/ 62 w 62"/>
                  <a:gd name="T78" fmla="*/ 525 h 52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2" h="525">
                    <a:moveTo>
                      <a:pt x="43" y="2"/>
                    </a:moveTo>
                    <a:lnTo>
                      <a:pt x="57" y="0"/>
                    </a:lnTo>
                    <a:lnTo>
                      <a:pt x="62" y="22"/>
                    </a:lnTo>
                    <a:lnTo>
                      <a:pt x="55" y="52"/>
                    </a:lnTo>
                    <a:lnTo>
                      <a:pt x="43" y="68"/>
                    </a:lnTo>
                    <a:lnTo>
                      <a:pt x="34" y="108"/>
                    </a:lnTo>
                    <a:lnTo>
                      <a:pt x="24" y="160"/>
                    </a:lnTo>
                    <a:lnTo>
                      <a:pt x="19" y="210"/>
                    </a:lnTo>
                    <a:lnTo>
                      <a:pt x="16" y="293"/>
                    </a:lnTo>
                    <a:lnTo>
                      <a:pt x="19" y="372"/>
                    </a:lnTo>
                    <a:lnTo>
                      <a:pt x="25" y="408"/>
                    </a:lnTo>
                    <a:lnTo>
                      <a:pt x="20" y="447"/>
                    </a:lnTo>
                    <a:lnTo>
                      <a:pt x="16" y="476"/>
                    </a:lnTo>
                    <a:lnTo>
                      <a:pt x="18" y="525"/>
                    </a:lnTo>
                    <a:lnTo>
                      <a:pt x="11" y="522"/>
                    </a:lnTo>
                    <a:lnTo>
                      <a:pt x="4" y="482"/>
                    </a:lnTo>
                    <a:lnTo>
                      <a:pt x="0" y="447"/>
                    </a:lnTo>
                    <a:lnTo>
                      <a:pt x="10" y="401"/>
                    </a:lnTo>
                    <a:lnTo>
                      <a:pt x="6" y="359"/>
                    </a:lnTo>
                    <a:lnTo>
                      <a:pt x="4" y="290"/>
                    </a:lnTo>
                    <a:lnTo>
                      <a:pt x="4" y="206"/>
                    </a:lnTo>
                    <a:lnTo>
                      <a:pt x="10" y="117"/>
                    </a:lnTo>
                    <a:lnTo>
                      <a:pt x="19" y="52"/>
                    </a:lnTo>
                    <a:lnTo>
                      <a:pt x="29" y="17"/>
                    </a:lnTo>
                    <a:lnTo>
                      <a:pt x="43" y="2"/>
                    </a:lnTo>
                    <a:close/>
                  </a:path>
                </a:pathLst>
              </a:custGeom>
              <a:solidFill>
                <a:srgbClr val="000000"/>
              </a:solidFill>
              <a:ln w="9525">
                <a:noFill/>
                <a:round/>
                <a:headEnd/>
                <a:tailEnd/>
              </a:ln>
            </p:spPr>
            <p:txBody>
              <a:bodyPr>
                <a:prstTxWarp prst="textNoShape">
                  <a:avLst/>
                </a:prstTxWarp>
              </a:bodyPr>
              <a:lstStyle/>
              <a:p>
                <a:endParaRPr lang="en-US"/>
              </a:p>
            </p:txBody>
          </p:sp>
          <p:sp>
            <p:nvSpPr>
              <p:cNvPr id="50219" name="Freeform 59"/>
              <p:cNvSpPr>
                <a:spLocks/>
              </p:cNvSpPr>
              <p:nvPr/>
            </p:nvSpPr>
            <p:spPr bwMode="auto">
              <a:xfrm>
                <a:off x="958" y="4748"/>
                <a:ext cx="12" cy="101"/>
              </a:xfrm>
              <a:custGeom>
                <a:avLst/>
                <a:gdLst>
                  <a:gd name="T0" fmla="*/ 0 w 64"/>
                  <a:gd name="T1" fmla="*/ 0 h 506"/>
                  <a:gd name="T2" fmla="*/ 0 w 64"/>
                  <a:gd name="T3" fmla="*/ 0 h 506"/>
                  <a:gd name="T4" fmla="*/ 0 w 64"/>
                  <a:gd name="T5" fmla="*/ 0 h 506"/>
                  <a:gd name="T6" fmla="*/ 0 w 64"/>
                  <a:gd name="T7" fmla="*/ 0 h 506"/>
                  <a:gd name="T8" fmla="*/ 0 w 64"/>
                  <a:gd name="T9" fmla="*/ 0 h 506"/>
                  <a:gd name="T10" fmla="*/ 0 w 64"/>
                  <a:gd name="T11" fmla="*/ 0 h 506"/>
                  <a:gd name="T12" fmla="*/ 0 w 64"/>
                  <a:gd name="T13" fmla="*/ 0 h 506"/>
                  <a:gd name="T14" fmla="*/ 0 w 64"/>
                  <a:gd name="T15" fmla="*/ 0 h 506"/>
                  <a:gd name="T16" fmla="*/ 0 w 64"/>
                  <a:gd name="T17" fmla="*/ 0 h 506"/>
                  <a:gd name="T18" fmla="*/ 0 w 64"/>
                  <a:gd name="T19" fmla="*/ 0 h 506"/>
                  <a:gd name="T20" fmla="*/ 0 w 64"/>
                  <a:gd name="T21" fmla="*/ 0 h 506"/>
                  <a:gd name="T22" fmla="*/ 0 w 64"/>
                  <a:gd name="T23" fmla="*/ 0 h 506"/>
                  <a:gd name="T24" fmla="*/ 0 w 64"/>
                  <a:gd name="T25" fmla="*/ 0 h 506"/>
                  <a:gd name="T26" fmla="*/ 0 w 64"/>
                  <a:gd name="T27" fmla="*/ 0 h 506"/>
                  <a:gd name="T28" fmla="*/ 0 w 64"/>
                  <a:gd name="T29" fmla="*/ 0 h 506"/>
                  <a:gd name="T30" fmla="*/ 0 w 64"/>
                  <a:gd name="T31" fmla="*/ 0 h 506"/>
                  <a:gd name="T32" fmla="*/ 0 w 64"/>
                  <a:gd name="T33" fmla="*/ 0 h 506"/>
                  <a:gd name="T34" fmla="*/ 0 w 64"/>
                  <a:gd name="T35" fmla="*/ 0 h 506"/>
                  <a:gd name="T36" fmla="*/ 0 w 64"/>
                  <a:gd name="T37" fmla="*/ 0 h 50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4"/>
                  <a:gd name="T58" fmla="*/ 0 h 506"/>
                  <a:gd name="T59" fmla="*/ 64 w 64"/>
                  <a:gd name="T60" fmla="*/ 506 h 50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4" h="506">
                    <a:moveTo>
                      <a:pt x="3" y="1"/>
                    </a:moveTo>
                    <a:lnTo>
                      <a:pt x="28" y="0"/>
                    </a:lnTo>
                    <a:lnTo>
                      <a:pt x="47" y="39"/>
                    </a:lnTo>
                    <a:lnTo>
                      <a:pt x="64" y="149"/>
                    </a:lnTo>
                    <a:lnTo>
                      <a:pt x="64" y="276"/>
                    </a:lnTo>
                    <a:lnTo>
                      <a:pt x="56" y="384"/>
                    </a:lnTo>
                    <a:lnTo>
                      <a:pt x="64" y="421"/>
                    </a:lnTo>
                    <a:lnTo>
                      <a:pt x="64" y="471"/>
                    </a:lnTo>
                    <a:lnTo>
                      <a:pt x="56" y="506"/>
                    </a:lnTo>
                    <a:lnTo>
                      <a:pt x="43" y="474"/>
                    </a:lnTo>
                    <a:lnTo>
                      <a:pt x="38" y="426"/>
                    </a:lnTo>
                    <a:lnTo>
                      <a:pt x="24" y="390"/>
                    </a:lnTo>
                    <a:lnTo>
                      <a:pt x="39" y="356"/>
                    </a:lnTo>
                    <a:lnTo>
                      <a:pt x="48" y="276"/>
                    </a:lnTo>
                    <a:lnTo>
                      <a:pt x="48" y="202"/>
                    </a:lnTo>
                    <a:lnTo>
                      <a:pt x="39" y="126"/>
                    </a:lnTo>
                    <a:lnTo>
                      <a:pt x="21" y="72"/>
                    </a:lnTo>
                    <a:lnTo>
                      <a:pt x="0" y="45"/>
                    </a:lnTo>
                    <a:lnTo>
                      <a:pt x="3" y="1"/>
                    </a:lnTo>
                    <a:close/>
                  </a:path>
                </a:pathLst>
              </a:custGeom>
              <a:solidFill>
                <a:srgbClr val="000000"/>
              </a:solidFill>
              <a:ln w="9525">
                <a:noFill/>
                <a:round/>
                <a:headEnd/>
                <a:tailEnd/>
              </a:ln>
            </p:spPr>
            <p:txBody>
              <a:bodyPr>
                <a:prstTxWarp prst="textNoShape">
                  <a:avLst/>
                </a:prstTxWarp>
              </a:bodyPr>
              <a:lstStyle/>
              <a:p>
                <a:endParaRPr lang="en-US"/>
              </a:p>
            </p:txBody>
          </p:sp>
          <p:sp>
            <p:nvSpPr>
              <p:cNvPr id="50220" name="Freeform 60"/>
              <p:cNvSpPr>
                <a:spLocks/>
              </p:cNvSpPr>
              <p:nvPr/>
            </p:nvSpPr>
            <p:spPr bwMode="auto">
              <a:xfrm>
                <a:off x="941" y="4815"/>
                <a:ext cx="16" cy="121"/>
              </a:xfrm>
              <a:custGeom>
                <a:avLst/>
                <a:gdLst>
                  <a:gd name="T0" fmla="*/ 0 w 79"/>
                  <a:gd name="T1" fmla="*/ 0 h 605"/>
                  <a:gd name="T2" fmla="*/ 0 w 79"/>
                  <a:gd name="T3" fmla="*/ 0 h 605"/>
                  <a:gd name="T4" fmla="*/ 0 w 79"/>
                  <a:gd name="T5" fmla="*/ 0 h 605"/>
                  <a:gd name="T6" fmla="*/ 0 w 79"/>
                  <a:gd name="T7" fmla="*/ 0 h 605"/>
                  <a:gd name="T8" fmla="*/ 0 w 79"/>
                  <a:gd name="T9" fmla="*/ 0 h 605"/>
                  <a:gd name="T10" fmla="*/ 0 w 79"/>
                  <a:gd name="T11" fmla="*/ 0 h 605"/>
                  <a:gd name="T12" fmla="*/ 0 w 79"/>
                  <a:gd name="T13" fmla="*/ 0 h 605"/>
                  <a:gd name="T14" fmla="*/ 0 w 79"/>
                  <a:gd name="T15" fmla="*/ 0 h 605"/>
                  <a:gd name="T16" fmla="*/ 0 w 79"/>
                  <a:gd name="T17" fmla="*/ 0 h 605"/>
                  <a:gd name="T18" fmla="*/ 0 w 79"/>
                  <a:gd name="T19" fmla="*/ 0 h 605"/>
                  <a:gd name="T20" fmla="*/ 0 w 79"/>
                  <a:gd name="T21" fmla="*/ 0 h 605"/>
                  <a:gd name="T22" fmla="*/ 0 w 79"/>
                  <a:gd name="T23" fmla="*/ 0 h 605"/>
                  <a:gd name="T24" fmla="*/ 0 w 79"/>
                  <a:gd name="T25" fmla="*/ 0 h 605"/>
                  <a:gd name="T26" fmla="*/ 0 w 79"/>
                  <a:gd name="T27" fmla="*/ 0 h 605"/>
                  <a:gd name="T28" fmla="*/ 0 w 79"/>
                  <a:gd name="T29" fmla="*/ 0 h 605"/>
                  <a:gd name="T30" fmla="*/ 0 w 79"/>
                  <a:gd name="T31" fmla="*/ 0 h 605"/>
                  <a:gd name="T32" fmla="*/ 0 w 79"/>
                  <a:gd name="T33" fmla="*/ 0 h 605"/>
                  <a:gd name="T34" fmla="*/ 0 w 79"/>
                  <a:gd name="T35" fmla="*/ 0 h 605"/>
                  <a:gd name="T36" fmla="*/ 0 w 79"/>
                  <a:gd name="T37" fmla="*/ 0 h 605"/>
                  <a:gd name="T38" fmla="*/ 0 w 79"/>
                  <a:gd name="T39" fmla="*/ 0 h 605"/>
                  <a:gd name="T40" fmla="*/ 0 w 79"/>
                  <a:gd name="T41" fmla="*/ 0 h 605"/>
                  <a:gd name="T42" fmla="*/ 0 w 79"/>
                  <a:gd name="T43" fmla="*/ 0 h 605"/>
                  <a:gd name="T44" fmla="*/ 0 w 79"/>
                  <a:gd name="T45" fmla="*/ 0 h 605"/>
                  <a:gd name="T46" fmla="*/ 0 w 79"/>
                  <a:gd name="T47" fmla="*/ 0 h 605"/>
                  <a:gd name="T48" fmla="*/ 0 w 79"/>
                  <a:gd name="T49" fmla="*/ 0 h 605"/>
                  <a:gd name="T50" fmla="*/ 0 w 79"/>
                  <a:gd name="T51" fmla="*/ 0 h 605"/>
                  <a:gd name="T52" fmla="*/ 0 w 79"/>
                  <a:gd name="T53" fmla="*/ 0 h 605"/>
                  <a:gd name="T54" fmla="*/ 0 w 79"/>
                  <a:gd name="T55" fmla="*/ 0 h 605"/>
                  <a:gd name="T56" fmla="*/ 0 w 79"/>
                  <a:gd name="T57" fmla="*/ 0 h 605"/>
                  <a:gd name="T58" fmla="*/ 0 w 79"/>
                  <a:gd name="T59" fmla="*/ 0 h 605"/>
                  <a:gd name="T60" fmla="*/ 0 w 79"/>
                  <a:gd name="T61" fmla="*/ 0 h 605"/>
                  <a:gd name="T62" fmla="*/ 0 w 79"/>
                  <a:gd name="T63" fmla="*/ 0 h 60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79"/>
                  <a:gd name="T97" fmla="*/ 0 h 605"/>
                  <a:gd name="T98" fmla="*/ 79 w 79"/>
                  <a:gd name="T99" fmla="*/ 605 h 60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79" h="605">
                    <a:moveTo>
                      <a:pt x="8" y="0"/>
                    </a:moveTo>
                    <a:lnTo>
                      <a:pt x="18" y="25"/>
                    </a:lnTo>
                    <a:lnTo>
                      <a:pt x="21" y="51"/>
                    </a:lnTo>
                    <a:lnTo>
                      <a:pt x="25" y="139"/>
                    </a:lnTo>
                    <a:lnTo>
                      <a:pt x="26" y="198"/>
                    </a:lnTo>
                    <a:lnTo>
                      <a:pt x="26" y="298"/>
                    </a:lnTo>
                    <a:lnTo>
                      <a:pt x="26" y="393"/>
                    </a:lnTo>
                    <a:lnTo>
                      <a:pt x="22" y="468"/>
                    </a:lnTo>
                    <a:lnTo>
                      <a:pt x="19" y="491"/>
                    </a:lnTo>
                    <a:lnTo>
                      <a:pt x="39" y="504"/>
                    </a:lnTo>
                    <a:lnTo>
                      <a:pt x="55" y="518"/>
                    </a:lnTo>
                    <a:lnTo>
                      <a:pt x="77" y="549"/>
                    </a:lnTo>
                    <a:lnTo>
                      <a:pt x="79" y="562"/>
                    </a:lnTo>
                    <a:lnTo>
                      <a:pt x="77" y="585"/>
                    </a:lnTo>
                    <a:lnTo>
                      <a:pt x="66" y="605"/>
                    </a:lnTo>
                    <a:lnTo>
                      <a:pt x="62" y="593"/>
                    </a:lnTo>
                    <a:lnTo>
                      <a:pt x="58" y="569"/>
                    </a:lnTo>
                    <a:lnTo>
                      <a:pt x="48" y="548"/>
                    </a:lnTo>
                    <a:lnTo>
                      <a:pt x="30" y="525"/>
                    </a:lnTo>
                    <a:lnTo>
                      <a:pt x="19" y="518"/>
                    </a:lnTo>
                    <a:lnTo>
                      <a:pt x="5" y="518"/>
                    </a:lnTo>
                    <a:lnTo>
                      <a:pt x="5" y="499"/>
                    </a:lnTo>
                    <a:lnTo>
                      <a:pt x="11" y="479"/>
                    </a:lnTo>
                    <a:lnTo>
                      <a:pt x="18" y="411"/>
                    </a:lnTo>
                    <a:lnTo>
                      <a:pt x="19" y="341"/>
                    </a:lnTo>
                    <a:lnTo>
                      <a:pt x="19" y="277"/>
                    </a:lnTo>
                    <a:lnTo>
                      <a:pt x="18" y="198"/>
                    </a:lnTo>
                    <a:lnTo>
                      <a:pt x="14" y="128"/>
                    </a:lnTo>
                    <a:lnTo>
                      <a:pt x="6" y="77"/>
                    </a:lnTo>
                    <a:lnTo>
                      <a:pt x="0" y="32"/>
                    </a:lnTo>
                    <a:lnTo>
                      <a:pt x="3" y="15"/>
                    </a:lnTo>
                    <a:lnTo>
                      <a:pt x="8" y="0"/>
                    </a:lnTo>
                    <a:close/>
                  </a:path>
                </a:pathLst>
              </a:custGeom>
              <a:solidFill>
                <a:srgbClr val="000000"/>
              </a:solidFill>
              <a:ln w="9525">
                <a:noFill/>
                <a:round/>
                <a:headEnd/>
                <a:tailEnd/>
              </a:ln>
            </p:spPr>
            <p:txBody>
              <a:bodyPr>
                <a:prstTxWarp prst="textNoShape">
                  <a:avLst/>
                </a:prstTxWarp>
              </a:bodyPr>
              <a:lstStyle/>
              <a:p>
                <a:endParaRPr lang="en-US"/>
              </a:p>
            </p:txBody>
          </p:sp>
          <p:sp>
            <p:nvSpPr>
              <p:cNvPr id="50221" name="Freeform 61"/>
              <p:cNvSpPr>
                <a:spLocks/>
              </p:cNvSpPr>
              <p:nvPr/>
            </p:nvSpPr>
            <p:spPr bwMode="auto">
              <a:xfrm>
                <a:off x="953" y="4815"/>
                <a:ext cx="14" cy="109"/>
              </a:xfrm>
              <a:custGeom>
                <a:avLst/>
                <a:gdLst>
                  <a:gd name="T0" fmla="*/ 0 w 70"/>
                  <a:gd name="T1" fmla="*/ 0 h 543"/>
                  <a:gd name="T2" fmla="*/ 0 w 70"/>
                  <a:gd name="T3" fmla="*/ 0 h 543"/>
                  <a:gd name="T4" fmla="*/ 0 w 70"/>
                  <a:gd name="T5" fmla="*/ 0 h 543"/>
                  <a:gd name="T6" fmla="*/ 0 w 70"/>
                  <a:gd name="T7" fmla="*/ 0 h 543"/>
                  <a:gd name="T8" fmla="*/ 0 w 70"/>
                  <a:gd name="T9" fmla="*/ 0 h 543"/>
                  <a:gd name="T10" fmla="*/ 0 w 70"/>
                  <a:gd name="T11" fmla="*/ 0 h 543"/>
                  <a:gd name="T12" fmla="*/ 0 w 70"/>
                  <a:gd name="T13" fmla="*/ 0 h 543"/>
                  <a:gd name="T14" fmla="*/ 0 w 70"/>
                  <a:gd name="T15" fmla="*/ 0 h 543"/>
                  <a:gd name="T16" fmla="*/ 0 w 70"/>
                  <a:gd name="T17" fmla="*/ 0 h 543"/>
                  <a:gd name="T18" fmla="*/ 0 w 70"/>
                  <a:gd name="T19" fmla="*/ 0 h 543"/>
                  <a:gd name="T20" fmla="*/ 0 w 70"/>
                  <a:gd name="T21" fmla="*/ 0 h 543"/>
                  <a:gd name="T22" fmla="*/ 0 w 70"/>
                  <a:gd name="T23" fmla="*/ 0 h 543"/>
                  <a:gd name="T24" fmla="*/ 0 w 70"/>
                  <a:gd name="T25" fmla="*/ 0 h 543"/>
                  <a:gd name="T26" fmla="*/ 0 w 70"/>
                  <a:gd name="T27" fmla="*/ 0 h 543"/>
                  <a:gd name="T28" fmla="*/ 0 w 70"/>
                  <a:gd name="T29" fmla="*/ 0 h 543"/>
                  <a:gd name="T30" fmla="*/ 0 w 70"/>
                  <a:gd name="T31" fmla="*/ 0 h 543"/>
                  <a:gd name="T32" fmla="*/ 0 w 70"/>
                  <a:gd name="T33" fmla="*/ 0 h 543"/>
                  <a:gd name="T34" fmla="*/ 0 w 70"/>
                  <a:gd name="T35" fmla="*/ 0 h 543"/>
                  <a:gd name="T36" fmla="*/ 0 w 70"/>
                  <a:gd name="T37" fmla="*/ 0 h 543"/>
                  <a:gd name="T38" fmla="*/ 0 w 70"/>
                  <a:gd name="T39" fmla="*/ 0 h 543"/>
                  <a:gd name="T40" fmla="*/ 0 w 70"/>
                  <a:gd name="T41" fmla="*/ 0 h 543"/>
                  <a:gd name="T42" fmla="*/ 0 w 70"/>
                  <a:gd name="T43" fmla="*/ 0 h 543"/>
                  <a:gd name="T44" fmla="*/ 0 w 70"/>
                  <a:gd name="T45" fmla="*/ 0 h 543"/>
                  <a:gd name="T46" fmla="*/ 0 w 70"/>
                  <a:gd name="T47" fmla="*/ 0 h 543"/>
                  <a:gd name="T48" fmla="*/ 0 w 70"/>
                  <a:gd name="T49" fmla="*/ 0 h 543"/>
                  <a:gd name="T50" fmla="*/ 0 w 70"/>
                  <a:gd name="T51" fmla="*/ 0 h 543"/>
                  <a:gd name="T52" fmla="*/ 0 w 70"/>
                  <a:gd name="T53" fmla="*/ 0 h 543"/>
                  <a:gd name="T54" fmla="*/ 0 w 70"/>
                  <a:gd name="T55" fmla="*/ 0 h 543"/>
                  <a:gd name="T56" fmla="*/ 0 w 70"/>
                  <a:gd name="T57" fmla="*/ 0 h 543"/>
                  <a:gd name="T58" fmla="*/ 0 w 70"/>
                  <a:gd name="T59" fmla="*/ 0 h 543"/>
                  <a:gd name="T60" fmla="*/ 0 w 70"/>
                  <a:gd name="T61" fmla="*/ 0 h 543"/>
                  <a:gd name="T62" fmla="*/ 0 w 70"/>
                  <a:gd name="T63" fmla="*/ 0 h 543"/>
                  <a:gd name="T64" fmla="*/ 0 w 70"/>
                  <a:gd name="T65" fmla="*/ 0 h 543"/>
                  <a:gd name="T66" fmla="*/ 0 w 70"/>
                  <a:gd name="T67" fmla="*/ 0 h 543"/>
                  <a:gd name="T68" fmla="*/ 0 w 70"/>
                  <a:gd name="T69" fmla="*/ 0 h 54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0"/>
                  <a:gd name="T106" fmla="*/ 0 h 543"/>
                  <a:gd name="T107" fmla="*/ 70 w 70"/>
                  <a:gd name="T108" fmla="*/ 543 h 54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0" h="543">
                    <a:moveTo>
                      <a:pt x="0" y="43"/>
                    </a:moveTo>
                    <a:lnTo>
                      <a:pt x="0" y="8"/>
                    </a:lnTo>
                    <a:lnTo>
                      <a:pt x="8" y="0"/>
                    </a:lnTo>
                    <a:lnTo>
                      <a:pt x="19" y="0"/>
                    </a:lnTo>
                    <a:lnTo>
                      <a:pt x="27" y="20"/>
                    </a:lnTo>
                    <a:lnTo>
                      <a:pt x="28" y="37"/>
                    </a:lnTo>
                    <a:lnTo>
                      <a:pt x="27" y="78"/>
                    </a:lnTo>
                    <a:lnTo>
                      <a:pt x="21" y="126"/>
                    </a:lnTo>
                    <a:lnTo>
                      <a:pt x="19" y="203"/>
                    </a:lnTo>
                    <a:lnTo>
                      <a:pt x="17" y="252"/>
                    </a:lnTo>
                    <a:lnTo>
                      <a:pt x="17" y="260"/>
                    </a:lnTo>
                    <a:lnTo>
                      <a:pt x="20" y="329"/>
                    </a:lnTo>
                    <a:lnTo>
                      <a:pt x="23" y="369"/>
                    </a:lnTo>
                    <a:lnTo>
                      <a:pt x="27" y="400"/>
                    </a:lnTo>
                    <a:lnTo>
                      <a:pt x="26" y="414"/>
                    </a:lnTo>
                    <a:lnTo>
                      <a:pt x="36" y="450"/>
                    </a:lnTo>
                    <a:lnTo>
                      <a:pt x="48" y="473"/>
                    </a:lnTo>
                    <a:lnTo>
                      <a:pt x="59" y="494"/>
                    </a:lnTo>
                    <a:lnTo>
                      <a:pt x="70" y="504"/>
                    </a:lnTo>
                    <a:lnTo>
                      <a:pt x="70" y="523"/>
                    </a:lnTo>
                    <a:lnTo>
                      <a:pt x="65" y="537"/>
                    </a:lnTo>
                    <a:lnTo>
                      <a:pt x="51" y="543"/>
                    </a:lnTo>
                    <a:lnTo>
                      <a:pt x="42" y="532"/>
                    </a:lnTo>
                    <a:lnTo>
                      <a:pt x="42" y="520"/>
                    </a:lnTo>
                    <a:lnTo>
                      <a:pt x="34" y="473"/>
                    </a:lnTo>
                    <a:lnTo>
                      <a:pt x="20" y="449"/>
                    </a:lnTo>
                    <a:lnTo>
                      <a:pt x="10" y="423"/>
                    </a:lnTo>
                    <a:lnTo>
                      <a:pt x="2" y="410"/>
                    </a:lnTo>
                    <a:lnTo>
                      <a:pt x="5" y="394"/>
                    </a:lnTo>
                    <a:lnTo>
                      <a:pt x="9" y="349"/>
                    </a:lnTo>
                    <a:lnTo>
                      <a:pt x="9" y="266"/>
                    </a:lnTo>
                    <a:lnTo>
                      <a:pt x="8" y="206"/>
                    </a:lnTo>
                    <a:lnTo>
                      <a:pt x="8" y="146"/>
                    </a:lnTo>
                    <a:lnTo>
                      <a:pt x="7" y="82"/>
                    </a:lnTo>
                    <a:lnTo>
                      <a:pt x="0" y="43"/>
                    </a:lnTo>
                    <a:close/>
                  </a:path>
                </a:pathLst>
              </a:custGeom>
              <a:solidFill>
                <a:srgbClr val="000000"/>
              </a:solidFill>
              <a:ln w="9525">
                <a:noFill/>
                <a:round/>
                <a:headEnd/>
                <a:tailEnd/>
              </a:ln>
            </p:spPr>
            <p:txBody>
              <a:bodyPr>
                <a:prstTxWarp prst="textNoShape">
                  <a:avLst/>
                </a:prstTxWarp>
              </a:bodyPr>
              <a:lstStyle/>
              <a:p>
                <a:endParaRPr lang="en-US"/>
              </a:p>
            </p:txBody>
          </p:sp>
        </p:grpSp>
        <p:grpSp>
          <p:nvGrpSpPr>
            <p:cNvPr id="50202" name="Group 62"/>
            <p:cNvGrpSpPr>
              <a:grpSpLocks/>
            </p:cNvGrpSpPr>
            <p:nvPr/>
          </p:nvGrpSpPr>
          <p:grpSpPr bwMode="auto">
            <a:xfrm>
              <a:off x="2472827" y="5330417"/>
              <a:ext cx="65087" cy="204787"/>
              <a:chOff x="893" y="4729"/>
              <a:chExt cx="29" cy="172"/>
            </a:xfrm>
          </p:grpSpPr>
          <p:sp>
            <p:nvSpPr>
              <p:cNvPr id="50210" name="Freeform 63"/>
              <p:cNvSpPr>
                <a:spLocks/>
              </p:cNvSpPr>
              <p:nvPr/>
            </p:nvSpPr>
            <p:spPr bwMode="auto">
              <a:xfrm>
                <a:off x="899" y="4729"/>
                <a:ext cx="14" cy="37"/>
              </a:xfrm>
              <a:custGeom>
                <a:avLst/>
                <a:gdLst>
                  <a:gd name="T0" fmla="*/ 0 w 71"/>
                  <a:gd name="T1" fmla="*/ 0 h 184"/>
                  <a:gd name="T2" fmla="*/ 0 w 71"/>
                  <a:gd name="T3" fmla="*/ 0 h 184"/>
                  <a:gd name="T4" fmla="*/ 0 w 71"/>
                  <a:gd name="T5" fmla="*/ 0 h 184"/>
                  <a:gd name="T6" fmla="*/ 0 w 71"/>
                  <a:gd name="T7" fmla="*/ 0 h 184"/>
                  <a:gd name="T8" fmla="*/ 0 w 71"/>
                  <a:gd name="T9" fmla="*/ 0 h 184"/>
                  <a:gd name="T10" fmla="*/ 0 w 71"/>
                  <a:gd name="T11" fmla="*/ 0 h 184"/>
                  <a:gd name="T12" fmla="*/ 0 w 71"/>
                  <a:gd name="T13" fmla="*/ 0 h 184"/>
                  <a:gd name="T14" fmla="*/ 0 w 71"/>
                  <a:gd name="T15" fmla="*/ 0 h 184"/>
                  <a:gd name="T16" fmla="*/ 0 w 71"/>
                  <a:gd name="T17" fmla="*/ 0 h 184"/>
                  <a:gd name="T18" fmla="*/ 0 w 71"/>
                  <a:gd name="T19" fmla="*/ 0 h 184"/>
                  <a:gd name="T20" fmla="*/ 0 w 71"/>
                  <a:gd name="T21" fmla="*/ 0 h 184"/>
                  <a:gd name="T22" fmla="*/ 0 w 71"/>
                  <a:gd name="T23" fmla="*/ 0 h 184"/>
                  <a:gd name="T24" fmla="*/ 0 w 71"/>
                  <a:gd name="T25" fmla="*/ 0 h 184"/>
                  <a:gd name="T26" fmla="*/ 0 w 71"/>
                  <a:gd name="T27" fmla="*/ 0 h 184"/>
                  <a:gd name="T28" fmla="*/ 0 w 71"/>
                  <a:gd name="T29" fmla="*/ 0 h 184"/>
                  <a:gd name="T30" fmla="*/ 0 w 71"/>
                  <a:gd name="T31" fmla="*/ 0 h 184"/>
                  <a:gd name="T32" fmla="*/ 0 w 71"/>
                  <a:gd name="T33" fmla="*/ 0 h 184"/>
                  <a:gd name="T34" fmla="*/ 0 w 71"/>
                  <a:gd name="T35" fmla="*/ 0 h 184"/>
                  <a:gd name="T36" fmla="*/ 0 w 71"/>
                  <a:gd name="T37" fmla="*/ 0 h 184"/>
                  <a:gd name="T38" fmla="*/ 0 w 71"/>
                  <a:gd name="T39" fmla="*/ 0 h 184"/>
                  <a:gd name="T40" fmla="*/ 0 w 71"/>
                  <a:gd name="T41" fmla="*/ 0 h 184"/>
                  <a:gd name="T42" fmla="*/ 0 w 71"/>
                  <a:gd name="T43" fmla="*/ 0 h 18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1"/>
                  <a:gd name="T67" fmla="*/ 0 h 184"/>
                  <a:gd name="T68" fmla="*/ 71 w 71"/>
                  <a:gd name="T69" fmla="*/ 184 h 18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1" h="184">
                    <a:moveTo>
                      <a:pt x="0" y="78"/>
                    </a:moveTo>
                    <a:lnTo>
                      <a:pt x="6" y="40"/>
                    </a:lnTo>
                    <a:lnTo>
                      <a:pt x="13" y="21"/>
                    </a:lnTo>
                    <a:lnTo>
                      <a:pt x="21" y="7"/>
                    </a:lnTo>
                    <a:lnTo>
                      <a:pt x="29" y="0"/>
                    </a:lnTo>
                    <a:lnTo>
                      <a:pt x="41" y="2"/>
                    </a:lnTo>
                    <a:lnTo>
                      <a:pt x="48" y="17"/>
                    </a:lnTo>
                    <a:lnTo>
                      <a:pt x="55" y="45"/>
                    </a:lnTo>
                    <a:lnTo>
                      <a:pt x="57" y="81"/>
                    </a:lnTo>
                    <a:lnTo>
                      <a:pt x="57" y="123"/>
                    </a:lnTo>
                    <a:lnTo>
                      <a:pt x="71" y="151"/>
                    </a:lnTo>
                    <a:lnTo>
                      <a:pt x="71" y="163"/>
                    </a:lnTo>
                    <a:lnTo>
                      <a:pt x="70" y="165"/>
                    </a:lnTo>
                    <a:lnTo>
                      <a:pt x="56" y="139"/>
                    </a:lnTo>
                    <a:lnTo>
                      <a:pt x="52" y="158"/>
                    </a:lnTo>
                    <a:lnTo>
                      <a:pt x="44" y="174"/>
                    </a:lnTo>
                    <a:lnTo>
                      <a:pt x="37" y="182"/>
                    </a:lnTo>
                    <a:lnTo>
                      <a:pt x="26" y="184"/>
                    </a:lnTo>
                    <a:lnTo>
                      <a:pt x="11" y="172"/>
                    </a:lnTo>
                    <a:lnTo>
                      <a:pt x="4" y="144"/>
                    </a:lnTo>
                    <a:lnTo>
                      <a:pt x="0" y="117"/>
                    </a:lnTo>
                    <a:lnTo>
                      <a:pt x="0" y="78"/>
                    </a:lnTo>
                    <a:close/>
                  </a:path>
                </a:pathLst>
              </a:custGeom>
              <a:solidFill>
                <a:srgbClr val="000000"/>
              </a:solidFill>
              <a:ln w="9525">
                <a:noFill/>
                <a:round/>
                <a:headEnd/>
                <a:tailEnd/>
              </a:ln>
            </p:spPr>
            <p:txBody>
              <a:bodyPr>
                <a:prstTxWarp prst="textNoShape">
                  <a:avLst/>
                </a:prstTxWarp>
              </a:bodyPr>
              <a:lstStyle/>
              <a:p>
                <a:endParaRPr lang="en-US"/>
              </a:p>
            </p:txBody>
          </p:sp>
          <p:sp>
            <p:nvSpPr>
              <p:cNvPr id="50211" name="Freeform 64"/>
              <p:cNvSpPr>
                <a:spLocks/>
              </p:cNvSpPr>
              <p:nvPr/>
            </p:nvSpPr>
            <p:spPr bwMode="auto">
              <a:xfrm>
                <a:off x="898" y="4770"/>
                <a:ext cx="13" cy="59"/>
              </a:xfrm>
              <a:custGeom>
                <a:avLst/>
                <a:gdLst>
                  <a:gd name="T0" fmla="*/ 0 w 67"/>
                  <a:gd name="T1" fmla="*/ 0 h 299"/>
                  <a:gd name="T2" fmla="*/ 0 w 67"/>
                  <a:gd name="T3" fmla="*/ 0 h 299"/>
                  <a:gd name="T4" fmla="*/ 0 w 67"/>
                  <a:gd name="T5" fmla="*/ 0 h 299"/>
                  <a:gd name="T6" fmla="*/ 0 w 67"/>
                  <a:gd name="T7" fmla="*/ 0 h 299"/>
                  <a:gd name="T8" fmla="*/ 0 w 67"/>
                  <a:gd name="T9" fmla="*/ 0 h 299"/>
                  <a:gd name="T10" fmla="*/ 0 w 67"/>
                  <a:gd name="T11" fmla="*/ 0 h 299"/>
                  <a:gd name="T12" fmla="*/ 0 w 67"/>
                  <a:gd name="T13" fmla="*/ 0 h 299"/>
                  <a:gd name="T14" fmla="*/ 0 w 67"/>
                  <a:gd name="T15" fmla="*/ 0 h 299"/>
                  <a:gd name="T16" fmla="*/ 0 w 67"/>
                  <a:gd name="T17" fmla="*/ 0 h 299"/>
                  <a:gd name="T18" fmla="*/ 0 w 67"/>
                  <a:gd name="T19" fmla="*/ 0 h 299"/>
                  <a:gd name="T20" fmla="*/ 0 w 67"/>
                  <a:gd name="T21" fmla="*/ 0 h 299"/>
                  <a:gd name="T22" fmla="*/ 0 w 67"/>
                  <a:gd name="T23" fmla="*/ 0 h 299"/>
                  <a:gd name="T24" fmla="*/ 0 w 67"/>
                  <a:gd name="T25" fmla="*/ 0 h 299"/>
                  <a:gd name="T26" fmla="*/ 0 w 67"/>
                  <a:gd name="T27" fmla="*/ 0 h 299"/>
                  <a:gd name="T28" fmla="*/ 0 w 67"/>
                  <a:gd name="T29" fmla="*/ 0 h 299"/>
                  <a:gd name="T30" fmla="*/ 0 w 67"/>
                  <a:gd name="T31" fmla="*/ 0 h 299"/>
                  <a:gd name="T32" fmla="*/ 0 w 67"/>
                  <a:gd name="T33" fmla="*/ 0 h 299"/>
                  <a:gd name="T34" fmla="*/ 0 w 67"/>
                  <a:gd name="T35" fmla="*/ 0 h 299"/>
                  <a:gd name="T36" fmla="*/ 0 w 67"/>
                  <a:gd name="T37" fmla="*/ 0 h 299"/>
                  <a:gd name="T38" fmla="*/ 0 w 67"/>
                  <a:gd name="T39" fmla="*/ 0 h 299"/>
                  <a:gd name="T40" fmla="*/ 0 w 67"/>
                  <a:gd name="T41" fmla="*/ 0 h 29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7"/>
                  <a:gd name="T64" fmla="*/ 0 h 299"/>
                  <a:gd name="T65" fmla="*/ 67 w 67"/>
                  <a:gd name="T66" fmla="*/ 299 h 29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7" h="299">
                    <a:moveTo>
                      <a:pt x="9" y="19"/>
                    </a:moveTo>
                    <a:lnTo>
                      <a:pt x="19" y="6"/>
                    </a:lnTo>
                    <a:lnTo>
                      <a:pt x="28" y="2"/>
                    </a:lnTo>
                    <a:lnTo>
                      <a:pt x="37" y="0"/>
                    </a:lnTo>
                    <a:lnTo>
                      <a:pt x="49" y="3"/>
                    </a:lnTo>
                    <a:lnTo>
                      <a:pt x="62" y="19"/>
                    </a:lnTo>
                    <a:lnTo>
                      <a:pt x="67" y="48"/>
                    </a:lnTo>
                    <a:lnTo>
                      <a:pt x="67" y="91"/>
                    </a:lnTo>
                    <a:lnTo>
                      <a:pt x="66" y="133"/>
                    </a:lnTo>
                    <a:lnTo>
                      <a:pt x="60" y="197"/>
                    </a:lnTo>
                    <a:lnTo>
                      <a:pt x="55" y="248"/>
                    </a:lnTo>
                    <a:lnTo>
                      <a:pt x="49" y="281"/>
                    </a:lnTo>
                    <a:lnTo>
                      <a:pt x="36" y="299"/>
                    </a:lnTo>
                    <a:lnTo>
                      <a:pt x="19" y="295"/>
                    </a:lnTo>
                    <a:lnTo>
                      <a:pt x="9" y="269"/>
                    </a:lnTo>
                    <a:lnTo>
                      <a:pt x="4" y="229"/>
                    </a:lnTo>
                    <a:lnTo>
                      <a:pt x="1" y="186"/>
                    </a:lnTo>
                    <a:lnTo>
                      <a:pt x="0" y="120"/>
                    </a:lnTo>
                    <a:lnTo>
                      <a:pt x="2" y="74"/>
                    </a:lnTo>
                    <a:lnTo>
                      <a:pt x="6" y="33"/>
                    </a:lnTo>
                    <a:lnTo>
                      <a:pt x="9" y="19"/>
                    </a:lnTo>
                    <a:close/>
                  </a:path>
                </a:pathLst>
              </a:custGeom>
              <a:solidFill>
                <a:srgbClr val="000000"/>
              </a:solidFill>
              <a:ln w="9525">
                <a:noFill/>
                <a:round/>
                <a:headEnd/>
                <a:tailEnd/>
              </a:ln>
            </p:spPr>
            <p:txBody>
              <a:bodyPr>
                <a:prstTxWarp prst="textNoShape">
                  <a:avLst/>
                </a:prstTxWarp>
              </a:bodyPr>
              <a:lstStyle/>
              <a:p>
                <a:endParaRPr lang="en-US"/>
              </a:p>
            </p:txBody>
          </p:sp>
          <p:sp>
            <p:nvSpPr>
              <p:cNvPr id="50212" name="Freeform 65"/>
              <p:cNvSpPr>
                <a:spLocks/>
              </p:cNvSpPr>
              <p:nvPr/>
            </p:nvSpPr>
            <p:spPr bwMode="auto">
              <a:xfrm>
                <a:off x="893" y="4770"/>
                <a:ext cx="12" cy="73"/>
              </a:xfrm>
              <a:custGeom>
                <a:avLst/>
                <a:gdLst>
                  <a:gd name="T0" fmla="*/ 0 w 61"/>
                  <a:gd name="T1" fmla="*/ 0 h 365"/>
                  <a:gd name="T2" fmla="*/ 0 w 61"/>
                  <a:gd name="T3" fmla="*/ 0 h 365"/>
                  <a:gd name="T4" fmla="*/ 0 w 61"/>
                  <a:gd name="T5" fmla="*/ 0 h 365"/>
                  <a:gd name="T6" fmla="*/ 0 w 61"/>
                  <a:gd name="T7" fmla="*/ 0 h 365"/>
                  <a:gd name="T8" fmla="*/ 0 w 61"/>
                  <a:gd name="T9" fmla="*/ 0 h 365"/>
                  <a:gd name="T10" fmla="*/ 0 w 61"/>
                  <a:gd name="T11" fmla="*/ 0 h 365"/>
                  <a:gd name="T12" fmla="*/ 0 w 61"/>
                  <a:gd name="T13" fmla="*/ 0 h 365"/>
                  <a:gd name="T14" fmla="*/ 0 w 61"/>
                  <a:gd name="T15" fmla="*/ 0 h 365"/>
                  <a:gd name="T16" fmla="*/ 0 w 61"/>
                  <a:gd name="T17" fmla="*/ 0 h 365"/>
                  <a:gd name="T18" fmla="*/ 0 w 61"/>
                  <a:gd name="T19" fmla="*/ 0 h 365"/>
                  <a:gd name="T20" fmla="*/ 0 w 61"/>
                  <a:gd name="T21" fmla="*/ 0 h 365"/>
                  <a:gd name="T22" fmla="*/ 0 w 61"/>
                  <a:gd name="T23" fmla="*/ 0 h 365"/>
                  <a:gd name="T24" fmla="*/ 0 w 61"/>
                  <a:gd name="T25" fmla="*/ 0 h 365"/>
                  <a:gd name="T26" fmla="*/ 0 w 61"/>
                  <a:gd name="T27" fmla="*/ 0 h 365"/>
                  <a:gd name="T28" fmla="*/ 0 w 61"/>
                  <a:gd name="T29" fmla="*/ 0 h 365"/>
                  <a:gd name="T30" fmla="*/ 0 w 61"/>
                  <a:gd name="T31" fmla="*/ 0 h 365"/>
                  <a:gd name="T32" fmla="*/ 0 w 61"/>
                  <a:gd name="T33" fmla="*/ 0 h 365"/>
                  <a:gd name="T34" fmla="*/ 0 w 61"/>
                  <a:gd name="T35" fmla="*/ 0 h 365"/>
                  <a:gd name="T36" fmla="*/ 0 w 61"/>
                  <a:gd name="T37" fmla="*/ 0 h 365"/>
                  <a:gd name="T38" fmla="*/ 0 w 61"/>
                  <a:gd name="T39" fmla="*/ 0 h 365"/>
                  <a:gd name="T40" fmla="*/ 0 w 61"/>
                  <a:gd name="T41" fmla="*/ 0 h 365"/>
                  <a:gd name="T42" fmla="*/ 0 w 61"/>
                  <a:gd name="T43" fmla="*/ 0 h 365"/>
                  <a:gd name="T44" fmla="*/ 0 w 61"/>
                  <a:gd name="T45" fmla="*/ 0 h 365"/>
                  <a:gd name="T46" fmla="*/ 0 w 61"/>
                  <a:gd name="T47" fmla="*/ 0 h 365"/>
                  <a:gd name="T48" fmla="*/ 0 w 61"/>
                  <a:gd name="T49" fmla="*/ 0 h 36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1"/>
                  <a:gd name="T76" fmla="*/ 0 h 365"/>
                  <a:gd name="T77" fmla="*/ 61 w 61"/>
                  <a:gd name="T78" fmla="*/ 365 h 36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1" h="365">
                    <a:moveTo>
                      <a:pt x="43" y="1"/>
                    </a:moveTo>
                    <a:lnTo>
                      <a:pt x="57" y="0"/>
                    </a:lnTo>
                    <a:lnTo>
                      <a:pt x="61" y="15"/>
                    </a:lnTo>
                    <a:lnTo>
                      <a:pt x="54" y="35"/>
                    </a:lnTo>
                    <a:lnTo>
                      <a:pt x="43" y="47"/>
                    </a:lnTo>
                    <a:lnTo>
                      <a:pt x="33" y="74"/>
                    </a:lnTo>
                    <a:lnTo>
                      <a:pt x="23" y="111"/>
                    </a:lnTo>
                    <a:lnTo>
                      <a:pt x="18" y="146"/>
                    </a:lnTo>
                    <a:lnTo>
                      <a:pt x="15" y="204"/>
                    </a:lnTo>
                    <a:lnTo>
                      <a:pt x="18" y="258"/>
                    </a:lnTo>
                    <a:lnTo>
                      <a:pt x="24" y="284"/>
                    </a:lnTo>
                    <a:lnTo>
                      <a:pt x="19" y="310"/>
                    </a:lnTo>
                    <a:lnTo>
                      <a:pt x="15" y="331"/>
                    </a:lnTo>
                    <a:lnTo>
                      <a:pt x="17" y="365"/>
                    </a:lnTo>
                    <a:lnTo>
                      <a:pt x="10" y="363"/>
                    </a:lnTo>
                    <a:lnTo>
                      <a:pt x="3" y="335"/>
                    </a:lnTo>
                    <a:lnTo>
                      <a:pt x="0" y="310"/>
                    </a:lnTo>
                    <a:lnTo>
                      <a:pt x="9" y="279"/>
                    </a:lnTo>
                    <a:lnTo>
                      <a:pt x="6" y="249"/>
                    </a:lnTo>
                    <a:lnTo>
                      <a:pt x="3" y="201"/>
                    </a:lnTo>
                    <a:lnTo>
                      <a:pt x="3" y="143"/>
                    </a:lnTo>
                    <a:lnTo>
                      <a:pt x="9" y="81"/>
                    </a:lnTo>
                    <a:lnTo>
                      <a:pt x="18" y="35"/>
                    </a:lnTo>
                    <a:lnTo>
                      <a:pt x="29" y="11"/>
                    </a:lnTo>
                    <a:lnTo>
                      <a:pt x="43" y="1"/>
                    </a:lnTo>
                    <a:close/>
                  </a:path>
                </a:pathLst>
              </a:custGeom>
              <a:solidFill>
                <a:srgbClr val="000000"/>
              </a:solidFill>
              <a:ln w="9525">
                <a:noFill/>
                <a:round/>
                <a:headEnd/>
                <a:tailEnd/>
              </a:ln>
            </p:spPr>
            <p:txBody>
              <a:bodyPr>
                <a:prstTxWarp prst="textNoShape">
                  <a:avLst/>
                </a:prstTxWarp>
              </a:bodyPr>
              <a:lstStyle/>
              <a:p>
                <a:endParaRPr lang="en-US"/>
              </a:p>
            </p:txBody>
          </p:sp>
          <p:sp>
            <p:nvSpPr>
              <p:cNvPr id="50213" name="Freeform 66"/>
              <p:cNvSpPr>
                <a:spLocks/>
              </p:cNvSpPr>
              <p:nvPr/>
            </p:nvSpPr>
            <p:spPr bwMode="auto">
              <a:xfrm>
                <a:off x="909" y="4771"/>
                <a:ext cx="13" cy="70"/>
              </a:xfrm>
              <a:custGeom>
                <a:avLst/>
                <a:gdLst>
                  <a:gd name="T0" fmla="*/ 0 w 62"/>
                  <a:gd name="T1" fmla="*/ 0 h 349"/>
                  <a:gd name="T2" fmla="*/ 0 w 62"/>
                  <a:gd name="T3" fmla="*/ 0 h 349"/>
                  <a:gd name="T4" fmla="*/ 0 w 62"/>
                  <a:gd name="T5" fmla="*/ 0 h 349"/>
                  <a:gd name="T6" fmla="*/ 0 w 62"/>
                  <a:gd name="T7" fmla="*/ 0 h 349"/>
                  <a:gd name="T8" fmla="*/ 0 w 62"/>
                  <a:gd name="T9" fmla="*/ 0 h 349"/>
                  <a:gd name="T10" fmla="*/ 0 w 62"/>
                  <a:gd name="T11" fmla="*/ 0 h 349"/>
                  <a:gd name="T12" fmla="*/ 0 w 62"/>
                  <a:gd name="T13" fmla="*/ 0 h 349"/>
                  <a:gd name="T14" fmla="*/ 0 w 62"/>
                  <a:gd name="T15" fmla="*/ 0 h 349"/>
                  <a:gd name="T16" fmla="*/ 0 w 62"/>
                  <a:gd name="T17" fmla="*/ 0 h 349"/>
                  <a:gd name="T18" fmla="*/ 0 w 62"/>
                  <a:gd name="T19" fmla="*/ 0 h 349"/>
                  <a:gd name="T20" fmla="*/ 0 w 62"/>
                  <a:gd name="T21" fmla="*/ 0 h 349"/>
                  <a:gd name="T22" fmla="*/ 0 w 62"/>
                  <a:gd name="T23" fmla="*/ 0 h 349"/>
                  <a:gd name="T24" fmla="*/ 0 w 62"/>
                  <a:gd name="T25" fmla="*/ 0 h 349"/>
                  <a:gd name="T26" fmla="*/ 0 w 62"/>
                  <a:gd name="T27" fmla="*/ 0 h 349"/>
                  <a:gd name="T28" fmla="*/ 0 w 62"/>
                  <a:gd name="T29" fmla="*/ 0 h 349"/>
                  <a:gd name="T30" fmla="*/ 0 w 62"/>
                  <a:gd name="T31" fmla="*/ 0 h 349"/>
                  <a:gd name="T32" fmla="*/ 0 w 62"/>
                  <a:gd name="T33" fmla="*/ 0 h 349"/>
                  <a:gd name="T34" fmla="*/ 0 w 62"/>
                  <a:gd name="T35" fmla="*/ 0 h 349"/>
                  <a:gd name="T36" fmla="*/ 0 w 62"/>
                  <a:gd name="T37" fmla="*/ 0 h 34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2"/>
                  <a:gd name="T58" fmla="*/ 0 h 349"/>
                  <a:gd name="T59" fmla="*/ 62 w 62"/>
                  <a:gd name="T60" fmla="*/ 349 h 34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2" h="349">
                    <a:moveTo>
                      <a:pt x="1" y="0"/>
                    </a:moveTo>
                    <a:lnTo>
                      <a:pt x="26" y="0"/>
                    </a:lnTo>
                    <a:lnTo>
                      <a:pt x="43" y="26"/>
                    </a:lnTo>
                    <a:lnTo>
                      <a:pt x="62" y="103"/>
                    </a:lnTo>
                    <a:lnTo>
                      <a:pt x="62" y="190"/>
                    </a:lnTo>
                    <a:lnTo>
                      <a:pt x="52" y="264"/>
                    </a:lnTo>
                    <a:lnTo>
                      <a:pt x="62" y="290"/>
                    </a:lnTo>
                    <a:lnTo>
                      <a:pt x="62" y="324"/>
                    </a:lnTo>
                    <a:lnTo>
                      <a:pt x="52" y="349"/>
                    </a:lnTo>
                    <a:lnTo>
                      <a:pt x="41" y="327"/>
                    </a:lnTo>
                    <a:lnTo>
                      <a:pt x="35" y="293"/>
                    </a:lnTo>
                    <a:lnTo>
                      <a:pt x="21" y="268"/>
                    </a:lnTo>
                    <a:lnTo>
                      <a:pt x="36" y="244"/>
                    </a:lnTo>
                    <a:lnTo>
                      <a:pt x="45" y="190"/>
                    </a:lnTo>
                    <a:lnTo>
                      <a:pt x="45" y="138"/>
                    </a:lnTo>
                    <a:lnTo>
                      <a:pt x="36" y="87"/>
                    </a:lnTo>
                    <a:lnTo>
                      <a:pt x="19" y="48"/>
                    </a:lnTo>
                    <a:lnTo>
                      <a:pt x="0" y="30"/>
                    </a:lnTo>
                    <a:lnTo>
                      <a:pt x="1" y="0"/>
                    </a:lnTo>
                    <a:close/>
                  </a:path>
                </a:pathLst>
              </a:custGeom>
              <a:solidFill>
                <a:srgbClr val="000000"/>
              </a:solidFill>
              <a:ln w="9525">
                <a:noFill/>
                <a:round/>
                <a:headEnd/>
                <a:tailEnd/>
              </a:ln>
            </p:spPr>
            <p:txBody>
              <a:bodyPr>
                <a:prstTxWarp prst="textNoShape">
                  <a:avLst/>
                </a:prstTxWarp>
              </a:bodyPr>
              <a:lstStyle/>
              <a:p>
                <a:endParaRPr lang="en-US"/>
              </a:p>
            </p:txBody>
          </p:sp>
          <p:sp>
            <p:nvSpPr>
              <p:cNvPr id="50214" name="Freeform 67"/>
              <p:cNvSpPr>
                <a:spLocks/>
              </p:cNvSpPr>
              <p:nvPr/>
            </p:nvSpPr>
            <p:spPr bwMode="auto">
              <a:xfrm>
                <a:off x="898" y="4817"/>
                <a:ext cx="12" cy="84"/>
              </a:xfrm>
              <a:custGeom>
                <a:avLst/>
                <a:gdLst>
                  <a:gd name="T0" fmla="*/ 0 w 63"/>
                  <a:gd name="T1" fmla="*/ 0 h 419"/>
                  <a:gd name="T2" fmla="*/ 0 w 63"/>
                  <a:gd name="T3" fmla="*/ 0 h 419"/>
                  <a:gd name="T4" fmla="*/ 0 w 63"/>
                  <a:gd name="T5" fmla="*/ 0 h 419"/>
                  <a:gd name="T6" fmla="*/ 0 w 63"/>
                  <a:gd name="T7" fmla="*/ 0 h 419"/>
                  <a:gd name="T8" fmla="*/ 0 w 63"/>
                  <a:gd name="T9" fmla="*/ 0 h 419"/>
                  <a:gd name="T10" fmla="*/ 0 w 63"/>
                  <a:gd name="T11" fmla="*/ 0 h 419"/>
                  <a:gd name="T12" fmla="*/ 0 w 63"/>
                  <a:gd name="T13" fmla="*/ 0 h 419"/>
                  <a:gd name="T14" fmla="*/ 0 w 63"/>
                  <a:gd name="T15" fmla="*/ 0 h 419"/>
                  <a:gd name="T16" fmla="*/ 0 w 63"/>
                  <a:gd name="T17" fmla="*/ 0 h 419"/>
                  <a:gd name="T18" fmla="*/ 0 w 63"/>
                  <a:gd name="T19" fmla="*/ 0 h 419"/>
                  <a:gd name="T20" fmla="*/ 0 w 63"/>
                  <a:gd name="T21" fmla="*/ 0 h 419"/>
                  <a:gd name="T22" fmla="*/ 0 w 63"/>
                  <a:gd name="T23" fmla="*/ 0 h 419"/>
                  <a:gd name="T24" fmla="*/ 0 w 63"/>
                  <a:gd name="T25" fmla="*/ 0 h 419"/>
                  <a:gd name="T26" fmla="*/ 0 w 63"/>
                  <a:gd name="T27" fmla="*/ 0 h 419"/>
                  <a:gd name="T28" fmla="*/ 0 w 63"/>
                  <a:gd name="T29" fmla="*/ 0 h 419"/>
                  <a:gd name="T30" fmla="*/ 0 w 63"/>
                  <a:gd name="T31" fmla="*/ 0 h 419"/>
                  <a:gd name="T32" fmla="*/ 0 w 63"/>
                  <a:gd name="T33" fmla="*/ 0 h 419"/>
                  <a:gd name="T34" fmla="*/ 0 w 63"/>
                  <a:gd name="T35" fmla="*/ 0 h 419"/>
                  <a:gd name="T36" fmla="*/ 0 w 63"/>
                  <a:gd name="T37" fmla="*/ 0 h 419"/>
                  <a:gd name="T38" fmla="*/ 0 w 63"/>
                  <a:gd name="T39" fmla="*/ 0 h 419"/>
                  <a:gd name="T40" fmla="*/ 0 w 63"/>
                  <a:gd name="T41" fmla="*/ 0 h 419"/>
                  <a:gd name="T42" fmla="*/ 0 w 63"/>
                  <a:gd name="T43" fmla="*/ 0 h 419"/>
                  <a:gd name="T44" fmla="*/ 0 w 63"/>
                  <a:gd name="T45" fmla="*/ 0 h 419"/>
                  <a:gd name="T46" fmla="*/ 0 w 63"/>
                  <a:gd name="T47" fmla="*/ 0 h 419"/>
                  <a:gd name="T48" fmla="*/ 0 w 63"/>
                  <a:gd name="T49" fmla="*/ 0 h 419"/>
                  <a:gd name="T50" fmla="*/ 0 w 63"/>
                  <a:gd name="T51" fmla="*/ 0 h 419"/>
                  <a:gd name="T52" fmla="*/ 0 w 63"/>
                  <a:gd name="T53" fmla="*/ 0 h 419"/>
                  <a:gd name="T54" fmla="*/ 0 w 63"/>
                  <a:gd name="T55" fmla="*/ 0 h 419"/>
                  <a:gd name="T56" fmla="*/ 0 w 63"/>
                  <a:gd name="T57" fmla="*/ 0 h 419"/>
                  <a:gd name="T58" fmla="*/ 0 w 63"/>
                  <a:gd name="T59" fmla="*/ 0 h 419"/>
                  <a:gd name="T60" fmla="*/ 0 w 63"/>
                  <a:gd name="T61" fmla="*/ 0 h 419"/>
                  <a:gd name="T62" fmla="*/ 0 w 63"/>
                  <a:gd name="T63" fmla="*/ 0 h 41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63"/>
                  <a:gd name="T97" fmla="*/ 0 h 419"/>
                  <a:gd name="T98" fmla="*/ 63 w 63"/>
                  <a:gd name="T99" fmla="*/ 419 h 41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63" h="419">
                    <a:moveTo>
                      <a:pt x="6" y="0"/>
                    </a:moveTo>
                    <a:lnTo>
                      <a:pt x="14" y="18"/>
                    </a:lnTo>
                    <a:lnTo>
                      <a:pt x="16" y="35"/>
                    </a:lnTo>
                    <a:lnTo>
                      <a:pt x="20" y="96"/>
                    </a:lnTo>
                    <a:lnTo>
                      <a:pt x="21" y="136"/>
                    </a:lnTo>
                    <a:lnTo>
                      <a:pt x="21" y="206"/>
                    </a:lnTo>
                    <a:lnTo>
                      <a:pt x="20" y="272"/>
                    </a:lnTo>
                    <a:lnTo>
                      <a:pt x="18" y="324"/>
                    </a:lnTo>
                    <a:lnTo>
                      <a:pt x="15" y="340"/>
                    </a:lnTo>
                    <a:lnTo>
                      <a:pt x="30" y="348"/>
                    </a:lnTo>
                    <a:lnTo>
                      <a:pt x="43" y="359"/>
                    </a:lnTo>
                    <a:lnTo>
                      <a:pt x="60" y="381"/>
                    </a:lnTo>
                    <a:lnTo>
                      <a:pt x="63" y="389"/>
                    </a:lnTo>
                    <a:lnTo>
                      <a:pt x="62" y="405"/>
                    </a:lnTo>
                    <a:lnTo>
                      <a:pt x="52" y="419"/>
                    </a:lnTo>
                    <a:lnTo>
                      <a:pt x="49" y="411"/>
                    </a:lnTo>
                    <a:lnTo>
                      <a:pt x="46" y="394"/>
                    </a:lnTo>
                    <a:lnTo>
                      <a:pt x="38" y="380"/>
                    </a:lnTo>
                    <a:lnTo>
                      <a:pt x="23" y="364"/>
                    </a:lnTo>
                    <a:lnTo>
                      <a:pt x="14" y="359"/>
                    </a:lnTo>
                    <a:lnTo>
                      <a:pt x="4" y="359"/>
                    </a:lnTo>
                    <a:lnTo>
                      <a:pt x="4" y="346"/>
                    </a:lnTo>
                    <a:lnTo>
                      <a:pt x="8" y="331"/>
                    </a:lnTo>
                    <a:lnTo>
                      <a:pt x="14" y="285"/>
                    </a:lnTo>
                    <a:lnTo>
                      <a:pt x="15" y="236"/>
                    </a:lnTo>
                    <a:lnTo>
                      <a:pt x="14" y="192"/>
                    </a:lnTo>
                    <a:lnTo>
                      <a:pt x="14" y="136"/>
                    </a:lnTo>
                    <a:lnTo>
                      <a:pt x="11" y="89"/>
                    </a:lnTo>
                    <a:lnTo>
                      <a:pt x="5" y="54"/>
                    </a:lnTo>
                    <a:lnTo>
                      <a:pt x="0" y="21"/>
                    </a:lnTo>
                    <a:lnTo>
                      <a:pt x="1" y="10"/>
                    </a:lnTo>
                    <a:lnTo>
                      <a:pt x="6" y="0"/>
                    </a:lnTo>
                    <a:close/>
                  </a:path>
                </a:pathLst>
              </a:custGeom>
              <a:solidFill>
                <a:srgbClr val="000000"/>
              </a:solidFill>
              <a:ln w="9525">
                <a:noFill/>
                <a:round/>
                <a:headEnd/>
                <a:tailEnd/>
              </a:ln>
            </p:spPr>
            <p:txBody>
              <a:bodyPr>
                <a:prstTxWarp prst="textNoShape">
                  <a:avLst/>
                </a:prstTxWarp>
              </a:bodyPr>
              <a:lstStyle/>
              <a:p>
                <a:endParaRPr lang="en-US"/>
              </a:p>
            </p:txBody>
          </p:sp>
          <p:sp>
            <p:nvSpPr>
              <p:cNvPr id="50215" name="Freeform 68"/>
              <p:cNvSpPr>
                <a:spLocks/>
              </p:cNvSpPr>
              <p:nvPr/>
            </p:nvSpPr>
            <p:spPr bwMode="auto">
              <a:xfrm>
                <a:off x="905" y="4817"/>
                <a:ext cx="13" cy="76"/>
              </a:xfrm>
              <a:custGeom>
                <a:avLst/>
                <a:gdLst>
                  <a:gd name="T0" fmla="*/ 0 w 65"/>
                  <a:gd name="T1" fmla="*/ 0 h 377"/>
                  <a:gd name="T2" fmla="*/ 0 w 65"/>
                  <a:gd name="T3" fmla="*/ 0 h 377"/>
                  <a:gd name="T4" fmla="*/ 0 w 65"/>
                  <a:gd name="T5" fmla="*/ 0 h 377"/>
                  <a:gd name="T6" fmla="*/ 0 w 65"/>
                  <a:gd name="T7" fmla="*/ 0 h 377"/>
                  <a:gd name="T8" fmla="*/ 0 w 65"/>
                  <a:gd name="T9" fmla="*/ 0 h 377"/>
                  <a:gd name="T10" fmla="*/ 0 w 65"/>
                  <a:gd name="T11" fmla="*/ 0 h 377"/>
                  <a:gd name="T12" fmla="*/ 0 w 65"/>
                  <a:gd name="T13" fmla="*/ 0 h 377"/>
                  <a:gd name="T14" fmla="*/ 0 w 65"/>
                  <a:gd name="T15" fmla="*/ 0 h 377"/>
                  <a:gd name="T16" fmla="*/ 0 w 65"/>
                  <a:gd name="T17" fmla="*/ 0 h 377"/>
                  <a:gd name="T18" fmla="*/ 0 w 65"/>
                  <a:gd name="T19" fmla="*/ 0 h 377"/>
                  <a:gd name="T20" fmla="*/ 0 w 65"/>
                  <a:gd name="T21" fmla="*/ 0 h 377"/>
                  <a:gd name="T22" fmla="*/ 0 w 65"/>
                  <a:gd name="T23" fmla="*/ 0 h 377"/>
                  <a:gd name="T24" fmla="*/ 0 w 65"/>
                  <a:gd name="T25" fmla="*/ 0 h 377"/>
                  <a:gd name="T26" fmla="*/ 0 w 65"/>
                  <a:gd name="T27" fmla="*/ 0 h 377"/>
                  <a:gd name="T28" fmla="*/ 0 w 65"/>
                  <a:gd name="T29" fmla="*/ 0 h 377"/>
                  <a:gd name="T30" fmla="*/ 0 w 65"/>
                  <a:gd name="T31" fmla="*/ 0 h 377"/>
                  <a:gd name="T32" fmla="*/ 0 w 65"/>
                  <a:gd name="T33" fmla="*/ 0 h 377"/>
                  <a:gd name="T34" fmla="*/ 0 w 65"/>
                  <a:gd name="T35" fmla="*/ 0 h 377"/>
                  <a:gd name="T36" fmla="*/ 0 w 65"/>
                  <a:gd name="T37" fmla="*/ 0 h 377"/>
                  <a:gd name="T38" fmla="*/ 0 w 65"/>
                  <a:gd name="T39" fmla="*/ 0 h 377"/>
                  <a:gd name="T40" fmla="*/ 0 w 65"/>
                  <a:gd name="T41" fmla="*/ 0 h 377"/>
                  <a:gd name="T42" fmla="*/ 0 w 65"/>
                  <a:gd name="T43" fmla="*/ 0 h 377"/>
                  <a:gd name="T44" fmla="*/ 0 w 65"/>
                  <a:gd name="T45" fmla="*/ 0 h 377"/>
                  <a:gd name="T46" fmla="*/ 0 w 65"/>
                  <a:gd name="T47" fmla="*/ 0 h 377"/>
                  <a:gd name="T48" fmla="*/ 0 w 65"/>
                  <a:gd name="T49" fmla="*/ 0 h 377"/>
                  <a:gd name="T50" fmla="*/ 0 w 65"/>
                  <a:gd name="T51" fmla="*/ 0 h 377"/>
                  <a:gd name="T52" fmla="*/ 0 w 65"/>
                  <a:gd name="T53" fmla="*/ 0 h 377"/>
                  <a:gd name="T54" fmla="*/ 0 w 65"/>
                  <a:gd name="T55" fmla="*/ 0 h 377"/>
                  <a:gd name="T56" fmla="*/ 0 w 65"/>
                  <a:gd name="T57" fmla="*/ 0 h 377"/>
                  <a:gd name="T58" fmla="*/ 0 w 65"/>
                  <a:gd name="T59" fmla="*/ 0 h 377"/>
                  <a:gd name="T60" fmla="*/ 0 w 65"/>
                  <a:gd name="T61" fmla="*/ 0 h 377"/>
                  <a:gd name="T62" fmla="*/ 0 w 65"/>
                  <a:gd name="T63" fmla="*/ 0 h 377"/>
                  <a:gd name="T64" fmla="*/ 0 w 65"/>
                  <a:gd name="T65" fmla="*/ 0 h 377"/>
                  <a:gd name="T66" fmla="*/ 0 w 65"/>
                  <a:gd name="T67" fmla="*/ 0 h 377"/>
                  <a:gd name="T68" fmla="*/ 0 w 65"/>
                  <a:gd name="T69" fmla="*/ 0 h 37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5"/>
                  <a:gd name="T106" fmla="*/ 0 h 377"/>
                  <a:gd name="T107" fmla="*/ 65 w 65"/>
                  <a:gd name="T108" fmla="*/ 377 h 37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5" h="377">
                    <a:moveTo>
                      <a:pt x="0" y="31"/>
                    </a:moveTo>
                    <a:lnTo>
                      <a:pt x="0" y="6"/>
                    </a:lnTo>
                    <a:lnTo>
                      <a:pt x="7" y="0"/>
                    </a:lnTo>
                    <a:lnTo>
                      <a:pt x="18" y="0"/>
                    </a:lnTo>
                    <a:lnTo>
                      <a:pt x="26" y="14"/>
                    </a:lnTo>
                    <a:lnTo>
                      <a:pt x="27" y="27"/>
                    </a:lnTo>
                    <a:lnTo>
                      <a:pt x="26" y="54"/>
                    </a:lnTo>
                    <a:lnTo>
                      <a:pt x="20" y="89"/>
                    </a:lnTo>
                    <a:lnTo>
                      <a:pt x="18" y="141"/>
                    </a:lnTo>
                    <a:lnTo>
                      <a:pt x="17" y="176"/>
                    </a:lnTo>
                    <a:lnTo>
                      <a:pt x="17" y="181"/>
                    </a:lnTo>
                    <a:lnTo>
                      <a:pt x="19" y="230"/>
                    </a:lnTo>
                    <a:lnTo>
                      <a:pt x="22" y="257"/>
                    </a:lnTo>
                    <a:lnTo>
                      <a:pt x="26" y="279"/>
                    </a:lnTo>
                    <a:lnTo>
                      <a:pt x="25" y="288"/>
                    </a:lnTo>
                    <a:lnTo>
                      <a:pt x="34" y="314"/>
                    </a:lnTo>
                    <a:lnTo>
                      <a:pt x="44" y="330"/>
                    </a:lnTo>
                    <a:lnTo>
                      <a:pt x="56" y="344"/>
                    </a:lnTo>
                    <a:lnTo>
                      <a:pt x="65" y="351"/>
                    </a:lnTo>
                    <a:lnTo>
                      <a:pt x="65" y="364"/>
                    </a:lnTo>
                    <a:lnTo>
                      <a:pt x="61" y="374"/>
                    </a:lnTo>
                    <a:lnTo>
                      <a:pt x="48" y="377"/>
                    </a:lnTo>
                    <a:lnTo>
                      <a:pt x="39" y="370"/>
                    </a:lnTo>
                    <a:lnTo>
                      <a:pt x="39" y="361"/>
                    </a:lnTo>
                    <a:lnTo>
                      <a:pt x="32" y="330"/>
                    </a:lnTo>
                    <a:lnTo>
                      <a:pt x="19" y="312"/>
                    </a:lnTo>
                    <a:lnTo>
                      <a:pt x="10" y="295"/>
                    </a:lnTo>
                    <a:lnTo>
                      <a:pt x="3" y="286"/>
                    </a:lnTo>
                    <a:lnTo>
                      <a:pt x="5" y="274"/>
                    </a:lnTo>
                    <a:lnTo>
                      <a:pt x="8" y="243"/>
                    </a:lnTo>
                    <a:lnTo>
                      <a:pt x="8" y="185"/>
                    </a:lnTo>
                    <a:lnTo>
                      <a:pt x="7" y="143"/>
                    </a:lnTo>
                    <a:lnTo>
                      <a:pt x="7" y="103"/>
                    </a:lnTo>
                    <a:lnTo>
                      <a:pt x="6" y="57"/>
                    </a:lnTo>
                    <a:lnTo>
                      <a:pt x="0" y="31"/>
                    </a:lnTo>
                    <a:close/>
                  </a:path>
                </a:pathLst>
              </a:custGeom>
              <a:solidFill>
                <a:srgbClr val="000000"/>
              </a:solidFill>
              <a:ln w="9525">
                <a:noFill/>
                <a:round/>
                <a:headEnd/>
                <a:tailEnd/>
              </a:ln>
            </p:spPr>
            <p:txBody>
              <a:bodyPr>
                <a:prstTxWarp prst="textNoShape">
                  <a:avLst/>
                </a:prstTxWarp>
              </a:bodyPr>
              <a:lstStyle/>
              <a:p>
                <a:endParaRPr lang="en-US"/>
              </a:p>
            </p:txBody>
          </p:sp>
        </p:grpSp>
        <p:grpSp>
          <p:nvGrpSpPr>
            <p:cNvPr id="50203" name="Group 69"/>
            <p:cNvGrpSpPr>
              <a:grpSpLocks/>
            </p:cNvGrpSpPr>
            <p:nvPr/>
          </p:nvGrpSpPr>
          <p:grpSpPr bwMode="auto">
            <a:xfrm>
              <a:off x="2406152" y="5357404"/>
              <a:ext cx="46037" cy="150813"/>
              <a:chOff x="864" y="4752"/>
              <a:chExt cx="20" cy="127"/>
            </a:xfrm>
          </p:grpSpPr>
          <p:sp>
            <p:nvSpPr>
              <p:cNvPr id="50204" name="Freeform 70"/>
              <p:cNvSpPr>
                <a:spLocks/>
              </p:cNvSpPr>
              <p:nvPr/>
            </p:nvSpPr>
            <p:spPr bwMode="auto">
              <a:xfrm>
                <a:off x="867" y="4752"/>
                <a:ext cx="13" cy="27"/>
              </a:xfrm>
              <a:custGeom>
                <a:avLst/>
                <a:gdLst>
                  <a:gd name="T0" fmla="*/ 0 w 63"/>
                  <a:gd name="T1" fmla="*/ 0 h 134"/>
                  <a:gd name="T2" fmla="*/ 0 w 63"/>
                  <a:gd name="T3" fmla="*/ 0 h 134"/>
                  <a:gd name="T4" fmla="*/ 0 w 63"/>
                  <a:gd name="T5" fmla="*/ 0 h 134"/>
                  <a:gd name="T6" fmla="*/ 0 w 63"/>
                  <a:gd name="T7" fmla="*/ 0 h 134"/>
                  <a:gd name="T8" fmla="*/ 0 w 63"/>
                  <a:gd name="T9" fmla="*/ 0 h 134"/>
                  <a:gd name="T10" fmla="*/ 0 w 63"/>
                  <a:gd name="T11" fmla="*/ 0 h 134"/>
                  <a:gd name="T12" fmla="*/ 0 w 63"/>
                  <a:gd name="T13" fmla="*/ 0 h 134"/>
                  <a:gd name="T14" fmla="*/ 0 w 63"/>
                  <a:gd name="T15" fmla="*/ 0 h 134"/>
                  <a:gd name="T16" fmla="*/ 0 w 63"/>
                  <a:gd name="T17" fmla="*/ 0 h 134"/>
                  <a:gd name="T18" fmla="*/ 0 w 63"/>
                  <a:gd name="T19" fmla="*/ 0 h 134"/>
                  <a:gd name="T20" fmla="*/ 0 w 63"/>
                  <a:gd name="T21" fmla="*/ 0 h 134"/>
                  <a:gd name="T22" fmla="*/ 0 w 63"/>
                  <a:gd name="T23" fmla="*/ 0 h 134"/>
                  <a:gd name="T24" fmla="*/ 0 w 63"/>
                  <a:gd name="T25" fmla="*/ 0 h 134"/>
                  <a:gd name="T26" fmla="*/ 0 w 63"/>
                  <a:gd name="T27" fmla="*/ 0 h 134"/>
                  <a:gd name="T28" fmla="*/ 0 w 63"/>
                  <a:gd name="T29" fmla="*/ 0 h 134"/>
                  <a:gd name="T30" fmla="*/ 0 w 63"/>
                  <a:gd name="T31" fmla="*/ 0 h 134"/>
                  <a:gd name="T32" fmla="*/ 0 w 63"/>
                  <a:gd name="T33" fmla="*/ 0 h 134"/>
                  <a:gd name="T34" fmla="*/ 0 w 63"/>
                  <a:gd name="T35" fmla="*/ 0 h 134"/>
                  <a:gd name="T36" fmla="*/ 0 w 63"/>
                  <a:gd name="T37" fmla="*/ 0 h 134"/>
                  <a:gd name="T38" fmla="*/ 0 w 63"/>
                  <a:gd name="T39" fmla="*/ 0 h 134"/>
                  <a:gd name="T40" fmla="*/ 0 w 63"/>
                  <a:gd name="T41" fmla="*/ 0 h 134"/>
                  <a:gd name="T42" fmla="*/ 0 w 63"/>
                  <a:gd name="T43" fmla="*/ 0 h 13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3"/>
                  <a:gd name="T67" fmla="*/ 0 h 134"/>
                  <a:gd name="T68" fmla="*/ 63 w 63"/>
                  <a:gd name="T69" fmla="*/ 134 h 13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3" h="134">
                    <a:moveTo>
                      <a:pt x="0" y="56"/>
                    </a:moveTo>
                    <a:lnTo>
                      <a:pt x="5" y="30"/>
                    </a:lnTo>
                    <a:lnTo>
                      <a:pt x="11" y="15"/>
                    </a:lnTo>
                    <a:lnTo>
                      <a:pt x="18" y="5"/>
                    </a:lnTo>
                    <a:lnTo>
                      <a:pt x="26" y="0"/>
                    </a:lnTo>
                    <a:lnTo>
                      <a:pt x="35" y="2"/>
                    </a:lnTo>
                    <a:lnTo>
                      <a:pt x="42" y="12"/>
                    </a:lnTo>
                    <a:lnTo>
                      <a:pt x="48" y="32"/>
                    </a:lnTo>
                    <a:lnTo>
                      <a:pt x="50" y="60"/>
                    </a:lnTo>
                    <a:lnTo>
                      <a:pt x="50" y="89"/>
                    </a:lnTo>
                    <a:lnTo>
                      <a:pt x="63" y="110"/>
                    </a:lnTo>
                    <a:lnTo>
                      <a:pt x="63" y="119"/>
                    </a:lnTo>
                    <a:lnTo>
                      <a:pt x="61" y="120"/>
                    </a:lnTo>
                    <a:lnTo>
                      <a:pt x="49" y="102"/>
                    </a:lnTo>
                    <a:lnTo>
                      <a:pt x="45" y="116"/>
                    </a:lnTo>
                    <a:lnTo>
                      <a:pt x="38" y="127"/>
                    </a:lnTo>
                    <a:lnTo>
                      <a:pt x="33" y="133"/>
                    </a:lnTo>
                    <a:lnTo>
                      <a:pt x="22" y="134"/>
                    </a:lnTo>
                    <a:lnTo>
                      <a:pt x="8" y="125"/>
                    </a:lnTo>
                    <a:lnTo>
                      <a:pt x="3" y="105"/>
                    </a:lnTo>
                    <a:lnTo>
                      <a:pt x="0" y="85"/>
                    </a:lnTo>
                    <a:lnTo>
                      <a:pt x="0" y="56"/>
                    </a:lnTo>
                    <a:close/>
                  </a:path>
                </a:pathLst>
              </a:custGeom>
              <a:solidFill>
                <a:srgbClr val="000000"/>
              </a:solidFill>
              <a:ln w="9525">
                <a:noFill/>
                <a:round/>
                <a:headEnd/>
                <a:tailEnd/>
              </a:ln>
            </p:spPr>
            <p:txBody>
              <a:bodyPr>
                <a:prstTxWarp prst="textNoShape">
                  <a:avLst/>
                </a:prstTxWarp>
              </a:bodyPr>
              <a:lstStyle/>
              <a:p>
                <a:endParaRPr lang="en-US"/>
              </a:p>
            </p:txBody>
          </p:sp>
          <p:sp>
            <p:nvSpPr>
              <p:cNvPr id="50205" name="Freeform 71"/>
              <p:cNvSpPr>
                <a:spLocks/>
              </p:cNvSpPr>
              <p:nvPr/>
            </p:nvSpPr>
            <p:spPr bwMode="auto">
              <a:xfrm>
                <a:off x="866" y="4781"/>
                <a:ext cx="13" cy="44"/>
              </a:xfrm>
              <a:custGeom>
                <a:avLst/>
                <a:gdLst>
                  <a:gd name="T0" fmla="*/ 0 w 62"/>
                  <a:gd name="T1" fmla="*/ 0 h 220"/>
                  <a:gd name="T2" fmla="*/ 0 w 62"/>
                  <a:gd name="T3" fmla="*/ 0 h 220"/>
                  <a:gd name="T4" fmla="*/ 0 w 62"/>
                  <a:gd name="T5" fmla="*/ 0 h 220"/>
                  <a:gd name="T6" fmla="*/ 0 w 62"/>
                  <a:gd name="T7" fmla="*/ 0 h 220"/>
                  <a:gd name="T8" fmla="*/ 0 w 62"/>
                  <a:gd name="T9" fmla="*/ 0 h 220"/>
                  <a:gd name="T10" fmla="*/ 0 w 62"/>
                  <a:gd name="T11" fmla="*/ 0 h 220"/>
                  <a:gd name="T12" fmla="*/ 0 w 62"/>
                  <a:gd name="T13" fmla="*/ 0 h 220"/>
                  <a:gd name="T14" fmla="*/ 0 w 62"/>
                  <a:gd name="T15" fmla="*/ 0 h 220"/>
                  <a:gd name="T16" fmla="*/ 0 w 62"/>
                  <a:gd name="T17" fmla="*/ 0 h 220"/>
                  <a:gd name="T18" fmla="*/ 0 w 62"/>
                  <a:gd name="T19" fmla="*/ 0 h 220"/>
                  <a:gd name="T20" fmla="*/ 0 w 62"/>
                  <a:gd name="T21" fmla="*/ 0 h 220"/>
                  <a:gd name="T22" fmla="*/ 0 w 62"/>
                  <a:gd name="T23" fmla="*/ 0 h 220"/>
                  <a:gd name="T24" fmla="*/ 0 w 62"/>
                  <a:gd name="T25" fmla="*/ 0 h 220"/>
                  <a:gd name="T26" fmla="*/ 0 w 62"/>
                  <a:gd name="T27" fmla="*/ 0 h 220"/>
                  <a:gd name="T28" fmla="*/ 0 w 62"/>
                  <a:gd name="T29" fmla="*/ 0 h 220"/>
                  <a:gd name="T30" fmla="*/ 0 w 62"/>
                  <a:gd name="T31" fmla="*/ 0 h 220"/>
                  <a:gd name="T32" fmla="*/ 0 w 62"/>
                  <a:gd name="T33" fmla="*/ 0 h 220"/>
                  <a:gd name="T34" fmla="*/ 0 w 62"/>
                  <a:gd name="T35" fmla="*/ 0 h 220"/>
                  <a:gd name="T36" fmla="*/ 0 w 62"/>
                  <a:gd name="T37" fmla="*/ 0 h 220"/>
                  <a:gd name="T38" fmla="*/ 0 w 62"/>
                  <a:gd name="T39" fmla="*/ 0 h 220"/>
                  <a:gd name="T40" fmla="*/ 0 w 62"/>
                  <a:gd name="T41" fmla="*/ 0 h 22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2"/>
                  <a:gd name="T64" fmla="*/ 0 h 220"/>
                  <a:gd name="T65" fmla="*/ 62 w 62"/>
                  <a:gd name="T66" fmla="*/ 220 h 22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2" h="220">
                    <a:moveTo>
                      <a:pt x="9" y="13"/>
                    </a:moveTo>
                    <a:lnTo>
                      <a:pt x="16" y="4"/>
                    </a:lnTo>
                    <a:lnTo>
                      <a:pt x="25" y="1"/>
                    </a:lnTo>
                    <a:lnTo>
                      <a:pt x="33" y="0"/>
                    </a:lnTo>
                    <a:lnTo>
                      <a:pt x="45" y="2"/>
                    </a:lnTo>
                    <a:lnTo>
                      <a:pt x="58" y="13"/>
                    </a:lnTo>
                    <a:lnTo>
                      <a:pt x="62" y="35"/>
                    </a:lnTo>
                    <a:lnTo>
                      <a:pt x="62" y="67"/>
                    </a:lnTo>
                    <a:lnTo>
                      <a:pt x="62" y="98"/>
                    </a:lnTo>
                    <a:lnTo>
                      <a:pt x="55" y="145"/>
                    </a:lnTo>
                    <a:lnTo>
                      <a:pt x="51" y="183"/>
                    </a:lnTo>
                    <a:lnTo>
                      <a:pt x="45" y="207"/>
                    </a:lnTo>
                    <a:lnTo>
                      <a:pt x="33" y="220"/>
                    </a:lnTo>
                    <a:lnTo>
                      <a:pt x="16" y="218"/>
                    </a:lnTo>
                    <a:lnTo>
                      <a:pt x="8" y="198"/>
                    </a:lnTo>
                    <a:lnTo>
                      <a:pt x="3" y="169"/>
                    </a:lnTo>
                    <a:lnTo>
                      <a:pt x="0" y="136"/>
                    </a:lnTo>
                    <a:lnTo>
                      <a:pt x="0" y="89"/>
                    </a:lnTo>
                    <a:lnTo>
                      <a:pt x="2" y="55"/>
                    </a:lnTo>
                    <a:lnTo>
                      <a:pt x="5" y="24"/>
                    </a:lnTo>
                    <a:lnTo>
                      <a:pt x="9" y="13"/>
                    </a:lnTo>
                    <a:close/>
                  </a:path>
                </a:pathLst>
              </a:custGeom>
              <a:solidFill>
                <a:srgbClr val="000000"/>
              </a:solidFill>
              <a:ln w="9525">
                <a:noFill/>
                <a:round/>
                <a:headEnd/>
                <a:tailEnd/>
              </a:ln>
            </p:spPr>
            <p:txBody>
              <a:bodyPr>
                <a:prstTxWarp prst="textNoShape">
                  <a:avLst/>
                </a:prstTxWarp>
              </a:bodyPr>
              <a:lstStyle/>
              <a:p>
                <a:endParaRPr lang="en-US"/>
              </a:p>
            </p:txBody>
          </p:sp>
          <p:sp>
            <p:nvSpPr>
              <p:cNvPr id="50206" name="Freeform 72"/>
              <p:cNvSpPr>
                <a:spLocks/>
              </p:cNvSpPr>
              <p:nvPr/>
            </p:nvSpPr>
            <p:spPr bwMode="auto">
              <a:xfrm>
                <a:off x="864" y="4781"/>
                <a:ext cx="13" cy="54"/>
              </a:xfrm>
              <a:custGeom>
                <a:avLst/>
                <a:gdLst>
                  <a:gd name="T0" fmla="*/ 0 w 63"/>
                  <a:gd name="T1" fmla="*/ 0 h 271"/>
                  <a:gd name="T2" fmla="*/ 0 w 63"/>
                  <a:gd name="T3" fmla="*/ 0 h 271"/>
                  <a:gd name="T4" fmla="*/ 0 w 63"/>
                  <a:gd name="T5" fmla="*/ 0 h 271"/>
                  <a:gd name="T6" fmla="*/ 0 w 63"/>
                  <a:gd name="T7" fmla="*/ 0 h 271"/>
                  <a:gd name="T8" fmla="*/ 0 w 63"/>
                  <a:gd name="T9" fmla="*/ 0 h 271"/>
                  <a:gd name="T10" fmla="*/ 0 w 63"/>
                  <a:gd name="T11" fmla="*/ 0 h 271"/>
                  <a:gd name="T12" fmla="*/ 0 w 63"/>
                  <a:gd name="T13" fmla="*/ 0 h 271"/>
                  <a:gd name="T14" fmla="*/ 0 w 63"/>
                  <a:gd name="T15" fmla="*/ 0 h 271"/>
                  <a:gd name="T16" fmla="*/ 0 w 63"/>
                  <a:gd name="T17" fmla="*/ 0 h 271"/>
                  <a:gd name="T18" fmla="*/ 0 w 63"/>
                  <a:gd name="T19" fmla="*/ 0 h 271"/>
                  <a:gd name="T20" fmla="*/ 0 w 63"/>
                  <a:gd name="T21" fmla="*/ 0 h 271"/>
                  <a:gd name="T22" fmla="*/ 0 w 63"/>
                  <a:gd name="T23" fmla="*/ 0 h 271"/>
                  <a:gd name="T24" fmla="*/ 0 w 63"/>
                  <a:gd name="T25" fmla="*/ 0 h 271"/>
                  <a:gd name="T26" fmla="*/ 0 w 63"/>
                  <a:gd name="T27" fmla="*/ 0 h 271"/>
                  <a:gd name="T28" fmla="*/ 0 w 63"/>
                  <a:gd name="T29" fmla="*/ 0 h 271"/>
                  <a:gd name="T30" fmla="*/ 0 w 63"/>
                  <a:gd name="T31" fmla="*/ 0 h 271"/>
                  <a:gd name="T32" fmla="*/ 0 w 63"/>
                  <a:gd name="T33" fmla="*/ 0 h 271"/>
                  <a:gd name="T34" fmla="*/ 0 w 63"/>
                  <a:gd name="T35" fmla="*/ 0 h 271"/>
                  <a:gd name="T36" fmla="*/ 0 w 63"/>
                  <a:gd name="T37" fmla="*/ 0 h 271"/>
                  <a:gd name="T38" fmla="*/ 0 w 63"/>
                  <a:gd name="T39" fmla="*/ 0 h 271"/>
                  <a:gd name="T40" fmla="*/ 0 w 63"/>
                  <a:gd name="T41" fmla="*/ 0 h 271"/>
                  <a:gd name="T42" fmla="*/ 0 w 63"/>
                  <a:gd name="T43" fmla="*/ 0 h 271"/>
                  <a:gd name="T44" fmla="*/ 0 w 63"/>
                  <a:gd name="T45" fmla="*/ 0 h 271"/>
                  <a:gd name="T46" fmla="*/ 0 w 63"/>
                  <a:gd name="T47" fmla="*/ 0 h 271"/>
                  <a:gd name="T48" fmla="*/ 0 w 63"/>
                  <a:gd name="T49" fmla="*/ 0 h 27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3"/>
                  <a:gd name="T76" fmla="*/ 0 h 271"/>
                  <a:gd name="T77" fmla="*/ 63 w 63"/>
                  <a:gd name="T78" fmla="*/ 271 h 27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3" h="271">
                    <a:moveTo>
                      <a:pt x="43" y="1"/>
                    </a:moveTo>
                    <a:lnTo>
                      <a:pt x="58" y="0"/>
                    </a:lnTo>
                    <a:lnTo>
                      <a:pt x="63" y="11"/>
                    </a:lnTo>
                    <a:lnTo>
                      <a:pt x="54" y="26"/>
                    </a:lnTo>
                    <a:lnTo>
                      <a:pt x="44" y="35"/>
                    </a:lnTo>
                    <a:lnTo>
                      <a:pt x="34" y="55"/>
                    </a:lnTo>
                    <a:lnTo>
                      <a:pt x="23" y="83"/>
                    </a:lnTo>
                    <a:lnTo>
                      <a:pt x="19" y="109"/>
                    </a:lnTo>
                    <a:lnTo>
                      <a:pt x="15" y="151"/>
                    </a:lnTo>
                    <a:lnTo>
                      <a:pt x="19" y="192"/>
                    </a:lnTo>
                    <a:lnTo>
                      <a:pt x="23" y="211"/>
                    </a:lnTo>
                    <a:lnTo>
                      <a:pt x="20" y="232"/>
                    </a:lnTo>
                    <a:lnTo>
                      <a:pt x="15" y="247"/>
                    </a:lnTo>
                    <a:lnTo>
                      <a:pt x="17" y="271"/>
                    </a:lnTo>
                    <a:lnTo>
                      <a:pt x="9" y="270"/>
                    </a:lnTo>
                    <a:lnTo>
                      <a:pt x="2" y="249"/>
                    </a:lnTo>
                    <a:lnTo>
                      <a:pt x="0" y="232"/>
                    </a:lnTo>
                    <a:lnTo>
                      <a:pt x="8" y="207"/>
                    </a:lnTo>
                    <a:lnTo>
                      <a:pt x="6" y="185"/>
                    </a:lnTo>
                    <a:lnTo>
                      <a:pt x="2" y="149"/>
                    </a:lnTo>
                    <a:lnTo>
                      <a:pt x="2" y="106"/>
                    </a:lnTo>
                    <a:lnTo>
                      <a:pt x="8" y="61"/>
                    </a:lnTo>
                    <a:lnTo>
                      <a:pt x="19" y="26"/>
                    </a:lnTo>
                    <a:lnTo>
                      <a:pt x="29" y="9"/>
                    </a:lnTo>
                    <a:lnTo>
                      <a:pt x="43" y="1"/>
                    </a:lnTo>
                    <a:close/>
                  </a:path>
                </a:pathLst>
              </a:custGeom>
              <a:solidFill>
                <a:srgbClr val="000000"/>
              </a:solidFill>
              <a:ln w="9525">
                <a:noFill/>
                <a:round/>
                <a:headEnd/>
                <a:tailEnd/>
              </a:ln>
            </p:spPr>
            <p:txBody>
              <a:bodyPr>
                <a:prstTxWarp prst="textNoShape">
                  <a:avLst/>
                </a:prstTxWarp>
              </a:bodyPr>
              <a:lstStyle/>
              <a:p>
                <a:endParaRPr lang="en-US"/>
              </a:p>
            </p:txBody>
          </p:sp>
          <p:sp>
            <p:nvSpPr>
              <p:cNvPr id="50207" name="Freeform 73"/>
              <p:cNvSpPr>
                <a:spLocks/>
              </p:cNvSpPr>
              <p:nvPr/>
            </p:nvSpPr>
            <p:spPr bwMode="auto">
              <a:xfrm>
                <a:off x="872" y="4783"/>
                <a:ext cx="12" cy="51"/>
              </a:xfrm>
              <a:custGeom>
                <a:avLst/>
                <a:gdLst>
                  <a:gd name="T0" fmla="*/ 0 w 61"/>
                  <a:gd name="T1" fmla="*/ 0 h 255"/>
                  <a:gd name="T2" fmla="*/ 0 w 61"/>
                  <a:gd name="T3" fmla="*/ 0 h 255"/>
                  <a:gd name="T4" fmla="*/ 0 w 61"/>
                  <a:gd name="T5" fmla="*/ 0 h 255"/>
                  <a:gd name="T6" fmla="*/ 0 w 61"/>
                  <a:gd name="T7" fmla="*/ 0 h 255"/>
                  <a:gd name="T8" fmla="*/ 0 w 61"/>
                  <a:gd name="T9" fmla="*/ 0 h 255"/>
                  <a:gd name="T10" fmla="*/ 0 w 61"/>
                  <a:gd name="T11" fmla="*/ 0 h 255"/>
                  <a:gd name="T12" fmla="*/ 0 w 61"/>
                  <a:gd name="T13" fmla="*/ 0 h 255"/>
                  <a:gd name="T14" fmla="*/ 0 w 61"/>
                  <a:gd name="T15" fmla="*/ 0 h 255"/>
                  <a:gd name="T16" fmla="*/ 0 w 61"/>
                  <a:gd name="T17" fmla="*/ 0 h 255"/>
                  <a:gd name="T18" fmla="*/ 0 w 61"/>
                  <a:gd name="T19" fmla="*/ 0 h 255"/>
                  <a:gd name="T20" fmla="*/ 0 w 61"/>
                  <a:gd name="T21" fmla="*/ 0 h 255"/>
                  <a:gd name="T22" fmla="*/ 0 w 61"/>
                  <a:gd name="T23" fmla="*/ 0 h 255"/>
                  <a:gd name="T24" fmla="*/ 0 w 61"/>
                  <a:gd name="T25" fmla="*/ 0 h 255"/>
                  <a:gd name="T26" fmla="*/ 0 w 61"/>
                  <a:gd name="T27" fmla="*/ 0 h 255"/>
                  <a:gd name="T28" fmla="*/ 0 w 61"/>
                  <a:gd name="T29" fmla="*/ 0 h 255"/>
                  <a:gd name="T30" fmla="*/ 0 w 61"/>
                  <a:gd name="T31" fmla="*/ 0 h 255"/>
                  <a:gd name="T32" fmla="*/ 0 w 61"/>
                  <a:gd name="T33" fmla="*/ 0 h 255"/>
                  <a:gd name="T34" fmla="*/ 0 w 61"/>
                  <a:gd name="T35" fmla="*/ 0 h 255"/>
                  <a:gd name="T36" fmla="*/ 0 w 61"/>
                  <a:gd name="T37" fmla="*/ 0 h 25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1"/>
                  <a:gd name="T58" fmla="*/ 0 h 255"/>
                  <a:gd name="T59" fmla="*/ 61 w 61"/>
                  <a:gd name="T60" fmla="*/ 255 h 25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1" h="255">
                    <a:moveTo>
                      <a:pt x="1" y="1"/>
                    </a:moveTo>
                    <a:lnTo>
                      <a:pt x="25" y="0"/>
                    </a:lnTo>
                    <a:lnTo>
                      <a:pt x="42" y="19"/>
                    </a:lnTo>
                    <a:lnTo>
                      <a:pt x="61" y="75"/>
                    </a:lnTo>
                    <a:lnTo>
                      <a:pt x="61" y="139"/>
                    </a:lnTo>
                    <a:lnTo>
                      <a:pt x="52" y="193"/>
                    </a:lnTo>
                    <a:lnTo>
                      <a:pt x="61" y="212"/>
                    </a:lnTo>
                    <a:lnTo>
                      <a:pt x="61" y="237"/>
                    </a:lnTo>
                    <a:lnTo>
                      <a:pt x="52" y="255"/>
                    </a:lnTo>
                    <a:lnTo>
                      <a:pt x="40" y="239"/>
                    </a:lnTo>
                    <a:lnTo>
                      <a:pt x="34" y="214"/>
                    </a:lnTo>
                    <a:lnTo>
                      <a:pt x="20" y="196"/>
                    </a:lnTo>
                    <a:lnTo>
                      <a:pt x="36" y="179"/>
                    </a:lnTo>
                    <a:lnTo>
                      <a:pt x="45" y="139"/>
                    </a:lnTo>
                    <a:lnTo>
                      <a:pt x="45" y="102"/>
                    </a:lnTo>
                    <a:lnTo>
                      <a:pt x="36" y="63"/>
                    </a:lnTo>
                    <a:lnTo>
                      <a:pt x="18" y="36"/>
                    </a:lnTo>
                    <a:lnTo>
                      <a:pt x="0" y="23"/>
                    </a:lnTo>
                    <a:lnTo>
                      <a:pt x="1" y="1"/>
                    </a:lnTo>
                    <a:close/>
                  </a:path>
                </a:pathLst>
              </a:custGeom>
              <a:solidFill>
                <a:srgbClr val="000000"/>
              </a:solidFill>
              <a:ln w="9525">
                <a:noFill/>
                <a:round/>
                <a:headEnd/>
                <a:tailEnd/>
              </a:ln>
            </p:spPr>
            <p:txBody>
              <a:bodyPr>
                <a:prstTxWarp prst="textNoShape">
                  <a:avLst/>
                </a:prstTxWarp>
              </a:bodyPr>
              <a:lstStyle/>
              <a:p>
                <a:endParaRPr lang="en-US"/>
              </a:p>
            </p:txBody>
          </p:sp>
          <p:sp>
            <p:nvSpPr>
              <p:cNvPr id="50208" name="Freeform 74"/>
              <p:cNvSpPr>
                <a:spLocks/>
              </p:cNvSpPr>
              <p:nvPr/>
            </p:nvSpPr>
            <p:spPr bwMode="auto">
              <a:xfrm>
                <a:off x="866" y="4816"/>
                <a:ext cx="13" cy="63"/>
              </a:xfrm>
              <a:custGeom>
                <a:avLst/>
                <a:gdLst>
                  <a:gd name="T0" fmla="*/ 0 w 62"/>
                  <a:gd name="T1" fmla="*/ 0 h 311"/>
                  <a:gd name="T2" fmla="*/ 0 w 62"/>
                  <a:gd name="T3" fmla="*/ 0 h 311"/>
                  <a:gd name="T4" fmla="*/ 0 w 62"/>
                  <a:gd name="T5" fmla="*/ 0 h 311"/>
                  <a:gd name="T6" fmla="*/ 0 w 62"/>
                  <a:gd name="T7" fmla="*/ 0 h 311"/>
                  <a:gd name="T8" fmla="*/ 0 w 62"/>
                  <a:gd name="T9" fmla="*/ 0 h 311"/>
                  <a:gd name="T10" fmla="*/ 0 w 62"/>
                  <a:gd name="T11" fmla="*/ 0 h 311"/>
                  <a:gd name="T12" fmla="*/ 0 w 62"/>
                  <a:gd name="T13" fmla="*/ 0 h 311"/>
                  <a:gd name="T14" fmla="*/ 0 w 62"/>
                  <a:gd name="T15" fmla="*/ 0 h 311"/>
                  <a:gd name="T16" fmla="*/ 0 w 62"/>
                  <a:gd name="T17" fmla="*/ 0 h 311"/>
                  <a:gd name="T18" fmla="*/ 0 w 62"/>
                  <a:gd name="T19" fmla="*/ 0 h 311"/>
                  <a:gd name="T20" fmla="*/ 0 w 62"/>
                  <a:gd name="T21" fmla="*/ 0 h 311"/>
                  <a:gd name="T22" fmla="*/ 0 w 62"/>
                  <a:gd name="T23" fmla="*/ 0 h 311"/>
                  <a:gd name="T24" fmla="*/ 0 w 62"/>
                  <a:gd name="T25" fmla="*/ 0 h 311"/>
                  <a:gd name="T26" fmla="*/ 0 w 62"/>
                  <a:gd name="T27" fmla="*/ 0 h 311"/>
                  <a:gd name="T28" fmla="*/ 0 w 62"/>
                  <a:gd name="T29" fmla="*/ 0 h 311"/>
                  <a:gd name="T30" fmla="*/ 0 w 62"/>
                  <a:gd name="T31" fmla="*/ 0 h 311"/>
                  <a:gd name="T32" fmla="*/ 0 w 62"/>
                  <a:gd name="T33" fmla="*/ 0 h 311"/>
                  <a:gd name="T34" fmla="*/ 0 w 62"/>
                  <a:gd name="T35" fmla="*/ 0 h 311"/>
                  <a:gd name="T36" fmla="*/ 0 w 62"/>
                  <a:gd name="T37" fmla="*/ 0 h 311"/>
                  <a:gd name="T38" fmla="*/ 0 w 62"/>
                  <a:gd name="T39" fmla="*/ 0 h 311"/>
                  <a:gd name="T40" fmla="*/ 0 w 62"/>
                  <a:gd name="T41" fmla="*/ 0 h 311"/>
                  <a:gd name="T42" fmla="*/ 0 w 62"/>
                  <a:gd name="T43" fmla="*/ 0 h 311"/>
                  <a:gd name="T44" fmla="*/ 0 w 62"/>
                  <a:gd name="T45" fmla="*/ 0 h 311"/>
                  <a:gd name="T46" fmla="*/ 0 w 62"/>
                  <a:gd name="T47" fmla="*/ 0 h 311"/>
                  <a:gd name="T48" fmla="*/ 0 w 62"/>
                  <a:gd name="T49" fmla="*/ 0 h 311"/>
                  <a:gd name="T50" fmla="*/ 0 w 62"/>
                  <a:gd name="T51" fmla="*/ 0 h 311"/>
                  <a:gd name="T52" fmla="*/ 0 w 62"/>
                  <a:gd name="T53" fmla="*/ 0 h 311"/>
                  <a:gd name="T54" fmla="*/ 0 w 62"/>
                  <a:gd name="T55" fmla="*/ 0 h 311"/>
                  <a:gd name="T56" fmla="*/ 0 w 62"/>
                  <a:gd name="T57" fmla="*/ 0 h 311"/>
                  <a:gd name="T58" fmla="*/ 0 w 62"/>
                  <a:gd name="T59" fmla="*/ 0 h 311"/>
                  <a:gd name="T60" fmla="*/ 0 w 62"/>
                  <a:gd name="T61" fmla="*/ 0 h 311"/>
                  <a:gd name="T62" fmla="*/ 0 w 62"/>
                  <a:gd name="T63" fmla="*/ 0 h 31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62"/>
                  <a:gd name="T97" fmla="*/ 0 h 311"/>
                  <a:gd name="T98" fmla="*/ 62 w 62"/>
                  <a:gd name="T99" fmla="*/ 311 h 31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62" h="311">
                    <a:moveTo>
                      <a:pt x="5" y="0"/>
                    </a:moveTo>
                    <a:lnTo>
                      <a:pt x="14" y="13"/>
                    </a:lnTo>
                    <a:lnTo>
                      <a:pt x="16" y="25"/>
                    </a:lnTo>
                    <a:lnTo>
                      <a:pt x="19" y="71"/>
                    </a:lnTo>
                    <a:lnTo>
                      <a:pt x="20" y="101"/>
                    </a:lnTo>
                    <a:lnTo>
                      <a:pt x="20" y="153"/>
                    </a:lnTo>
                    <a:lnTo>
                      <a:pt x="19" y="202"/>
                    </a:lnTo>
                    <a:lnTo>
                      <a:pt x="17" y="241"/>
                    </a:lnTo>
                    <a:lnTo>
                      <a:pt x="15" y="253"/>
                    </a:lnTo>
                    <a:lnTo>
                      <a:pt x="30" y="259"/>
                    </a:lnTo>
                    <a:lnTo>
                      <a:pt x="42" y="267"/>
                    </a:lnTo>
                    <a:lnTo>
                      <a:pt x="60" y="283"/>
                    </a:lnTo>
                    <a:lnTo>
                      <a:pt x="62" y="289"/>
                    </a:lnTo>
                    <a:lnTo>
                      <a:pt x="61" y="301"/>
                    </a:lnTo>
                    <a:lnTo>
                      <a:pt x="52" y="311"/>
                    </a:lnTo>
                    <a:lnTo>
                      <a:pt x="48" y="305"/>
                    </a:lnTo>
                    <a:lnTo>
                      <a:pt x="46" y="292"/>
                    </a:lnTo>
                    <a:lnTo>
                      <a:pt x="38" y="282"/>
                    </a:lnTo>
                    <a:lnTo>
                      <a:pt x="23" y="270"/>
                    </a:lnTo>
                    <a:lnTo>
                      <a:pt x="14" y="267"/>
                    </a:lnTo>
                    <a:lnTo>
                      <a:pt x="3" y="267"/>
                    </a:lnTo>
                    <a:lnTo>
                      <a:pt x="3" y="256"/>
                    </a:lnTo>
                    <a:lnTo>
                      <a:pt x="8" y="246"/>
                    </a:lnTo>
                    <a:lnTo>
                      <a:pt x="14" y="211"/>
                    </a:lnTo>
                    <a:lnTo>
                      <a:pt x="15" y="175"/>
                    </a:lnTo>
                    <a:lnTo>
                      <a:pt x="14" y="143"/>
                    </a:lnTo>
                    <a:lnTo>
                      <a:pt x="14" y="101"/>
                    </a:lnTo>
                    <a:lnTo>
                      <a:pt x="10" y="66"/>
                    </a:lnTo>
                    <a:lnTo>
                      <a:pt x="4" y="39"/>
                    </a:lnTo>
                    <a:lnTo>
                      <a:pt x="0" y="16"/>
                    </a:lnTo>
                    <a:lnTo>
                      <a:pt x="1" y="8"/>
                    </a:lnTo>
                    <a:lnTo>
                      <a:pt x="5" y="0"/>
                    </a:lnTo>
                    <a:close/>
                  </a:path>
                </a:pathLst>
              </a:custGeom>
              <a:solidFill>
                <a:srgbClr val="000000"/>
              </a:solidFill>
              <a:ln w="9525">
                <a:noFill/>
                <a:round/>
                <a:headEnd/>
                <a:tailEnd/>
              </a:ln>
            </p:spPr>
            <p:txBody>
              <a:bodyPr>
                <a:prstTxWarp prst="textNoShape">
                  <a:avLst/>
                </a:prstTxWarp>
              </a:bodyPr>
              <a:lstStyle/>
              <a:p>
                <a:endParaRPr lang="en-US"/>
              </a:p>
            </p:txBody>
          </p:sp>
          <p:sp>
            <p:nvSpPr>
              <p:cNvPr id="50209" name="Freeform 75"/>
              <p:cNvSpPr>
                <a:spLocks/>
              </p:cNvSpPr>
              <p:nvPr/>
            </p:nvSpPr>
            <p:spPr bwMode="auto">
              <a:xfrm>
                <a:off x="870" y="4816"/>
                <a:ext cx="13" cy="56"/>
              </a:xfrm>
              <a:custGeom>
                <a:avLst/>
                <a:gdLst>
                  <a:gd name="T0" fmla="*/ 0 w 62"/>
                  <a:gd name="T1" fmla="*/ 0 h 279"/>
                  <a:gd name="T2" fmla="*/ 0 w 62"/>
                  <a:gd name="T3" fmla="*/ 0 h 279"/>
                  <a:gd name="T4" fmla="*/ 0 w 62"/>
                  <a:gd name="T5" fmla="*/ 0 h 279"/>
                  <a:gd name="T6" fmla="*/ 0 w 62"/>
                  <a:gd name="T7" fmla="*/ 0 h 279"/>
                  <a:gd name="T8" fmla="*/ 0 w 62"/>
                  <a:gd name="T9" fmla="*/ 0 h 279"/>
                  <a:gd name="T10" fmla="*/ 0 w 62"/>
                  <a:gd name="T11" fmla="*/ 0 h 279"/>
                  <a:gd name="T12" fmla="*/ 0 w 62"/>
                  <a:gd name="T13" fmla="*/ 0 h 279"/>
                  <a:gd name="T14" fmla="*/ 0 w 62"/>
                  <a:gd name="T15" fmla="*/ 0 h 279"/>
                  <a:gd name="T16" fmla="*/ 0 w 62"/>
                  <a:gd name="T17" fmla="*/ 0 h 279"/>
                  <a:gd name="T18" fmla="*/ 0 w 62"/>
                  <a:gd name="T19" fmla="*/ 0 h 279"/>
                  <a:gd name="T20" fmla="*/ 0 w 62"/>
                  <a:gd name="T21" fmla="*/ 0 h 279"/>
                  <a:gd name="T22" fmla="*/ 0 w 62"/>
                  <a:gd name="T23" fmla="*/ 0 h 279"/>
                  <a:gd name="T24" fmla="*/ 0 w 62"/>
                  <a:gd name="T25" fmla="*/ 0 h 279"/>
                  <a:gd name="T26" fmla="*/ 0 w 62"/>
                  <a:gd name="T27" fmla="*/ 0 h 279"/>
                  <a:gd name="T28" fmla="*/ 0 w 62"/>
                  <a:gd name="T29" fmla="*/ 0 h 279"/>
                  <a:gd name="T30" fmla="*/ 0 w 62"/>
                  <a:gd name="T31" fmla="*/ 0 h 279"/>
                  <a:gd name="T32" fmla="*/ 0 w 62"/>
                  <a:gd name="T33" fmla="*/ 0 h 279"/>
                  <a:gd name="T34" fmla="*/ 0 w 62"/>
                  <a:gd name="T35" fmla="*/ 0 h 279"/>
                  <a:gd name="T36" fmla="*/ 0 w 62"/>
                  <a:gd name="T37" fmla="*/ 0 h 279"/>
                  <a:gd name="T38" fmla="*/ 0 w 62"/>
                  <a:gd name="T39" fmla="*/ 0 h 279"/>
                  <a:gd name="T40" fmla="*/ 0 w 62"/>
                  <a:gd name="T41" fmla="*/ 0 h 279"/>
                  <a:gd name="T42" fmla="*/ 0 w 62"/>
                  <a:gd name="T43" fmla="*/ 0 h 279"/>
                  <a:gd name="T44" fmla="*/ 0 w 62"/>
                  <a:gd name="T45" fmla="*/ 0 h 279"/>
                  <a:gd name="T46" fmla="*/ 0 w 62"/>
                  <a:gd name="T47" fmla="*/ 0 h 279"/>
                  <a:gd name="T48" fmla="*/ 0 w 62"/>
                  <a:gd name="T49" fmla="*/ 0 h 279"/>
                  <a:gd name="T50" fmla="*/ 0 w 62"/>
                  <a:gd name="T51" fmla="*/ 0 h 279"/>
                  <a:gd name="T52" fmla="*/ 0 w 62"/>
                  <a:gd name="T53" fmla="*/ 0 h 279"/>
                  <a:gd name="T54" fmla="*/ 0 w 62"/>
                  <a:gd name="T55" fmla="*/ 0 h 279"/>
                  <a:gd name="T56" fmla="*/ 0 w 62"/>
                  <a:gd name="T57" fmla="*/ 0 h 279"/>
                  <a:gd name="T58" fmla="*/ 0 w 62"/>
                  <a:gd name="T59" fmla="*/ 0 h 279"/>
                  <a:gd name="T60" fmla="*/ 0 w 62"/>
                  <a:gd name="T61" fmla="*/ 0 h 279"/>
                  <a:gd name="T62" fmla="*/ 0 w 62"/>
                  <a:gd name="T63" fmla="*/ 0 h 279"/>
                  <a:gd name="T64" fmla="*/ 0 w 62"/>
                  <a:gd name="T65" fmla="*/ 0 h 279"/>
                  <a:gd name="T66" fmla="*/ 0 w 62"/>
                  <a:gd name="T67" fmla="*/ 0 h 279"/>
                  <a:gd name="T68" fmla="*/ 0 w 62"/>
                  <a:gd name="T69" fmla="*/ 0 h 27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2"/>
                  <a:gd name="T106" fmla="*/ 0 h 279"/>
                  <a:gd name="T107" fmla="*/ 62 w 62"/>
                  <a:gd name="T108" fmla="*/ 279 h 27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2" h="279">
                    <a:moveTo>
                      <a:pt x="0" y="22"/>
                    </a:moveTo>
                    <a:lnTo>
                      <a:pt x="0" y="4"/>
                    </a:lnTo>
                    <a:lnTo>
                      <a:pt x="6" y="0"/>
                    </a:lnTo>
                    <a:lnTo>
                      <a:pt x="17" y="0"/>
                    </a:lnTo>
                    <a:lnTo>
                      <a:pt x="24" y="10"/>
                    </a:lnTo>
                    <a:lnTo>
                      <a:pt x="25" y="20"/>
                    </a:lnTo>
                    <a:lnTo>
                      <a:pt x="24" y="39"/>
                    </a:lnTo>
                    <a:lnTo>
                      <a:pt x="19" y="65"/>
                    </a:lnTo>
                    <a:lnTo>
                      <a:pt x="17" y="104"/>
                    </a:lnTo>
                    <a:lnTo>
                      <a:pt x="16" y="130"/>
                    </a:lnTo>
                    <a:lnTo>
                      <a:pt x="16" y="134"/>
                    </a:lnTo>
                    <a:lnTo>
                      <a:pt x="17" y="169"/>
                    </a:lnTo>
                    <a:lnTo>
                      <a:pt x="20" y="190"/>
                    </a:lnTo>
                    <a:lnTo>
                      <a:pt x="24" y="206"/>
                    </a:lnTo>
                    <a:lnTo>
                      <a:pt x="22" y="213"/>
                    </a:lnTo>
                    <a:lnTo>
                      <a:pt x="32" y="232"/>
                    </a:lnTo>
                    <a:lnTo>
                      <a:pt x="42" y="243"/>
                    </a:lnTo>
                    <a:lnTo>
                      <a:pt x="53" y="255"/>
                    </a:lnTo>
                    <a:lnTo>
                      <a:pt x="62" y="260"/>
                    </a:lnTo>
                    <a:lnTo>
                      <a:pt x="62" y="269"/>
                    </a:lnTo>
                    <a:lnTo>
                      <a:pt x="57" y="277"/>
                    </a:lnTo>
                    <a:lnTo>
                      <a:pt x="45" y="279"/>
                    </a:lnTo>
                    <a:lnTo>
                      <a:pt x="36" y="274"/>
                    </a:lnTo>
                    <a:lnTo>
                      <a:pt x="36" y="268"/>
                    </a:lnTo>
                    <a:lnTo>
                      <a:pt x="29" y="243"/>
                    </a:lnTo>
                    <a:lnTo>
                      <a:pt x="17" y="231"/>
                    </a:lnTo>
                    <a:lnTo>
                      <a:pt x="9" y="218"/>
                    </a:lnTo>
                    <a:lnTo>
                      <a:pt x="3" y="211"/>
                    </a:lnTo>
                    <a:lnTo>
                      <a:pt x="4" y="203"/>
                    </a:lnTo>
                    <a:lnTo>
                      <a:pt x="9" y="180"/>
                    </a:lnTo>
                    <a:lnTo>
                      <a:pt x="9" y="137"/>
                    </a:lnTo>
                    <a:lnTo>
                      <a:pt x="6" y="105"/>
                    </a:lnTo>
                    <a:lnTo>
                      <a:pt x="6" y="75"/>
                    </a:lnTo>
                    <a:lnTo>
                      <a:pt x="6" y="42"/>
                    </a:lnTo>
                    <a:lnTo>
                      <a:pt x="0" y="22"/>
                    </a:lnTo>
                    <a:close/>
                  </a:path>
                </a:pathLst>
              </a:custGeom>
              <a:solidFill>
                <a:srgbClr val="000000"/>
              </a:solidFill>
              <a:ln w="9525">
                <a:noFill/>
                <a:round/>
                <a:headEnd/>
                <a:tailEnd/>
              </a:ln>
            </p:spPr>
            <p:txBody>
              <a:bodyPr>
                <a:prstTxWarp prst="textNoShape">
                  <a:avLst/>
                </a:prstTxWarp>
              </a:bodyPr>
              <a:lstStyle/>
              <a:p>
                <a:endParaRPr lang="en-US"/>
              </a:p>
            </p:txBody>
          </p:sp>
        </p:grpSp>
      </p:grpSp>
      <p:sp>
        <p:nvSpPr>
          <p:cNvPr id="50194" name="Espace réservé du numéro de diapositive 28"/>
          <p:cNvSpPr>
            <a:spLocks noGrp="1"/>
          </p:cNvSpPr>
          <p:nvPr>
            <p:ph type="sldNum" sz="quarter" idx="12"/>
          </p:nvPr>
        </p:nvSpPr>
        <p:spPr>
          <a:xfrm>
            <a:off x="8534400" y="6248400"/>
            <a:ext cx="381000" cy="476250"/>
          </a:xfrm>
          <a:noFill/>
        </p:spPr>
        <p:txBody>
          <a:bodyPr/>
          <a:lstStyle/>
          <a:p>
            <a:fld id="{8462CCAB-96CF-B446-914B-44715772AE80}" type="slidenum">
              <a:rPr lang="en-US"/>
              <a:pPr/>
              <a:t>52</a:t>
            </a:fld>
            <a:endParaRPr lang="en-US"/>
          </a:p>
        </p:txBody>
      </p:sp>
    </p:spTree>
    <p:extLst>
      <p:ext uri="{BB962C8B-B14F-4D97-AF65-F5344CB8AC3E}">
        <p14:creationId xmlns:p14="http://schemas.microsoft.com/office/powerpoint/2010/main" val="193190890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3079"/>
                                        </p:tgtEl>
                                        <p:attrNameLst>
                                          <p:attrName>style.visibility</p:attrName>
                                        </p:attrNameLst>
                                      </p:cBhvr>
                                      <p:to>
                                        <p:strVal val="visible"/>
                                      </p:to>
                                    </p:set>
                                    <p:anim calcmode="lin" valueType="num">
                                      <p:cBhvr>
                                        <p:cTn id="7" dur="500" fill="hold"/>
                                        <p:tgtEl>
                                          <p:spTgt spid="3079"/>
                                        </p:tgtEl>
                                        <p:attrNameLst>
                                          <p:attrName>ppt_w</p:attrName>
                                        </p:attrNameLst>
                                      </p:cBhvr>
                                      <p:tavLst>
                                        <p:tav tm="0">
                                          <p:val>
                                            <p:fltVal val="0"/>
                                          </p:val>
                                        </p:tav>
                                        <p:tav tm="100000">
                                          <p:val>
                                            <p:strVal val="#ppt_w"/>
                                          </p:val>
                                        </p:tav>
                                      </p:tavLst>
                                    </p:anim>
                                    <p:anim calcmode="lin" valueType="num">
                                      <p:cBhvr>
                                        <p:cTn id="8" dur="500" fill="hold"/>
                                        <p:tgtEl>
                                          <p:spTgt spid="3079"/>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3080"/>
                                        </p:tgtEl>
                                        <p:attrNameLst>
                                          <p:attrName>style.visibility</p:attrName>
                                        </p:attrNameLst>
                                      </p:cBhvr>
                                      <p:to>
                                        <p:strVal val="visible"/>
                                      </p:to>
                                    </p:set>
                                    <p:animEffect transition="in" filter="wipe(left)">
                                      <p:cBhvr>
                                        <p:cTn id="12" dur="1000"/>
                                        <p:tgtEl>
                                          <p:spTgt spid="308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1000"/>
                                        <p:tgtEl>
                                          <p:spTgt spid="2"/>
                                        </p:tgtEl>
                                      </p:cBhvr>
                                    </p:animEffect>
                                  </p:childTnLst>
                                </p:cTn>
                              </p:par>
                            </p:childTnLst>
                          </p:cTn>
                        </p:par>
                        <p:par>
                          <p:cTn id="18" fill="hold" nodeType="afterGroup">
                            <p:stCondLst>
                              <p:cond delay="1000"/>
                            </p:stCondLst>
                            <p:childTnLst>
                              <p:par>
                                <p:cTn id="19" presetID="22" presetClass="entr" presetSubtype="1"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up)">
                                      <p:cBhvr>
                                        <p:cTn id="21" dur="1000"/>
                                        <p:tgtEl>
                                          <p:spTgt spid="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4"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down)">
                                      <p:cBhvr>
                                        <p:cTn id="26" dur="1000"/>
                                        <p:tgtEl>
                                          <p:spTgt spid="3"/>
                                        </p:tgtEl>
                                      </p:cBhvr>
                                    </p:animEffect>
                                  </p:childTnLst>
                                </p:cTn>
                              </p:par>
                            </p:childTnLst>
                          </p:cTn>
                        </p:par>
                        <p:par>
                          <p:cTn id="27" fill="hold" nodeType="afterGroup">
                            <p:stCondLst>
                              <p:cond delay="1000"/>
                            </p:stCondLst>
                            <p:childTnLst>
                              <p:par>
                                <p:cTn id="28" presetID="22" presetClass="entr" presetSubtype="4" fill="hold" nodeType="after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wipe(down)">
                                      <p:cBhvr>
                                        <p:cTn id="30" dur="1000"/>
                                        <p:tgtEl>
                                          <p:spTgt spid="4"/>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wipe(left)">
                                      <p:cBhvr>
                                        <p:cTn id="35" dur="1000"/>
                                        <p:tgtEl>
                                          <p:spTgt spid="7"/>
                                        </p:tgtEl>
                                      </p:cBhvr>
                                    </p:animEffect>
                                  </p:childTnLst>
                                </p:cTn>
                              </p:par>
                            </p:childTnLst>
                          </p:cTn>
                        </p:par>
                        <p:par>
                          <p:cTn id="36" fill="hold" nodeType="afterGroup">
                            <p:stCondLst>
                              <p:cond delay="1000"/>
                            </p:stCondLst>
                            <p:childTnLst>
                              <p:par>
                                <p:cTn id="37" presetID="22" presetClass="entr" presetSubtype="8" fill="hold" nodeType="after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wipe(left)">
                                      <p:cBhvr>
                                        <p:cTn id="39" dur="1000"/>
                                        <p:tgtEl>
                                          <p:spTgt spid="6"/>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1" fill="hold" nodeType="click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wipe(up)">
                                      <p:cBhvr>
                                        <p:cTn id="44" dur="1000"/>
                                        <p:tgtEl>
                                          <p:spTgt spid="10"/>
                                        </p:tgtEl>
                                      </p:cBhvr>
                                    </p:animEffect>
                                  </p:childTnLst>
                                </p:cTn>
                              </p:par>
                            </p:childTnLst>
                          </p:cTn>
                        </p:par>
                        <p:par>
                          <p:cTn id="45" fill="hold" nodeType="afterGroup">
                            <p:stCondLst>
                              <p:cond delay="1000"/>
                            </p:stCondLst>
                            <p:childTnLst>
                              <p:par>
                                <p:cTn id="46" presetID="22" presetClass="entr" presetSubtype="1" fill="hold" nodeType="after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wipe(up)">
                                      <p:cBhvr>
                                        <p:cTn id="48"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9" grpId="0"/>
      <p:bldP spid="3080"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34" name="Line 3"/>
          <p:cNvSpPr>
            <a:spLocks noChangeShapeType="1"/>
          </p:cNvSpPr>
          <p:nvPr/>
        </p:nvSpPr>
        <p:spPr bwMode="auto">
          <a:xfrm>
            <a:off x="4397375" y="1371600"/>
            <a:ext cx="0" cy="5486400"/>
          </a:xfrm>
          <a:prstGeom prst="line">
            <a:avLst/>
          </a:prstGeom>
          <a:noFill/>
          <a:ln w="9525">
            <a:solidFill>
              <a:srgbClr val="003300"/>
            </a:solidFill>
            <a:prstDash val="sysDot"/>
            <a:round/>
            <a:headEnd/>
            <a:tailEnd/>
          </a:ln>
        </p:spPr>
        <p:txBody>
          <a:bodyPr wrap="none" anchor="ctr">
            <a:prstTxWarp prst="textNoShape">
              <a:avLst/>
            </a:prstTxWarp>
          </a:bodyPr>
          <a:lstStyle/>
          <a:p>
            <a:endParaRPr lang="en-US"/>
          </a:p>
        </p:txBody>
      </p:sp>
      <p:grpSp>
        <p:nvGrpSpPr>
          <p:cNvPr id="2" name="Group 56"/>
          <p:cNvGrpSpPr>
            <a:grpSpLocks/>
          </p:cNvGrpSpPr>
          <p:nvPr/>
        </p:nvGrpSpPr>
        <p:grpSpPr bwMode="auto">
          <a:xfrm>
            <a:off x="460375" y="4287838"/>
            <a:ext cx="3976688" cy="963612"/>
            <a:chOff x="499064" y="4287428"/>
            <a:chExt cx="4308068" cy="963840"/>
          </a:xfrm>
        </p:grpSpPr>
        <p:sp>
          <p:nvSpPr>
            <p:cNvPr id="52279" name="Text Box 8"/>
            <p:cNvSpPr txBox="1">
              <a:spLocks noChangeArrowheads="1"/>
            </p:cNvSpPr>
            <p:nvPr/>
          </p:nvSpPr>
          <p:spPr bwMode="auto">
            <a:xfrm>
              <a:off x="1582829" y="4287428"/>
              <a:ext cx="3224303" cy="338634"/>
            </a:xfrm>
            <a:prstGeom prst="rect">
              <a:avLst/>
            </a:prstGeom>
            <a:noFill/>
            <a:ln w="9525">
              <a:noFill/>
              <a:miter lim="800000"/>
              <a:headEnd/>
              <a:tailEnd/>
            </a:ln>
          </p:spPr>
          <p:txBody>
            <a:bodyPr>
              <a:prstTxWarp prst="textNoShape">
                <a:avLst/>
              </a:prstTxWarp>
              <a:spAutoFit/>
            </a:bodyPr>
            <a:lstStyle/>
            <a:p>
              <a:r>
                <a:rPr lang="en-GB" sz="1600" b="1">
                  <a:solidFill>
                    <a:srgbClr val="660066"/>
                  </a:solidFill>
                  <a:latin typeface="Century Gothic" pitchFamily="-1" charset="0"/>
                </a:rPr>
                <a:t>Takes a long view</a:t>
              </a:r>
            </a:p>
          </p:txBody>
        </p:sp>
        <p:graphicFrame>
          <p:nvGraphicFramePr>
            <p:cNvPr id="52233" name="Object 13"/>
            <p:cNvGraphicFramePr>
              <a:graphicFrameLocks noChangeAspect="1"/>
            </p:cNvGraphicFramePr>
            <p:nvPr/>
          </p:nvGraphicFramePr>
          <p:xfrm>
            <a:off x="499064" y="4391931"/>
            <a:ext cx="1028135" cy="859337"/>
          </p:xfrm>
          <a:graphic>
            <a:graphicData uri="http://schemas.openxmlformats.org/presentationml/2006/ole">
              <mc:AlternateContent xmlns:mc="http://schemas.openxmlformats.org/markup-compatibility/2006">
                <mc:Choice xmlns:v="urn:schemas-microsoft-com:vml" Requires="v">
                  <p:oleObj name="Clip" r:id="rId3" imgW="2705100" imgH="2447925" progId="">
                    <p:embed/>
                  </p:oleObj>
                </mc:Choice>
                <mc:Fallback>
                  <p:oleObj name="Clip" r:id="rId3" imgW="2705100" imgH="2447925" progId="">
                    <p:embed/>
                    <p:pic>
                      <p:nvPicPr>
                        <p:cNvPr id="0" name="Picture 28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064" y="4391931"/>
                          <a:ext cx="1028135" cy="859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 name="Group 59"/>
          <p:cNvGrpSpPr>
            <a:grpSpLocks/>
          </p:cNvGrpSpPr>
          <p:nvPr/>
        </p:nvGrpSpPr>
        <p:grpSpPr bwMode="auto">
          <a:xfrm>
            <a:off x="4522788" y="3014663"/>
            <a:ext cx="4621212" cy="947737"/>
            <a:chOff x="4898571" y="2948486"/>
            <a:chExt cx="5007429" cy="948421"/>
          </a:xfrm>
        </p:grpSpPr>
        <p:sp>
          <p:nvSpPr>
            <p:cNvPr id="52278" name="Text Box 7"/>
            <p:cNvSpPr txBox="1">
              <a:spLocks noChangeArrowheads="1"/>
            </p:cNvSpPr>
            <p:nvPr/>
          </p:nvSpPr>
          <p:spPr bwMode="auto">
            <a:xfrm>
              <a:off x="4898571" y="3558360"/>
              <a:ext cx="5007429" cy="338547"/>
            </a:xfrm>
            <a:prstGeom prst="rect">
              <a:avLst/>
            </a:prstGeom>
            <a:noFill/>
            <a:ln w="9525">
              <a:noFill/>
              <a:miter lim="800000"/>
              <a:headEnd/>
              <a:tailEnd/>
            </a:ln>
          </p:spPr>
          <p:txBody>
            <a:bodyPr>
              <a:prstTxWarp prst="textNoShape">
                <a:avLst/>
              </a:prstTxWarp>
              <a:spAutoFit/>
            </a:bodyPr>
            <a:lstStyle/>
            <a:p>
              <a:r>
                <a:rPr lang="en-GB" sz="1600" b="1">
                  <a:solidFill>
                    <a:srgbClr val="660066"/>
                  </a:solidFill>
                  <a:latin typeface="Century Gothic" pitchFamily="-1" charset="0"/>
                </a:rPr>
                <a:t>Good at understanding people</a:t>
              </a:r>
            </a:p>
          </p:txBody>
        </p:sp>
        <p:graphicFrame>
          <p:nvGraphicFramePr>
            <p:cNvPr id="52232" name="Object 14"/>
            <p:cNvGraphicFramePr>
              <a:graphicFrameLocks noChangeAspect="1"/>
            </p:cNvGraphicFramePr>
            <p:nvPr/>
          </p:nvGraphicFramePr>
          <p:xfrm>
            <a:off x="6291579" y="2948486"/>
            <a:ext cx="1611449" cy="695325"/>
          </p:xfrm>
          <a:graphic>
            <a:graphicData uri="http://schemas.openxmlformats.org/presentationml/2006/ole">
              <mc:AlternateContent xmlns:mc="http://schemas.openxmlformats.org/markup-compatibility/2006">
                <mc:Choice xmlns:v="urn:schemas-microsoft-com:vml" Requires="v">
                  <p:oleObj name="Clip" r:id="rId5" imgW="1622146" imgH="759866" progId="">
                    <p:embed/>
                  </p:oleObj>
                </mc:Choice>
                <mc:Fallback>
                  <p:oleObj name="Clip" r:id="rId5" imgW="1622146" imgH="759866" progId="">
                    <p:embed/>
                    <p:pic>
                      <p:nvPicPr>
                        <p:cNvPr id="0" name="Picture 28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91579" y="2948486"/>
                          <a:ext cx="1611449" cy="695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 name="Group 55"/>
          <p:cNvGrpSpPr>
            <a:grpSpLocks/>
          </p:cNvGrpSpPr>
          <p:nvPr/>
        </p:nvGrpSpPr>
        <p:grpSpPr bwMode="auto">
          <a:xfrm>
            <a:off x="423863" y="3014663"/>
            <a:ext cx="3975100" cy="933450"/>
            <a:chOff x="459060" y="3015026"/>
            <a:chExt cx="4306887" cy="934130"/>
          </a:xfrm>
        </p:grpSpPr>
        <p:sp>
          <p:nvSpPr>
            <p:cNvPr id="52277" name="Text Box 6"/>
            <p:cNvSpPr txBox="1">
              <a:spLocks noChangeArrowheads="1"/>
            </p:cNvSpPr>
            <p:nvPr/>
          </p:nvSpPr>
          <p:spPr bwMode="auto">
            <a:xfrm>
              <a:off x="459060" y="3610610"/>
              <a:ext cx="4306887" cy="338546"/>
            </a:xfrm>
            <a:prstGeom prst="rect">
              <a:avLst/>
            </a:prstGeom>
            <a:noFill/>
            <a:ln w="9525">
              <a:noFill/>
              <a:miter lim="800000"/>
              <a:headEnd/>
              <a:tailEnd/>
            </a:ln>
          </p:spPr>
          <p:txBody>
            <a:bodyPr>
              <a:prstTxWarp prst="textNoShape">
                <a:avLst/>
              </a:prstTxWarp>
              <a:spAutoFit/>
            </a:bodyPr>
            <a:lstStyle/>
            <a:p>
              <a:r>
                <a:rPr lang="en-GB" sz="1600" b="1">
                  <a:solidFill>
                    <a:srgbClr val="660066"/>
                  </a:solidFill>
                  <a:latin typeface="Century Gothic" pitchFamily="-1" charset="0"/>
                </a:rPr>
                <a:t>Good at analyzing plans </a:t>
              </a:r>
            </a:p>
          </p:txBody>
        </p:sp>
        <p:graphicFrame>
          <p:nvGraphicFramePr>
            <p:cNvPr id="52231" name="Object 15"/>
            <p:cNvGraphicFramePr>
              <a:graphicFrameLocks noChangeAspect="1"/>
            </p:cNvGraphicFramePr>
            <p:nvPr/>
          </p:nvGraphicFramePr>
          <p:xfrm>
            <a:off x="2206670" y="3015026"/>
            <a:ext cx="2420937" cy="616448"/>
          </p:xfrm>
          <a:graphic>
            <a:graphicData uri="http://schemas.openxmlformats.org/presentationml/2006/ole">
              <mc:AlternateContent xmlns:mc="http://schemas.openxmlformats.org/markup-compatibility/2006">
                <mc:Choice xmlns:v="urn:schemas-microsoft-com:vml" Requires="v">
                  <p:oleObj name="Clip" r:id="rId7" imgW="1110082" imgH="412394" progId="">
                    <p:embed/>
                  </p:oleObj>
                </mc:Choice>
                <mc:Fallback>
                  <p:oleObj name="Clip" r:id="rId7" imgW="1110082" imgH="412394" progId="">
                    <p:embed/>
                    <p:pic>
                      <p:nvPicPr>
                        <p:cNvPr id="0" name="Picture 28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06670" y="3015026"/>
                          <a:ext cx="2420937" cy="6164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5" name="Group 57"/>
          <p:cNvGrpSpPr>
            <a:grpSpLocks/>
          </p:cNvGrpSpPr>
          <p:nvPr/>
        </p:nvGrpSpPr>
        <p:grpSpPr bwMode="auto">
          <a:xfrm>
            <a:off x="596900" y="5451475"/>
            <a:ext cx="3975100" cy="847725"/>
            <a:chOff x="646646" y="5451565"/>
            <a:chExt cx="4306887" cy="847725"/>
          </a:xfrm>
        </p:grpSpPr>
        <p:sp>
          <p:nvSpPr>
            <p:cNvPr id="52268" name="Text Box 10"/>
            <p:cNvSpPr txBox="1">
              <a:spLocks noChangeArrowheads="1"/>
            </p:cNvSpPr>
            <p:nvPr/>
          </p:nvSpPr>
          <p:spPr bwMode="auto">
            <a:xfrm>
              <a:off x="646646" y="5510679"/>
              <a:ext cx="4306887" cy="585240"/>
            </a:xfrm>
            <a:prstGeom prst="rect">
              <a:avLst/>
            </a:prstGeom>
            <a:noFill/>
            <a:ln w="9525">
              <a:noFill/>
              <a:miter lim="800000"/>
              <a:headEnd/>
              <a:tailEnd/>
            </a:ln>
          </p:spPr>
          <p:txBody>
            <a:bodyPr>
              <a:prstTxWarp prst="textNoShape">
                <a:avLst/>
              </a:prstTxWarp>
              <a:spAutoFit/>
            </a:bodyPr>
            <a:lstStyle/>
            <a:p>
              <a:r>
                <a:rPr lang="en-GB" sz="1600" b="1">
                  <a:solidFill>
                    <a:srgbClr val="660066"/>
                  </a:solidFill>
                  <a:latin typeface="Century Gothic" pitchFamily="-1" charset="0"/>
                </a:rPr>
                <a:t>T´s may seem cold and condescending to F´s</a:t>
              </a:r>
            </a:p>
          </p:txBody>
        </p:sp>
        <p:grpSp>
          <p:nvGrpSpPr>
            <p:cNvPr id="52269" name="Group 16"/>
            <p:cNvGrpSpPr>
              <a:grpSpLocks/>
            </p:cNvGrpSpPr>
            <p:nvPr/>
          </p:nvGrpSpPr>
          <p:grpSpPr bwMode="auto">
            <a:xfrm flipH="1">
              <a:off x="3448594" y="5451565"/>
              <a:ext cx="1179467" cy="847725"/>
              <a:chOff x="589" y="4419"/>
              <a:chExt cx="653" cy="712"/>
            </a:xfrm>
          </p:grpSpPr>
          <p:sp>
            <p:nvSpPr>
              <p:cNvPr id="52270" name="Freeform 17"/>
              <p:cNvSpPr>
                <a:spLocks/>
              </p:cNvSpPr>
              <p:nvPr/>
            </p:nvSpPr>
            <p:spPr bwMode="auto">
              <a:xfrm>
                <a:off x="589" y="4419"/>
                <a:ext cx="653" cy="712"/>
              </a:xfrm>
              <a:custGeom>
                <a:avLst/>
                <a:gdLst>
                  <a:gd name="T0" fmla="*/ 0 w 3264"/>
                  <a:gd name="T1" fmla="*/ 0 h 3558"/>
                  <a:gd name="T2" fmla="*/ 0 w 3264"/>
                  <a:gd name="T3" fmla="*/ 0 h 3558"/>
                  <a:gd name="T4" fmla="*/ 0 w 3264"/>
                  <a:gd name="T5" fmla="*/ 0 h 3558"/>
                  <a:gd name="T6" fmla="*/ 0 w 3264"/>
                  <a:gd name="T7" fmla="*/ 0 h 3558"/>
                  <a:gd name="T8" fmla="*/ 0 w 3264"/>
                  <a:gd name="T9" fmla="*/ 0 h 3558"/>
                  <a:gd name="T10" fmla="*/ 0 w 3264"/>
                  <a:gd name="T11" fmla="*/ 0 h 3558"/>
                  <a:gd name="T12" fmla="*/ 0 w 3264"/>
                  <a:gd name="T13" fmla="*/ 0 h 3558"/>
                  <a:gd name="T14" fmla="*/ 0 w 3264"/>
                  <a:gd name="T15" fmla="*/ 0 h 3558"/>
                  <a:gd name="T16" fmla="*/ 0 w 3264"/>
                  <a:gd name="T17" fmla="*/ 0 h 3558"/>
                  <a:gd name="T18" fmla="*/ 0 w 3264"/>
                  <a:gd name="T19" fmla="*/ 0 h 3558"/>
                  <a:gd name="T20" fmla="*/ 0 w 3264"/>
                  <a:gd name="T21" fmla="*/ 0 h 3558"/>
                  <a:gd name="T22" fmla="*/ 0 w 3264"/>
                  <a:gd name="T23" fmla="*/ 0 h 3558"/>
                  <a:gd name="T24" fmla="*/ 0 w 3264"/>
                  <a:gd name="T25" fmla="*/ 0 h 3558"/>
                  <a:gd name="T26" fmla="*/ 0 w 3264"/>
                  <a:gd name="T27" fmla="*/ 0 h 3558"/>
                  <a:gd name="T28" fmla="*/ 0 w 3264"/>
                  <a:gd name="T29" fmla="*/ 0 h 3558"/>
                  <a:gd name="T30" fmla="*/ 0 w 3264"/>
                  <a:gd name="T31" fmla="*/ 0 h 3558"/>
                  <a:gd name="T32" fmla="*/ 0 w 3264"/>
                  <a:gd name="T33" fmla="*/ 0 h 3558"/>
                  <a:gd name="T34" fmla="*/ 0 w 3264"/>
                  <a:gd name="T35" fmla="*/ 0 h 3558"/>
                  <a:gd name="T36" fmla="*/ 0 w 3264"/>
                  <a:gd name="T37" fmla="*/ 0 h 3558"/>
                  <a:gd name="T38" fmla="*/ 0 w 3264"/>
                  <a:gd name="T39" fmla="*/ 0 h 3558"/>
                  <a:gd name="T40" fmla="*/ 0 w 3264"/>
                  <a:gd name="T41" fmla="*/ 0 h 3558"/>
                  <a:gd name="T42" fmla="*/ 0 w 3264"/>
                  <a:gd name="T43" fmla="*/ 0 h 3558"/>
                  <a:gd name="T44" fmla="*/ 0 w 3264"/>
                  <a:gd name="T45" fmla="*/ 0 h 3558"/>
                  <a:gd name="T46" fmla="*/ 0 w 3264"/>
                  <a:gd name="T47" fmla="*/ 0 h 3558"/>
                  <a:gd name="T48" fmla="*/ 0 w 3264"/>
                  <a:gd name="T49" fmla="*/ 0 h 3558"/>
                  <a:gd name="T50" fmla="*/ 0 w 3264"/>
                  <a:gd name="T51" fmla="*/ 0 h 3558"/>
                  <a:gd name="T52" fmla="*/ 0 w 3264"/>
                  <a:gd name="T53" fmla="*/ 0 h 3558"/>
                  <a:gd name="T54" fmla="*/ 0 w 3264"/>
                  <a:gd name="T55" fmla="*/ 0 h 3558"/>
                  <a:gd name="T56" fmla="*/ 0 w 3264"/>
                  <a:gd name="T57" fmla="*/ 0 h 3558"/>
                  <a:gd name="T58" fmla="*/ 0 w 3264"/>
                  <a:gd name="T59" fmla="*/ 0 h 3558"/>
                  <a:gd name="T60" fmla="*/ 0 w 3264"/>
                  <a:gd name="T61" fmla="*/ 0 h 3558"/>
                  <a:gd name="T62" fmla="*/ 0 w 3264"/>
                  <a:gd name="T63" fmla="*/ 0 h 3558"/>
                  <a:gd name="T64" fmla="*/ 0 w 3264"/>
                  <a:gd name="T65" fmla="*/ 0 h 3558"/>
                  <a:gd name="T66" fmla="*/ 0 w 3264"/>
                  <a:gd name="T67" fmla="*/ 0 h 355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264"/>
                  <a:gd name="T103" fmla="*/ 0 h 3558"/>
                  <a:gd name="T104" fmla="*/ 3264 w 3264"/>
                  <a:gd name="T105" fmla="*/ 3558 h 355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264" h="3558">
                    <a:moveTo>
                      <a:pt x="2142" y="3558"/>
                    </a:moveTo>
                    <a:lnTo>
                      <a:pt x="2142" y="3232"/>
                    </a:lnTo>
                    <a:lnTo>
                      <a:pt x="2154" y="3157"/>
                    </a:lnTo>
                    <a:lnTo>
                      <a:pt x="2176" y="3079"/>
                    </a:lnTo>
                    <a:lnTo>
                      <a:pt x="2222" y="3022"/>
                    </a:lnTo>
                    <a:lnTo>
                      <a:pt x="2296" y="2992"/>
                    </a:lnTo>
                    <a:lnTo>
                      <a:pt x="2535" y="2942"/>
                    </a:lnTo>
                    <a:lnTo>
                      <a:pt x="2677" y="2912"/>
                    </a:lnTo>
                    <a:lnTo>
                      <a:pt x="2791" y="2866"/>
                    </a:lnTo>
                    <a:lnTo>
                      <a:pt x="2871" y="2828"/>
                    </a:lnTo>
                    <a:lnTo>
                      <a:pt x="2911" y="2793"/>
                    </a:lnTo>
                    <a:lnTo>
                      <a:pt x="2939" y="2742"/>
                    </a:lnTo>
                    <a:lnTo>
                      <a:pt x="2939" y="2651"/>
                    </a:lnTo>
                    <a:lnTo>
                      <a:pt x="2934" y="2537"/>
                    </a:lnTo>
                    <a:lnTo>
                      <a:pt x="2922" y="2383"/>
                    </a:lnTo>
                    <a:lnTo>
                      <a:pt x="2922" y="2251"/>
                    </a:lnTo>
                    <a:lnTo>
                      <a:pt x="2939" y="2131"/>
                    </a:lnTo>
                    <a:lnTo>
                      <a:pt x="2974" y="2057"/>
                    </a:lnTo>
                    <a:lnTo>
                      <a:pt x="3019" y="2006"/>
                    </a:lnTo>
                    <a:lnTo>
                      <a:pt x="3099" y="1972"/>
                    </a:lnTo>
                    <a:lnTo>
                      <a:pt x="3207" y="1932"/>
                    </a:lnTo>
                    <a:lnTo>
                      <a:pt x="3242" y="1903"/>
                    </a:lnTo>
                    <a:lnTo>
                      <a:pt x="3264" y="1869"/>
                    </a:lnTo>
                    <a:lnTo>
                      <a:pt x="3264" y="1818"/>
                    </a:lnTo>
                    <a:lnTo>
                      <a:pt x="3225" y="1766"/>
                    </a:lnTo>
                    <a:lnTo>
                      <a:pt x="3190" y="1726"/>
                    </a:lnTo>
                    <a:lnTo>
                      <a:pt x="2928" y="1395"/>
                    </a:lnTo>
                    <a:lnTo>
                      <a:pt x="2905" y="1368"/>
                    </a:lnTo>
                    <a:lnTo>
                      <a:pt x="2917" y="1317"/>
                    </a:lnTo>
                    <a:lnTo>
                      <a:pt x="2951" y="1267"/>
                    </a:lnTo>
                    <a:lnTo>
                      <a:pt x="3002" y="1128"/>
                    </a:lnTo>
                    <a:lnTo>
                      <a:pt x="3019" y="1039"/>
                    </a:lnTo>
                    <a:lnTo>
                      <a:pt x="3019" y="902"/>
                    </a:lnTo>
                    <a:lnTo>
                      <a:pt x="2957" y="706"/>
                    </a:lnTo>
                    <a:lnTo>
                      <a:pt x="2894" y="559"/>
                    </a:lnTo>
                    <a:lnTo>
                      <a:pt x="2791" y="375"/>
                    </a:lnTo>
                    <a:lnTo>
                      <a:pt x="2694" y="261"/>
                    </a:lnTo>
                    <a:lnTo>
                      <a:pt x="2586" y="158"/>
                    </a:lnTo>
                    <a:lnTo>
                      <a:pt x="2439" y="81"/>
                    </a:lnTo>
                    <a:lnTo>
                      <a:pt x="2211" y="27"/>
                    </a:lnTo>
                    <a:lnTo>
                      <a:pt x="1994" y="4"/>
                    </a:lnTo>
                    <a:lnTo>
                      <a:pt x="1772" y="0"/>
                    </a:lnTo>
                    <a:lnTo>
                      <a:pt x="1555" y="10"/>
                    </a:lnTo>
                    <a:lnTo>
                      <a:pt x="1378" y="33"/>
                    </a:lnTo>
                    <a:lnTo>
                      <a:pt x="1207" y="67"/>
                    </a:lnTo>
                    <a:lnTo>
                      <a:pt x="1013" y="141"/>
                    </a:lnTo>
                    <a:lnTo>
                      <a:pt x="825" y="238"/>
                    </a:lnTo>
                    <a:lnTo>
                      <a:pt x="591" y="398"/>
                    </a:lnTo>
                    <a:lnTo>
                      <a:pt x="484" y="484"/>
                    </a:lnTo>
                    <a:lnTo>
                      <a:pt x="387" y="581"/>
                    </a:lnTo>
                    <a:lnTo>
                      <a:pt x="279" y="706"/>
                    </a:lnTo>
                    <a:lnTo>
                      <a:pt x="176" y="860"/>
                    </a:lnTo>
                    <a:lnTo>
                      <a:pt x="74" y="1054"/>
                    </a:lnTo>
                    <a:lnTo>
                      <a:pt x="22" y="1221"/>
                    </a:lnTo>
                    <a:lnTo>
                      <a:pt x="0" y="1404"/>
                    </a:lnTo>
                    <a:lnTo>
                      <a:pt x="11" y="1544"/>
                    </a:lnTo>
                    <a:lnTo>
                      <a:pt x="39" y="1686"/>
                    </a:lnTo>
                    <a:lnTo>
                      <a:pt x="102" y="1836"/>
                    </a:lnTo>
                    <a:lnTo>
                      <a:pt x="285" y="2122"/>
                    </a:lnTo>
                    <a:lnTo>
                      <a:pt x="524" y="2474"/>
                    </a:lnTo>
                    <a:lnTo>
                      <a:pt x="621" y="2651"/>
                    </a:lnTo>
                    <a:lnTo>
                      <a:pt x="661" y="2753"/>
                    </a:lnTo>
                    <a:lnTo>
                      <a:pt x="684" y="2852"/>
                    </a:lnTo>
                    <a:lnTo>
                      <a:pt x="694" y="2942"/>
                    </a:lnTo>
                    <a:lnTo>
                      <a:pt x="701" y="3026"/>
                    </a:lnTo>
                    <a:lnTo>
                      <a:pt x="707" y="3197"/>
                    </a:lnTo>
                    <a:lnTo>
                      <a:pt x="684" y="3558"/>
                    </a:lnTo>
                    <a:lnTo>
                      <a:pt x="2142" y="3558"/>
                    </a:lnTo>
                    <a:close/>
                  </a:path>
                </a:pathLst>
              </a:custGeom>
              <a:solidFill>
                <a:srgbClr val="FF8000"/>
              </a:solidFill>
              <a:ln w="6350">
                <a:solidFill>
                  <a:srgbClr val="000000"/>
                </a:solidFill>
                <a:round/>
                <a:headEnd/>
                <a:tailEnd/>
              </a:ln>
            </p:spPr>
            <p:txBody>
              <a:bodyPr>
                <a:prstTxWarp prst="textNoShape">
                  <a:avLst/>
                </a:prstTxWarp>
              </a:bodyPr>
              <a:lstStyle/>
              <a:p>
                <a:endParaRPr lang="en-US"/>
              </a:p>
            </p:txBody>
          </p:sp>
          <p:grpSp>
            <p:nvGrpSpPr>
              <p:cNvPr id="52271" name="Group 18"/>
              <p:cNvGrpSpPr>
                <a:grpSpLocks/>
              </p:cNvGrpSpPr>
              <p:nvPr/>
            </p:nvGrpSpPr>
            <p:grpSpPr bwMode="auto">
              <a:xfrm>
                <a:off x="870" y="4497"/>
                <a:ext cx="211" cy="211"/>
                <a:chOff x="870" y="4497"/>
                <a:chExt cx="211" cy="211"/>
              </a:xfrm>
            </p:grpSpPr>
            <p:sp>
              <p:nvSpPr>
                <p:cNvPr id="52275" name="Freeform 19"/>
                <p:cNvSpPr>
                  <a:spLocks/>
                </p:cNvSpPr>
                <p:nvPr/>
              </p:nvSpPr>
              <p:spPr bwMode="auto">
                <a:xfrm>
                  <a:off x="870" y="4497"/>
                  <a:ext cx="211" cy="211"/>
                </a:xfrm>
                <a:custGeom>
                  <a:avLst/>
                  <a:gdLst>
                    <a:gd name="T0" fmla="*/ 0 w 1054"/>
                    <a:gd name="T1" fmla="*/ 0 h 1052"/>
                    <a:gd name="T2" fmla="*/ 0 w 1054"/>
                    <a:gd name="T3" fmla="*/ 0 h 1052"/>
                    <a:gd name="T4" fmla="*/ 0 w 1054"/>
                    <a:gd name="T5" fmla="*/ 0 h 1052"/>
                    <a:gd name="T6" fmla="*/ 0 w 1054"/>
                    <a:gd name="T7" fmla="*/ 0 h 1052"/>
                    <a:gd name="T8" fmla="*/ 0 w 1054"/>
                    <a:gd name="T9" fmla="*/ 0 h 1052"/>
                    <a:gd name="T10" fmla="*/ 0 w 1054"/>
                    <a:gd name="T11" fmla="*/ 0 h 1052"/>
                    <a:gd name="T12" fmla="*/ 0 w 1054"/>
                    <a:gd name="T13" fmla="*/ 0 h 1052"/>
                    <a:gd name="T14" fmla="*/ 0 w 1054"/>
                    <a:gd name="T15" fmla="*/ 0 h 1052"/>
                    <a:gd name="T16" fmla="*/ 0 w 1054"/>
                    <a:gd name="T17" fmla="*/ 0 h 1052"/>
                    <a:gd name="T18" fmla="*/ 0 w 1054"/>
                    <a:gd name="T19" fmla="*/ 0 h 1052"/>
                    <a:gd name="T20" fmla="*/ 0 w 1054"/>
                    <a:gd name="T21" fmla="*/ 0 h 1052"/>
                    <a:gd name="T22" fmla="*/ 0 w 1054"/>
                    <a:gd name="T23" fmla="*/ 0 h 1052"/>
                    <a:gd name="T24" fmla="*/ 0 w 1054"/>
                    <a:gd name="T25" fmla="*/ 0 h 1052"/>
                    <a:gd name="T26" fmla="*/ 0 w 1054"/>
                    <a:gd name="T27" fmla="*/ 0 h 1052"/>
                    <a:gd name="T28" fmla="*/ 0 w 1054"/>
                    <a:gd name="T29" fmla="*/ 0 h 1052"/>
                    <a:gd name="T30" fmla="*/ 0 w 1054"/>
                    <a:gd name="T31" fmla="*/ 0 h 1052"/>
                    <a:gd name="T32" fmla="*/ 0 w 1054"/>
                    <a:gd name="T33" fmla="*/ 0 h 1052"/>
                    <a:gd name="T34" fmla="*/ 0 w 1054"/>
                    <a:gd name="T35" fmla="*/ 0 h 1052"/>
                    <a:gd name="T36" fmla="*/ 0 w 1054"/>
                    <a:gd name="T37" fmla="*/ 0 h 1052"/>
                    <a:gd name="T38" fmla="*/ 0 w 1054"/>
                    <a:gd name="T39" fmla="*/ 0 h 1052"/>
                    <a:gd name="T40" fmla="*/ 0 w 1054"/>
                    <a:gd name="T41" fmla="*/ 0 h 1052"/>
                    <a:gd name="T42" fmla="*/ 0 w 1054"/>
                    <a:gd name="T43" fmla="*/ 0 h 1052"/>
                    <a:gd name="T44" fmla="*/ 0 w 1054"/>
                    <a:gd name="T45" fmla="*/ 0 h 1052"/>
                    <a:gd name="T46" fmla="*/ 0 w 1054"/>
                    <a:gd name="T47" fmla="*/ 0 h 1052"/>
                    <a:gd name="T48" fmla="*/ 0 w 1054"/>
                    <a:gd name="T49" fmla="*/ 0 h 1052"/>
                    <a:gd name="T50" fmla="*/ 0 w 1054"/>
                    <a:gd name="T51" fmla="*/ 0 h 1052"/>
                    <a:gd name="T52" fmla="*/ 0 w 1054"/>
                    <a:gd name="T53" fmla="*/ 0 h 1052"/>
                    <a:gd name="T54" fmla="*/ 0 w 1054"/>
                    <a:gd name="T55" fmla="*/ 0 h 1052"/>
                    <a:gd name="T56" fmla="*/ 0 w 1054"/>
                    <a:gd name="T57" fmla="*/ 0 h 1052"/>
                    <a:gd name="T58" fmla="*/ 0 w 1054"/>
                    <a:gd name="T59" fmla="*/ 0 h 1052"/>
                    <a:gd name="T60" fmla="*/ 0 w 1054"/>
                    <a:gd name="T61" fmla="*/ 0 h 1052"/>
                    <a:gd name="T62" fmla="*/ 0 w 1054"/>
                    <a:gd name="T63" fmla="*/ 0 h 1052"/>
                    <a:gd name="T64" fmla="*/ 0 w 1054"/>
                    <a:gd name="T65" fmla="*/ 0 h 1052"/>
                    <a:gd name="T66" fmla="*/ 0 w 1054"/>
                    <a:gd name="T67" fmla="*/ 0 h 1052"/>
                    <a:gd name="T68" fmla="*/ 0 w 1054"/>
                    <a:gd name="T69" fmla="*/ 0 h 1052"/>
                    <a:gd name="T70" fmla="*/ 0 w 1054"/>
                    <a:gd name="T71" fmla="*/ 0 h 1052"/>
                    <a:gd name="T72" fmla="*/ 0 w 1054"/>
                    <a:gd name="T73" fmla="*/ 0 h 1052"/>
                    <a:gd name="T74" fmla="*/ 0 w 1054"/>
                    <a:gd name="T75" fmla="*/ 0 h 1052"/>
                    <a:gd name="T76" fmla="*/ 0 w 1054"/>
                    <a:gd name="T77" fmla="*/ 0 h 1052"/>
                    <a:gd name="T78" fmla="*/ 0 w 1054"/>
                    <a:gd name="T79" fmla="*/ 0 h 1052"/>
                    <a:gd name="T80" fmla="*/ 0 w 1054"/>
                    <a:gd name="T81" fmla="*/ 0 h 1052"/>
                    <a:gd name="T82" fmla="*/ 0 w 1054"/>
                    <a:gd name="T83" fmla="*/ 0 h 1052"/>
                    <a:gd name="T84" fmla="*/ 0 w 1054"/>
                    <a:gd name="T85" fmla="*/ 0 h 1052"/>
                    <a:gd name="T86" fmla="*/ 0 w 1054"/>
                    <a:gd name="T87" fmla="*/ 0 h 1052"/>
                    <a:gd name="T88" fmla="*/ 0 w 1054"/>
                    <a:gd name="T89" fmla="*/ 0 h 1052"/>
                    <a:gd name="T90" fmla="*/ 0 w 1054"/>
                    <a:gd name="T91" fmla="*/ 0 h 1052"/>
                    <a:gd name="T92" fmla="*/ 0 w 1054"/>
                    <a:gd name="T93" fmla="*/ 0 h 1052"/>
                    <a:gd name="T94" fmla="*/ 0 w 1054"/>
                    <a:gd name="T95" fmla="*/ 0 h 1052"/>
                    <a:gd name="T96" fmla="*/ 0 w 1054"/>
                    <a:gd name="T97" fmla="*/ 0 h 1052"/>
                    <a:gd name="T98" fmla="*/ 0 w 1054"/>
                    <a:gd name="T99" fmla="*/ 0 h 1052"/>
                    <a:gd name="T100" fmla="*/ 0 w 1054"/>
                    <a:gd name="T101" fmla="*/ 0 h 1052"/>
                    <a:gd name="T102" fmla="*/ 0 w 1054"/>
                    <a:gd name="T103" fmla="*/ 0 h 1052"/>
                    <a:gd name="T104" fmla="*/ 0 w 1054"/>
                    <a:gd name="T105" fmla="*/ 0 h 1052"/>
                    <a:gd name="T106" fmla="*/ 0 w 1054"/>
                    <a:gd name="T107" fmla="*/ 0 h 1052"/>
                    <a:gd name="T108" fmla="*/ 0 w 1054"/>
                    <a:gd name="T109" fmla="*/ 0 h 1052"/>
                    <a:gd name="T110" fmla="*/ 0 w 1054"/>
                    <a:gd name="T111" fmla="*/ 0 h 1052"/>
                    <a:gd name="T112" fmla="*/ 0 w 1054"/>
                    <a:gd name="T113" fmla="*/ 0 h 105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054"/>
                    <a:gd name="T172" fmla="*/ 0 h 1052"/>
                    <a:gd name="T173" fmla="*/ 1054 w 1054"/>
                    <a:gd name="T174" fmla="*/ 1052 h 105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054" h="1052">
                      <a:moveTo>
                        <a:pt x="518" y="0"/>
                      </a:moveTo>
                      <a:lnTo>
                        <a:pt x="576" y="0"/>
                      </a:lnTo>
                      <a:lnTo>
                        <a:pt x="633" y="10"/>
                      </a:lnTo>
                      <a:lnTo>
                        <a:pt x="684" y="26"/>
                      </a:lnTo>
                      <a:lnTo>
                        <a:pt x="690" y="107"/>
                      </a:lnTo>
                      <a:lnTo>
                        <a:pt x="737" y="133"/>
                      </a:lnTo>
                      <a:lnTo>
                        <a:pt x="792" y="166"/>
                      </a:lnTo>
                      <a:lnTo>
                        <a:pt x="843" y="206"/>
                      </a:lnTo>
                      <a:lnTo>
                        <a:pt x="929" y="177"/>
                      </a:lnTo>
                      <a:lnTo>
                        <a:pt x="958" y="213"/>
                      </a:lnTo>
                      <a:lnTo>
                        <a:pt x="986" y="257"/>
                      </a:lnTo>
                      <a:lnTo>
                        <a:pt x="1010" y="303"/>
                      </a:lnTo>
                      <a:lnTo>
                        <a:pt x="952" y="377"/>
                      </a:lnTo>
                      <a:lnTo>
                        <a:pt x="975" y="447"/>
                      </a:lnTo>
                      <a:lnTo>
                        <a:pt x="982" y="502"/>
                      </a:lnTo>
                      <a:lnTo>
                        <a:pt x="980" y="572"/>
                      </a:lnTo>
                      <a:lnTo>
                        <a:pt x="1054" y="607"/>
                      </a:lnTo>
                      <a:lnTo>
                        <a:pt x="1045" y="662"/>
                      </a:lnTo>
                      <a:lnTo>
                        <a:pt x="1032" y="713"/>
                      </a:lnTo>
                      <a:lnTo>
                        <a:pt x="1005" y="772"/>
                      </a:lnTo>
                      <a:lnTo>
                        <a:pt x="923" y="765"/>
                      </a:lnTo>
                      <a:lnTo>
                        <a:pt x="883" y="818"/>
                      </a:lnTo>
                      <a:lnTo>
                        <a:pt x="839" y="863"/>
                      </a:lnTo>
                      <a:lnTo>
                        <a:pt x="782" y="903"/>
                      </a:lnTo>
                      <a:lnTo>
                        <a:pt x="798" y="990"/>
                      </a:lnTo>
                      <a:lnTo>
                        <a:pt x="747" y="1017"/>
                      </a:lnTo>
                      <a:lnTo>
                        <a:pt x="690" y="1036"/>
                      </a:lnTo>
                      <a:lnTo>
                        <a:pt x="617" y="1052"/>
                      </a:lnTo>
                      <a:lnTo>
                        <a:pt x="577" y="985"/>
                      </a:lnTo>
                      <a:lnTo>
                        <a:pt x="501" y="989"/>
                      </a:lnTo>
                      <a:lnTo>
                        <a:pt x="439" y="977"/>
                      </a:lnTo>
                      <a:lnTo>
                        <a:pt x="376" y="960"/>
                      </a:lnTo>
                      <a:lnTo>
                        <a:pt x="308" y="1016"/>
                      </a:lnTo>
                      <a:lnTo>
                        <a:pt x="259" y="989"/>
                      </a:lnTo>
                      <a:lnTo>
                        <a:pt x="213" y="959"/>
                      </a:lnTo>
                      <a:lnTo>
                        <a:pt x="176" y="930"/>
                      </a:lnTo>
                      <a:lnTo>
                        <a:pt x="205" y="846"/>
                      </a:lnTo>
                      <a:lnTo>
                        <a:pt x="165" y="793"/>
                      </a:lnTo>
                      <a:lnTo>
                        <a:pt x="128" y="732"/>
                      </a:lnTo>
                      <a:lnTo>
                        <a:pt x="102" y="669"/>
                      </a:lnTo>
                      <a:lnTo>
                        <a:pt x="11" y="662"/>
                      </a:lnTo>
                      <a:lnTo>
                        <a:pt x="2" y="605"/>
                      </a:lnTo>
                      <a:lnTo>
                        <a:pt x="0" y="561"/>
                      </a:lnTo>
                      <a:lnTo>
                        <a:pt x="0" y="508"/>
                      </a:lnTo>
                      <a:lnTo>
                        <a:pt x="85" y="481"/>
                      </a:lnTo>
                      <a:lnTo>
                        <a:pt x="102" y="407"/>
                      </a:lnTo>
                      <a:lnTo>
                        <a:pt x="119" y="350"/>
                      </a:lnTo>
                      <a:lnTo>
                        <a:pt x="150" y="287"/>
                      </a:lnTo>
                      <a:lnTo>
                        <a:pt x="106" y="206"/>
                      </a:lnTo>
                      <a:lnTo>
                        <a:pt x="133" y="173"/>
                      </a:lnTo>
                      <a:lnTo>
                        <a:pt x="171" y="137"/>
                      </a:lnTo>
                      <a:lnTo>
                        <a:pt x="213" y="103"/>
                      </a:lnTo>
                      <a:lnTo>
                        <a:pt x="308" y="139"/>
                      </a:lnTo>
                      <a:lnTo>
                        <a:pt x="360" y="114"/>
                      </a:lnTo>
                      <a:lnTo>
                        <a:pt x="413" y="97"/>
                      </a:lnTo>
                      <a:lnTo>
                        <a:pt x="484" y="80"/>
                      </a:lnTo>
                      <a:lnTo>
                        <a:pt x="518" y="0"/>
                      </a:lnTo>
                      <a:close/>
                    </a:path>
                  </a:pathLst>
                </a:custGeom>
                <a:solidFill>
                  <a:schemeClr val="bg1"/>
                </a:solidFill>
                <a:ln w="6350">
                  <a:solidFill>
                    <a:srgbClr val="000000"/>
                  </a:solidFill>
                  <a:round/>
                  <a:headEnd/>
                  <a:tailEnd/>
                </a:ln>
              </p:spPr>
              <p:txBody>
                <a:bodyPr>
                  <a:prstTxWarp prst="textNoShape">
                    <a:avLst/>
                  </a:prstTxWarp>
                </a:bodyPr>
                <a:lstStyle/>
                <a:p>
                  <a:endParaRPr lang="en-US"/>
                </a:p>
              </p:txBody>
            </p:sp>
            <p:sp>
              <p:nvSpPr>
                <p:cNvPr id="52276" name="Oval 20"/>
                <p:cNvSpPr>
                  <a:spLocks noChangeArrowheads="1"/>
                </p:cNvSpPr>
                <p:nvPr/>
              </p:nvSpPr>
              <p:spPr bwMode="auto">
                <a:xfrm>
                  <a:off x="936" y="4563"/>
                  <a:ext cx="81" cy="81"/>
                </a:xfrm>
                <a:prstGeom prst="ellipse">
                  <a:avLst/>
                </a:prstGeom>
                <a:solidFill>
                  <a:schemeClr val="bg1"/>
                </a:solidFill>
                <a:ln w="6350">
                  <a:solidFill>
                    <a:srgbClr val="000000"/>
                  </a:solidFill>
                  <a:round/>
                  <a:headEnd/>
                  <a:tailEnd/>
                </a:ln>
              </p:spPr>
              <p:txBody>
                <a:bodyPr>
                  <a:prstTxWarp prst="textNoShape">
                    <a:avLst/>
                  </a:prstTxWarp>
                </a:bodyPr>
                <a:lstStyle/>
                <a:p>
                  <a:endParaRPr lang="en-US"/>
                </a:p>
              </p:txBody>
            </p:sp>
          </p:grpSp>
          <p:grpSp>
            <p:nvGrpSpPr>
              <p:cNvPr id="52272" name="Group 21"/>
              <p:cNvGrpSpPr>
                <a:grpSpLocks/>
              </p:cNvGrpSpPr>
              <p:nvPr/>
            </p:nvGrpSpPr>
            <p:grpSpPr bwMode="auto">
              <a:xfrm>
                <a:off x="679" y="4566"/>
                <a:ext cx="211" cy="210"/>
                <a:chOff x="679" y="4566"/>
                <a:chExt cx="211" cy="210"/>
              </a:xfrm>
            </p:grpSpPr>
            <p:sp>
              <p:nvSpPr>
                <p:cNvPr id="52273" name="Freeform 22"/>
                <p:cNvSpPr>
                  <a:spLocks/>
                </p:cNvSpPr>
                <p:nvPr/>
              </p:nvSpPr>
              <p:spPr bwMode="auto">
                <a:xfrm>
                  <a:off x="679" y="4566"/>
                  <a:ext cx="211" cy="210"/>
                </a:xfrm>
                <a:custGeom>
                  <a:avLst/>
                  <a:gdLst>
                    <a:gd name="T0" fmla="*/ 0 w 1054"/>
                    <a:gd name="T1" fmla="*/ 0 h 1050"/>
                    <a:gd name="T2" fmla="*/ 0 w 1054"/>
                    <a:gd name="T3" fmla="*/ 0 h 1050"/>
                    <a:gd name="T4" fmla="*/ 0 w 1054"/>
                    <a:gd name="T5" fmla="*/ 0 h 1050"/>
                    <a:gd name="T6" fmla="*/ 0 w 1054"/>
                    <a:gd name="T7" fmla="*/ 0 h 1050"/>
                    <a:gd name="T8" fmla="*/ 0 w 1054"/>
                    <a:gd name="T9" fmla="*/ 0 h 1050"/>
                    <a:gd name="T10" fmla="*/ 0 w 1054"/>
                    <a:gd name="T11" fmla="*/ 0 h 1050"/>
                    <a:gd name="T12" fmla="*/ 0 w 1054"/>
                    <a:gd name="T13" fmla="*/ 0 h 1050"/>
                    <a:gd name="T14" fmla="*/ 0 w 1054"/>
                    <a:gd name="T15" fmla="*/ 0 h 1050"/>
                    <a:gd name="T16" fmla="*/ 0 w 1054"/>
                    <a:gd name="T17" fmla="*/ 0 h 1050"/>
                    <a:gd name="T18" fmla="*/ 0 w 1054"/>
                    <a:gd name="T19" fmla="*/ 0 h 1050"/>
                    <a:gd name="T20" fmla="*/ 0 w 1054"/>
                    <a:gd name="T21" fmla="*/ 0 h 1050"/>
                    <a:gd name="T22" fmla="*/ 0 w 1054"/>
                    <a:gd name="T23" fmla="*/ 0 h 1050"/>
                    <a:gd name="T24" fmla="*/ 0 w 1054"/>
                    <a:gd name="T25" fmla="*/ 0 h 1050"/>
                    <a:gd name="T26" fmla="*/ 0 w 1054"/>
                    <a:gd name="T27" fmla="*/ 0 h 1050"/>
                    <a:gd name="T28" fmla="*/ 0 w 1054"/>
                    <a:gd name="T29" fmla="*/ 0 h 1050"/>
                    <a:gd name="T30" fmla="*/ 0 w 1054"/>
                    <a:gd name="T31" fmla="*/ 0 h 1050"/>
                    <a:gd name="T32" fmla="*/ 0 w 1054"/>
                    <a:gd name="T33" fmla="*/ 0 h 1050"/>
                    <a:gd name="T34" fmla="*/ 0 w 1054"/>
                    <a:gd name="T35" fmla="*/ 0 h 1050"/>
                    <a:gd name="T36" fmla="*/ 0 w 1054"/>
                    <a:gd name="T37" fmla="*/ 0 h 1050"/>
                    <a:gd name="T38" fmla="*/ 0 w 1054"/>
                    <a:gd name="T39" fmla="*/ 0 h 1050"/>
                    <a:gd name="T40" fmla="*/ 0 w 1054"/>
                    <a:gd name="T41" fmla="*/ 0 h 1050"/>
                    <a:gd name="T42" fmla="*/ 0 w 1054"/>
                    <a:gd name="T43" fmla="*/ 0 h 1050"/>
                    <a:gd name="T44" fmla="*/ 0 w 1054"/>
                    <a:gd name="T45" fmla="*/ 0 h 1050"/>
                    <a:gd name="T46" fmla="*/ 0 w 1054"/>
                    <a:gd name="T47" fmla="*/ 0 h 1050"/>
                    <a:gd name="T48" fmla="*/ 0 w 1054"/>
                    <a:gd name="T49" fmla="*/ 0 h 1050"/>
                    <a:gd name="T50" fmla="*/ 0 w 1054"/>
                    <a:gd name="T51" fmla="*/ 0 h 1050"/>
                    <a:gd name="T52" fmla="*/ 0 w 1054"/>
                    <a:gd name="T53" fmla="*/ 0 h 1050"/>
                    <a:gd name="T54" fmla="*/ 0 w 1054"/>
                    <a:gd name="T55" fmla="*/ 0 h 1050"/>
                    <a:gd name="T56" fmla="*/ 0 w 1054"/>
                    <a:gd name="T57" fmla="*/ 0 h 1050"/>
                    <a:gd name="T58" fmla="*/ 0 w 1054"/>
                    <a:gd name="T59" fmla="*/ 0 h 1050"/>
                    <a:gd name="T60" fmla="*/ 0 w 1054"/>
                    <a:gd name="T61" fmla="*/ 0 h 1050"/>
                    <a:gd name="T62" fmla="*/ 0 w 1054"/>
                    <a:gd name="T63" fmla="*/ 0 h 1050"/>
                    <a:gd name="T64" fmla="*/ 0 w 1054"/>
                    <a:gd name="T65" fmla="*/ 0 h 1050"/>
                    <a:gd name="T66" fmla="*/ 0 w 1054"/>
                    <a:gd name="T67" fmla="*/ 0 h 1050"/>
                    <a:gd name="T68" fmla="*/ 0 w 1054"/>
                    <a:gd name="T69" fmla="*/ 0 h 1050"/>
                    <a:gd name="T70" fmla="*/ 0 w 1054"/>
                    <a:gd name="T71" fmla="*/ 0 h 1050"/>
                    <a:gd name="T72" fmla="*/ 0 w 1054"/>
                    <a:gd name="T73" fmla="*/ 0 h 1050"/>
                    <a:gd name="T74" fmla="*/ 0 w 1054"/>
                    <a:gd name="T75" fmla="*/ 0 h 1050"/>
                    <a:gd name="T76" fmla="*/ 0 w 1054"/>
                    <a:gd name="T77" fmla="*/ 0 h 1050"/>
                    <a:gd name="T78" fmla="*/ 0 w 1054"/>
                    <a:gd name="T79" fmla="*/ 0 h 1050"/>
                    <a:gd name="T80" fmla="*/ 0 w 1054"/>
                    <a:gd name="T81" fmla="*/ 0 h 1050"/>
                    <a:gd name="T82" fmla="*/ 0 w 1054"/>
                    <a:gd name="T83" fmla="*/ 0 h 1050"/>
                    <a:gd name="T84" fmla="*/ 0 w 1054"/>
                    <a:gd name="T85" fmla="*/ 0 h 1050"/>
                    <a:gd name="T86" fmla="*/ 0 w 1054"/>
                    <a:gd name="T87" fmla="*/ 0 h 1050"/>
                    <a:gd name="T88" fmla="*/ 0 w 1054"/>
                    <a:gd name="T89" fmla="*/ 0 h 1050"/>
                    <a:gd name="T90" fmla="*/ 0 w 1054"/>
                    <a:gd name="T91" fmla="*/ 0 h 1050"/>
                    <a:gd name="T92" fmla="*/ 0 w 1054"/>
                    <a:gd name="T93" fmla="*/ 0 h 1050"/>
                    <a:gd name="T94" fmla="*/ 0 w 1054"/>
                    <a:gd name="T95" fmla="*/ 0 h 1050"/>
                    <a:gd name="T96" fmla="*/ 0 w 1054"/>
                    <a:gd name="T97" fmla="*/ 0 h 1050"/>
                    <a:gd name="T98" fmla="*/ 0 w 1054"/>
                    <a:gd name="T99" fmla="*/ 0 h 1050"/>
                    <a:gd name="T100" fmla="*/ 0 w 1054"/>
                    <a:gd name="T101" fmla="*/ 0 h 1050"/>
                    <a:gd name="T102" fmla="*/ 0 w 1054"/>
                    <a:gd name="T103" fmla="*/ 0 h 1050"/>
                    <a:gd name="T104" fmla="*/ 0 w 1054"/>
                    <a:gd name="T105" fmla="*/ 0 h 1050"/>
                    <a:gd name="T106" fmla="*/ 0 w 1054"/>
                    <a:gd name="T107" fmla="*/ 0 h 1050"/>
                    <a:gd name="T108" fmla="*/ 0 w 1054"/>
                    <a:gd name="T109" fmla="*/ 0 h 1050"/>
                    <a:gd name="T110" fmla="*/ 0 w 1054"/>
                    <a:gd name="T111" fmla="*/ 0 h 1050"/>
                    <a:gd name="T112" fmla="*/ 0 w 1054"/>
                    <a:gd name="T113" fmla="*/ 0 h 105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054"/>
                    <a:gd name="T172" fmla="*/ 0 h 1050"/>
                    <a:gd name="T173" fmla="*/ 1054 w 1054"/>
                    <a:gd name="T174" fmla="*/ 1050 h 105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054" h="1050">
                      <a:moveTo>
                        <a:pt x="535" y="1050"/>
                      </a:moveTo>
                      <a:lnTo>
                        <a:pt x="478" y="1050"/>
                      </a:lnTo>
                      <a:lnTo>
                        <a:pt x="421" y="1042"/>
                      </a:lnTo>
                      <a:lnTo>
                        <a:pt x="370" y="1026"/>
                      </a:lnTo>
                      <a:lnTo>
                        <a:pt x="364" y="945"/>
                      </a:lnTo>
                      <a:lnTo>
                        <a:pt x="317" y="918"/>
                      </a:lnTo>
                      <a:lnTo>
                        <a:pt x="261" y="885"/>
                      </a:lnTo>
                      <a:lnTo>
                        <a:pt x="211" y="845"/>
                      </a:lnTo>
                      <a:lnTo>
                        <a:pt x="124" y="874"/>
                      </a:lnTo>
                      <a:lnTo>
                        <a:pt x="97" y="838"/>
                      </a:lnTo>
                      <a:lnTo>
                        <a:pt x="67" y="795"/>
                      </a:lnTo>
                      <a:lnTo>
                        <a:pt x="43" y="748"/>
                      </a:lnTo>
                      <a:lnTo>
                        <a:pt x="103" y="675"/>
                      </a:lnTo>
                      <a:lnTo>
                        <a:pt x="80" y="604"/>
                      </a:lnTo>
                      <a:lnTo>
                        <a:pt x="72" y="549"/>
                      </a:lnTo>
                      <a:lnTo>
                        <a:pt x="74" y="478"/>
                      </a:lnTo>
                      <a:lnTo>
                        <a:pt x="0" y="444"/>
                      </a:lnTo>
                      <a:lnTo>
                        <a:pt x="9" y="390"/>
                      </a:lnTo>
                      <a:lnTo>
                        <a:pt x="23" y="338"/>
                      </a:lnTo>
                      <a:lnTo>
                        <a:pt x="49" y="280"/>
                      </a:lnTo>
                      <a:lnTo>
                        <a:pt x="131" y="287"/>
                      </a:lnTo>
                      <a:lnTo>
                        <a:pt x="171" y="233"/>
                      </a:lnTo>
                      <a:lnTo>
                        <a:pt x="214" y="187"/>
                      </a:lnTo>
                      <a:lnTo>
                        <a:pt x="271" y="147"/>
                      </a:lnTo>
                      <a:lnTo>
                        <a:pt x="257" y="60"/>
                      </a:lnTo>
                      <a:lnTo>
                        <a:pt x="307" y="34"/>
                      </a:lnTo>
                      <a:lnTo>
                        <a:pt x="364" y="15"/>
                      </a:lnTo>
                      <a:lnTo>
                        <a:pt x="436" y="0"/>
                      </a:lnTo>
                      <a:lnTo>
                        <a:pt x="476" y="66"/>
                      </a:lnTo>
                      <a:lnTo>
                        <a:pt x="552" y="63"/>
                      </a:lnTo>
                      <a:lnTo>
                        <a:pt x="615" y="74"/>
                      </a:lnTo>
                      <a:lnTo>
                        <a:pt x="677" y="91"/>
                      </a:lnTo>
                      <a:lnTo>
                        <a:pt x="746" y="36"/>
                      </a:lnTo>
                      <a:lnTo>
                        <a:pt x="796" y="63"/>
                      </a:lnTo>
                      <a:lnTo>
                        <a:pt x="841" y="93"/>
                      </a:lnTo>
                      <a:lnTo>
                        <a:pt x="877" y="121"/>
                      </a:lnTo>
                      <a:lnTo>
                        <a:pt x="848" y="204"/>
                      </a:lnTo>
                      <a:lnTo>
                        <a:pt x="888" y="258"/>
                      </a:lnTo>
                      <a:lnTo>
                        <a:pt x="927" y="320"/>
                      </a:lnTo>
                      <a:lnTo>
                        <a:pt x="951" y="381"/>
                      </a:lnTo>
                      <a:lnTo>
                        <a:pt x="1042" y="390"/>
                      </a:lnTo>
                      <a:lnTo>
                        <a:pt x="1052" y="447"/>
                      </a:lnTo>
                      <a:lnTo>
                        <a:pt x="1054" y="490"/>
                      </a:lnTo>
                      <a:lnTo>
                        <a:pt x="1054" y="544"/>
                      </a:lnTo>
                      <a:lnTo>
                        <a:pt x="968" y="570"/>
                      </a:lnTo>
                      <a:lnTo>
                        <a:pt x="951" y="644"/>
                      </a:lnTo>
                      <a:lnTo>
                        <a:pt x="934" y="701"/>
                      </a:lnTo>
                      <a:lnTo>
                        <a:pt x="904" y="764"/>
                      </a:lnTo>
                      <a:lnTo>
                        <a:pt x="947" y="845"/>
                      </a:lnTo>
                      <a:lnTo>
                        <a:pt x="921" y="878"/>
                      </a:lnTo>
                      <a:lnTo>
                        <a:pt x="883" y="913"/>
                      </a:lnTo>
                      <a:lnTo>
                        <a:pt x="841" y="948"/>
                      </a:lnTo>
                      <a:lnTo>
                        <a:pt x="746" y="912"/>
                      </a:lnTo>
                      <a:lnTo>
                        <a:pt x="693" y="936"/>
                      </a:lnTo>
                      <a:lnTo>
                        <a:pt x="642" y="953"/>
                      </a:lnTo>
                      <a:lnTo>
                        <a:pt x="569" y="971"/>
                      </a:lnTo>
                      <a:lnTo>
                        <a:pt x="535" y="1050"/>
                      </a:lnTo>
                      <a:close/>
                    </a:path>
                  </a:pathLst>
                </a:custGeom>
                <a:solidFill>
                  <a:schemeClr val="bg1"/>
                </a:solidFill>
                <a:ln w="6350">
                  <a:solidFill>
                    <a:srgbClr val="000000"/>
                  </a:solidFill>
                  <a:round/>
                  <a:headEnd/>
                  <a:tailEnd/>
                </a:ln>
              </p:spPr>
              <p:txBody>
                <a:bodyPr>
                  <a:prstTxWarp prst="textNoShape">
                    <a:avLst/>
                  </a:prstTxWarp>
                </a:bodyPr>
                <a:lstStyle/>
                <a:p>
                  <a:endParaRPr lang="en-US"/>
                </a:p>
              </p:txBody>
            </p:sp>
            <p:sp>
              <p:nvSpPr>
                <p:cNvPr id="52274" name="Oval 23"/>
                <p:cNvSpPr>
                  <a:spLocks noChangeArrowheads="1"/>
                </p:cNvSpPr>
                <p:nvPr/>
              </p:nvSpPr>
              <p:spPr bwMode="auto">
                <a:xfrm>
                  <a:off x="746" y="4632"/>
                  <a:ext cx="81" cy="81"/>
                </a:xfrm>
                <a:prstGeom prst="ellipse">
                  <a:avLst/>
                </a:prstGeom>
                <a:solidFill>
                  <a:schemeClr val="bg1"/>
                </a:solidFill>
                <a:ln w="6350">
                  <a:solidFill>
                    <a:srgbClr val="000000"/>
                  </a:solidFill>
                  <a:round/>
                  <a:headEnd/>
                  <a:tailEnd/>
                </a:ln>
              </p:spPr>
              <p:txBody>
                <a:bodyPr>
                  <a:prstTxWarp prst="textNoShape">
                    <a:avLst/>
                  </a:prstTxWarp>
                </a:bodyPr>
                <a:lstStyle/>
                <a:p>
                  <a:endParaRPr lang="en-US"/>
                </a:p>
              </p:txBody>
            </p:sp>
          </p:grpSp>
        </p:grpSp>
      </p:grpSp>
      <p:grpSp>
        <p:nvGrpSpPr>
          <p:cNvPr id="9" name="Group 54"/>
          <p:cNvGrpSpPr>
            <a:grpSpLocks/>
          </p:cNvGrpSpPr>
          <p:nvPr/>
        </p:nvGrpSpPr>
        <p:grpSpPr bwMode="auto">
          <a:xfrm>
            <a:off x="400050" y="1571625"/>
            <a:ext cx="3973513" cy="1484313"/>
            <a:chOff x="433298" y="1571988"/>
            <a:chExt cx="4305300" cy="1484722"/>
          </a:xfrm>
        </p:grpSpPr>
        <p:sp>
          <p:nvSpPr>
            <p:cNvPr id="52267" name="Text Box 4"/>
            <p:cNvSpPr txBox="1">
              <a:spLocks noChangeArrowheads="1"/>
            </p:cNvSpPr>
            <p:nvPr/>
          </p:nvSpPr>
          <p:spPr bwMode="auto">
            <a:xfrm>
              <a:off x="433298" y="1571988"/>
              <a:ext cx="4305300" cy="338647"/>
            </a:xfrm>
            <a:prstGeom prst="rect">
              <a:avLst/>
            </a:prstGeom>
            <a:noFill/>
            <a:ln w="9525">
              <a:noFill/>
              <a:miter lim="800000"/>
              <a:headEnd/>
              <a:tailEnd/>
            </a:ln>
          </p:spPr>
          <p:txBody>
            <a:bodyPr>
              <a:prstTxWarp prst="textNoShape">
                <a:avLst/>
              </a:prstTxWarp>
              <a:spAutoFit/>
            </a:bodyPr>
            <a:lstStyle/>
            <a:p>
              <a:r>
                <a:rPr lang="en-GB" sz="1600" b="1">
                  <a:solidFill>
                    <a:srgbClr val="660066"/>
                  </a:solidFill>
                  <a:latin typeface="Century Gothic" pitchFamily="-1" charset="0"/>
                </a:rPr>
                <a:t>Spontaneously finds flaws, criticizes </a:t>
              </a:r>
            </a:p>
          </p:txBody>
        </p:sp>
        <p:graphicFrame>
          <p:nvGraphicFramePr>
            <p:cNvPr id="52229" name="Object 12"/>
            <p:cNvGraphicFramePr>
              <a:graphicFrameLocks noChangeAspect="1"/>
            </p:cNvGraphicFramePr>
            <p:nvPr/>
          </p:nvGraphicFramePr>
          <p:xfrm>
            <a:off x="2577375" y="2015215"/>
            <a:ext cx="2059233" cy="675731"/>
          </p:xfrm>
          <a:graphic>
            <a:graphicData uri="http://schemas.openxmlformats.org/presentationml/2006/ole">
              <mc:AlternateContent xmlns:mc="http://schemas.openxmlformats.org/markup-compatibility/2006">
                <mc:Choice xmlns:v="urn:schemas-microsoft-com:vml" Requires="v">
                  <p:oleObj name="Clip" r:id="rId9" imgW="3010205" imgH="3909974" progId="">
                    <p:embed/>
                  </p:oleObj>
                </mc:Choice>
                <mc:Fallback>
                  <p:oleObj name="Clip" r:id="rId9" imgW="3010205" imgH="3909974" progId="">
                    <p:embed/>
                    <p:pic>
                      <p:nvPicPr>
                        <p:cNvPr id="0" name="Picture 28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77375" y="2015215"/>
                          <a:ext cx="2059233" cy="675731"/>
                        </a:xfrm>
                        <a:prstGeom prst="rect">
                          <a:avLst/>
                        </a:prstGeom>
                        <a:noFill/>
                        <a:ln w="76200">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230" name="Object 41"/>
            <p:cNvGraphicFramePr>
              <a:graphicFrameLocks noChangeAspect="1"/>
            </p:cNvGraphicFramePr>
            <p:nvPr/>
          </p:nvGraphicFramePr>
          <p:xfrm>
            <a:off x="1779824" y="2003557"/>
            <a:ext cx="767432" cy="1053153"/>
          </p:xfrm>
          <a:graphic>
            <a:graphicData uri="http://schemas.openxmlformats.org/presentationml/2006/ole">
              <mc:AlternateContent xmlns:mc="http://schemas.openxmlformats.org/markup-compatibility/2006">
                <mc:Choice xmlns:v="urn:schemas-microsoft-com:vml" Requires="v">
                  <p:oleObj name="Clip" r:id="rId11" imgW="2701925" imgH="4019550" progId="">
                    <p:embed/>
                  </p:oleObj>
                </mc:Choice>
                <mc:Fallback>
                  <p:oleObj name="Clip" r:id="rId11" imgW="2701925" imgH="4019550" progId="">
                    <p:embed/>
                    <p:pic>
                      <p:nvPicPr>
                        <p:cNvPr id="0" name="Picture 28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79824" y="2003557"/>
                          <a:ext cx="767432" cy="105315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0" name="Group 62"/>
          <p:cNvGrpSpPr>
            <a:grpSpLocks/>
          </p:cNvGrpSpPr>
          <p:nvPr/>
        </p:nvGrpSpPr>
        <p:grpSpPr bwMode="auto">
          <a:xfrm>
            <a:off x="4529138" y="4243388"/>
            <a:ext cx="4278312" cy="1150937"/>
            <a:chOff x="4907008" y="4243341"/>
            <a:chExt cx="4634896" cy="1151617"/>
          </a:xfrm>
        </p:grpSpPr>
        <p:graphicFrame>
          <p:nvGraphicFramePr>
            <p:cNvPr id="52227" name="Object 42"/>
            <p:cNvGraphicFramePr>
              <a:graphicFrameLocks noChangeAspect="1"/>
            </p:cNvGraphicFramePr>
            <p:nvPr/>
          </p:nvGraphicFramePr>
          <p:xfrm>
            <a:off x="8921250" y="4323805"/>
            <a:ext cx="327253" cy="585357"/>
          </p:xfrm>
          <a:graphic>
            <a:graphicData uri="http://schemas.openxmlformats.org/presentationml/2006/ole">
              <mc:AlternateContent xmlns:mc="http://schemas.openxmlformats.org/markup-compatibility/2006">
                <mc:Choice xmlns:v="urn:schemas-microsoft-com:vml" Requires="v">
                  <p:oleObj name="Clip" r:id="rId13" imgW="957263" imgH="1879600" progId="">
                    <p:embed/>
                  </p:oleObj>
                </mc:Choice>
                <mc:Fallback>
                  <p:oleObj name="Clip" r:id="rId13" imgW="957263" imgH="1879600" progId="">
                    <p:embed/>
                    <p:pic>
                      <p:nvPicPr>
                        <p:cNvPr id="0" name="Picture 28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921250" y="4323805"/>
                          <a:ext cx="327253" cy="5853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2265" name="Group 60"/>
            <p:cNvGrpSpPr>
              <a:grpSpLocks/>
            </p:cNvGrpSpPr>
            <p:nvPr/>
          </p:nvGrpSpPr>
          <p:grpSpPr bwMode="auto">
            <a:xfrm>
              <a:off x="4907008" y="4243341"/>
              <a:ext cx="4634896" cy="1151617"/>
              <a:chOff x="4907008" y="4243341"/>
              <a:chExt cx="4634896" cy="1151617"/>
            </a:xfrm>
          </p:grpSpPr>
          <p:sp>
            <p:nvSpPr>
              <p:cNvPr id="52266" name="Text Box 9"/>
              <p:cNvSpPr txBox="1">
                <a:spLocks noChangeArrowheads="1"/>
              </p:cNvSpPr>
              <p:nvPr/>
            </p:nvSpPr>
            <p:spPr bwMode="auto">
              <a:xfrm>
                <a:off x="4907008" y="4385975"/>
                <a:ext cx="3843336" cy="585068"/>
              </a:xfrm>
              <a:prstGeom prst="rect">
                <a:avLst/>
              </a:prstGeom>
              <a:noFill/>
              <a:ln w="9525">
                <a:noFill/>
                <a:miter lim="800000"/>
                <a:headEnd/>
                <a:tailEnd/>
              </a:ln>
            </p:spPr>
            <p:txBody>
              <a:bodyPr>
                <a:prstTxWarp prst="textNoShape">
                  <a:avLst/>
                </a:prstTxWarp>
                <a:spAutoFit/>
              </a:bodyPr>
              <a:lstStyle/>
              <a:p>
                <a:r>
                  <a:rPr lang="en-GB" sz="1600" b="1">
                    <a:solidFill>
                      <a:srgbClr val="660066"/>
                    </a:solidFill>
                    <a:latin typeface="Century Gothic" pitchFamily="-1" charset="0"/>
                  </a:rPr>
                  <a:t>Takes an immediate and personal view</a:t>
                </a:r>
              </a:p>
            </p:txBody>
          </p:sp>
          <p:graphicFrame>
            <p:nvGraphicFramePr>
              <p:cNvPr id="52228" name="Object 43"/>
              <p:cNvGraphicFramePr>
                <a:graphicFrameLocks noChangeAspect="1"/>
              </p:cNvGraphicFramePr>
              <p:nvPr/>
            </p:nvGraphicFramePr>
            <p:xfrm>
              <a:off x="8634912" y="4243341"/>
              <a:ext cx="906992" cy="1151617"/>
            </p:xfrm>
            <a:graphic>
              <a:graphicData uri="http://schemas.openxmlformats.org/presentationml/2006/ole">
                <mc:AlternateContent xmlns:mc="http://schemas.openxmlformats.org/markup-compatibility/2006">
                  <mc:Choice xmlns:v="urn:schemas-microsoft-com:vml" Requires="v">
                    <p:oleObj name="Clip" r:id="rId15" imgW="2309813" imgH="3176588" progId="">
                      <p:embed/>
                    </p:oleObj>
                  </mc:Choice>
                  <mc:Fallback>
                    <p:oleObj name="Clip" r:id="rId15" imgW="2309813" imgH="3176588" progId="">
                      <p:embed/>
                      <p:pic>
                        <p:nvPicPr>
                          <p:cNvPr id="0" name="Picture 28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634912" y="4243341"/>
                            <a:ext cx="906992" cy="11516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
        <p:nvSpPr>
          <p:cNvPr id="44" name="Rectangle 2"/>
          <p:cNvSpPr>
            <a:spLocks noChangeArrowheads="1"/>
          </p:cNvSpPr>
          <p:nvPr/>
        </p:nvSpPr>
        <p:spPr bwMode="auto">
          <a:xfrm>
            <a:off x="1981200" y="174625"/>
            <a:ext cx="6262688" cy="685800"/>
          </a:xfrm>
          <a:prstGeom prst="rect">
            <a:avLst/>
          </a:prstGeom>
          <a:noFill/>
          <a:ln w="9525">
            <a:noFill/>
            <a:miter lim="800000"/>
            <a:headEnd/>
            <a:tailEnd/>
          </a:ln>
        </p:spPr>
        <p:txBody>
          <a:bodyPr wrap="none" anchor="ctr"/>
          <a:lstStyle/>
          <a:p>
            <a:pPr>
              <a:defRPr/>
            </a:pPr>
            <a:r>
              <a:rPr lang="en-GB" sz="5400" dirty="0">
                <a:solidFill>
                  <a:srgbClr val="660066"/>
                </a:solidFill>
                <a:effectLst>
                  <a:outerShdw blurRad="38100" dist="38100" dir="2700000" algn="tl">
                    <a:srgbClr val="000000">
                      <a:alpha val="43137"/>
                    </a:srgbClr>
                  </a:outerShdw>
                </a:effectLst>
                <a:latin typeface="Century Gothic" pitchFamily="34" charset="0"/>
              </a:rPr>
              <a:t>Taking Decisions</a:t>
            </a:r>
          </a:p>
        </p:txBody>
      </p:sp>
      <p:sp>
        <p:nvSpPr>
          <p:cNvPr id="45" name="Text Box 3"/>
          <p:cNvSpPr txBox="1">
            <a:spLocks noChangeArrowheads="1"/>
          </p:cNvSpPr>
          <p:nvPr/>
        </p:nvSpPr>
        <p:spPr bwMode="auto">
          <a:xfrm>
            <a:off x="1038225" y="763588"/>
            <a:ext cx="7103227" cy="769441"/>
          </a:xfrm>
          <a:prstGeom prst="rect">
            <a:avLst/>
          </a:prstGeom>
          <a:noFill/>
          <a:ln w="9525">
            <a:noFill/>
            <a:miter lim="800000"/>
            <a:headEnd/>
            <a:tailEnd/>
          </a:ln>
        </p:spPr>
        <p:txBody>
          <a:bodyPr wrap="none">
            <a:prstTxWarp prst="textNoShape">
              <a:avLst/>
            </a:prstTxWarp>
            <a:spAutoFit/>
          </a:bodyPr>
          <a:lstStyle/>
          <a:p>
            <a:r>
              <a:rPr lang="en-GB" sz="4400" i="1" dirty="0">
                <a:solidFill>
                  <a:srgbClr val="660066"/>
                </a:solidFill>
                <a:latin typeface="Century Gothic" pitchFamily="-1" charset="0"/>
              </a:rPr>
              <a:t>   Thinking              Feeling</a:t>
            </a:r>
          </a:p>
        </p:txBody>
      </p:sp>
      <p:grpSp>
        <p:nvGrpSpPr>
          <p:cNvPr id="12" name="Group 58"/>
          <p:cNvGrpSpPr>
            <a:grpSpLocks/>
          </p:cNvGrpSpPr>
          <p:nvPr/>
        </p:nvGrpSpPr>
        <p:grpSpPr bwMode="auto">
          <a:xfrm>
            <a:off x="4492625" y="1533525"/>
            <a:ext cx="4651375" cy="1241425"/>
            <a:chOff x="4867819" y="1532800"/>
            <a:chExt cx="5038181" cy="1242921"/>
          </a:xfrm>
        </p:grpSpPr>
        <p:sp>
          <p:nvSpPr>
            <p:cNvPr id="52257" name="Text Box 5"/>
            <p:cNvSpPr txBox="1">
              <a:spLocks noChangeArrowheads="1"/>
            </p:cNvSpPr>
            <p:nvPr/>
          </p:nvSpPr>
          <p:spPr bwMode="auto">
            <a:xfrm>
              <a:off x="4867819" y="1532800"/>
              <a:ext cx="5038181" cy="338962"/>
            </a:xfrm>
            <a:prstGeom prst="rect">
              <a:avLst/>
            </a:prstGeom>
            <a:noFill/>
            <a:ln w="9525">
              <a:noFill/>
              <a:miter lim="800000"/>
              <a:headEnd/>
              <a:tailEnd/>
            </a:ln>
          </p:spPr>
          <p:txBody>
            <a:bodyPr>
              <a:prstTxWarp prst="textNoShape">
                <a:avLst/>
              </a:prstTxWarp>
              <a:spAutoFit/>
            </a:bodyPr>
            <a:lstStyle/>
            <a:p>
              <a:r>
                <a:rPr lang="en-GB" sz="1600" b="1">
                  <a:solidFill>
                    <a:srgbClr val="660066"/>
                  </a:solidFill>
                  <a:latin typeface="Century Gothic" pitchFamily="-1" charset="0"/>
                </a:rPr>
                <a:t>    Spontaneously appreciates </a:t>
              </a:r>
            </a:p>
          </p:txBody>
        </p:sp>
        <p:grpSp>
          <p:nvGrpSpPr>
            <p:cNvPr id="52258" name="Group 32"/>
            <p:cNvGrpSpPr>
              <a:grpSpLocks/>
            </p:cNvGrpSpPr>
            <p:nvPr/>
          </p:nvGrpSpPr>
          <p:grpSpPr bwMode="auto">
            <a:xfrm>
              <a:off x="6196421" y="2101033"/>
              <a:ext cx="937860" cy="674688"/>
              <a:chOff x="1654" y="2297"/>
              <a:chExt cx="1443" cy="1821"/>
            </a:xfrm>
          </p:grpSpPr>
          <p:sp>
            <p:nvSpPr>
              <p:cNvPr id="52259" name="Freeform 33"/>
              <p:cNvSpPr>
                <a:spLocks/>
              </p:cNvSpPr>
              <p:nvPr/>
            </p:nvSpPr>
            <p:spPr bwMode="auto">
              <a:xfrm>
                <a:off x="1935" y="2300"/>
                <a:ext cx="409" cy="460"/>
              </a:xfrm>
              <a:custGeom>
                <a:avLst/>
                <a:gdLst>
                  <a:gd name="T0" fmla="*/ 276 w 409"/>
                  <a:gd name="T1" fmla="*/ 227 h 460"/>
                  <a:gd name="T2" fmla="*/ 282 w 409"/>
                  <a:gd name="T3" fmla="*/ 293 h 460"/>
                  <a:gd name="T4" fmla="*/ 282 w 409"/>
                  <a:gd name="T5" fmla="*/ 366 h 460"/>
                  <a:gd name="T6" fmla="*/ 249 w 409"/>
                  <a:gd name="T7" fmla="*/ 432 h 460"/>
                  <a:gd name="T8" fmla="*/ 194 w 409"/>
                  <a:gd name="T9" fmla="*/ 460 h 460"/>
                  <a:gd name="T10" fmla="*/ 150 w 409"/>
                  <a:gd name="T11" fmla="*/ 449 h 460"/>
                  <a:gd name="T12" fmla="*/ 67 w 409"/>
                  <a:gd name="T13" fmla="*/ 376 h 460"/>
                  <a:gd name="T14" fmla="*/ 10 w 409"/>
                  <a:gd name="T15" fmla="*/ 244 h 460"/>
                  <a:gd name="T16" fmla="*/ 0 w 409"/>
                  <a:gd name="T17" fmla="*/ 116 h 460"/>
                  <a:gd name="T18" fmla="*/ 27 w 409"/>
                  <a:gd name="T19" fmla="*/ 50 h 460"/>
                  <a:gd name="T20" fmla="*/ 77 w 409"/>
                  <a:gd name="T21" fmla="*/ 0 h 460"/>
                  <a:gd name="T22" fmla="*/ 144 w 409"/>
                  <a:gd name="T23" fmla="*/ 10 h 460"/>
                  <a:gd name="T24" fmla="*/ 210 w 409"/>
                  <a:gd name="T25" fmla="*/ 60 h 460"/>
                  <a:gd name="T26" fmla="*/ 249 w 409"/>
                  <a:gd name="T27" fmla="*/ 133 h 460"/>
                  <a:gd name="T28" fmla="*/ 265 w 409"/>
                  <a:gd name="T29" fmla="*/ 160 h 460"/>
                  <a:gd name="T30" fmla="*/ 382 w 409"/>
                  <a:gd name="T31" fmla="*/ 93 h 460"/>
                  <a:gd name="T32" fmla="*/ 409 w 409"/>
                  <a:gd name="T33" fmla="*/ 100 h 460"/>
                  <a:gd name="T34" fmla="*/ 399 w 409"/>
                  <a:gd name="T35" fmla="*/ 127 h 460"/>
                  <a:gd name="T36" fmla="*/ 276 w 409"/>
                  <a:gd name="T37" fmla="*/ 227 h 46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09"/>
                  <a:gd name="T58" fmla="*/ 0 h 460"/>
                  <a:gd name="T59" fmla="*/ 409 w 409"/>
                  <a:gd name="T60" fmla="*/ 460 h 46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09" h="460">
                    <a:moveTo>
                      <a:pt x="276" y="227"/>
                    </a:moveTo>
                    <a:lnTo>
                      <a:pt x="282" y="293"/>
                    </a:lnTo>
                    <a:lnTo>
                      <a:pt x="282" y="366"/>
                    </a:lnTo>
                    <a:lnTo>
                      <a:pt x="249" y="432"/>
                    </a:lnTo>
                    <a:lnTo>
                      <a:pt x="194" y="460"/>
                    </a:lnTo>
                    <a:lnTo>
                      <a:pt x="150" y="449"/>
                    </a:lnTo>
                    <a:lnTo>
                      <a:pt x="67" y="376"/>
                    </a:lnTo>
                    <a:lnTo>
                      <a:pt x="10" y="244"/>
                    </a:lnTo>
                    <a:lnTo>
                      <a:pt x="0" y="116"/>
                    </a:lnTo>
                    <a:lnTo>
                      <a:pt x="27" y="50"/>
                    </a:lnTo>
                    <a:lnTo>
                      <a:pt x="77" y="0"/>
                    </a:lnTo>
                    <a:lnTo>
                      <a:pt x="144" y="10"/>
                    </a:lnTo>
                    <a:lnTo>
                      <a:pt x="210" y="60"/>
                    </a:lnTo>
                    <a:lnTo>
                      <a:pt x="249" y="133"/>
                    </a:lnTo>
                    <a:lnTo>
                      <a:pt x="265" y="160"/>
                    </a:lnTo>
                    <a:lnTo>
                      <a:pt x="382" y="93"/>
                    </a:lnTo>
                    <a:lnTo>
                      <a:pt x="409" y="100"/>
                    </a:lnTo>
                    <a:lnTo>
                      <a:pt x="399" y="127"/>
                    </a:lnTo>
                    <a:lnTo>
                      <a:pt x="276" y="227"/>
                    </a:lnTo>
                    <a:close/>
                  </a:path>
                </a:pathLst>
              </a:custGeom>
              <a:solidFill>
                <a:srgbClr val="000000"/>
              </a:solidFill>
              <a:ln w="9525">
                <a:noFill/>
                <a:round/>
                <a:headEnd/>
                <a:tailEnd/>
              </a:ln>
            </p:spPr>
            <p:txBody>
              <a:bodyPr>
                <a:prstTxWarp prst="textNoShape">
                  <a:avLst/>
                </a:prstTxWarp>
              </a:bodyPr>
              <a:lstStyle/>
              <a:p>
                <a:endParaRPr lang="en-US"/>
              </a:p>
            </p:txBody>
          </p:sp>
          <p:sp>
            <p:nvSpPr>
              <p:cNvPr id="52260" name="Freeform 34"/>
              <p:cNvSpPr>
                <a:spLocks/>
              </p:cNvSpPr>
              <p:nvPr/>
            </p:nvSpPr>
            <p:spPr bwMode="auto">
              <a:xfrm>
                <a:off x="2102" y="2744"/>
                <a:ext cx="366" cy="816"/>
              </a:xfrm>
              <a:custGeom>
                <a:avLst/>
                <a:gdLst>
                  <a:gd name="T0" fmla="*/ 315 w 366"/>
                  <a:gd name="T1" fmla="*/ 143 h 816"/>
                  <a:gd name="T2" fmla="*/ 278 w 366"/>
                  <a:gd name="T3" fmla="*/ 50 h 816"/>
                  <a:gd name="T4" fmla="*/ 232 w 366"/>
                  <a:gd name="T5" fmla="*/ 0 h 816"/>
                  <a:gd name="T6" fmla="*/ 178 w 366"/>
                  <a:gd name="T7" fmla="*/ 0 h 816"/>
                  <a:gd name="T8" fmla="*/ 111 w 366"/>
                  <a:gd name="T9" fmla="*/ 27 h 816"/>
                  <a:gd name="T10" fmla="*/ 27 w 366"/>
                  <a:gd name="T11" fmla="*/ 110 h 816"/>
                  <a:gd name="T12" fmla="*/ 0 w 366"/>
                  <a:gd name="T13" fmla="*/ 183 h 816"/>
                  <a:gd name="T14" fmla="*/ 50 w 366"/>
                  <a:gd name="T15" fmla="*/ 266 h 816"/>
                  <a:gd name="T16" fmla="*/ 128 w 366"/>
                  <a:gd name="T17" fmla="*/ 333 h 816"/>
                  <a:gd name="T18" fmla="*/ 151 w 366"/>
                  <a:gd name="T19" fmla="*/ 427 h 816"/>
                  <a:gd name="T20" fmla="*/ 144 w 366"/>
                  <a:gd name="T21" fmla="*/ 511 h 816"/>
                  <a:gd name="T22" fmla="*/ 111 w 366"/>
                  <a:gd name="T23" fmla="*/ 582 h 816"/>
                  <a:gd name="T24" fmla="*/ 33 w 366"/>
                  <a:gd name="T25" fmla="*/ 645 h 816"/>
                  <a:gd name="T26" fmla="*/ 0 w 366"/>
                  <a:gd name="T27" fmla="*/ 715 h 816"/>
                  <a:gd name="T28" fmla="*/ 27 w 366"/>
                  <a:gd name="T29" fmla="*/ 793 h 816"/>
                  <a:gd name="T30" fmla="*/ 101 w 366"/>
                  <a:gd name="T31" fmla="*/ 816 h 816"/>
                  <a:gd name="T32" fmla="*/ 184 w 366"/>
                  <a:gd name="T33" fmla="*/ 793 h 816"/>
                  <a:gd name="T34" fmla="*/ 265 w 366"/>
                  <a:gd name="T35" fmla="*/ 732 h 816"/>
                  <a:gd name="T36" fmla="*/ 332 w 366"/>
                  <a:gd name="T37" fmla="*/ 632 h 816"/>
                  <a:gd name="T38" fmla="*/ 359 w 366"/>
                  <a:gd name="T39" fmla="*/ 549 h 816"/>
                  <a:gd name="T40" fmla="*/ 366 w 366"/>
                  <a:gd name="T41" fmla="*/ 431 h 816"/>
                  <a:gd name="T42" fmla="*/ 359 w 366"/>
                  <a:gd name="T43" fmla="*/ 310 h 816"/>
                  <a:gd name="T44" fmla="*/ 332 w 366"/>
                  <a:gd name="T45" fmla="*/ 210 h 816"/>
                  <a:gd name="T46" fmla="*/ 315 w 366"/>
                  <a:gd name="T47" fmla="*/ 143 h 81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66"/>
                  <a:gd name="T73" fmla="*/ 0 h 816"/>
                  <a:gd name="T74" fmla="*/ 366 w 366"/>
                  <a:gd name="T75" fmla="*/ 816 h 81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66" h="816">
                    <a:moveTo>
                      <a:pt x="315" y="143"/>
                    </a:moveTo>
                    <a:lnTo>
                      <a:pt x="278" y="50"/>
                    </a:lnTo>
                    <a:lnTo>
                      <a:pt x="232" y="0"/>
                    </a:lnTo>
                    <a:lnTo>
                      <a:pt x="178" y="0"/>
                    </a:lnTo>
                    <a:lnTo>
                      <a:pt x="111" y="27"/>
                    </a:lnTo>
                    <a:lnTo>
                      <a:pt x="27" y="110"/>
                    </a:lnTo>
                    <a:lnTo>
                      <a:pt x="0" y="183"/>
                    </a:lnTo>
                    <a:lnTo>
                      <a:pt x="50" y="266"/>
                    </a:lnTo>
                    <a:lnTo>
                      <a:pt x="128" y="333"/>
                    </a:lnTo>
                    <a:lnTo>
                      <a:pt x="151" y="427"/>
                    </a:lnTo>
                    <a:lnTo>
                      <a:pt x="144" y="511"/>
                    </a:lnTo>
                    <a:lnTo>
                      <a:pt x="111" y="582"/>
                    </a:lnTo>
                    <a:lnTo>
                      <a:pt x="33" y="645"/>
                    </a:lnTo>
                    <a:lnTo>
                      <a:pt x="0" y="715"/>
                    </a:lnTo>
                    <a:lnTo>
                      <a:pt x="27" y="793"/>
                    </a:lnTo>
                    <a:lnTo>
                      <a:pt x="101" y="816"/>
                    </a:lnTo>
                    <a:lnTo>
                      <a:pt x="184" y="793"/>
                    </a:lnTo>
                    <a:lnTo>
                      <a:pt x="265" y="732"/>
                    </a:lnTo>
                    <a:lnTo>
                      <a:pt x="332" y="632"/>
                    </a:lnTo>
                    <a:lnTo>
                      <a:pt x="359" y="549"/>
                    </a:lnTo>
                    <a:lnTo>
                      <a:pt x="366" y="431"/>
                    </a:lnTo>
                    <a:lnTo>
                      <a:pt x="359" y="310"/>
                    </a:lnTo>
                    <a:lnTo>
                      <a:pt x="332" y="210"/>
                    </a:lnTo>
                    <a:lnTo>
                      <a:pt x="315" y="143"/>
                    </a:lnTo>
                    <a:close/>
                  </a:path>
                </a:pathLst>
              </a:custGeom>
              <a:solidFill>
                <a:srgbClr val="000000"/>
              </a:solidFill>
              <a:ln w="9525">
                <a:noFill/>
                <a:round/>
                <a:headEnd/>
                <a:tailEnd/>
              </a:ln>
            </p:spPr>
            <p:txBody>
              <a:bodyPr>
                <a:prstTxWarp prst="textNoShape">
                  <a:avLst/>
                </a:prstTxWarp>
              </a:bodyPr>
              <a:lstStyle/>
              <a:p>
                <a:endParaRPr lang="en-US"/>
              </a:p>
            </p:txBody>
          </p:sp>
          <p:sp>
            <p:nvSpPr>
              <p:cNvPr id="52261" name="Freeform 35"/>
              <p:cNvSpPr>
                <a:spLocks/>
              </p:cNvSpPr>
              <p:nvPr/>
            </p:nvSpPr>
            <p:spPr bwMode="auto">
              <a:xfrm>
                <a:off x="2164" y="2297"/>
                <a:ext cx="907" cy="815"/>
              </a:xfrm>
              <a:custGeom>
                <a:avLst/>
                <a:gdLst>
                  <a:gd name="T0" fmla="*/ 165 w 907"/>
                  <a:gd name="T1" fmla="*/ 631 h 815"/>
                  <a:gd name="T2" fmla="*/ 75 w 907"/>
                  <a:gd name="T3" fmla="*/ 639 h 815"/>
                  <a:gd name="T4" fmla="*/ 17 w 907"/>
                  <a:gd name="T5" fmla="*/ 660 h 815"/>
                  <a:gd name="T6" fmla="*/ 0 w 907"/>
                  <a:gd name="T7" fmla="*/ 708 h 815"/>
                  <a:gd name="T8" fmla="*/ 38 w 907"/>
                  <a:gd name="T9" fmla="*/ 764 h 815"/>
                  <a:gd name="T10" fmla="*/ 115 w 907"/>
                  <a:gd name="T11" fmla="*/ 802 h 815"/>
                  <a:gd name="T12" fmla="*/ 198 w 907"/>
                  <a:gd name="T13" fmla="*/ 815 h 815"/>
                  <a:gd name="T14" fmla="*/ 315 w 907"/>
                  <a:gd name="T15" fmla="*/ 754 h 815"/>
                  <a:gd name="T16" fmla="*/ 444 w 907"/>
                  <a:gd name="T17" fmla="*/ 664 h 815"/>
                  <a:gd name="T18" fmla="*/ 594 w 907"/>
                  <a:gd name="T19" fmla="*/ 560 h 815"/>
                  <a:gd name="T20" fmla="*/ 734 w 907"/>
                  <a:gd name="T21" fmla="*/ 400 h 815"/>
                  <a:gd name="T22" fmla="*/ 830 w 907"/>
                  <a:gd name="T23" fmla="*/ 242 h 815"/>
                  <a:gd name="T24" fmla="*/ 872 w 907"/>
                  <a:gd name="T25" fmla="*/ 144 h 815"/>
                  <a:gd name="T26" fmla="*/ 907 w 907"/>
                  <a:gd name="T27" fmla="*/ 115 h 815"/>
                  <a:gd name="T28" fmla="*/ 895 w 907"/>
                  <a:gd name="T29" fmla="*/ 59 h 815"/>
                  <a:gd name="T30" fmla="*/ 811 w 907"/>
                  <a:gd name="T31" fmla="*/ 0 h 815"/>
                  <a:gd name="T32" fmla="*/ 726 w 907"/>
                  <a:gd name="T33" fmla="*/ 0 h 815"/>
                  <a:gd name="T34" fmla="*/ 707 w 907"/>
                  <a:gd name="T35" fmla="*/ 44 h 815"/>
                  <a:gd name="T36" fmla="*/ 720 w 907"/>
                  <a:gd name="T37" fmla="*/ 111 h 815"/>
                  <a:gd name="T38" fmla="*/ 755 w 907"/>
                  <a:gd name="T39" fmla="*/ 169 h 815"/>
                  <a:gd name="T40" fmla="*/ 795 w 907"/>
                  <a:gd name="T41" fmla="*/ 184 h 815"/>
                  <a:gd name="T42" fmla="*/ 718 w 907"/>
                  <a:gd name="T43" fmla="*/ 354 h 815"/>
                  <a:gd name="T44" fmla="*/ 628 w 907"/>
                  <a:gd name="T45" fmla="*/ 443 h 815"/>
                  <a:gd name="T46" fmla="*/ 525 w 907"/>
                  <a:gd name="T47" fmla="*/ 516 h 815"/>
                  <a:gd name="T48" fmla="*/ 373 w 907"/>
                  <a:gd name="T49" fmla="*/ 591 h 815"/>
                  <a:gd name="T50" fmla="*/ 248 w 907"/>
                  <a:gd name="T51" fmla="*/ 666 h 815"/>
                  <a:gd name="T52" fmla="*/ 165 w 907"/>
                  <a:gd name="T53" fmla="*/ 631 h 81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907"/>
                  <a:gd name="T82" fmla="*/ 0 h 815"/>
                  <a:gd name="T83" fmla="*/ 907 w 907"/>
                  <a:gd name="T84" fmla="*/ 815 h 81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907" h="815">
                    <a:moveTo>
                      <a:pt x="165" y="631"/>
                    </a:moveTo>
                    <a:lnTo>
                      <a:pt x="75" y="639"/>
                    </a:lnTo>
                    <a:lnTo>
                      <a:pt x="17" y="660"/>
                    </a:lnTo>
                    <a:lnTo>
                      <a:pt x="0" y="708"/>
                    </a:lnTo>
                    <a:lnTo>
                      <a:pt x="38" y="764"/>
                    </a:lnTo>
                    <a:lnTo>
                      <a:pt x="115" y="802"/>
                    </a:lnTo>
                    <a:lnTo>
                      <a:pt x="198" y="815"/>
                    </a:lnTo>
                    <a:lnTo>
                      <a:pt x="315" y="754"/>
                    </a:lnTo>
                    <a:lnTo>
                      <a:pt x="444" y="664"/>
                    </a:lnTo>
                    <a:lnTo>
                      <a:pt x="594" y="560"/>
                    </a:lnTo>
                    <a:lnTo>
                      <a:pt x="734" y="400"/>
                    </a:lnTo>
                    <a:lnTo>
                      <a:pt x="830" y="242"/>
                    </a:lnTo>
                    <a:lnTo>
                      <a:pt x="872" y="144"/>
                    </a:lnTo>
                    <a:lnTo>
                      <a:pt x="907" y="115"/>
                    </a:lnTo>
                    <a:lnTo>
                      <a:pt x="895" y="59"/>
                    </a:lnTo>
                    <a:lnTo>
                      <a:pt x="811" y="0"/>
                    </a:lnTo>
                    <a:lnTo>
                      <a:pt x="726" y="0"/>
                    </a:lnTo>
                    <a:lnTo>
                      <a:pt x="707" y="44"/>
                    </a:lnTo>
                    <a:lnTo>
                      <a:pt x="720" y="111"/>
                    </a:lnTo>
                    <a:lnTo>
                      <a:pt x="755" y="169"/>
                    </a:lnTo>
                    <a:lnTo>
                      <a:pt x="795" y="184"/>
                    </a:lnTo>
                    <a:lnTo>
                      <a:pt x="718" y="354"/>
                    </a:lnTo>
                    <a:lnTo>
                      <a:pt x="628" y="443"/>
                    </a:lnTo>
                    <a:lnTo>
                      <a:pt x="525" y="516"/>
                    </a:lnTo>
                    <a:lnTo>
                      <a:pt x="373" y="591"/>
                    </a:lnTo>
                    <a:lnTo>
                      <a:pt x="248" y="666"/>
                    </a:lnTo>
                    <a:lnTo>
                      <a:pt x="165" y="631"/>
                    </a:lnTo>
                    <a:close/>
                  </a:path>
                </a:pathLst>
              </a:custGeom>
              <a:solidFill>
                <a:srgbClr val="000000"/>
              </a:solidFill>
              <a:ln w="9525">
                <a:noFill/>
                <a:round/>
                <a:headEnd/>
                <a:tailEnd/>
              </a:ln>
            </p:spPr>
            <p:txBody>
              <a:bodyPr>
                <a:prstTxWarp prst="textNoShape">
                  <a:avLst/>
                </a:prstTxWarp>
              </a:bodyPr>
              <a:lstStyle/>
              <a:p>
                <a:endParaRPr lang="en-US"/>
              </a:p>
            </p:txBody>
          </p:sp>
          <p:sp>
            <p:nvSpPr>
              <p:cNvPr id="52262" name="Freeform 36"/>
              <p:cNvSpPr>
                <a:spLocks/>
              </p:cNvSpPr>
              <p:nvPr/>
            </p:nvSpPr>
            <p:spPr bwMode="auto">
              <a:xfrm>
                <a:off x="2294" y="2314"/>
                <a:ext cx="747" cy="530"/>
              </a:xfrm>
              <a:custGeom>
                <a:avLst/>
                <a:gdLst>
                  <a:gd name="T0" fmla="*/ 17 w 747"/>
                  <a:gd name="T1" fmla="*/ 530 h 530"/>
                  <a:gd name="T2" fmla="*/ 0 w 747"/>
                  <a:gd name="T3" fmla="*/ 466 h 530"/>
                  <a:gd name="T4" fmla="*/ 27 w 747"/>
                  <a:gd name="T5" fmla="*/ 416 h 530"/>
                  <a:gd name="T6" fmla="*/ 146 w 747"/>
                  <a:gd name="T7" fmla="*/ 337 h 530"/>
                  <a:gd name="T8" fmla="*/ 290 w 747"/>
                  <a:gd name="T9" fmla="*/ 248 h 530"/>
                  <a:gd name="T10" fmla="*/ 465 w 747"/>
                  <a:gd name="T11" fmla="*/ 167 h 530"/>
                  <a:gd name="T12" fmla="*/ 566 w 747"/>
                  <a:gd name="T13" fmla="*/ 132 h 530"/>
                  <a:gd name="T14" fmla="*/ 605 w 747"/>
                  <a:gd name="T15" fmla="*/ 103 h 530"/>
                  <a:gd name="T16" fmla="*/ 597 w 747"/>
                  <a:gd name="T17" fmla="*/ 38 h 530"/>
                  <a:gd name="T18" fmla="*/ 637 w 747"/>
                  <a:gd name="T19" fmla="*/ 0 h 530"/>
                  <a:gd name="T20" fmla="*/ 695 w 747"/>
                  <a:gd name="T21" fmla="*/ 3 h 530"/>
                  <a:gd name="T22" fmla="*/ 747 w 747"/>
                  <a:gd name="T23" fmla="*/ 53 h 530"/>
                  <a:gd name="T24" fmla="*/ 739 w 747"/>
                  <a:gd name="T25" fmla="*/ 90 h 530"/>
                  <a:gd name="T26" fmla="*/ 703 w 747"/>
                  <a:gd name="T27" fmla="*/ 134 h 530"/>
                  <a:gd name="T28" fmla="*/ 639 w 747"/>
                  <a:gd name="T29" fmla="*/ 144 h 530"/>
                  <a:gd name="T30" fmla="*/ 541 w 747"/>
                  <a:gd name="T31" fmla="*/ 182 h 530"/>
                  <a:gd name="T32" fmla="*/ 379 w 747"/>
                  <a:gd name="T33" fmla="*/ 253 h 530"/>
                  <a:gd name="T34" fmla="*/ 229 w 747"/>
                  <a:gd name="T35" fmla="*/ 326 h 530"/>
                  <a:gd name="T36" fmla="*/ 138 w 747"/>
                  <a:gd name="T37" fmla="*/ 426 h 530"/>
                  <a:gd name="T38" fmla="*/ 83 w 747"/>
                  <a:gd name="T39" fmla="*/ 506 h 530"/>
                  <a:gd name="T40" fmla="*/ 17 w 747"/>
                  <a:gd name="T41" fmla="*/ 530 h 53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47"/>
                  <a:gd name="T64" fmla="*/ 0 h 530"/>
                  <a:gd name="T65" fmla="*/ 747 w 747"/>
                  <a:gd name="T66" fmla="*/ 530 h 53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47" h="530">
                    <a:moveTo>
                      <a:pt x="17" y="530"/>
                    </a:moveTo>
                    <a:lnTo>
                      <a:pt x="0" y="466"/>
                    </a:lnTo>
                    <a:lnTo>
                      <a:pt x="27" y="416"/>
                    </a:lnTo>
                    <a:lnTo>
                      <a:pt x="146" y="337"/>
                    </a:lnTo>
                    <a:lnTo>
                      <a:pt x="290" y="248"/>
                    </a:lnTo>
                    <a:lnTo>
                      <a:pt x="465" y="167"/>
                    </a:lnTo>
                    <a:lnTo>
                      <a:pt x="566" y="132"/>
                    </a:lnTo>
                    <a:lnTo>
                      <a:pt x="605" y="103"/>
                    </a:lnTo>
                    <a:lnTo>
                      <a:pt x="597" y="38"/>
                    </a:lnTo>
                    <a:lnTo>
                      <a:pt x="637" y="0"/>
                    </a:lnTo>
                    <a:lnTo>
                      <a:pt x="695" y="3"/>
                    </a:lnTo>
                    <a:lnTo>
                      <a:pt x="747" y="53"/>
                    </a:lnTo>
                    <a:lnTo>
                      <a:pt x="739" y="90"/>
                    </a:lnTo>
                    <a:lnTo>
                      <a:pt x="703" y="134"/>
                    </a:lnTo>
                    <a:lnTo>
                      <a:pt x="639" y="144"/>
                    </a:lnTo>
                    <a:lnTo>
                      <a:pt x="541" y="182"/>
                    </a:lnTo>
                    <a:lnTo>
                      <a:pt x="379" y="253"/>
                    </a:lnTo>
                    <a:lnTo>
                      <a:pt x="229" y="326"/>
                    </a:lnTo>
                    <a:lnTo>
                      <a:pt x="138" y="426"/>
                    </a:lnTo>
                    <a:lnTo>
                      <a:pt x="83" y="506"/>
                    </a:lnTo>
                    <a:lnTo>
                      <a:pt x="17" y="530"/>
                    </a:lnTo>
                    <a:close/>
                  </a:path>
                </a:pathLst>
              </a:custGeom>
              <a:solidFill>
                <a:srgbClr val="000000"/>
              </a:solidFill>
              <a:ln w="9525">
                <a:noFill/>
                <a:round/>
                <a:headEnd/>
                <a:tailEnd/>
              </a:ln>
            </p:spPr>
            <p:txBody>
              <a:bodyPr>
                <a:prstTxWarp prst="textNoShape">
                  <a:avLst/>
                </a:prstTxWarp>
              </a:bodyPr>
              <a:lstStyle/>
              <a:p>
                <a:endParaRPr lang="en-US"/>
              </a:p>
            </p:txBody>
          </p:sp>
          <p:sp>
            <p:nvSpPr>
              <p:cNvPr id="52263" name="Freeform 37"/>
              <p:cNvSpPr>
                <a:spLocks/>
              </p:cNvSpPr>
              <p:nvPr/>
            </p:nvSpPr>
            <p:spPr bwMode="auto">
              <a:xfrm>
                <a:off x="1654" y="3425"/>
                <a:ext cx="674" cy="693"/>
              </a:xfrm>
              <a:custGeom>
                <a:avLst/>
                <a:gdLst>
                  <a:gd name="T0" fmla="*/ 557 w 674"/>
                  <a:gd name="T1" fmla="*/ 261 h 693"/>
                  <a:gd name="T2" fmla="*/ 495 w 674"/>
                  <a:gd name="T3" fmla="*/ 133 h 693"/>
                  <a:gd name="T4" fmla="*/ 495 w 674"/>
                  <a:gd name="T5" fmla="*/ 50 h 693"/>
                  <a:gd name="T6" fmla="*/ 546 w 674"/>
                  <a:gd name="T7" fmla="*/ 0 h 693"/>
                  <a:gd name="T8" fmla="*/ 607 w 674"/>
                  <a:gd name="T9" fmla="*/ 17 h 693"/>
                  <a:gd name="T10" fmla="*/ 646 w 674"/>
                  <a:gd name="T11" fmla="*/ 127 h 693"/>
                  <a:gd name="T12" fmla="*/ 674 w 674"/>
                  <a:gd name="T13" fmla="*/ 331 h 693"/>
                  <a:gd name="T14" fmla="*/ 674 w 674"/>
                  <a:gd name="T15" fmla="*/ 482 h 693"/>
                  <a:gd name="T16" fmla="*/ 624 w 674"/>
                  <a:gd name="T17" fmla="*/ 626 h 693"/>
                  <a:gd name="T18" fmla="*/ 557 w 674"/>
                  <a:gd name="T19" fmla="*/ 649 h 693"/>
                  <a:gd name="T20" fmla="*/ 462 w 674"/>
                  <a:gd name="T21" fmla="*/ 660 h 693"/>
                  <a:gd name="T22" fmla="*/ 314 w 674"/>
                  <a:gd name="T23" fmla="*/ 616 h 693"/>
                  <a:gd name="T24" fmla="*/ 247 w 674"/>
                  <a:gd name="T25" fmla="*/ 549 h 693"/>
                  <a:gd name="T26" fmla="*/ 177 w 674"/>
                  <a:gd name="T27" fmla="*/ 482 h 693"/>
                  <a:gd name="T28" fmla="*/ 164 w 674"/>
                  <a:gd name="T29" fmla="*/ 560 h 693"/>
                  <a:gd name="T30" fmla="*/ 133 w 674"/>
                  <a:gd name="T31" fmla="*/ 643 h 693"/>
                  <a:gd name="T32" fmla="*/ 83 w 674"/>
                  <a:gd name="T33" fmla="*/ 693 h 693"/>
                  <a:gd name="T34" fmla="*/ 16 w 674"/>
                  <a:gd name="T35" fmla="*/ 693 h 693"/>
                  <a:gd name="T36" fmla="*/ 0 w 674"/>
                  <a:gd name="T37" fmla="*/ 643 h 693"/>
                  <a:gd name="T38" fmla="*/ 60 w 674"/>
                  <a:gd name="T39" fmla="*/ 626 h 693"/>
                  <a:gd name="T40" fmla="*/ 100 w 674"/>
                  <a:gd name="T41" fmla="*/ 583 h 693"/>
                  <a:gd name="T42" fmla="*/ 127 w 674"/>
                  <a:gd name="T43" fmla="*/ 499 h 693"/>
                  <a:gd name="T44" fmla="*/ 110 w 674"/>
                  <a:gd name="T45" fmla="*/ 416 h 693"/>
                  <a:gd name="T46" fmla="*/ 83 w 674"/>
                  <a:gd name="T47" fmla="*/ 377 h 693"/>
                  <a:gd name="T48" fmla="*/ 133 w 674"/>
                  <a:gd name="T49" fmla="*/ 344 h 693"/>
                  <a:gd name="T50" fmla="*/ 193 w 674"/>
                  <a:gd name="T51" fmla="*/ 361 h 693"/>
                  <a:gd name="T52" fmla="*/ 214 w 674"/>
                  <a:gd name="T53" fmla="*/ 428 h 693"/>
                  <a:gd name="T54" fmla="*/ 297 w 674"/>
                  <a:gd name="T55" fmla="*/ 499 h 693"/>
                  <a:gd name="T56" fmla="*/ 364 w 674"/>
                  <a:gd name="T57" fmla="*/ 543 h 693"/>
                  <a:gd name="T58" fmla="*/ 475 w 674"/>
                  <a:gd name="T59" fmla="*/ 566 h 693"/>
                  <a:gd name="T60" fmla="*/ 546 w 674"/>
                  <a:gd name="T61" fmla="*/ 566 h 693"/>
                  <a:gd name="T62" fmla="*/ 580 w 674"/>
                  <a:gd name="T63" fmla="*/ 516 h 693"/>
                  <a:gd name="T64" fmla="*/ 607 w 674"/>
                  <a:gd name="T65" fmla="*/ 449 h 693"/>
                  <a:gd name="T66" fmla="*/ 596 w 674"/>
                  <a:gd name="T67" fmla="*/ 365 h 693"/>
                  <a:gd name="T68" fmla="*/ 580 w 674"/>
                  <a:gd name="T69" fmla="*/ 311 h 693"/>
                  <a:gd name="T70" fmla="*/ 557 w 674"/>
                  <a:gd name="T71" fmla="*/ 261 h 69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74"/>
                  <a:gd name="T109" fmla="*/ 0 h 693"/>
                  <a:gd name="T110" fmla="*/ 674 w 674"/>
                  <a:gd name="T111" fmla="*/ 693 h 69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74" h="693">
                    <a:moveTo>
                      <a:pt x="557" y="261"/>
                    </a:moveTo>
                    <a:lnTo>
                      <a:pt x="495" y="133"/>
                    </a:lnTo>
                    <a:lnTo>
                      <a:pt x="495" y="50"/>
                    </a:lnTo>
                    <a:lnTo>
                      <a:pt x="546" y="0"/>
                    </a:lnTo>
                    <a:lnTo>
                      <a:pt x="607" y="17"/>
                    </a:lnTo>
                    <a:lnTo>
                      <a:pt x="646" y="127"/>
                    </a:lnTo>
                    <a:lnTo>
                      <a:pt x="674" y="331"/>
                    </a:lnTo>
                    <a:lnTo>
                      <a:pt x="674" y="482"/>
                    </a:lnTo>
                    <a:lnTo>
                      <a:pt x="624" y="626"/>
                    </a:lnTo>
                    <a:lnTo>
                      <a:pt x="557" y="649"/>
                    </a:lnTo>
                    <a:lnTo>
                      <a:pt x="462" y="660"/>
                    </a:lnTo>
                    <a:lnTo>
                      <a:pt x="314" y="616"/>
                    </a:lnTo>
                    <a:lnTo>
                      <a:pt x="247" y="549"/>
                    </a:lnTo>
                    <a:lnTo>
                      <a:pt x="177" y="482"/>
                    </a:lnTo>
                    <a:lnTo>
                      <a:pt x="164" y="560"/>
                    </a:lnTo>
                    <a:lnTo>
                      <a:pt x="133" y="643"/>
                    </a:lnTo>
                    <a:lnTo>
                      <a:pt x="83" y="693"/>
                    </a:lnTo>
                    <a:lnTo>
                      <a:pt x="16" y="693"/>
                    </a:lnTo>
                    <a:lnTo>
                      <a:pt x="0" y="643"/>
                    </a:lnTo>
                    <a:lnTo>
                      <a:pt x="60" y="626"/>
                    </a:lnTo>
                    <a:lnTo>
                      <a:pt x="100" y="583"/>
                    </a:lnTo>
                    <a:lnTo>
                      <a:pt x="127" y="499"/>
                    </a:lnTo>
                    <a:lnTo>
                      <a:pt x="110" y="416"/>
                    </a:lnTo>
                    <a:lnTo>
                      <a:pt x="83" y="377"/>
                    </a:lnTo>
                    <a:lnTo>
                      <a:pt x="133" y="344"/>
                    </a:lnTo>
                    <a:lnTo>
                      <a:pt x="193" y="361"/>
                    </a:lnTo>
                    <a:lnTo>
                      <a:pt x="214" y="428"/>
                    </a:lnTo>
                    <a:lnTo>
                      <a:pt x="297" y="499"/>
                    </a:lnTo>
                    <a:lnTo>
                      <a:pt x="364" y="543"/>
                    </a:lnTo>
                    <a:lnTo>
                      <a:pt x="475" y="566"/>
                    </a:lnTo>
                    <a:lnTo>
                      <a:pt x="546" y="566"/>
                    </a:lnTo>
                    <a:lnTo>
                      <a:pt x="580" y="516"/>
                    </a:lnTo>
                    <a:lnTo>
                      <a:pt x="607" y="449"/>
                    </a:lnTo>
                    <a:lnTo>
                      <a:pt x="596" y="365"/>
                    </a:lnTo>
                    <a:lnTo>
                      <a:pt x="580" y="311"/>
                    </a:lnTo>
                    <a:lnTo>
                      <a:pt x="557" y="261"/>
                    </a:lnTo>
                    <a:close/>
                  </a:path>
                </a:pathLst>
              </a:custGeom>
              <a:solidFill>
                <a:srgbClr val="000000"/>
              </a:solidFill>
              <a:ln w="9525">
                <a:noFill/>
                <a:round/>
                <a:headEnd/>
                <a:tailEnd/>
              </a:ln>
            </p:spPr>
            <p:txBody>
              <a:bodyPr>
                <a:prstTxWarp prst="textNoShape">
                  <a:avLst/>
                </a:prstTxWarp>
              </a:bodyPr>
              <a:lstStyle/>
              <a:p>
                <a:endParaRPr lang="en-US"/>
              </a:p>
            </p:txBody>
          </p:sp>
          <p:sp>
            <p:nvSpPr>
              <p:cNvPr id="52264" name="Freeform 38"/>
              <p:cNvSpPr>
                <a:spLocks/>
              </p:cNvSpPr>
              <p:nvPr/>
            </p:nvSpPr>
            <p:spPr bwMode="auto">
              <a:xfrm>
                <a:off x="2200" y="3386"/>
                <a:ext cx="897" cy="688"/>
              </a:xfrm>
              <a:custGeom>
                <a:avLst/>
                <a:gdLst>
                  <a:gd name="T0" fmla="*/ 33 w 897"/>
                  <a:gd name="T1" fmla="*/ 0 h 688"/>
                  <a:gd name="T2" fmla="*/ 0 w 897"/>
                  <a:gd name="T3" fmla="*/ 56 h 688"/>
                  <a:gd name="T4" fmla="*/ 17 w 897"/>
                  <a:gd name="T5" fmla="*/ 139 h 688"/>
                  <a:gd name="T6" fmla="*/ 77 w 897"/>
                  <a:gd name="T7" fmla="*/ 183 h 688"/>
                  <a:gd name="T8" fmla="*/ 217 w 897"/>
                  <a:gd name="T9" fmla="*/ 199 h 688"/>
                  <a:gd name="T10" fmla="*/ 408 w 897"/>
                  <a:gd name="T11" fmla="*/ 172 h 688"/>
                  <a:gd name="T12" fmla="*/ 498 w 897"/>
                  <a:gd name="T13" fmla="*/ 133 h 688"/>
                  <a:gd name="T14" fmla="*/ 565 w 897"/>
                  <a:gd name="T15" fmla="*/ 106 h 688"/>
                  <a:gd name="T16" fmla="*/ 599 w 897"/>
                  <a:gd name="T17" fmla="*/ 122 h 688"/>
                  <a:gd name="T18" fmla="*/ 593 w 897"/>
                  <a:gd name="T19" fmla="*/ 172 h 688"/>
                  <a:gd name="T20" fmla="*/ 548 w 897"/>
                  <a:gd name="T21" fmla="*/ 237 h 688"/>
                  <a:gd name="T22" fmla="*/ 498 w 897"/>
                  <a:gd name="T23" fmla="*/ 370 h 688"/>
                  <a:gd name="T24" fmla="*/ 481 w 897"/>
                  <a:gd name="T25" fmla="*/ 488 h 688"/>
                  <a:gd name="T26" fmla="*/ 481 w 897"/>
                  <a:gd name="T27" fmla="*/ 581 h 688"/>
                  <a:gd name="T28" fmla="*/ 465 w 897"/>
                  <a:gd name="T29" fmla="*/ 621 h 688"/>
                  <a:gd name="T30" fmla="*/ 475 w 897"/>
                  <a:gd name="T31" fmla="*/ 665 h 688"/>
                  <a:gd name="T32" fmla="*/ 515 w 897"/>
                  <a:gd name="T33" fmla="*/ 665 h 688"/>
                  <a:gd name="T34" fmla="*/ 558 w 897"/>
                  <a:gd name="T35" fmla="*/ 638 h 688"/>
                  <a:gd name="T36" fmla="*/ 676 w 897"/>
                  <a:gd name="T37" fmla="*/ 631 h 688"/>
                  <a:gd name="T38" fmla="*/ 780 w 897"/>
                  <a:gd name="T39" fmla="*/ 665 h 688"/>
                  <a:gd name="T40" fmla="*/ 814 w 897"/>
                  <a:gd name="T41" fmla="*/ 688 h 688"/>
                  <a:gd name="T42" fmla="*/ 897 w 897"/>
                  <a:gd name="T43" fmla="*/ 648 h 688"/>
                  <a:gd name="T44" fmla="*/ 897 w 897"/>
                  <a:gd name="T45" fmla="*/ 615 h 688"/>
                  <a:gd name="T46" fmla="*/ 847 w 897"/>
                  <a:gd name="T47" fmla="*/ 604 h 688"/>
                  <a:gd name="T48" fmla="*/ 747 w 897"/>
                  <a:gd name="T49" fmla="*/ 581 h 688"/>
                  <a:gd name="T50" fmla="*/ 609 w 897"/>
                  <a:gd name="T51" fmla="*/ 588 h 688"/>
                  <a:gd name="T52" fmla="*/ 548 w 897"/>
                  <a:gd name="T53" fmla="*/ 598 h 688"/>
                  <a:gd name="T54" fmla="*/ 531 w 897"/>
                  <a:gd name="T55" fmla="*/ 581 h 688"/>
                  <a:gd name="T56" fmla="*/ 531 w 897"/>
                  <a:gd name="T57" fmla="*/ 471 h 688"/>
                  <a:gd name="T58" fmla="*/ 575 w 897"/>
                  <a:gd name="T59" fmla="*/ 349 h 688"/>
                  <a:gd name="T60" fmla="*/ 632 w 897"/>
                  <a:gd name="T61" fmla="*/ 253 h 688"/>
                  <a:gd name="T62" fmla="*/ 659 w 897"/>
                  <a:gd name="T63" fmla="*/ 139 h 688"/>
                  <a:gd name="T64" fmla="*/ 659 w 897"/>
                  <a:gd name="T65" fmla="*/ 72 h 688"/>
                  <a:gd name="T66" fmla="*/ 632 w 897"/>
                  <a:gd name="T67" fmla="*/ 22 h 688"/>
                  <a:gd name="T68" fmla="*/ 575 w 897"/>
                  <a:gd name="T69" fmla="*/ 6 h 688"/>
                  <a:gd name="T70" fmla="*/ 481 w 897"/>
                  <a:gd name="T71" fmla="*/ 39 h 688"/>
                  <a:gd name="T72" fmla="*/ 360 w 897"/>
                  <a:gd name="T73" fmla="*/ 72 h 688"/>
                  <a:gd name="T74" fmla="*/ 244 w 897"/>
                  <a:gd name="T75" fmla="*/ 72 h 688"/>
                  <a:gd name="T76" fmla="*/ 150 w 897"/>
                  <a:gd name="T77" fmla="*/ 49 h 688"/>
                  <a:gd name="T78" fmla="*/ 83 w 897"/>
                  <a:gd name="T79" fmla="*/ 16 h 688"/>
                  <a:gd name="T80" fmla="*/ 33 w 897"/>
                  <a:gd name="T81" fmla="*/ 0 h 68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897"/>
                  <a:gd name="T124" fmla="*/ 0 h 688"/>
                  <a:gd name="T125" fmla="*/ 897 w 897"/>
                  <a:gd name="T126" fmla="*/ 688 h 68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897" h="688">
                    <a:moveTo>
                      <a:pt x="33" y="0"/>
                    </a:moveTo>
                    <a:lnTo>
                      <a:pt x="0" y="56"/>
                    </a:lnTo>
                    <a:lnTo>
                      <a:pt x="17" y="139"/>
                    </a:lnTo>
                    <a:lnTo>
                      <a:pt x="77" y="183"/>
                    </a:lnTo>
                    <a:lnTo>
                      <a:pt x="217" y="199"/>
                    </a:lnTo>
                    <a:lnTo>
                      <a:pt x="408" y="172"/>
                    </a:lnTo>
                    <a:lnTo>
                      <a:pt x="498" y="133"/>
                    </a:lnTo>
                    <a:lnTo>
                      <a:pt x="565" y="106"/>
                    </a:lnTo>
                    <a:lnTo>
                      <a:pt x="599" y="122"/>
                    </a:lnTo>
                    <a:lnTo>
                      <a:pt x="593" y="172"/>
                    </a:lnTo>
                    <a:lnTo>
                      <a:pt x="548" y="237"/>
                    </a:lnTo>
                    <a:lnTo>
                      <a:pt x="498" y="370"/>
                    </a:lnTo>
                    <a:lnTo>
                      <a:pt x="481" y="488"/>
                    </a:lnTo>
                    <a:lnTo>
                      <a:pt x="481" y="581"/>
                    </a:lnTo>
                    <a:lnTo>
                      <a:pt x="465" y="621"/>
                    </a:lnTo>
                    <a:lnTo>
                      <a:pt x="475" y="665"/>
                    </a:lnTo>
                    <a:lnTo>
                      <a:pt x="515" y="665"/>
                    </a:lnTo>
                    <a:lnTo>
                      <a:pt x="558" y="638"/>
                    </a:lnTo>
                    <a:lnTo>
                      <a:pt x="676" y="631"/>
                    </a:lnTo>
                    <a:lnTo>
                      <a:pt x="780" y="665"/>
                    </a:lnTo>
                    <a:lnTo>
                      <a:pt x="814" y="688"/>
                    </a:lnTo>
                    <a:lnTo>
                      <a:pt x="897" y="648"/>
                    </a:lnTo>
                    <a:lnTo>
                      <a:pt x="897" y="615"/>
                    </a:lnTo>
                    <a:lnTo>
                      <a:pt x="847" y="604"/>
                    </a:lnTo>
                    <a:lnTo>
                      <a:pt x="747" y="581"/>
                    </a:lnTo>
                    <a:lnTo>
                      <a:pt x="609" y="588"/>
                    </a:lnTo>
                    <a:lnTo>
                      <a:pt x="548" y="598"/>
                    </a:lnTo>
                    <a:lnTo>
                      <a:pt x="531" y="581"/>
                    </a:lnTo>
                    <a:lnTo>
                      <a:pt x="531" y="471"/>
                    </a:lnTo>
                    <a:lnTo>
                      <a:pt x="575" y="349"/>
                    </a:lnTo>
                    <a:lnTo>
                      <a:pt x="632" y="253"/>
                    </a:lnTo>
                    <a:lnTo>
                      <a:pt x="659" y="139"/>
                    </a:lnTo>
                    <a:lnTo>
                      <a:pt x="659" y="72"/>
                    </a:lnTo>
                    <a:lnTo>
                      <a:pt x="632" y="22"/>
                    </a:lnTo>
                    <a:lnTo>
                      <a:pt x="575" y="6"/>
                    </a:lnTo>
                    <a:lnTo>
                      <a:pt x="481" y="39"/>
                    </a:lnTo>
                    <a:lnTo>
                      <a:pt x="360" y="72"/>
                    </a:lnTo>
                    <a:lnTo>
                      <a:pt x="244" y="72"/>
                    </a:lnTo>
                    <a:lnTo>
                      <a:pt x="150" y="49"/>
                    </a:lnTo>
                    <a:lnTo>
                      <a:pt x="83" y="16"/>
                    </a:lnTo>
                    <a:lnTo>
                      <a:pt x="33" y="0"/>
                    </a:lnTo>
                    <a:close/>
                  </a:path>
                </a:pathLst>
              </a:custGeom>
              <a:solidFill>
                <a:srgbClr val="000000"/>
              </a:solidFill>
              <a:ln w="9525">
                <a:noFill/>
                <a:round/>
                <a:headEnd/>
                <a:tailEnd/>
              </a:ln>
            </p:spPr>
            <p:txBody>
              <a:bodyPr>
                <a:prstTxWarp prst="textNoShape">
                  <a:avLst/>
                </a:prstTxWarp>
              </a:bodyPr>
              <a:lstStyle/>
              <a:p>
                <a:endParaRPr lang="en-US"/>
              </a:p>
            </p:txBody>
          </p:sp>
        </p:grpSp>
        <p:graphicFrame>
          <p:nvGraphicFramePr>
            <p:cNvPr id="52226" name="Object 10"/>
            <p:cNvGraphicFramePr>
              <a:graphicFrameLocks noChangeAspect="1"/>
            </p:cNvGraphicFramePr>
            <p:nvPr/>
          </p:nvGraphicFramePr>
          <p:xfrm>
            <a:off x="7430453" y="2021342"/>
            <a:ext cx="2058987" cy="676275"/>
          </p:xfrm>
          <a:graphic>
            <a:graphicData uri="http://schemas.openxmlformats.org/presentationml/2006/ole">
              <mc:AlternateContent xmlns:mc="http://schemas.openxmlformats.org/markup-compatibility/2006">
                <mc:Choice xmlns:v="urn:schemas-microsoft-com:vml" Requires="v">
                  <p:oleObj name="Clip" r:id="rId17" imgW="3010205" imgH="3909974" progId="">
                    <p:embed/>
                  </p:oleObj>
                </mc:Choice>
                <mc:Fallback>
                  <p:oleObj name="Clip" r:id="rId17" imgW="3010205" imgH="3909974" progId="">
                    <p:embed/>
                    <p:pic>
                      <p:nvPicPr>
                        <p:cNvPr id="0" name="Picture 28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430453" y="2021342"/>
                          <a:ext cx="2058987" cy="676275"/>
                        </a:xfrm>
                        <a:prstGeom prst="rect">
                          <a:avLst/>
                        </a:prstGeom>
                        <a:noFill/>
                        <a:ln w="76200">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4" name="Group 61"/>
          <p:cNvGrpSpPr>
            <a:grpSpLocks/>
          </p:cNvGrpSpPr>
          <p:nvPr/>
        </p:nvGrpSpPr>
        <p:grpSpPr bwMode="auto">
          <a:xfrm>
            <a:off x="4714875" y="5451475"/>
            <a:ext cx="4429125" cy="847725"/>
            <a:chOff x="4925696" y="5451565"/>
            <a:chExt cx="4797424" cy="847725"/>
          </a:xfrm>
        </p:grpSpPr>
        <p:sp>
          <p:nvSpPr>
            <p:cNvPr id="52245" name="Text Box 11"/>
            <p:cNvSpPr txBox="1">
              <a:spLocks noChangeArrowheads="1"/>
            </p:cNvSpPr>
            <p:nvPr/>
          </p:nvSpPr>
          <p:spPr bwMode="auto">
            <a:xfrm>
              <a:off x="6149204" y="5511280"/>
              <a:ext cx="3573916" cy="584863"/>
            </a:xfrm>
            <a:prstGeom prst="rect">
              <a:avLst/>
            </a:prstGeom>
            <a:noFill/>
            <a:ln w="9525">
              <a:noFill/>
              <a:miter lim="800000"/>
              <a:headEnd/>
              <a:tailEnd/>
            </a:ln>
          </p:spPr>
          <p:txBody>
            <a:bodyPr>
              <a:prstTxWarp prst="textNoShape">
                <a:avLst/>
              </a:prstTxWarp>
              <a:spAutoFit/>
            </a:bodyPr>
            <a:lstStyle/>
            <a:p>
              <a:r>
                <a:rPr lang="en-GB" sz="1600" b="1">
                  <a:solidFill>
                    <a:srgbClr val="660066"/>
                  </a:solidFill>
                  <a:latin typeface="Century Gothic" pitchFamily="-1" charset="0"/>
                </a:rPr>
                <a:t>F´s may seem fuzzy-</a:t>
              </a:r>
              <a:br>
                <a:rPr lang="en-GB" sz="1600" b="1">
                  <a:solidFill>
                    <a:srgbClr val="660066"/>
                  </a:solidFill>
                  <a:latin typeface="Century Gothic" pitchFamily="-1" charset="0"/>
                </a:rPr>
              </a:br>
              <a:r>
                <a:rPr lang="en-GB" sz="1600" b="1">
                  <a:solidFill>
                    <a:srgbClr val="660066"/>
                  </a:solidFill>
                  <a:latin typeface="Century Gothic" pitchFamily="-1" charset="0"/>
                </a:rPr>
                <a:t>minded and emotional to T´s </a:t>
              </a:r>
            </a:p>
          </p:txBody>
        </p:sp>
        <p:grpSp>
          <p:nvGrpSpPr>
            <p:cNvPr id="52246" name="Group 53"/>
            <p:cNvGrpSpPr>
              <a:grpSpLocks/>
            </p:cNvGrpSpPr>
            <p:nvPr/>
          </p:nvGrpSpPr>
          <p:grpSpPr bwMode="auto">
            <a:xfrm>
              <a:off x="4925696" y="5451565"/>
              <a:ext cx="1239973" cy="847725"/>
              <a:chOff x="6480175" y="5334000"/>
              <a:chExt cx="1498600" cy="847725"/>
            </a:xfrm>
          </p:grpSpPr>
          <p:sp>
            <p:nvSpPr>
              <p:cNvPr id="52247" name="Freeform 24"/>
              <p:cNvSpPr>
                <a:spLocks/>
              </p:cNvSpPr>
              <p:nvPr/>
            </p:nvSpPr>
            <p:spPr bwMode="auto">
              <a:xfrm>
                <a:off x="6480175" y="5334000"/>
                <a:ext cx="1498600" cy="847725"/>
              </a:xfrm>
              <a:custGeom>
                <a:avLst/>
                <a:gdLst>
                  <a:gd name="T0" fmla="*/ 2147483647 w 3264"/>
                  <a:gd name="T1" fmla="*/ 2147483647 h 3558"/>
                  <a:gd name="T2" fmla="*/ 2147483647 w 3264"/>
                  <a:gd name="T3" fmla="*/ 2147483647 h 3558"/>
                  <a:gd name="T4" fmla="*/ 2147483647 w 3264"/>
                  <a:gd name="T5" fmla="*/ 2147483647 h 3558"/>
                  <a:gd name="T6" fmla="*/ 2147483647 w 3264"/>
                  <a:gd name="T7" fmla="*/ 2147483647 h 3558"/>
                  <a:gd name="T8" fmla="*/ 2147483647 w 3264"/>
                  <a:gd name="T9" fmla="*/ 2147483647 h 3558"/>
                  <a:gd name="T10" fmla="*/ 2147483647 w 3264"/>
                  <a:gd name="T11" fmla="*/ 2147483647 h 3558"/>
                  <a:gd name="T12" fmla="*/ 2147483647 w 3264"/>
                  <a:gd name="T13" fmla="*/ 2147483647 h 3558"/>
                  <a:gd name="T14" fmla="*/ 2147483647 w 3264"/>
                  <a:gd name="T15" fmla="*/ 2147483647 h 3558"/>
                  <a:gd name="T16" fmla="*/ 2147483647 w 3264"/>
                  <a:gd name="T17" fmla="*/ 2147483647 h 3558"/>
                  <a:gd name="T18" fmla="*/ 2147483647 w 3264"/>
                  <a:gd name="T19" fmla="*/ 2147483647 h 3558"/>
                  <a:gd name="T20" fmla="*/ 2147483647 w 3264"/>
                  <a:gd name="T21" fmla="*/ 2147483647 h 3558"/>
                  <a:gd name="T22" fmla="*/ 2147483647 w 3264"/>
                  <a:gd name="T23" fmla="*/ 2147483647 h 3558"/>
                  <a:gd name="T24" fmla="*/ 2147483647 w 3264"/>
                  <a:gd name="T25" fmla="*/ 2147483647 h 3558"/>
                  <a:gd name="T26" fmla="*/ 2147483647 w 3264"/>
                  <a:gd name="T27" fmla="*/ 2147483647 h 3558"/>
                  <a:gd name="T28" fmla="*/ 2147483647 w 3264"/>
                  <a:gd name="T29" fmla="*/ 2147483647 h 3558"/>
                  <a:gd name="T30" fmla="*/ 2147483647 w 3264"/>
                  <a:gd name="T31" fmla="*/ 2147483647 h 3558"/>
                  <a:gd name="T32" fmla="*/ 2147483647 w 3264"/>
                  <a:gd name="T33" fmla="*/ 2147483647 h 3558"/>
                  <a:gd name="T34" fmla="*/ 2147483647 w 3264"/>
                  <a:gd name="T35" fmla="*/ 2147483647 h 3558"/>
                  <a:gd name="T36" fmla="*/ 2147483647 w 3264"/>
                  <a:gd name="T37" fmla="*/ 2147483647 h 3558"/>
                  <a:gd name="T38" fmla="*/ 2147483647 w 3264"/>
                  <a:gd name="T39" fmla="*/ 2147483647 h 3558"/>
                  <a:gd name="T40" fmla="*/ 2147483647 w 3264"/>
                  <a:gd name="T41" fmla="*/ 0 h 3558"/>
                  <a:gd name="T42" fmla="*/ 2147483647 w 3264"/>
                  <a:gd name="T43" fmla="*/ 2147483647 h 3558"/>
                  <a:gd name="T44" fmla="*/ 2147483647 w 3264"/>
                  <a:gd name="T45" fmla="*/ 2147483647 h 3558"/>
                  <a:gd name="T46" fmla="*/ 2147483647 w 3264"/>
                  <a:gd name="T47" fmla="*/ 2147483647 h 3558"/>
                  <a:gd name="T48" fmla="*/ 2147483647 w 3264"/>
                  <a:gd name="T49" fmla="*/ 2147483647 h 3558"/>
                  <a:gd name="T50" fmla="*/ 2147483647 w 3264"/>
                  <a:gd name="T51" fmla="*/ 2147483647 h 3558"/>
                  <a:gd name="T52" fmla="*/ 2147483647 w 3264"/>
                  <a:gd name="T53" fmla="*/ 2147483647 h 3558"/>
                  <a:gd name="T54" fmla="*/ 2147483647 w 3264"/>
                  <a:gd name="T55" fmla="*/ 2147483647 h 3558"/>
                  <a:gd name="T56" fmla="*/ 2147483647 w 3264"/>
                  <a:gd name="T57" fmla="*/ 2147483647 h 3558"/>
                  <a:gd name="T58" fmla="*/ 2147483647 w 3264"/>
                  <a:gd name="T59" fmla="*/ 2147483647 h 3558"/>
                  <a:gd name="T60" fmla="*/ 2147483647 w 3264"/>
                  <a:gd name="T61" fmla="*/ 2147483647 h 3558"/>
                  <a:gd name="T62" fmla="*/ 2147483647 w 3264"/>
                  <a:gd name="T63" fmla="*/ 2147483647 h 3558"/>
                  <a:gd name="T64" fmla="*/ 2147483647 w 3264"/>
                  <a:gd name="T65" fmla="*/ 2147483647 h 3558"/>
                  <a:gd name="T66" fmla="*/ 2147483647 w 3264"/>
                  <a:gd name="T67" fmla="*/ 2147483647 h 355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264"/>
                  <a:gd name="T103" fmla="*/ 0 h 3558"/>
                  <a:gd name="T104" fmla="*/ 3264 w 3264"/>
                  <a:gd name="T105" fmla="*/ 3558 h 355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264" h="3558">
                    <a:moveTo>
                      <a:pt x="2142" y="3558"/>
                    </a:moveTo>
                    <a:lnTo>
                      <a:pt x="2142" y="3232"/>
                    </a:lnTo>
                    <a:lnTo>
                      <a:pt x="2154" y="3157"/>
                    </a:lnTo>
                    <a:lnTo>
                      <a:pt x="2176" y="3079"/>
                    </a:lnTo>
                    <a:lnTo>
                      <a:pt x="2222" y="3022"/>
                    </a:lnTo>
                    <a:lnTo>
                      <a:pt x="2296" y="2992"/>
                    </a:lnTo>
                    <a:lnTo>
                      <a:pt x="2535" y="2942"/>
                    </a:lnTo>
                    <a:lnTo>
                      <a:pt x="2677" y="2912"/>
                    </a:lnTo>
                    <a:lnTo>
                      <a:pt x="2791" y="2866"/>
                    </a:lnTo>
                    <a:lnTo>
                      <a:pt x="2871" y="2828"/>
                    </a:lnTo>
                    <a:lnTo>
                      <a:pt x="2911" y="2793"/>
                    </a:lnTo>
                    <a:lnTo>
                      <a:pt x="2939" y="2742"/>
                    </a:lnTo>
                    <a:lnTo>
                      <a:pt x="2939" y="2651"/>
                    </a:lnTo>
                    <a:lnTo>
                      <a:pt x="2934" y="2537"/>
                    </a:lnTo>
                    <a:lnTo>
                      <a:pt x="2922" y="2383"/>
                    </a:lnTo>
                    <a:lnTo>
                      <a:pt x="2922" y="2251"/>
                    </a:lnTo>
                    <a:lnTo>
                      <a:pt x="2939" y="2131"/>
                    </a:lnTo>
                    <a:lnTo>
                      <a:pt x="2974" y="2057"/>
                    </a:lnTo>
                    <a:lnTo>
                      <a:pt x="3019" y="2006"/>
                    </a:lnTo>
                    <a:lnTo>
                      <a:pt x="3099" y="1972"/>
                    </a:lnTo>
                    <a:lnTo>
                      <a:pt x="3207" y="1932"/>
                    </a:lnTo>
                    <a:lnTo>
                      <a:pt x="3242" y="1903"/>
                    </a:lnTo>
                    <a:lnTo>
                      <a:pt x="3264" y="1869"/>
                    </a:lnTo>
                    <a:lnTo>
                      <a:pt x="3264" y="1818"/>
                    </a:lnTo>
                    <a:lnTo>
                      <a:pt x="3225" y="1766"/>
                    </a:lnTo>
                    <a:lnTo>
                      <a:pt x="3190" y="1726"/>
                    </a:lnTo>
                    <a:lnTo>
                      <a:pt x="2928" y="1395"/>
                    </a:lnTo>
                    <a:lnTo>
                      <a:pt x="2905" y="1368"/>
                    </a:lnTo>
                    <a:lnTo>
                      <a:pt x="2917" y="1317"/>
                    </a:lnTo>
                    <a:lnTo>
                      <a:pt x="2951" y="1267"/>
                    </a:lnTo>
                    <a:lnTo>
                      <a:pt x="3002" y="1128"/>
                    </a:lnTo>
                    <a:lnTo>
                      <a:pt x="3019" y="1039"/>
                    </a:lnTo>
                    <a:lnTo>
                      <a:pt x="3019" y="902"/>
                    </a:lnTo>
                    <a:lnTo>
                      <a:pt x="2957" y="706"/>
                    </a:lnTo>
                    <a:lnTo>
                      <a:pt x="2894" y="559"/>
                    </a:lnTo>
                    <a:lnTo>
                      <a:pt x="2791" y="375"/>
                    </a:lnTo>
                    <a:lnTo>
                      <a:pt x="2694" y="261"/>
                    </a:lnTo>
                    <a:lnTo>
                      <a:pt x="2586" y="158"/>
                    </a:lnTo>
                    <a:lnTo>
                      <a:pt x="2439" y="81"/>
                    </a:lnTo>
                    <a:lnTo>
                      <a:pt x="2211" y="27"/>
                    </a:lnTo>
                    <a:lnTo>
                      <a:pt x="1994" y="4"/>
                    </a:lnTo>
                    <a:lnTo>
                      <a:pt x="1772" y="0"/>
                    </a:lnTo>
                    <a:lnTo>
                      <a:pt x="1555" y="10"/>
                    </a:lnTo>
                    <a:lnTo>
                      <a:pt x="1378" y="33"/>
                    </a:lnTo>
                    <a:lnTo>
                      <a:pt x="1207" y="67"/>
                    </a:lnTo>
                    <a:lnTo>
                      <a:pt x="1013" y="141"/>
                    </a:lnTo>
                    <a:lnTo>
                      <a:pt x="825" y="238"/>
                    </a:lnTo>
                    <a:lnTo>
                      <a:pt x="591" y="398"/>
                    </a:lnTo>
                    <a:lnTo>
                      <a:pt x="484" y="484"/>
                    </a:lnTo>
                    <a:lnTo>
                      <a:pt x="387" y="581"/>
                    </a:lnTo>
                    <a:lnTo>
                      <a:pt x="279" y="706"/>
                    </a:lnTo>
                    <a:lnTo>
                      <a:pt x="176" y="860"/>
                    </a:lnTo>
                    <a:lnTo>
                      <a:pt x="74" y="1054"/>
                    </a:lnTo>
                    <a:lnTo>
                      <a:pt x="22" y="1221"/>
                    </a:lnTo>
                    <a:lnTo>
                      <a:pt x="0" y="1404"/>
                    </a:lnTo>
                    <a:lnTo>
                      <a:pt x="11" y="1544"/>
                    </a:lnTo>
                    <a:lnTo>
                      <a:pt x="39" y="1686"/>
                    </a:lnTo>
                    <a:lnTo>
                      <a:pt x="102" y="1836"/>
                    </a:lnTo>
                    <a:lnTo>
                      <a:pt x="285" y="2122"/>
                    </a:lnTo>
                    <a:lnTo>
                      <a:pt x="524" y="2474"/>
                    </a:lnTo>
                    <a:lnTo>
                      <a:pt x="621" y="2651"/>
                    </a:lnTo>
                    <a:lnTo>
                      <a:pt x="661" y="2753"/>
                    </a:lnTo>
                    <a:lnTo>
                      <a:pt x="684" y="2852"/>
                    </a:lnTo>
                    <a:lnTo>
                      <a:pt x="694" y="2942"/>
                    </a:lnTo>
                    <a:lnTo>
                      <a:pt x="701" y="3026"/>
                    </a:lnTo>
                    <a:lnTo>
                      <a:pt x="707" y="3197"/>
                    </a:lnTo>
                    <a:lnTo>
                      <a:pt x="684" y="3558"/>
                    </a:lnTo>
                    <a:lnTo>
                      <a:pt x="2142" y="3558"/>
                    </a:lnTo>
                    <a:close/>
                  </a:path>
                </a:pathLst>
              </a:custGeom>
              <a:solidFill>
                <a:srgbClr val="FF8000"/>
              </a:solidFill>
              <a:ln w="6350">
                <a:solidFill>
                  <a:srgbClr val="000000"/>
                </a:solidFill>
                <a:round/>
                <a:headEnd/>
                <a:tailEnd/>
              </a:ln>
            </p:spPr>
            <p:txBody>
              <a:bodyPr>
                <a:prstTxWarp prst="textNoShape">
                  <a:avLst/>
                </a:prstTxWarp>
              </a:bodyPr>
              <a:lstStyle/>
              <a:p>
                <a:endParaRPr lang="en-US"/>
              </a:p>
            </p:txBody>
          </p:sp>
          <p:grpSp>
            <p:nvGrpSpPr>
              <p:cNvPr id="52248" name="Group 46"/>
              <p:cNvGrpSpPr>
                <a:grpSpLocks/>
              </p:cNvGrpSpPr>
              <p:nvPr/>
            </p:nvGrpSpPr>
            <p:grpSpPr bwMode="auto">
              <a:xfrm>
                <a:off x="6618423" y="5491166"/>
                <a:ext cx="431665" cy="338605"/>
                <a:chOff x="6618423" y="5491166"/>
                <a:chExt cx="431665" cy="338605"/>
              </a:xfrm>
            </p:grpSpPr>
            <p:sp>
              <p:nvSpPr>
                <p:cNvPr id="52255" name="AutoShape 25"/>
                <p:cNvSpPr>
                  <a:spLocks noChangeArrowheads="1"/>
                </p:cNvSpPr>
                <p:nvPr/>
              </p:nvSpPr>
              <p:spPr bwMode="auto">
                <a:xfrm>
                  <a:off x="6618423" y="5499462"/>
                  <a:ext cx="370205" cy="226514"/>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3 60000 65536"/>
                    <a:gd name="T9" fmla="*/ 2 60000 65536"/>
                    <a:gd name="T10" fmla="*/ 1 60000 65536"/>
                    <a:gd name="T11" fmla="*/ 0 60000 65536"/>
                    <a:gd name="T12" fmla="*/ 5037 w 21600"/>
                    <a:gd name="T13" fmla="*/ 2277 h 21600"/>
                    <a:gd name="T14" fmla="*/ 16557 w 21600"/>
                    <a:gd name="T15" fmla="*/ 13677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chemeClr val="bg1"/>
                </a:solidFill>
                <a:ln w="9525">
                  <a:solidFill>
                    <a:schemeClr val="tx1"/>
                  </a:solidFill>
                  <a:miter lim="800000"/>
                  <a:headEnd/>
                  <a:tailEnd/>
                </a:ln>
              </p:spPr>
              <p:txBody>
                <a:bodyPr wrap="none" anchor="ctr">
                  <a:prstTxWarp prst="textNoShape">
                    <a:avLst/>
                  </a:prstTxWarp>
                </a:bodyPr>
                <a:lstStyle/>
                <a:p>
                  <a:endParaRPr lang="en-US"/>
                </a:p>
              </p:txBody>
            </p:sp>
            <p:sp>
              <p:nvSpPr>
                <p:cNvPr id="52256" name="Text Box 28"/>
                <p:cNvSpPr txBox="1">
                  <a:spLocks noChangeArrowheads="1"/>
                </p:cNvSpPr>
                <p:nvPr/>
              </p:nvSpPr>
              <p:spPr bwMode="auto">
                <a:xfrm>
                  <a:off x="6670675" y="5491166"/>
                  <a:ext cx="379413" cy="338605"/>
                </a:xfrm>
                <a:prstGeom prst="rect">
                  <a:avLst/>
                </a:prstGeom>
                <a:noFill/>
                <a:ln w="9525">
                  <a:noFill/>
                  <a:miter lim="800000"/>
                  <a:headEnd/>
                  <a:tailEnd/>
                </a:ln>
              </p:spPr>
              <p:txBody>
                <a:bodyPr>
                  <a:prstTxWarp prst="textNoShape">
                    <a:avLst/>
                  </a:prstTxWarp>
                  <a:spAutoFit/>
                </a:bodyPr>
                <a:lstStyle/>
                <a:p>
                  <a:r>
                    <a:rPr lang="en-GB" sz="1600" b="1">
                      <a:latin typeface="Century Gothic" pitchFamily="-1" charset="0"/>
                    </a:rPr>
                    <a:t>?</a:t>
                  </a:r>
                </a:p>
              </p:txBody>
            </p:sp>
          </p:grpSp>
          <p:grpSp>
            <p:nvGrpSpPr>
              <p:cNvPr id="52249" name="Group 47"/>
              <p:cNvGrpSpPr>
                <a:grpSpLocks/>
              </p:cNvGrpSpPr>
              <p:nvPr/>
            </p:nvGrpSpPr>
            <p:grpSpPr bwMode="auto">
              <a:xfrm>
                <a:off x="6966766" y="5395371"/>
                <a:ext cx="431665" cy="338605"/>
                <a:chOff x="6618423" y="5491165"/>
                <a:chExt cx="431665" cy="338605"/>
              </a:xfrm>
            </p:grpSpPr>
            <p:sp>
              <p:nvSpPr>
                <p:cNvPr id="52253" name="AutoShape 25"/>
                <p:cNvSpPr>
                  <a:spLocks noChangeArrowheads="1"/>
                </p:cNvSpPr>
                <p:nvPr/>
              </p:nvSpPr>
              <p:spPr bwMode="auto">
                <a:xfrm>
                  <a:off x="6618423" y="5499462"/>
                  <a:ext cx="370205" cy="226514"/>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3 60000 65536"/>
                    <a:gd name="T9" fmla="*/ 2 60000 65536"/>
                    <a:gd name="T10" fmla="*/ 1 60000 65536"/>
                    <a:gd name="T11" fmla="*/ 0 60000 65536"/>
                    <a:gd name="T12" fmla="*/ 5037 w 21600"/>
                    <a:gd name="T13" fmla="*/ 2277 h 21600"/>
                    <a:gd name="T14" fmla="*/ 16557 w 21600"/>
                    <a:gd name="T15" fmla="*/ 13677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chemeClr val="bg1"/>
                </a:solidFill>
                <a:ln w="9525">
                  <a:solidFill>
                    <a:schemeClr val="tx1"/>
                  </a:solidFill>
                  <a:miter lim="800000"/>
                  <a:headEnd/>
                  <a:tailEnd/>
                </a:ln>
              </p:spPr>
              <p:txBody>
                <a:bodyPr wrap="none" anchor="ctr">
                  <a:prstTxWarp prst="textNoShape">
                    <a:avLst/>
                  </a:prstTxWarp>
                </a:bodyPr>
                <a:lstStyle/>
                <a:p>
                  <a:endParaRPr lang="en-US"/>
                </a:p>
              </p:txBody>
            </p:sp>
            <p:sp>
              <p:nvSpPr>
                <p:cNvPr id="52254" name="Text Box 28"/>
                <p:cNvSpPr txBox="1">
                  <a:spLocks noChangeArrowheads="1"/>
                </p:cNvSpPr>
                <p:nvPr/>
              </p:nvSpPr>
              <p:spPr bwMode="auto">
                <a:xfrm>
                  <a:off x="6670675" y="5491165"/>
                  <a:ext cx="379413" cy="338605"/>
                </a:xfrm>
                <a:prstGeom prst="rect">
                  <a:avLst/>
                </a:prstGeom>
                <a:noFill/>
                <a:ln w="9525">
                  <a:noFill/>
                  <a:miter lim="800000"/>
                  <a:headEnd/>
                  <a:tailEnd/>
                </a:ln>
              </p:spPr>
              <p:txBody>
                <a:bodyPr>
                  <a:prstTxWarp prst="textNoShape">
                    <a:avLst/>
                  </a:prstTxWarp>
                  <a:spAutoFit/>
                </a:bodyPr>
                <a:lstStyle/>
                <a:p>
                  <a:r>
                    <a:rPr lang="en-GB" sz="1600" b="1">
                      <a:latin typeface="Century Gothic" pitchFamily="-1" charset="0"/>
                    </a:rPr>
                    <a:t>?</a:t>
                  </a:r>
                </a:p>
              </p:txBody>
            </p:sp>
          </p:grpSp>
          <p:grpSp>
            <p:nvGrpSpPr>
              <p:cNvPr id="52250" name="Group 50"/>
              <p:cNvGrpSpPr>
                <a:grpSpLocks/>
              </p:cNvGrpSpPr>
              <p:nvPr/>
            </p:nvGrpSpPr>
            <p:grpSpPr bwMode="auto">
              <a:xfrm>
                <a:off x="7397840" y="5460685"/>
                <a:ext cx="431665" cy="338605"/>
                <a:chOff x="6618423" y="5491165"/>
                <a:chExt cx="431665" cy="338605"/>
              </a:xfrm>
            </p:grpSpPr>
            <p:sp>
              <p:nvSpPr>
                <p:cNvPr id="52251" name="AutoShape 25"/>
                <p:cNvSpPr>
                  <a:spLocks noChangeArrowheads="1"/>
                </p:cNvSpPr>
                <p:nvPr/>
              </p:nvSpPr>
              <p:spPr bwMode="auto">
                <a:xfrm>
                  <a:off x="6618423" y="5499462"/>
                  <a:ext cx="370205" cy="226514"/>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3 60000 65536"/>
                    <a:gd name="T9" fmla="*/ 2 60000 65536"/>
                    <a:gd name="T10" fmla="*/ 1 60000 65536"/>
                    <a:gd name="T11" fmla="*/ 0 60000 65536"/>
                    <a:gd name="T12" fmla="*/ 5037 w 21600"/>
                    <a:gd name="T13" fmla="*/ 2277 h 21600"/>
                    <a:gd name="T14" fmla="*/ 16557 w 21600"/>
                    <a:gd name="T15" fmla="*/ 13677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chemeClr val="bg1"/>
                </a:solidFill>
                <a:ln w="9525">
                  <a:solidFill>
                    <a:schemeClr val="tx1"/>
                  </a:solidFill>
                  <a:miter lim="800000"/>
                  <a:headEnd/>
                  <a:tailEnd/>
                </a:ln>
              </p:spPr>
              <p:txBody>
                <a:bodyPr wrap="none" anchor="ctr">
                  <a:prstTxWarp prst="textNoShape">
                    <a:avLst/>
                  </a:prstTxWarp>
                </a:bodyPr>
                <a:lstStyle/>
                <a:p>
                  <a:endParaRPr lang="en-US"/>
                </a:p>
              </p:txBody>
            </p:sp>
            <p:sp>
              <p:nvSpPr>
                <p:cNvPr id="52252" name="Text Box 28"/>
                <p:cNvSpPr txBox="1">
                  <a:spLocks noChangeArrowheads="1"/>
                </p:cNvSpPr>
                <p:nvPr/>
              </p:nvSpPr>
              <p:spPr bwMode="auto">
                <a:xfrm>
                  <a:off x="6670675" y="5491165"/>
                  <a:ext cx="379413" cy="338605"/>
                </a:xfrm>
                <a:prstGeom prst="rect">
                  <a:avLst/>
                </a:prstGeom>
                <a:noFill/>
                <a:ln w="9525">
                  <a:noFill/>
                  <a:miter lim="800000"/>
                  <a:headEnd/>
                  <a:tailEnd/>
                </a:ln>
              </p:spPr>
              <p:txBody>
                <a:bodyPr>
                  <a:prstTxWarp prst="textNoShape">
                    <a:avLst/>
                  </a:prstTxWarp>
                  <a:spAutoFit/>
                </a:bodyPr>
                <a:lstStyle/>
                <a:p>
                  <a:r>
                    <a:rPr lang="en-GB" sz="1600" b="1">
                      <a:latin typeface="Century Gothic" pitchFamily="-1" charset="0"/>
                    </a:rPr>
                    <a:t>?</a:t>
                  </a:r>
                </a:p>
              </p:txBody>
            </p:sp>
          </p:grpSp>
        </p:grpSp>
      </p:grpSp>
      <p:sp>
        <p:nvSpPr>
          <p:cNvPr id="56" name="Espace réservé du numéro de diapositive 2"/>
          <p:cNvSpPr>
            <a:spLocks noGrp="1"/>
          </p:cNvSpPr>
          <p:nvPr>
            <p:ph type="sldNum" sz="quarter" idx="12"/>
          </p:nvPr>
        </p:nvSpPr>
        <p:spPr>
          <a:xfrm>
            <a:off x="8382000" y="6172200"/>
            <a:ext cx="533400" cy="457200"/>
          </a:xfrm>
          <a:noFill/>
        </p:spPr>
        <p:txBody>
          <a:bodyPr/>
          <a:lstStyle/>
          <a:p>
            <a:fld id="{2EF1740A-D67C-3146-9D28-CC6C71EE4EB1}" type="slidenum">
              <a:rPr lang="en-US" b="1"/>
              <a:pPr/>
              <a:t>53</a:t>
            </a:fld>
            <a:endParaRPr lang="en-US" b="1"/>
          </a:p>
        </p:txBody>
      </p:sp>
    </p:spTree>
    <p:extLst>
      <p:ext uri="{BB962C8B-B14F-4D97-AF65-F5344CB8AC3E}">
        <p14:creationId xmlns:p14="http://schemas.microsoft.com/office/powerpoint/2010/main" val="17343624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ppt_w</p:attrName>
                                        </p:attrNameLst>
                                      </p:cBhvr>
                                      <p:tavLst>
                                        <p:tav tm="0">
                                          <p:val>
                                            <p:fltVal val="0"/>
                                          </p:val>
                                        </p:tav>
                                        <p:tav tm="100000">
                                          <p:val>
                                            <p:strVal val="#ppt_w"/>
                                          </p:val>
                                        </p:tav>
                                      </p:tavLst>
                                    </p:anim>
                                    <p:anim calcmode="lin" valueType="num">
                                      <p:cBhvr>
                                        <p:cTn id="8" dur="500" fill="hold"/>
                                        <p:tgtEl>
                                          <p:spTgt spid="44"/>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wipe(left)">
                                      <p:cBhvr>
                                        <p:cTn id="12" dur="1000"/>
                                        <p:tgtEl>
                                          <p:spTgt spid="4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up)">
                                      <p:cBhvr>
                                        <p:cTn id="17" dur="1000"/>
                                        <p:tgtEl>
                                          <p:spTgt spid="9"/>
                                        </p:tgtEl>
                                      </p:cBhvr>
                                    </p:animEffect>
                                  </p:childTnLst>
                                </p:cTn>
                              </p:par>
                            </p:childTnLst>
                          </p:cTn>
                        </p:par>
                        <p:par>
                          <p:cTn id="18" fill="hold" nodeType="afterGroup">
                            <p:stCondLst>
                              <p:cond delay="1000"/>
                            </p:stCondLst>
                            <p:childTnLst>
                              <p:par>
                                <p:cTn id="19" presetID="22" presetClass="entr" presetSubtype="1" fill="hold"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up)">
                                      <p:cBhvr>
                                        <p:cTn id="21" dur="1000"/>
                                        <p:tgtEl>
                                          <p:spTgt spid="1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ipe(up)">
                                      <p:cBhvr>
                                        <p:cTn id="26" dur="1000"/>
                                        <p:tgtEl>
                                          <p:spTgt spid="4"/>
                                        </p:tgtEl>
                                      </p:cBhvr>
                                    </p:animEffect>
                                  </p:childTnLst>
                                </p:cTn>
                              </p:par>
                            </p:childTnLst>
                          </p:cTn>
                        </p:par>
                        <p:par>
                          <p:cTn id="27" fill="hold" nodeType="afterGroup">
                            <p:stCondLst>
                              <p:cond delay="1000"/>
                            </p:stCondLst>
                            <p:childTnLst>
                              <p:par>
                                <p:cTn id="28" presetID="22" presetClass="entr" presetSubtype="1" fill="hold" nodeType="after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wipe(up)">
                                      <p:cBhvr>
                                        <p:cTn id="30" dur="1000"/>
                                        <p:tgtEl>
                                          <p:spTgt spid="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wipe(left)">
                                      <p:cBhvr>
                                        <p:cTn id="35" dur="1000"/>
                                        <p:tgtEl>
                                          <p:spTgt spid="2"/>
                                        </p:tgtEl>
                                      </p:cBhvr>
                                    </p:animEffect>
                                  </p:childTnLst>
                                </p:cTn>
                              </p:par>
                            </p:childTnLst>
                          </p:cTn>
                        </p:par>
                        <p:par>
                          <p:cTn id="36" fill="hold" nodeType="afterGroup">
                            <p:stCondLst>
                              <p:cond delay="1000"/>
                            </p:stCondLst>
                            <p:childTnLst>
                              <p:par>
                                <p:cTn id="37" presetID="22" presetClass="entr" presetSubtype="8" fill="hold" nodeType="after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wipe(left)">
                                      <p:cBhvr>
                                        <p:cTn id="39" dur="2000"/>
                                        <p:tgtEl>
                                          <p:spTgt spid="10"/>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nodeType="click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wipe(left)">
                                      <p:cBhvr>
                                        <p:cTn id="44" dur="1000"/>
                                        <p:tgtEl>
                                          <p:spTgt spid="5"/>
                                        </p:tgtEl>
                                      </p:cBhvr>
                                    </p:animEffect>
                                  </p:childTnLst>
                                </p:cTn>
                              </p:par>
                            </p:childTnLst>
                          </p:cTn>
                        </p:par>
                        <p:par>
                          <p:cTn id="45" fill="hold" nodeType="afterGroup">
                            <p:stCondLst>
                              <p:cond delay="1000"/>
                            </p:stCondLst>
                            <p:childTnLst>
                              <p:par>
                                <p:cTn id="46" presetID="22" presetClass="entr" presetSubtype="8" fill="hold" nodeType="after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wipe(left)">
                                      <p:cBhvr>
                                        <p:cTn id="48"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457200" y="76200"/>
            <a:ext cx="8229600" cy="1143000"/>
          </a:xfrm>
        </p:spPr>
        <p:txBody>
          <a:bodyPr/>
          <a:lstStyle/>
          <a:p>
            <a:pPr eaLnBrk="1" hangingPunct="1">
              <a:defRPr/>
            </a:pPr>
            <a:r>
              <a:rPr lang="en-GB" dirty="0">
                <a:solidFill>
                  <a:srgbClr val="FF0000"/>
                </a:solidFill>
                <a:effectLst>
                  <a:outerShdw blurRad="38100" dist="38100" dir="2700000" algn="tl">
                    <a:srgbClr val="000000">
                      <a:alpha val="43137"/>
                    </a:srgbClr>
                  </a:outerShdw>
                </a:effectLst>
                <a:ea typeface="+mj-ea"/>
                <a:cs typeface="+mj-cs"/>
              </a:rPr>
              <a:t>Activity for Thinking - Feeling</a:t>
            </a:r>
          </a:p>
        </p:txBody>
      </p:sp>
      <p:sp>
        <p:nvSpPr>
          <p:cNvPr id="51203" name="Content Placeholder 2"/>
          <p:cNvSpPr>
            <a:spLocks noGrp="1"/>
          </p:cNvSpPr>
          <p:nvPr>
            <p:ph idx="1"/>
          </p:nvPr>
        </p:nvSpPr>
        <p:spPr>
          <a:xfrm>
            <a:off x="0" y="1143000"/>
            <a:ext cx="9144000" cy="4114800"/>
          </a:xfrm>
        </p:spPr>
        <p:txBody>
          <a:bodyPr/>
          <a:lstStyle/>
          <a:p>
            <a:r>
              <a:rPr lang="en-US" sz="2800" b="1" dirty="0"/>
              <a:t>Choose your position</a:t>
            </a:r>
          </a:p>
          <a:p>
            <a:pPr lvl="1"/>
            <a:r>
              <a:rPr lang="en-US" sz="2400" b="1" dirty="0"/>
              <a:t>Front half of classroom if you have a </a:t>
            </a:r>
            <a:r>
              <a:rPr lang="en-US" sz="3200" b="1" dirty="0"/>
              <a:t>T</a:t>
            </a:r>
            <a:r>
              <a:rPr lang="en-US" sz="2400" b="1" dirty="0"/>
              <a:t>hinking preference </a:t>
            </a:r>
          </a:p>
          <a:p>
            <a:pPr lvl="1"/>
            <a:r>
              <a:rPr lang="en-US" sz="2400" b="1" dirty="0"/>
              <a:t>Back half if you have a </a:t>
            </a:r>
            <a:r>
              <a:rPr lang="en-US" sz="3200" b="1" dirty="0"/>
              <a:t>F</a:t>
            </a:r>
            <a:r>
              <a:rPr lang="en-US" sz="2400" b="1" dirty="0"/>
              <a:t>eeling preference</a:t>
            </a:r>
          </a:p>
          <a:p>
            <a:r>
              <a:rPr lang="en-US" sz="2800" b="1" dirty="0"/>
              <a:t>Again in groups </a:t>
            </a:r>
            <a:r>
              <a:rPr lang="en-US" sz="2400" b="1" dirty="0"/>
              <a:t>discuss the following situation</a:t>
            </a:r>
          </a:p>
          <a:p>
            <a:pPr lvl="1"/>
            <a:r>
              <a:rPr lang="en-US" sz="2400" b="1" dirty="0"/>
              <a:t>A fun soccer competition (“mixed”) with MIT and other top Eng. schools in Hawaii. Improve networking and co-operation between organizations. At the moment only enough budget to send 11 players. Your are the Eurecom association committee deciding on what to do. Discuss &amp; be ready to explain how you made your decision (5’)</a:t>
            </a:r>
          </a:p>
          <a:p>
            <a:pPr lvl="1"/>
            <a:r>
              <a:rPr lang="en-US" sz="2400" b="1" dirty="0"/>
              <a:t>Present decision on an A3, flip or white board (2’)</a:t>
            </a:r>
          </a:p>
          <a:p>
            <a:pPr lvl="1"/>
            <a:endParaRPr lang="en-US" sz="2400" b="1" dirty="0"/>
          </a:p>
        </p:txBody>
      </p:sp>
      <p:sp>
        <p:nvSpPr>
          <p:cNvPr id="54276" name="Espace réservé du numéro de diapositive 28"/>
          <p:cNvSpPr>
            <a:spLocks noGrp="1"/>
          </p:cNvSpPr>
          <p:nvPr>
            <p:ph type="sldNum" sz="quarter" idx="12"/>
          </p:nvPr>
        </p:nvSpPr>
        <p:spPr>
          <a:xfrm>
            <a:off x="8534400" y="6248400"/>
            <a:ext cx="381000" cy="476250"/>
          </a:xfrm>
          <a:noFill/>
        </p:spPr>
        <p:txBody>
          <a:bodyPr/>
          <a:lstStyle/>
          <a:p>
            <a:fld id="{B35E7C26-8490-1F4C-864C-B03C4895A13C}" type="slidenum">
              <a:rPr lang="en-US"/>
              <a:pPr/>
              <a:t>54</a:t>
            </a:fld>
            <a:endParaRPr lang="en-US" dirty="0"/>
          </a:p>
        </p:txBody>
      </p:sp>
    </p:spTree>
    <p:extLst>
      <p:ext uri="{BB962C8B-B14F-4D97-AF65-F5344CB8AC3E}">
        <p14:creationId xmlns:p14="http://schemas.microsoft.com/office/powerpoint/2010/main" val="17107035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51202"/>
                                        </p:tgtEl>
                                        <p:attrNameLst>
                                          <p:attrName>style.visibility</p:attrName>
                                        </p:attrNameLst>
                                      </p:cBhvr>
                                      <p:to>
                                        <p:strVal val="visible"/>
                                      </p:to>
                                    </p:set>
                                    <p:anim calcmode="lin" valueType="num">
                                      <p:cBhvr>
                                        <p:cTn id="7" dur="1000" fill="hold"/>
                                        <p:tgtEl>
                                          <p:spTgt spid="51202"/>
                                        </p:tgtEl>
                                        <p:attrNameLst>
                                          <p:attrName>ppt_w</p:attrName>
                                        </p:attrNameLst>
                                      </p:cBhvr>
                                      <p:tavLst>
                                        <p:tav tm="0">
                                          <p:val>
                                            <p:fltVal val="0"/>
                                          </p:val>
                                        </p:tav>
                                        <p:tav tm="100000">
                                          <p:val>
                                            <p:strVal val="#ppt_w"/>
                                          </p:val>
                                        </p:tav>
                                      </p:tavLst>
                                    </p:anim>
                                    <p:anim calcmode="lin" valueType="num">
                                      <p:cBhvr>
                                        <p:cTn id="8" dur="1000" fill="hold"/>
                                        <p:tgtEl>
                                          <p:spTgt spid="51202"/>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51203">
                                            <p:txEl>
                                              <p:pRg st="0" end="0"/>
                                            </p:txEl>
                                          </p:spTgt>
                                        </p:tgtEl>
                                        <p:attrNameLst>
                                          <p:attrName>style.visibility</p:attrName>
                                        </p:attrNameLst>
                                      </p:cBhvr>
                                      <p:to>
                                        <p:strVal val="visible"/>
                                      </p:to>
                                    </p:set>
                                    <p:animEffect transition="in" filter="wipe(up)">
                                      <p:cBhvr>
                                        <p:cTn id="13" dur="1000"/>
                                        <p:tgtEl>
                                          <p:spTgt spid="51203">
                                            <p:txEl>
                                              <p:pRg st="0" end="0"/>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1203">
                                            <p:txEl>
                                              <p:pRg st="1" end="1"/>
                                            </p:txEl>
                                          </p:spTgt>
                                        </p:tgtEl>
                                        <p:attrNameLst>
                                          <p:attrName>style.visibility</p:attrName>
                                        </p:attrNameLst>
                                      </p:cBhvr>
                                      <p:to>
                                        <p:strVal val="visible"/>
                                      </p:to>
                                    </p:set>
                                    <p:animEffect transition="in" filter="wipe(up)">
                                      <p:cBhvr>
                                        <p:cTn id="16" dur="1000"/>
                                        <p:tgtEl>
                                          <p:spTgt spid="51203">
                                            <p:txEl>
                                              <p:pRg st="1" end="1"/>
                                            </p:txEl>
                                          </p:spTgt>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51203">
                                            <p:txEl>
                                              <p:pRg st="2" end="2"/>
                                            </p:txEl>
                                          </p:spTgt>
                                        </p:tgtEl>
                                        <p:attrNameLst>
                                          <p:attrName>style.visibility</p:attrName>
                                        </p:attrNameLst>
                                      </p:cBhvr>
                                      <p:to>
                                        <p:strVal val="visible"/>
                                      </p:to>
                                    </p:set>
                                    <p:animEffect transition="in" filter="wipe(up)">
                                      <p:cBhvr>
                                        <p:cTn id="19" dur="1000"/>
                                        <p:tgtEl>
                                          <p:spTgt spid="51203">
                                            <p:txEl>
                                              <p:pRg st="2" end="2"/>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51203">
                                            <p:txEl>
                                              <p:pRg st="3" end="3"/>
                                            </p:txEl>
                                          </p:spTgt>
                                        </p:tgtEl>
                                        <p:attrNameLst>
                                          <p:attrName>style.visibility</p:attrName>
                                        </p:attrNameLst>
                                      </p:cBhvr>
                                      <p:to>
                                        <p:strVal val="visible"/>
                                      </p:to>
                                    </p:set>
                                    <p:animEffect transition="in" filter="wipe(up)">
                                      <p:cBhvr>
                                        <p:cTn id="24" dur="1000"/>
                                        <p:tgtEl>
                                          <p:spTgt spid="51203">
                                            <p:txEl>
                                              <p:pRg st="3" end="3"/>
                                            </p:txEl>
                                          </p:spTgt>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51203">
                                            <p:txEl>
                                              <p:pRg st="4" end="4"/>
                                            </p:txEl>
                                          </p:spTgt>
                                        </p:tgtEl>
                                        <p:attrNameLst>
                                          <p:attrName>style.visibility</p:attrName>
                                        </p:attrNameLst>
                                      </p:cBhvr>
                                      <p:to>
                                        <p:strVal val="visible"/>
                                      </p:to>
                                    </p:set>
                                    <p:animEffect transition="in" filter="wipe(up)">
                                      <p:cBhvr>
                                        <p:cTn id="27" dur="1000"/>
                                        <p:tgtEl>
                                          <p:spTgt spid="51203">
                                            <p:txEl>
                                              <p:pRg st="4" end="4"/>
                                            </p:txEl>
                                          </p:spTgt>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51203">
                                            <p:txEl>
                                              <p:pRg st="5" end="5"/>
                                            </p:txEl>
                                          </p:spTgt>
                                        </p:tgtEl>
                                        <p:attrNameLst>
                                          <p:attrName>style.visibility</p:attrName>
                                        </p:attrNameLst>
                                      </p:cBhvr>
                                      <p:to>
                                        <p:strVal val="visible"/>
                                      </p:to>
                                    </p:set>
                                    <p:animEffect transition="in" filter="wipe(up)">
                                      <p:cBhvr>
                                        <p:cTn id="30" dur="1000"/>
                                        <p:tgtEl>
                                          <p:spTgt spid="5120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2" grpId="0"/>
      <p:bldP spid="5120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1143000" y="1066800"/>
            <a:ext cx="6716713" cy="923925"/>
          </a:xfrm>
          <a:prstGeom prst="rect">
            <a:avLst/>
          </a:prstGeom>
          <a:noFill/>
          <a:ln w="9525">
            <a:noFill/>
            <a:miter lim="800000"/>
            <a:headEnd/>
            <a:tailEnd/>
          </a:ln>
        </p:spPr>
        <p:txBody>
          <a:bodyPr>
            <a:spAutoFit/>
          </a:bodyPr>
          <a:lstStyle/>
          <a:p>
            <a:pPr>
              <a:defRPr/>
            </a:pPr>
            <a:r>
              <a:rPr lang="en-GB" sz="5400" dirty="0">
                <a:solidFill>
                  <a:srgbClr val="660066"/>
                </a:solidFill>
                <a:effectLst>
                  <a:outerShdw blurRad="38100" dist="38100" dir="2700000" algn="tl">
                    <a:srgbClr val="000000">
                      <a:alpha val="43137"/>
                    </a:srgbClr>
                  </a:outerShdw>
                </a:effectLst>
                <a:latin typeface="Century Gothic" pitchFamily="34" charset="0"/>
              </a:rPr>
              <a:t> T                           F</a:t>
            </a:r>
          </a:p>
        </p:txBody>
      </p:sp>
      <p:sp>
        <p:nvSpPr>
          <p:cNvPr id="56323" name="Line 3"/>
          <p:cNvSpPr>
            <a:spLocks noChangeShapeType="1"/>
          </p:cNvSpPr>
          <p:nvPr/>
        </p:nvSpPr>
        <p:spPr bwMode="auto">
          <a:xfrm>
            <a:off x="4775200" y="1504950"/>
            <a:ext cx="0" cy="5486400"/>
          </a:xfrm>
          <a:prstGeom prst="line">
            <a:avLst/>
          </a:prstGeom>
          <a:noFill/>
          <a:ln w="9525">
            <a:solidFill>
              <a:srgbClr val="003300"/>
            </a:solidFill>
            <a:prstDash val="sysDot"/>
            <a:round/>
            <a:headEnd/>
            <a:tailEnd/>
          </a:ln>
        </p:spPr>
        <p:txBody>
          <a:bodyPr wrap="none" anchor="ctr">
            <a:prstTxWarp prst="textNoShape">
              <a:avLst/>
            </a:prstTxWarp>
          </a:bodyPr>
          <a:lstStyle/>
          <a:p>
            <a:endParaRPr lang="en-US" dirty="0"/>
          </a:p>
        </p:txBody>
      </p:sp>
      <p:sp>
        <p:nvSpPr>
          <p:cNvPr id="56324" name="Text Box 4"/>
          <p:cNvSpPr txBox="1">
            <a:spLocks noChangeArrowheads="1"/>
          </p:cNvSpPr>
          <p:nvPr/>
        </p:nvSpPr>
        <p:spPr bwMode="auto">
          <a:xfrm>
            <a:off x="1030288" y="2057400"/>
            <a:ext cx="2101857" cy="4789003"/>
          </a:xfrm>
          <a:prstGeom prst="rect">
            <a:avLst/>
          </a:prstGeom>
          <a:noFill/>
          <a:ln w="9525">
            <a:noFill/>
            <a:miter lim="800000"/>
            <a:headEnd/>
            <a:tailEnd/>
          </a:ln>
        </p:spPr>
        <p:txBody>
          <a:bodyPr wrap="none">
            <a:prstTxWarp prst="textNoShape">
              <a:avLst/>
            </a:prstTxWarp>
            <a:spAutoFit/>
          </a:bodyPr>
          <a:lstStyle/>
          <a:p>
            <a:pPr>
              <a:lnSpc>
                <a:spcPct val="90000"/>
              </a:lnSpc>
              <a:spcBef>
                <a:spcPct val="10000"/>
              </a:spcBef>
            </a:pPr>
            <a:r>
              <a:rPr lang="en-GB" sz="2800" b="1" u="sng" dirty="0">
                <a:solidFill>
                  <a:srgbClr val="C00000"/>
                </a:solidFill>
                <a:effectLst>
                  <a:outerShdw blurRad="38100" dist="38100" dir="2700000" algn="tl">
                    <a:srgbClr val="000000">
                      <a:alpha val="43137"/>
                    </a:srgbClr>
                  </a:outerShdw>
                </a:effectLst>
                <a:latin typeface="Century Gothic" pitchFamily="-1" charset="0"/>
              </a:rPr>
              <a:t>T</a:t>
            </a:r>
            <a:r>
              <a:rPr lang="en-GB" sz="2800" u="sng" dirty="0">
                <a:solidFill>
                  <a:srgbClr val="003300"/>
                </a:solidFill>
                <a:latin typeface="Century Gothic" pitchFamily="-1" charset="0"/>
              </a:rPr>
              <a:t>hinking</a:t>
            </a:r>
          </a:p>
          <a:p>
            <a:pPr>
              <a:lnSpc>
                <a:spcPct val="90000"/>
              </a:lnSpc>
              <a:spcBef>
                <a:spcPct val="10000"/>
              </a:spcBef>
            </a:pPr>
            <a:r>
              <a:rPr lang="en-GB" sz="2800" dirty="0">
                <a:solidFill>
                  <a:srgbClr val="003300"/>
                </a:solidFill>
                <a:latin typeface="Century Gothic" pitchFamily="-1" charset="0"/>
              </a:rPr>
              <a:t>Head</a:t>
            </a:r>
          </a:p>
          <a:p>
            <a:pPr>
              <a:lnSpc>
                <a:spcPct val="90000"/>
              </a:lnSpc>
              <a:spcBef>
                <a:spcPct val="10000"/>
              </a:spcBef>
            </a:pPr>
            <a:r>
              <a:rPr lang="en-GB" sz="2800" dirty="0">
                <a:solidFill>
                  <a:srgbClr val="003300"/>
                </a:solidFill>
                <a:latin typeface="Century Gothic" pitchFamily="-1" charset="0"/>
              </a:rPr>
              <a:t>Objective</a:t>
            </a:r>
          </a:p>
          <a:p>
            <a:pPr>
              <a:lnSpc>
                <a:spcPct val="90000"/>
              </a:lnSpc>
              <a:spcBef>
                <a:spcPct val="10000"/>
              </a:spcBef>
            </a:pPr>
            <a:r>
              <a:rPr lang="en-GB" sz="2800" dirty="0">
                <a:solidFill>
                  <a:srgbClr val="003300"/>
                </a:solidFill>
                <a:latin typeface="Century Gothic" pitchFamily="-1" charset="0"/>
              </a:rPr>
              <a:t>Justice</a:t>
            </a:r>
          </a:p>
          <a:p>
            <a:pPr>
              <a:lnSpc>
                <a:spcPct val="90000"/>
              </a:lnSpc>
              <a:spcBef>
                <a:spcPct val="10000"/>
              </a:spcBef>
            </a:pPr>
            <a:r>
              <a:rPr lang="en-GB" sz="2800" dirty="0">
                <a:solidFill>
                  <a:srgbClr val="003300"/>
                </a:solidFill>
                <a:latin typeface="Century Gothic" pitchFamily="-1" charset="0"/>
              </a:rPr>
              <a:t>Cool</a:t>
            </a:r>
          </a:p>
          <a:p>
            <a:pPr>
              <a:lnSpc>
                <a:spcPct val="90000"/>
              </a:lnSpc>
              <a:spcBef>
                <a:spcPct val="10000"/>
              </a:spcBef>
            </a:pPr>
            <a:r>
              <a:rPr lang="en-GB" sz="2800" dirty="0">
                <a:solidFill>
                  <a:srgbClr val="003300"/>
                </a:solidFill>
                <a:latin typeface="Century Gothic" pitchFamily="-1" charset="0"/>
              </a:rPr>
              <a:t>Impersonal</a:t>
            </a:r>
          </a:p>
          <a:p>
            <a:pPr>
              <a:lnSpc>
                <a:spcPct val="90000"/>
              </a:lnSpc>
              <a:spcBef>
                <a:spcPct val="10000"/>
              </a:spcBef>
            </a:pPr>
            <a:r>
              <a:rPr lang="en-GB" sz="2800" dirty="0">
                <a:solidFill>
                  <a:srgbClr val="003300"/>
                </a:solidFill>
                <a:latin typeface="Century Gothic" pitchFamily="-1" charset="0"/>
              </a:rPr>
              <a:t>Criticise</a:t>
            </a:r>
          </a:p>
          <a:p>
            <a:pPr>
              <a:lnSpc>
                <a:spcPct val="90000"/>
              </a:lnSpc>
              <a:spcBef>
                <a:spcPct val="10000"/>
              </a:spcBef>
            </a:pPr>
            <a:r>
              <a:rPr lang="en-GB" sz="2800" dirty="0">
                <a:solidFill>
                  <a:srgbClr val="003300"/>
                </a:solidFill>
                <a:latin typeface="Century Gothic" pitchFamily="-1" charset="0"/>
              </a:rPr>
              <a:t>Analyse</a:t>
            </a:r>
          </a:p>
          <a:p>
            <a:pPr>
              <a:lnSpc>
                <a:spcPct val="90000"/>
              </a:lnSpc>
              <a:spcBef>
                <a:spcPct val="10000"/>
              </a:spcBef>
            </a:pPr>
            <a:r>
              <a:rPr lang="en-GB" sz="2800" dirty="0">
                <a:solidFill>
                  <a:srgbClr val="003300"/>
                </a:solidFill>
                <a:latin typeface="Century Gothic" pitchFamily="-1" charset="0"/>
              </a:rPr>
              <a:t>Precise</a:t>
            </a:r>
          </a:p>
          <a:p>
            <a:pPr>
              <a:lnSpc>
                <a:spcPct val="90000"/>
              </a:lnSpc>
              <a:spcBef>
                <a:spcPct val="10000"/>
              </a:spcBef>
            </a:pPr>
            <a:r>
              <a:rPr lang="en-GB" sz="2800" dirty="0">
                <a:solidFill>
                  <a:srgbClr val="003300"/>
                </a:solidFill>
                <a:latin typeface="Century Gothic" pitchFamily="-1" charset="0"/>
              </a:rPr>
              <a:t>Principles</a:t>
            </a:r>
          </a:p>
          <a:p>
            <a:pPr>
              <a:lnSpc>
                <a:spcPct val="90000"/>
              </a:lnSpc>
              <a:spcBef>
                <a:spcPct val="10000"/>
              </a:spcBef>
            </a:pPr>
            <a:endParaRPr lang="en-GB" sz="2800" dirty="0">
              <a:solidFill>
                <a:srgbClr val="003300"/>
              </a:solidFill>
              <a:latin typeface="Century Gothic" pitchFamily="-1" charset="0"/>
            </a:endParaRPr>
          </a:p>
        </p:txBody>
      </p:sp>
      <p:sp>
        <p:nvSpPr>
          <p:cNvPr id="56325" name="Text Box 5"/>
          <p:cNvSpPr txBox="1">
            <a:spLocks noChangeArrowheads="1"/>
          </p:cNvSpPr>
          <p:nvPr/>
        </p:nvSpPr>
        <p:spPr bwMode="auto">
          <a:xfrm>
            <a:off x="6240463" y="2057400"/>
            <a:ext cx="2188420" cy="4358116"/>
          </a:xfrm>
          <a:prstGeom prst="rect">
            <a:avLst/>
          </a:prstGeom>
          <a:noFill/>
          <a:ln w="9525">
            <a:noFill/>
            <a:miter lim="800000"/>
            <a:headEnd/>
            <a:tailEnd/>
          </a:ln>
        </p:spPr>
        <p:txBody>
          <a:bodyPr wrap="none">
            <a:prstTxWarp prst="textNoShape">
              <a:avLst/>
            </a:prstTxWarp>
            <a:spAutoFit/>
          </a:bodyPr>
          <a:lstStyle/>
          <a:p>
            <a:pPr>
              <a:lnSpc>
                <a:spcPct val="90000"/>
              </a:lnSpc>
              <a:spcBef>
                <a:spcPct val="10000"/>
              </a:spcBef>
            </a:pPr>
            <a:r>
              <a:rPr lang="en-GB" sz="2800" b="1" u="sng" dirty="0">
                <a:solidFill>
                  <a:srgbClr val="C00000"/>
                </a:solidFill>
                <a:effectLst>
                  <a:outerShdw blurRad="38100" dist="38100" dir="2700000" algn="tl">
                    <a:srgbClr val="000000">
                      <a:alpha val="43137"/>
                    </a:srgbClr>
                  </a:outerShdw>
                </a:effectLst>
                <a:latin typeface="Century Gothic" pitchFamily="-1" charset="0"/>
              </a:rPr>
              <a:t>F</a:t>
            </a:r>
            <a:r>
              <a:rPr lang="en-GB" sz="2800" u="sng" dirty="0">
                <a:solidFill>
                  <a:srgbClr val="003300"/>
                </a:solidFill>
                <a:latin typeface="Century Gothic" pitchFamily="-1" charset="0"/>
              </a:rPr>
              <a:t>eeling</a:t>
            </a:r>
          </a:p>
          <a:p>
            <a:pPr>
              <a:lnSpc>
                <a:spcPct val="90000"/>
              </a:lnSpc>
              <a:spcBef>
                <a:spcPct val="10000"/>
              </a:spcBef>
            </a:pPr>
            <a:r>
              <a:rPr lang="en-GB" sz="2800" dirty="0">
                <a:solidFill>
                  <a:srgbClr val="003300"/>
                </a:solidFill>
                <a:latin typeface="Century Gothic" pitchFamily="-1" charset="0"/>
              </a:rPr>
              <a:t>Heart</a:t>
            </a:r>
          </a:p>
          <a:p>
            <a:pPr>
              <a:lnSpc>
                <a:spcPct val="90000"/>
              </a:lnSpc>
              <a:spcBef>
                <a:spcPct val="10000"/>
              </a:spcBef>
            </a:pPr>
            <a:r>
              <a:rPr lang="en-GB" sz="2800" dirty="0">
                <a:solidFill>
                  <a:srgbClr val="003300"/>
                </a:solidFill>
                <a:latin typeface="Century Gothic" pitchFamily="-1" charset="0"/>
              </a:rPr>
              <a:t>Subjective</a:t>
            </a:r>
          </a:p>
          <a:p>
            <a:pPr>
              <a:lnSpc>
                <a:spcPct val="90000"/>
              </a:lnSpc>
              <a:spcBef>
                <a:spcPct val="10000"/>
              </a:spcBef>
            </a:pPr>
            <a:r>
              <a:rPr lang="en-GB" sz="2800" dirty="0">
                <a:solidFill>
                  <a:srgbClr val="003300"/>
                </a:solidFill>
                <a:latin typeface="Century Gothic" pitchFamily="-1" charset="0"/>
              </a:rPr>
              <a:t>Harmony</a:t>
            </a:r>
          </a:p>
          <a:p>
            <a:pPr>
              <a:lnSpc>
                <a:spcPct val="90000"/>
              </a:lnSpc>
              <a:spcBef>
                <a:spcPct val="10000"/>
              </a:spcBef>
            </a:pPr>
            <a:r>
              <a:rPr lang="en-GB" sz="2800" dirty="0">
                <a:solidFill>
                  <a:srgbClr val="003300"/>
                </a:solidFill>
                <a:latin typeface="Century Gothic" pitchFamily="-1" charset="0"/>
              </a:rPr>
              <a:t>Caring</a:t>
            </a:r>
          </a:p>
          <a:p>
            <a:pPr>
              <a:lnSpc>
                <a:spcPct val="90000"/>
              </a:lnSpc>
              <a:spcBef>
                <a:spcPct val="10000"/>
              </a:spcBef>
            </a:pPr>
            <a:r>
              <a:rPr lang="en-GB" sz="2800" dirty="0">
                <a:solidFill>
                  <a:srgbClr val="003300"/>
                </a:solidFill>
                <a:latin typeface="Century Gothic" pitchFamily="-1" charset="0"/>
              </a:rPr>
              <a:t>Personal</a:t>
            </a:r>
          </a:p>
          <a:p>
            <a:pPr>
              <a:lnSpc>
                <a:spcPct val="90000"/>
              </a:lnSpc>
              <a:spcBef>
                <a:spcPct val="10000"/>
              </a:spcBef>
            </a:pPr>
            <a:r>
              <a:rPr lang="en-GB" sz="2800" dirty="0">
                <a:solidFill>
                  <a:srgbClr val="003300"/>
                </a:solidFill>
                <a:latin typeface="Century Gothic" pitchFamily="-1" charset="0"/>
              </a:rPr>
              <a:t>Appreciate</a:t>
            </a:r>
          </a:p>
          <a:p>
            <a:pPr>
              <a:lnSpc>
                <a:spcPct val="90000"/>
              </a:lnSpc>
              <a:spcBef>
                <a:spcPct val="10000"/>
              </a:spcBef>
            </a:pPr>
            <a:r>
              <a:rPr lang="en-GB" sz="2800" dirty="0">
                <a:solidFill>
                  <a:srgbClr val="003300"/>
                </a:solidFill>
                <a:latin typeface="Century Gothic" pitchFamily="-1" charset="0"/>
              </a:rPr>
              <a:t>Empathize</a:t>
            </a:r>
          </a:p>
          <a:p>
            <a:pPr>
              <a:lnSpc>
                <a:spcPct val="90000"/>
              </a:lnSpc>
              <a:spcBef>
                <a:spcPct val="10000"/>
              </a:spcBef>
            </a:pPr>
            <a:r>
              <a:rPr lang="en-GB" sz="2800" dirty="0">
                <a:solidFill>
                  <a:srgbClr val="003300"/>
                </a:solidFill>
                <a:latin typeface="Century Gothic" pitchFamily="-1" charset="0"/>
              </a:rPr>
              <a:t>Persuasive</a:t>
            </a:r>
          </a:p>
          <a:p>
            <a:pPr>
              <a:lnSpc>
                <a:spcPct val="90000"/>
              </a:lnSpc>
              <a:spcBef>
                <a:spcPct val="10000"/>
              </a:spcBef>
            </a:pPr>
            <a:r>
              <a:rPr lang="en-GB" sz="2800" dirty="0">
                <a:solidFill>
                  <a:srgbClr val="003300"/>
                </a:solidFill>
                <a:latin typeface="Century Gothic" pitchFamily="-1" charset="0"/>
              </a:rPr>
              <a:t>Values</a:t>
            </a:r>
          </a:p>
        </p:txBody>
      </p:sp>
      <p:sp>
        <p:nvSpPr>
          <p:cNvPr id="43014" name="Rectangle 6"/>
          <p:cNvSpPr>
            <a:spLocks noChangeArrowheads="1"/>
          </p:cNvSpPr>
          <p:nvPr/>
        </p:nvSpPr>
        <p:spPr bwMode="auto">
          <a:xfrm>
            <a:off x="838200" y="228600"/>
            <a:ext cx="7924800" cy="628650"/>
          </a:xfrm>
          <a:prstGeom prst="rect">
            <a:avLst/>
          </a:prstGeom>
          <a:noFill/>
          <a:ln w="9525">
            <a:noFill/>
            <a:miter lim="800000"/>
            <a:headEnd/>
            <a:tailEnd/>
          </a:ln>
        </p:spPr>
        <p:txBody>
          <a:bodyPr wrap="none" anchor="ctr"/>
          <a:lstStyle/>
          <a:p>
            <a:pPr>
              <a:defRPr/>
            </a:pPr>
            <a:r>
              <a:rPr lang="en-GB" sz="5400" dirty="0">
                <a:solidFill>
                  <a:srgbClr val="660066"/>
                </a:solidFill>
                <a:effectLst>
                  <a:outerShdw blurRad="38100" dist="38100" dir="2700000" algn="tl">
                    <a:srgbClr val="C0C0C0"/>
                  </a:outerShdw>
                </a:effectLst>
                <a:latin typeface="Century Gothic" pitchFamily="34" charset="0"/>
              </a:rPr>
              <a:t>Which one is your gift?</a:t>
            </a:r>
          </a:p>
        </p:txBody>
      </p:sp>
      <p:sp>
        <p:nvSpPr>
          <p:cNvPr id="7" name="Espace réservé du numéro de diapositive 2"/>
          <p:cNvSpPr>
            <a:spLocks noGrp="1"/>
          </p:cNvSpPr>
          <p:nvPr>
            <p:ph type="sldNum" sz="quarter" idx="12"/>
          </p:nvPr>
        </p:nvSpPr>
        <p:spPr>
          <a:xfrm>
            <a:off x="8382000" y="6172200"/>
            <a:ext cx="533400" cy="457200"/>
          </a:xfrm>
          <a:noFill/>
        </p:spPr>
        <p:txBody>
          <a:bodyPr/>
          <a:lstStyle/>
          <a:p>
            <a:fld id="{2EF1740A-D67C-3146-9D28-CC6C71EE4EB1}" type="slidenum">
              <a:rPr lang="en-US" b="1"/>
              <a:pPr/>
              <a:t>55</a:t>
            </a:fld>
            <a:endParaRPr lang="en-US" b="1" dirty="0"/>
          </a:p>
        </p:txBody>
      </p:sp>
      <p:sp>
        <p:nvSpPr>
          <p:cNvPr id="8" name="Rectangle 7"/>
          <p:cNvSpPr/>
          <p:nvPr/>
        </p:nvSpPr>
        <p:spPr>
          <a:xfrm>
            <a:off x="1295400" y="6396335"/>
            <a:ext cx="7086600" cy="461665"/>
          </a:xfrm>
          <a:prstGeom prst="rect">
            <a:avLst/>
          </a:prstGeom>
        </p:spPr>
        <p:txBody>
          <a:bodyPr wrap="square">
            <a:spAutoFit/>
          </a:bodyPr>
          <a:lstStyle/>
          <a:p>
            <a:r>
              <a:rPr lang="en-US" dirty="0">
                <a:hlinkClick r:id="rId3"/>
              </a:rPr>
              <a:t>https://www.youtube.com/watch?v=-4EDhdAHrOg</a:t>
            </a:r>
            <a:r>
              <a:rPr lang="en-US" dirty="0"/>
              <a:t> </a:t>
            </a:r>
          </a:p>
        </p:txBody>
      </p:sp>
    </p:spTree>
    <p:extLst>
      <p:ext uri="{BB962C8B-B14F-4D97-AF65-F5344CB8AC3E}">
        <p14:creationId xmlns:p14="http://schemas.microsoft.com/office/powerpoint/2010/main" val="2507225454"/>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p:cNvSpPr>
            <a:spLocks noChangeArrowheads="1"/>
          </p:cNvSpPr>
          <p:nvPr/>
        </p:nvSpPr>
        <p:spPr bwMode="auto">
          <a:xfrm>
            <a:off x="561975" y="227013"/>
            <a:ext cx="2343150" cy="312737"/>
          </a:xfrm>
          <a:prstGeom prst="rect">
            <a:avLst/>
          </a:prstGeom>
          <a:noFill/>
          <a:ln w="9525">
            <a:noFill/>
            <a:miter lim="800000"/>
            <a:headEnd/>
            <a:tailEnd/>
          </a:ln>
        </p:spPr>
        <p:txBody>
          <a:bodyPr wrap="none" anchor="ctr">
            <a:prstTxWarp prst="textNoShape">
              <a:avLst/>
            </a:prstTxWarp>
          </a:bodyPr>
          <a:lstStyle/>
          <a:p>
            <a:endParaRPr lang="en-US" dirty="0">
              <a:latin typeface="Century Gothic" pitchFamily="-1" charset="0"/>
            </a:endParaRPr>
          </a:p>
        </p:txBody>
      </p:sp>
      <p:grpSp>
        <p:nvGrpSpPr>
          <p:cNvPr id="2" name="Group 30"/>
          <p:cNvGrpSpPr>
            <a:grpSpLocks/>
          </p:cNvGrpSpPr>
          <p:nvPr/>
        </p:nvGrpSpPr>
        <p:grpSpPr bwMode="auto">
          <a:xfrm>
            <a:off x="236538" y="1676400"/>
            <a:ext cx="8555037" cy="4538663"/>
            <a:chOff x="255587" y="1676400"/>
            <a:chExt cx="9269413" cy="4538808"/>
          </a:xfrm>
        </p:grpSpPr>
        <p:sp>
          <p:nvSpPr>
            <p:cNvPr id="58375" name="Rectangle 4"/>
            <p:cNvSpPr>
              <a:spLocks noChangeArrowheads="1"/>
            </p:cNvSpPr>
            <p:nvPr/>
          </p:nvSpPr>
          <p:spPr bwMode="auto">
            <a:xfrm>
              <a:off x="255587" y="1676400"/>
              <a:ext cx="3049316" cy="4538808"/>
            </a:xfrm>
            <a:prstGeom prst="rect">
              <a:avLst/>
            </a:prstGeom>
            <a:noFill/>
            <a:ln w="9525">
              <a:noFill/>
              <a:miter lim="800000"/>
              <a:headEnd/>
              <a:tailEnd/>
            </a:ln>
          </p:spPr>
          <p:txBody>
            <a:bodyPr lIns="92075" tIns="46038" rIns="92075" bIns="46038">
              <a:prstTxWarp prst="textNoShape">
                <a:avLst/>
              </a:prstTxWarp>
              <a:spAutoFit/>
            </a:bodyPr>
            <a:lstStyle/>
            <a:p>
              <a:pPr>
                <a:lnSpc>
                  <a:spcPct val="90000"/>
                </a:lnSpc>
                <a:spcBef>
                  <a:spcPct val="15000"/>
                </a:spcBef>
              </a:pPr>
              <a:r>
                <a:rPr lang="en-GB" sz="4000" dirty="0">
                  <a:latin typeface="Century Gothic" pitchFamily="-1" charset="0"/>
                </a:rPr>
                <a:t>E</a:t>
              </a:r>
              <a:r>
                <a:rPr lang="en-GB" sz="2000" dirty="0">
                  <a:latin typeface="Century Gothic" pitchFamily="-1" charset="0"/>
                </a:rPr>
                <a:t>xtraversion</a:t>
              </a:r>
              <a:endParaRPr lang="en-GB" sz="4000" dirty="0">
                <a:latin typeface="Century Gothic" pitchFamily="-1" charset="0"/>
              </a:endParaRPr>
            </a:p>
            <a:p>
              <a:pPr>
                <a:lnSpc>
                  <a:spcPct val="90000"/>
                </a:lnSpc>
                <a:spcBef>
                  <a:spcPct val="15000"/>
                </a:spcBef>
              </a:pPr>
              <a:r>
                <a:rPr lang="en-GB" sz="1200" dirty="0">
                  <a:latin typeface="Century Gothic" pitchFamily="-1" charset="0"/>
                </a:rPr>
                <a:t>Energised by outer world</a:t>
              </a:r>
            </a:p>
            <a:p>
              <a:pPr>
                <a:lnSpc>
                  <a:spcPct val="90000"/>
                </a:lnSpc>
                <a:spcBef>
                  <a:spcPct val="15000"/>
                </a:spcBef>
              </a:pPr>
              <a:endParaRPr lang="en-GB" sz="4000" dirty="0">
                <a:latin typeface="Century Gothic" pitchFamily="-1" charset="0"/>
              </a:endParaRPr>
            </a:p>
            <a:p>
              <a:pPr>
                <a:lnSpc>
                  <a:spcPct val="90000"/>
                </a:lnSpc>
                <a:spcBef>
                  <a:spcPct val="15000"/>
                </a:spcBef>
              </a:pPr>
              <a:endParaRPr lang="en-GB" sz="4000" dirty="0">
                <a:latin typeface="Century Gothic" pitchFamily="-1" charset="0"/>
              </a:endParaRPr>
            </a:p>
            <a:p>
              <a:pPr>
                <a:lnSpc>
                  <a:spcPct val="90000"/>
                </a:lnSpc>
                <a:spcBef>
                  <a:spcPct val="15000"/>
                </a:spcBef>
              </a:pPr>
              <a:endParaRPr lang="en-GB" sz="4000" dirty="0">
                <a:latin typeface="Century Gothic" pitchFamily="-1" charset="0"/>
              </a:endParaRPr>
            </a:p>
            <a:p>
              <a:pPr>
                <a:lnSpc>
                  <a:spcPct val="90000"/>
                </a:lnSpc>
                <a:spcBef>
                  <a:spcPct val="15000"/>
                </a:spcBef>
              </a:pPr>
              <a:endParaRPr lang="en-GB" sz="4000" dirty="0">
                <a:latin typeface="Century Gothic" pitchFamily="-1" charset="0"/>
              </a:endParaRPr>
            </a:p>
            <a:p>
              <a:pPr>
                <a:lnSpc>
                  <a:spcPct val="90000"/>
                </a:lnSpc>
                <a:spcBef>
                  <a:spcPct val="15000"/>
                </a:spcBef>
              </a:pPr>
              <a:r>
                <a:rPr lang="en-GB" sz="4000" b="1" dirty="0">
                  <a:solidFill>
                    <a:srgbClr val="0070C0"/>
                  </a:solidFill>
                  <a:latin typeface="Century Gothic" pitchFamily="-1" charset="0"/>
                </a:rPr>
                <a:t>J</a:t>
              </a:r>
              <a:r>
                <a:rPr lang="en-GB" sz="2000" b="1" dirty="0">
                  <a:solidFill>
                    <a:srgbClr val="0070C0"/>
                  </a:solidFill>
                  <a:latin typeface="Century Gothic" pitchFamily="-1" charset="0"/>
                </a:rPr>
                <a:t>udgement</a:t>
              </a:r>
              <a:endParaRPr lang="en-GB" sz="4000" b="1" dirty="0">
                <a:solidFill>
                  <a:srgbClr val="0070C0"/>
                </a:solidFill>
                <a:latin typeface="Century Gothic" pitchFamily="-1" charset="0"/>
              </a:endParaRPr>
            </a:p>
            <a:p>
              <a:pPr>
                <a:lnSpc>
                  <a:spcPct val="90000"/>
                </a:lnSpc>
                <a:spcBef>
                  <a:spcPct val="15000"/>
                </a:spcBef>
              </a:pPr>
              <a:r>
                <a:rPr lang="en-GB" sz="1200" dirty="0">
                  <a:latin typeface="Century Gothic" pitchFamily="-1" charset="0"/>
                </a:rPr>
                <a:t>Prefer a planned, decided, orderly way of life</a:t>
              </a:r>
            </a:p>
          </p:txBody>
        </p:sp>
        <p:sp>
          <p:nvSpPr>
            <p:cNvPr id="58376" name="Rectangle 5"/>
            <p:cNvSpPr>
              <a:spLocks noChangeArrowheads="1"/>
            </p:cNvSpPr>
            <p:nvPr/>
          </p:nvSpPr>
          <p:spPr bwMode="auto">
            <a:xfrm>
              <a:off x="6413863" y="1676400"/>
              <a:ext cx="3111137" cy="4432625"/>
            </a:xfrm>
            <a:prstGeom prst="rect">
              <a:avLst/>
            </a:prstGeom>
            <a:noFill/>
            <a:ln w="9525">
              <a:noFill/>
              <a:miter lim="800000"/>
              <a:headEnd/>
              <a:tailEnd/>
            </a:ln>
          </p:spPr>
          <p:txBody>
            <a:bodyPr lIns="92075" tIns="46038" rIns="92075" bIns="46038">
              <a:prstTxWarp prst="textNoShape">
                <a:avLst/>
              </a:prstTxWarp>
              <a:spAutoFit/>
            </a:bodyPr>
            <a:lstStyle/>
            <a:p>
              <a:pPr algn="r">
                <a:lnSpc>
                  <a:spcPct val="90000"/>
                </a:lnSpc>
                <a:spcBef>
                  <a:spcPct val="15000"/>
                </a:spcBef>
              </a:pPr>
              <a:r>
                <a:rPr lang="en-GB" sz="4000" dirty="0">
                  <a:latin typeface="Century Gothic" pitchFamily="-1" charset="0"/>
                </a:rPr>
                <a:t>I</a:t>
              </a:r>
              <a:r>
                <a:rPr lang="en-GB" sz="2000" dirty="0">
                  <a:latin typeface="Century Gothic" pitchFamily="-1" charset="0"/>
                </a:rPr>
                <a:t>ntroversion</a:t>
              </a:r>
              <a:endParaRPr lang="en-GB" sz="4000" dirty="0">
                <a:latin typeface="Century Gothic" pitchFamily="-1" charset="0"/>
              </a:endParaRPr>
            </a:p>
            <a:p>
              <a:pPr algn="r">
                <a:lnSpc>
                  <a:spcPct val="90000"/>
                </a:lnSpc>
                <a:spcBef>
                  <a:spcPct val="15000"/>
                </a:spcBef>
              </a:pPr>
              <a:r>
                <a:rPr lang="en-GB" sz="1200" dirty="0">
                  <a:latin typeface="Century Gothic" pitchFamily="-1" charset="0"/>
                </a:rPr>
                <a:t>Energised by inner world</a:t>
              </a:r>
            </a:p>
            <a:p>
              <a:pPr algn="r">
                <a:lnSpc>
                  <a:spcPct val="90000"/>
                </a:lnSpc>
                <a:spcBef>
                  <a:spcPct val="15000"/>
                </a:spcBef>
              </a:pPr>
              <a:endParaRPr lang="en-GB" sz="4000" dirty="0">
                <a:latin typeface="Century Gothic" pitchFamily="-1" charset="0"/>
              </a:endParaRPr>
            </a:p>
            <a:p>
              <a:pPr algn="r">
                <a:lnSpc>
                  <a:spcPct val="90000"/>
                </a:lnSpc>
                <a:spcBef>
                  <a:spcPct val="15000"/>
                </a:spcBef>
              </a:pPr>
              <a:endParaRPr lang="en-GB" sz="4000" dirty="0">
                <a:latin typeface="Century Gothic" pitchFamily="-1" charset="0"/>
              </a:endParaRPr>
            </a:p>
            <a:p>
              <a:pPr algn="r">
                <a:lnSpc>
                  <a:spcPct val="90000"/>
                </a:lnSpc>
                <a:spcBef>
                  <a:spcPct val="15000"/>
                </a:spcBef>
              </a:pPr>
              <a:endParaRPr lang="en-GB" sz="4000" dirty="0">
                <a:latin typeface="Century Gothic" pitchFamily="-1" charset="0"/>
              </a:endParaRPr>
            </a:p>
            <a:p>
              <a:pPr algn="r">
                <a:lnSpc>
                  <a:spcPct val="90000"/>
                </a:lnSpc>
                <a:spcBef>
                  <a:spcPct val="15000"/>
                </a:spcBef>
              </a:pPr>
              <a:endParaRPr lang="en-GB" sz="4000" dirty="0">
                <a:latin typeface="Century Gothic" pitchFamily="-1" charset="0"/>
              </a:endParaRPr>
            </a:p>
            <a:p>
              <a:pPr algn="r">
                <a:lnSpc>
                  <a:spcPct val="90000"/>
                </a:lnSpc>
                <a:spcBef>
                  <a:spcPct val="15000"/>
                </a:spcBef>
              </a:pPr>
              <a:r>
                <a:rPr lang="en-GB" sz="4000" b="1" dirty="0">
                  <a:solidFill>
                    <a:srgbClr val="0070C0"/>
                  </a:solidFill>
                  <a:latin typeface="Century Gothic" pitchFamily="-1" charset="0"/>
                </a:rPr>
                <a:t>P</a:t>
              </a:r>
              <a:r>
                <a:rPr lang="en-GB" sz="2000" b="1" dirty="0">
                  <a:solidFill>
                    <a:srgbClr val="0070C0"/>
                  </a:solidFill>
                  <a:latin typeface="Century Gothic" pitchFamily="-1" charset="0"/>
                </a:rPr>
                <a:t>erception</a:t>
              </a:r>
              <a:endParaRPr lang="en-GB" sz="4000" b="1" dirty="0">
                <a:solidFill>
                  <a:srgbClr val="0070C0"/>
                </a:solidFill>
                <a:latin typeface="Century Gothic" pitchFamily="-1" charset="0"/>
              </a:endParaRPr>
            </a:p>
            <a:p>
              <a:pPr algn="r">
                <a:lnSpc>
                  <a:spcPct val="90000"/>
                </a:lnSpc>
                <a:spcBef>
                  <a:spcPct val="15000"/>
                </a:spcBef>
              </a:pPr>
              <a:r>
                <a:rPr lang="en-GB" sz="1200" dirty="0">
                  <a:latin typeface="Century Gothic" pitchFamily="-1" charset="0"/>
                </a:rPr>
                <a:t>Prefer a flexible, spontaneous way of life</a:t>
              </a:r>
              <a:endParaRPr lang="en-GB" sz="1000" dirty="0">
                <a:latin typeface="Century Gothic" pitchFamily="-1" charset="0"/>
              </a:endParaRPr>
            </a:p>
          </p:txBody>
        </p:sp>
        <p:grpSp>
          <p:nvGrpSpPr>
            <p:cNvPr id="58377" name="Group 6"/>
            <p:cNvGrpSpPr>
              <a:grpSpLocks/>
            </p:cNvGrpSpPr>
            <p:nvPr/>
          </p:nvGrpSpPr>
          <p:grpSpPr bwMode="auto">
            <a:xfrm>
              <a:off x="2108200" y="1828800"/>
              <a:ext cx="5816600" cy="255588"/>
              <a:chOff x="1189" y="938"/>
              <a:chExt cx="3664" cy="161"/>
            </a:xfrm>
          </p:grpSpPr>
          <p:sp>
            <p:nvSpPr>
              <p:cNvPr id="58398" name="Line 7"/>
              <p:cNvSpPr>
                <a:spLocks noChangeShapeType="1"/>
              </p:cNvSpPr>
              <p:nvPr/>
            </p:nvSpPr>
            <p:spPr bwMode="auto">
              <a:xfrm>
                <a:off x="3026" y="1017"/>
                <a:ext cx="1827" cy="0"/>
              </a:xfrm>
              <a:prstGeom prst="line">
                <a:avLst/>
              </a:prstGeom>
              <a:noFill/>
              <a:ln w="25400">
                <a:solidFill>
                  <a:schemeClr val="tx1"/>
                </a:solidFill>
                <a:round/>
                <a:headEnd type="none" w="sm" len="sm"/>
                <a:tailEnd type="none" w="med" len="lg"/>
              </a:ln>
            </p:spPr>
            <p:txBody>
              <a:bodyPr wrap="none" anchor="ctr">
                <a:prstTxWarp prst="textNoShape">
                  <a:avLst/>
                </a:prstTxWarp>
              </a:bodyPr>
              <a:lstStyle/>
              <a:p>
                <a:endParaRPr lang="en-US" dirty="0"/>
              </a:p>
            </p:txBody>
          </p:sp>
          <p:sp>
            <p:nvSpPr>
              <p:cNvPr id="58399" name="Line 8"/>
              <p:cNvSpPr>
                <a:spLocks noChangeShapeType="1"/>
              </p:cNvSpPr>
              <p:nvPr/>
            </p:nvSpPr>
            <p:spPr bwMode="auto">
              <a:xfrm>
                <a:off x="3030" y="938"/>
                <a:ext cx="0" cy="161"/>
              </a:xfrm>
              <a:prstGeom prst="line">
                <a:avLst/>
              </a:prstGeom>
              <a:noFill/>
              <a:ln w="12700">
                <a:solidFill>
                  <a:schemeClr val="tx1"/>
                </a:solidFill>
                <a:round/>
                <a:headEnd type="none" w="sm" len="sm"/>
                <a:tailEnd type="none" w="sm" len="sm"/>
              </a:ln>
            </p:spPr>
            <p:txBody>
              <a:bodyPr wrap="none" anchor="ctr">
                <a:prstTxWarp prst="textNoShape">
                  <a:avLst/>
                </a:prstTxWarp>
              </a:bodyPr>
              <a:lstStyle/>
              <a:p>
                <a:endParaRPr lang="en-US" dirty="0"/>
              </a:p>
            </p:txBody>
          </p:sp>
          <p:sp>
            <p:nvSpPr>
              <p:cNvPr id="58400" name="Line 9"/>
              <p:cNvSpPr>
                <a:spLocks noChangeShapeType="1"/>
              </p:cNvSpPr>
              <p:nvPr/>
            </p:nvSpPr>
            <p:spPr bwMode="auto">
              <a:xfrm>
                <a:off x="1189" y="1017"/>
                <a:ext cx="1827" cy="0"/>
              </a:xfrm>
              <a:prstGeom prst="line">
                <a:avLst/>
              </a:prstGeom>
              <a:noFill/>
              <a:ln w="25400">
                <a:solidFill>
                  <a:schemeClr val="tx1"/>
                </a:solidFill>
                <a:round/>
                <a:headEnd type="none" w="med" len="lg"/>
                <a:tailEnd type="none" w="sm" len="sm"/>
              </a:ln>
            </p:spPr>
            <p:txBody>
              <a:bodyPr wrap="none" anchor="ctr">
                <a:prstTxWarp prst="textNoShape">
                  <a:avLst/>
                </a:prstTxWarp>
              </a:bodyPr>
              <a:lstStyle/>
              <a:p>
                <a:endParaRPr lang="en-US" dirty="0"/>
              </a:p>
            </p:txBody>
          </p:sp>
        </p:grpSp>
        <p:grpSp>
          <p:nvGrpSpPr>
            <p:cNvPr id="58378" name="Group 10"/>
            <p:cNvGrpSpPr>
              <a:grpSpLocks/>
            </p:cNvGrpSpPr>
            <p:nvPr/>
          </p:nvGrpSpPr>
          <p:grpSpPr bwMode="auto">
            <a:xfrm>
              <a:off x="2095500" y="3074988"/>
              <a:ext cx="5815013" cy="255587"/>
              <a:chOff x="1180" y="1469"/>
              <a:chExt cx="3664" cy="161"/>
            </a:xfrm>
          </p:grpSpPr>
          <p:sp>
            <p:nvSpPr>
              <p:cNvPr id="58395" name="Line 11"/>
              <p:cNvSpPr>
                <a:spLocks noChangeShapeType="1"/>
              </p:cNvSpPr>
              <p:nvPr/>
            </p:nvSpPr>
            <p:spPr bwMode="auto">
              <a:xfrm>
                <a:off x="3017" y="1548"/>
                <a:ext cx="1827" cy="0"/>
              </a:xfrm>
              <a:prstGeom prst="line">
                <a:avLst/>
              </a:prstGeom>
              <a:noFill/>
              <a:ln w="25400">
                <a:solidFill>
                  <a:schemeClr val="tx1"/>
                </a:solidFill>
                <a:round/>
                <a:headEnd type="none" w="sm" len="sm"/>
                <a:tailEnd type="none" w="med" len="lg"/>
              </a:ln>
            </p:spPr>
            <p:txBody>
              <a:bodyPr wrap="none" anchor="ctr">
                <a:prstTxWarp prst="textNoShape">
                  <a:avLst/>
                </a:prstTxWarp>
              </a:bodyPr>
              <a:lstStyle/>
              <a:p>
                <a:endParaRPr lang="en-US" dirty="0"/>
              </a:p>
            </p:txBody>
          </p:sp>
          <p:sp>
            <p:nvSpPr>
              <p:cNvPr id="58396" name="Line 12"/>
              <p:cNvSpPr>
                <a:spLocks noChangeShapeType="1"/>
              </p:cNvSpPr>
              <p:nvPr/>
            </p:nvSpPr>
            <p:spPr bwMode="auto">
              <a:xfrm>
                <a:off x="3021" y="1469"/>
                <a:ext cx="0" cy="161"/>
              </a:xfrm>
              <a:prstGeom prst="line">
                <a:avLst/>
              </a:prstGeom>
              <a:noFill/>
              <a:ln w="12700">
                <a:solidFill>
                  <a:schemeClr val="tx1"/>
                </a:solidFill>
                <a:round/>
                <a:headEnd type="none" w="sm" len="sm"/>
                <a:tailEnd type="none" w="sm" len="sm"/>
              </a:ln>
            </p:spPr>
            <p:txBody>
              <a:bodyPr wrap="none" anchor="ctr">
                <a:prstTxWarp prst="textNoShape">
                  <a:avLst/>
                </a:prstTxWarp>
              </a:bodyPr>
              <a:lstStyle/>
              <a:p>
                <a:endParaRPr lang="en-US" dirty="0"/>
              </a:p>
            </p:txBody>
          </p:sp>
          <p:sp>
            <p:nvSpPr>
              <p:cNvPr id="58397" name="Line 13"/>
              <p:cNvSpPr>
                <a:spLocks noChangeShapeType="1"/>
              </p:cNvSpPr>
              <p:nvPr/>
            </p:nvSpPr>
            <p:spPr bwMode="auto">
              <a:xfrm>
                <a:off x="1180" y="1548"/>
                <a:ext cx="1827" cy="0"/>
              </a:xfrm>
              <a:prstGeom prst="line">
                <a:avLst/>
              </a:prstGeom>
              <a:noFill/>
              <a:ln w="25400">
                <a:solidFill>
                  <a:schemeClr val="tx1"/>
                </a:solidFill>
                <a:round/>
                <a:headEnd type="none" w="med" len="lg"/>
                <a:tailEnd type="none" w="sm" len="sm"/>
              </a:ln>
            </p:spPr>
            <p:txBody>
              <a:bodyPr wrap="none" anchor="ctr">
                <a:prstTxWarp prst="textNoShape">
                  <a:avLst/>
                </a:prstTxWarp>
              </a:bodyPr>
              <a:lstStyle/>
              <a:p>
                <a:endParaRPr lang="en-US" dirty="0"/>
              </a:p>
            </p:txBody>
          </p:sp>
        </p:grpSp>
        <p:grpSp>
          <p:nvGrpSpPr>
            <p:cNvPr id="58379" name="Group 14"/>
            <p:cNvGrpSpPr>
              <a:grpSpLocks/>
            </p:cNvGrpSpPr>
            <p:nvPr/>
          </p:nvGrpSpPr>
          <p:grpSpPr bwMode="auto">
            <a:xfrm>
              <a:off x="2108200" y="3875088"/>
              <a:ext cx="5816600" cy="255587"/>
              <a:chOff x="1189" y="1973"/>
              <a:chExt cx="3664" cy="161"/>
            </a:xfrm>
          </p:grpSpPr>
          <p:sp>
            <p:nvSpPr>
              <p:cNvPr id="58392" name="Line 15"/>
              <p:cNvSpPr>
                <a:spLocks noChangeShapeType="1"/>
              </p:cNvSpPr>
              <p:nvPr/>
            </p:nvSpPr>
            <p:spPr bwMode="auto">
              <a:xfrm>
                <a:off x="3026" y="2052"/>
                <a:ext cx="1827" cy="0"/>
              </a:xfrm>
              <a:prstGeom prst="line">
                <a:avLst/>
              </a:prstGeom>
              <a:noFill/>
              <a:ln w="25400">
                <a:solidFill>
                  <a:schemeClr val="tx1"/>
                </a:solidFill>
                <a:round/>
                <a:headEnd type="none" w="sm" len="sm"/>
                <a:tailEnd type="none" w="med" len="lg"/>
              </a:ln>
            </p:spPr>
            <p:txBody>
              <a:bodyPr wrap="none" anchor="ctr">
                <a:prstTxWarp prst="textNoShape">
                  <a:avLst/>
                </a:prstTxWarp>
              </a:bodyPr>
              <a:lstStyle/>
              <a:p>
                <a:endParaRPr lang="en-US" dirty="0"/>
              </a:p>
            </p:txBody>
          </p:sp>
          <p:sp>
            <p:nvSpPr>
              <p:cNvPr id="58393" name="Line 16"/>
              <p:cNvSpPr>
                <a:spLocks noChangeShapeType="1"/>
              </p:cNvSpPr>
              <p:nvPr/>
            </p:nvSpPr>
            <p:spPr bwMode="auto">
              <a:xfrm>
                <a:off x="3030" y="1973"/>
                <a:ext cx="0" cy="161"/>
              </a:xfrm>
              <a:prstGeom prst="line">
                <a:avLst/>
              </a:prstGeom>
              <a:noFill/>
              <a:ln w="12700">
                <a:solidFill>
                  <a:schemeClr val="tx1"/>
                </a:solidFill>
                <a:round/>
                <a:headEnd type="none" w="sm" len="sm"/>
                <a:tailEnd type="none" w="sm" len="sm"/>
              </a:ln>
            </p:spPr>
            <p:txBody>
              <a:bodyPr wrap="none" anchor="ctr">
                <a:prstTxWarp prst="textNoShape">
                  <a:avLst/>
                </a:prstTxWarp>
              </a:bodyPr>
              <a:lstStyle/>
              <a:p>
                <a:endParaRPr lang="en-US" dirty="0"/>
              </a:p>
            </p:txBody>
          </p:sp>
          <p:sp>
            <p:nvSpPr>
              <p:cNvPr id="58394" name="Line 17"/>
              <p:cNvSpPr>
                <a:spLocks noChangeShapeType="1"/>
              </p:cNvSpPr>
              <p:nvPr/>
            </p:nvSpPr>
            <p:spPr bwMode="auto">
              <a:xfrm>
                <a:off x="1189" y="2052"/>
                <a:ext cx="1827" cy="0"/>
              </a:xfrm>
              <a:prstGeom prst="line">
                <a:avLst/>
              </a:prstGeom>
              <a:noFill/>
              <a:ln w="25400">
                <a:solidFill>
                  <a:schemeClr val="tx1"/>
                </a:solidFill>
                <a:round/>
                <a:headEnd type="none" w="med" len="lg"/>
                <a:tailEnd type="none" w="sm" len="sm"/>
              </a:ln>
            </p:spPr>
            <p:txBody>
              <a:bodyPr wrap="none" anchor="ctr">
                <a:prstTxWarp prst="textNoShape">
                  <a:avLst/>
                </a:prstTxWarp>
              </a:bodyPr>
              <a:lstStyle/>
              <a:p>
                <a:endParaRPr lang="en-US" dirty="0"/>
              </a:p>
            </p:txBody>
          </p:sp>
        </p:grpSp>
        <p:grpSp>
          <p:nvGrpSpPr>
            <p:cNvPr id="58380" name="Group 18"/>
            <p:cNvGrpSpPr>
              <a:grpSpLocks/>
            </p:cNvGrpSpPr>
            <p:nvPr/>
          </p:nvGrpSpPr>
          <p:grpSpPr bwMode="auto">
            <a:xfrm>
              <a:off x="2108200" y="4757738"/>
              <a:ext cx="5816600" cy="255587"/>
              <a:chOff x="1189" y="2487"/>
              <a:chExt cx="3664" cy="161"/>
            </a:xfrm>
          </p:grpSpPr>
          <p:sp>
            <p:nvSpPr>
              <p:cNvPr id="58389" name="Line 19"/>
              <p:cNvSpPr>
                <a:spLocks noChangeShapeType="1"/>
              </p:cNvSpPr>
              <p:nvPr/>
            </p:nvSpPr>
            <p:spPr bwMode="auto">
              <a:xfrm>
                <a:off x="3026" y="2566"/>
                <a:ext cx="1827" cy="0"/>
              </a:xfrm>
              <a:prstGeom prst="line">
                <a:avLst/>
              </a:prstGeom>
              <a:noFill/>
              <a:ln w="25400">
                <a:solidFill>
                  <a:schemeClr val="tx1"/>
                </a:solidFill>
                <a:round/>
                <a:headEnd type="none" w="sm" len="sm"/>
                <a:tailEnd type="none" w="med" len="lg"/>
              </a:ln>
            </p:spPr>
            <p:txBody>
              <a:bodyPr wrap="none" anchor="ctr">
                <a:prstTxWarp prst="textNoShape">
                  <a:avLst/>
                </a:prstTxWarp>
              </a:bodyPr>
              <a:lstStyle/>
              <a:p>
                <a:endParaRPr lang="en-US" dirty="0"/>
              </a:p>
            </p:txBody>
          </p:sp>
          <p:sp>
            <p:nvSpPr>
              <p:cNvPr id="58390" name="Line 20"/>
              <p:cNvSpPr>
                <a:spLocks noChangeShapeType="1"/>
              </p:cNvSpPr>
              <p:nvPr/>
            </p:nvSpPr>
            <p:spPr bwMode="auto">
              <a:xfrm>
                <a:off x="3030" y="2487"/>
                <a:ext cx="0" cy="161"/>
              </a:xfrm>
              <a:prstGeom prst="line">
                <a:avLst/>
              </a:prstGeom>
              <a:noFill/>
              <a:ln w="12700">
                <a:solidFill>
                  <a:schemeClr val="tx1"/>
                </a:solidFill>
                <a:round/>
                <a:headEnd type="none" w="sm" len="sm"/>
                <a:tailEnd type="none" w="sm" len="sm"/>
              </a:ln>
            </p:spPr>
            <p:txBody>
              <a:bodyPr wrap="none" anchor="ctr">
                <a:prstTxWarp prst="textNoShape">
                  <a:avLst/>
                </a:prstTxWarp>
              </a:bodyPr>
              <a:lstStyle/>
              <a:p>
                <a:endParaRPr lang="en-US" dirty="0"/>
              </a:p>
            </p:txBody>
          </p:sp>
          <p:sp>
            <p:nvSpPr>
              <p:cNvPr id="58391" name="Line 21"/>
              <p:cNvSpPr>
                <a:spLocks noChangeShapeType="1"/>
              </p:cNvSpPr>
              <p:nvPr/>
            </p:nvSpPr>
            <p:spPr bwMode="auto">
              <a:xfrm>
                <a:off x="1189" y="2566"/>
                <a:ext cx="1827" cy="0"/>
              </a:xfrm>
              <a:prstGeom prst="line">
                <a:avLst/>
              </a:prstGeom>
              <a:noFill/>
              <a:ln w="25400">
                <a:solidFill>
                  <a:schemeClr val="tx1"/>
                </a:solidFill>
                <a:round/>
                <a:headEnd type="none" w="med" len="lg"/>
                <a:tailEnd type="none" w="sm" len="sm"/>
              </a:ln>
            </p:spPr>
            <p:txBody>
              <a:bodyPr wrap="none" anchor="ctr">
                <a:prstTxWarp prst="textNoShape">
                  <a:avLst/>
                </a:prstTxWarp>
              </a:bodyPr>
              <a:lstStyle/>
              <a:p>
                <a:endParaRPr lang="en-US" dirty="0"/>
              </a:p>
            </p:txBody>
          </p:sp>
        </p:grpSp>
        <p:sp>
          <p:nvSpPr>
            <p:cNvPr id="58381" name="Text Box 22"/>
            <p:cNvSpPr txBox="1">
              <a:spLocks noChangeArrowheads="1"/>
            </p:cNvSpPr>
            <p:nvPr/>
          </p:nvSpPr>
          <p:spPr bwMode="auto">
            <a:xfrm>
              <a:off x="3783013" y="2071688"/>
              <a:ext cx="2969911" cy="424746"/>
            </a:xfrm>
            <a:prstGeom prst="rect">
              <a:avLst/>
            </a:prstGeom>
            <a:noFill/>
            <a:ln w="9525">
              <a:noFill/>
              <a:miter lim="800000"/>
              <a:headEnd type="none" w="sm" len="sm"/>
              <a:tailEnd type="none" w="sm" len="sm"/>
            </a:ln>
          </p:spPr>
          <p:txBody>
            <a:bodyPr wrap="none">
              <a:prstTxWarp prst="textNoShape">
                <a:avLst/>
              </a:prstTxWarp>
              <a:spAutoFit/>
            </a:bodyPr>
            <a:lstStyle/>
            <a:p>
              <a:pPr>
                <a:lnSpc>
                  <a:spcPct val="90000"/>
                </a:lnSpc>
              </a:pPr>
              <a:r>
                <a:rPr lang="fi-FI" sz="2400">
                  <a:latin typeface="Century Gothic" pitchFamily="-1" charset="0"/>
                </a:rPr>
                <a:t>Source of energy</a:t>
              </a:r>
            </a:p>
          </p:txBody>
        </p:sp>
        <p:sp>
          <p:nvSpPr>
            <p:cNvPr id="58382" name="Text Box 23"/>
            <p:cNvSpPr txBox="1">
              <a:spLocks noChangeArrowheads="1"/>
            </p:cNvSpPr>
            <p:nvPr/>
          </p:nvSpPr>
          <p:spPr bwMode="auto">
            <a:xfrm>
              <a:off x="4162424" y="3362325"/>
              <a:ext cx="1665734" cy="230839"/>
            </a:xfrm>
            <a:prstGeom prst="rect">
              <a:avLst/>
            </a:prstGeom>
            <a:noFill/>
            <a:ln w="9525">
              <a:noFill/>
              <a:miter lim="800000"/>
              <a:headEnd type="none" w="sm" len="sm"/>
              <a:tailEnd type="none" w="sm" len="sm"/>
            </a:ln>
          </p:spPr>
          <p:txBody>
            <a:bodyPr wrap="none">
              <a:prstTxWarp prst="textNoShape">
                <a:avLst/>
              </a:prstTxWarp>
              <a:spAutoFit/>
            </a:bodyPr>
            <a:lstStyle/>
            <a:p>
              <a:pPr>
                <a:lnSpc>
                  <a:spcPct val="90000"/>
                </a:lnSpc>
              </a:pPr>
              <a:r>
                <a:rPr lang="fi-FI" sz="1000">
                  <a:latin typeface="Century Gothic" pitchFamily="-1" charset="0"/>
                </a:rPr>
                <a:t>Information gathering</a:t>
              </a:r>
            </a:p>
          </p:txBody>
        </p:sp>
        <p:sp>
          <p:nvSpPr>
            <p:cNvPr id="58383" name="Text Box 24"/>
            <p:cNvSpPr txBox="1">
              <a:spLocks noChangeArrowheads="1"/>
            </p:cNvSpPr>
            <p:nvPr/>
          </p:nvSpPr>
          <p:spPr bwMode="auto">
            <a:xfrm>
              <a:off x="4305300" y="4124325"/>
              <a:ext cx="1309734" cy="230839"/>
            </a:xfrm>
            <a:prstGeom prst="rect">
              <a:avLst/>
            </a:prstGeom>
            <a:noFill/>
            <a:ln w="9525">
              <a:noFill/>
              <a:miter lim="800000"/>
              <a:headEnd type="none" w="sm" len="sm"/>
              <a:tailEnd type="none" w="sm" len="sm"/>
            </a:ln>
          </p:spPr>
          <p:txBody>
            <a:bodyPr wrap="none">
              <a:prstTxWarp prst="textNoShape">
                <a:avLst/>
              </a:prstTxWarp>
              <a:spAutoFit/>
            </a:bodyPr>
            <a:lstStyle/>
            <a:p>
              <a:pPr>
                <a:lnSpc>
                  <a:spcPct val="90000"/>
                </a:lnSpc>
              </a:pPr>
              <a:r>
                <a:rPr lang="fi-FI" sz="1000">
                  <a:latin typeface="Century Gothic" pitchFamily="-1" charset="0"/>
                </a:rPr>
                <a:t>Decision making</a:t>
              </a:r>
            </a:p>
          </p:txBody>
        </p:sp>
        <p:sp>
          <p:nvSpPr>
            <p:cNvPr id="58384" name="Text Box 25"/>
            <p:cNvSpPr txBox="1">
              <a:spLocks noChangeArrowheads="1"/>
            </p:cNvSpPr>
            <p:nvPr/>
          </p:nvSpPr>
          <p:spPr bwMode="auto">
            <a:xfrm>
              <a:off x="3705225" y="5084763"/>
              <a:ext cx="2935640" cy="424746"/>
            </a:xfrm>
            <a:prstGeom prst="rect">
              <a:avLst/>
            </a:prstGeom>
            <a:noFill/>
            <a:ln w="9525">
              <a:noFill/>
              <a:miter lim="800000"/>
              <a:headEnd type="none" w="sm" len="sm"/>
              <a:tailEnd type="none" w="sm" len="sm"/>
            </a:ln>
          </p:spPr>
          <p:txBody>
            <a:bodyPr wrap="none">
              <a:prstTxWarp prst="textNoShape">
                <a:avLst/>
              </a:prstTxWarp>
              <a:spAutoFit/>
            </a:bodyPr>
            <a:lstStyle/>
            <a:p>
              <a:pPr>
                <a:lnSpc>
                  <a:spcPct val="90000"/>
                </a:lnSpc>
              </a:pPr>
              <a:r>
                <a:rPr lang="fi-FI" sz="2400" b="1" dirty="0">
                  <a:solidFill>
                    <a:srgbClr val="0070C0"/>
                  </a:solidFill>
                  <a:latin typeface="Century Gothic" pitchFamily="-1" charset="0"/>
                </a:rPr>
                <a:t>External Life style</a:t>
              </a:r>
            </a:p>
          </p:txBody>
        </p:sp>
        <p:sp>
          <p:nvSpPr>
            <p:cNvPr id="58385" name="Text Box 26"/>
            <p:cNvSpPr txBox="1">
              <a:spLocks noChangeArrowheads="1"/>
            </p:cNvSpPr>
            <p:nvPr/>
          </p:nvSpPr>
          <p:spPr bwMode="auto">
            <a:xfrm>
              <a:off x="1582738" y="2995613"/>
              <a:ext cx="325089" cy="369344"/>
            </a:xfrm>
            <a:prstGeom prst="rect">
              <a:avLst/>
            </a:prstGeom>
            <a:noFill/>
            <a:ln w="9525">
              <a:noFill/>
              <a:miter lim="800000"/>
              <a:headEnd/>
              <a:tailEnd/>
            </a:ln>
          </p:spPr>
          <p:txBody>
            <a:bodyPr wrap="none">
              <a:prstTxWarp prst="textNoShape">
                <a:avLst/>
              </a:prstTxWarp>
              <a:spAutoFit/>
            </a:bodyPr>
            <a:lstStyle/>
            <a:p>
              <a:r>
                <a:rPr lang="en-US" dirty="0">
                  <a:latin typeface="Century Gothic" pitchFamily="-1" charset="0"/>
                </a:rPr>
                <a:t>S</a:t>
              </a:r>
            </a:p>
          </p:txBody>
        </p:sp>
        <p:sp>
          <p:nvSpPr>
            <p:cNvPr id="58386" name="Text Box 27"/>
            <p:cNvSpPr txBox="1">
              <a:spLocks noChangeArrowheads="1"/>
            </p:cNvSpPr>
            <p:nvPr/>
          </p:nvSpPr>
          <p:spPr bwMode="auto">
            <a:xfrm>
              <a:off x="1582738" y="3844925"/>
              <a:ext cx="305988" cy="369344"/>
            </a:xfrm>
            <a:prstGeom prst="rect">
              <a:avLst/>
            </a:prstGeom>
            <a:noFill/>
            <a:ln w="9525">
              <a:noFill/>
              <a:miter lim="800000"/>
              <a:headEnd/>
              <a:tailEnd/>
            </a:ln>
          </p:spPr>
          <p:txBody>
            <a:bodyPr wrap="none">
              <a:prstTxWarp prst="textNoShape">
                <a:avLst/>
              </a:prstTxWarp>
              <a:spAutoFit/>
            </a:bodyPr>
            <a:lstStyle/>
            <a:p>
              <a:r>
                <a:rPr lang="en-US" dirty="0">
                  <a:latin typeface="Century Gothic" pitchFamily="-1" charset="0"/>
                </a:rPr>
                <a:t>T</a:t>
              </a:r>
            </a:p>
          </p:txBody>
        </p:sp>
        <p:sp>
          <p:nvSpPr>
            <p:cNvPr id="58387" name="Text Box 28"/>
            <p:cNvSpPr txBox="1">
              <a:spLocks noChangeArrowheads="1"/>
            </p:cNvSpPr>
            <p:nvPr/>
          </p:nvSpPr>
          <p:spPr bwMode="auto">
            <a:xfrm>
              <a:off x="8056563" y="2997200"/>
              <a:ext cx="385870" cy="369344"/>
            </a:xfrm>
            <a:prstGeom prst="rect">
              <a:avLst/>
            </a:prstGeom>
            <a:noFill/>
            <a:ln w="9525">
              <a:noFill/>
              <a:miter lim="800000"/>
              <a:headEnd/>
              <a:tailEnd/>
            </a:ln>
          </p:spPr>
          <p:txBody>
            <a:bodyPr wrap="none">
              <a:prstTxWarp prst="textNoShape">
                <a:avLst/>
              </a:prstTxWarp>
              <a:spAutoFit/>
            </a:bodyPr>
            <a:lstStyle/>
            <a:p>
              <a:r>
                <a:rPr lang="en-US" dirty="0">
                  <a:latin typeface="Century Gothic" pitchFamily="-1" charset="0"/>
                </a:rPr>
                <a:t>N</a:t>
              </a:r>
            </a:p>
          </p:txBody>
        </p:sp>
        <p:sp>
          <p:nvSpPr>
            <p:cNvPr id="58388" name="Text Box 29"/>
            <p:cNvSpPr txBox="1">
              <a:spLocks noChangeArrowheads="1"/>
            </p:cNvSpPr>
            <p:nvPr/>
          </p:nvSpPr>
          <p:spPr bwMode="auto">
            <a:xfrm>
              <a:off x="8056563" y="3846513"/>
              <a:ext cx="321616" cy="369344"/>
            </a:xfrm>
            <a:prstGeom prst="rect">
              <a:avLst/>
            </a:prstGeom>
            <a:noFill/>
            <a:ln w="9525">
              <a:noFill/>
              <a:miter lim="800000"/>
              <a:headEnd/>
              <a:tailEnd/>
            </a:ln>
          </p:spPr>
          <p:txBody>
            <a:bodyPr wrap="none">
              <a:prstTxWarp prst="textNoShape">
                <a:avLst/>
              </a:prstTxWarp>
              <a:spAutoFit/>
            </a:bodyPr>
            <a:lstStyle/>
            <a:p>
              <a:r>
                <a:rPr lang="en-US" dirty="0">
                  <a:latin typeface="Century Gothic" pitchFamily="-1" charset="0"/>
                </a:rPr>
                <a:t>F</a:t>
              </a:r>
            </a:p>
          </p:txBody>
        </p:sp>
      </p:grpSp>
      <p:sp>
        <p:nvSpPr>
          <p:cNvPr id="31" name="Oval 30"/>
          <p:cNvSpPr/>
          <p:nvPr/>
        </p:nvSpPr>
        <p:spPr bwMode="auto">
          <a:xfrm>
            <a:off x="0" y="4597400"/>
            <a:ext cx="8982075" cy="1973263"/>
          </a:xfrm>
          <a:prstGeom prst="ellipse">
            <a:avLst/>
          </a:prstGeom>
          <a:noFill/>
          <a:ln w="41275" cap="flat" cmpd="sng" algn="ctr">
            <a:solidFill>
              <a:schemeClr val="accent1">
                <a:lumMod val="75000"/>
              </a:schemeClr>
            </a:solidFill>
            <a:prstDash val="solid"/>
            <a:round/>
            <a:headEnd type="none" w="sm" len="sm"/>
            <a:tailEnd type="none" w="sm" len="sm"/>
          </a:ln>
          <a:effectLst/>
        </p:spPr>
        <p:txBody>
          <a:bodyPr/>
          <a:lstStyle/>
          <a:p>
            <a:pPr>
              <a:defRPr/>
            </a:pPr>
            <a:endParaRPr lang="en-GB" dirty="0">
              <a:latin typeface="Arial" pitchFamily="34" charset="0"/>
            </a:endParaRPr>
          </a:p>
        </p:txBody>
      </p:sp>
      <p:sp>
        <p:nvSpPr>
          <p:cNvPr id="58374" name="Espace réservé du numéro de diapositive 28"/>
          <p:cNvSpPr>
            <a:spLocks noGrp="1"/>
          </p:cNvSpPr>
          <p:nvPr>
            <p:ph type="sldNum" sz="quarter" idx="12"/>
          </p:nvPr>
        </p:nvSpPr>
        <p:spPr>
          <a:xfrm>
            <a:off x="8534400" y="6248400"/>
            <a:ext cx="381000" cy="476250"/>
          </a:xfrm>
          <a:noFill/>
        </p:spPr>
        <p:txBody>
          <a:bodyPr/>
          <a:lstStyle/>
          <a:p>
            <a:fld id="{C48D44EC-082F-4041-829D-44083FE7A821}" type="slidenum">
              <a:rPr lang="en-US"/>
              <a:pPr/>
              <a:t>56</a:t>
            </a:fld>
            <a:endParaRPr lang="en-US" dirty="0"/>
          </a:p>
        </p:txBody>
      </p:sp>
      <p:sp>
        <p:nvSpPr>
          <p:cNvPr id="33" name="Rectangle 2"/>
          <p:cNvSpPr>
            <a:spLocks noChangeArrowheads="1"/>
          </p:cNvSpPr>
          <p:nvPr/>
        </p:nvSpPr>
        <p:spPr bwMode="auto">
          <a:xfrm>
            <a:off x="2697163" y="0"/>
            <a:ext cx="4659312" cy="1047750"/>
          </a:xfrm>
          <a:prstGeom prst="rect">
            <a:avLst/>
          </a:prstGeom>
          <a:noFill/>
          <a:ln w="9525">
            <a:noFill/>
            <a:miter lim="800000"/>
            <a:headEnd/>
            <a:tailEnd/>
          </a:ln>
        </p:spPr>
        <p:txBody>
          <a:bodyPr lIns="90488" tIns="46038" rIns="90488" bIns="46038" anchor="ctr">
            <a:prstTxWarp prst="textNoShape">
              <a:avLst/>
            </a:prstTxWarp>
          </a:bodyPr>
          <a:lstStyle/>
          <a:p>
            <a:pPr defTabSz="752475"/>
            <a:r>
              <a:rPr lang="en-GB" sz="5400" b="1" dirty="0">
                <a:solidFill>
                  <a:srgbClr val="0070C0"/>
                </a:solidFill>
                <a:latin typeface="Century Gothic" pitchFamily="-1" charset="0"/>
              </a:rPr>
              <a:t>Attitudes</a:t>
            </a:r>
          </a:p>
        </p:txBody>
      </p:sp>
    </p:spTree>
    <p:extLst>
      <p:ext uri="{BB962C8B-B14F-4D97-AF65-F5344CB8AC3E}">
        <p14:creationId xmlns:p14="http://schemas.microsoft.com/office/powerpoint/2010/main" val="115301207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1000" fill="hold"/>
                                        <p:tgtEl>
                                          <p:spTgt spid="33"/>
                                        </p:tgtEl>
                                        <p:attrNameLst>
                                          <p:attrName>ppt_w</p:attrName>
                                        </p:attrNameLst>
                                      </p:cBhvr>
                                      <p:tavLst>
                                        <p:tav tm="0">
                                          <p:val>
                                            <p:fltVal val="0"/>
                                          </p:val>
                                        </p:tav>
                                        <p:tav tm="100000">
                                          <p:val>
                                            <p:strVal val="#ppt_w"/>
                                          </p:val>
                                        </p:tav>
                                      </p:tavLst>
                                    </p:anim>
                                    <p:anim calcmode="lin" valueType="num">
                                      <p:cBhvr>
                                        <p:cTn id="8" dur="1000" fill="hold"/>
                                        <p:tgtEl>
                                          <p:spTgt spid="33"/>
                                        </p:tgtEl>
                                        <p:attrNameLst>
                                          <p:attrName>ppt_h</p:attrName>
                                        </p:attrNameLst>
                                      </p:cBhvr>
                                      <p:tavLst>
                                        <p:tav tm="0">
                                          <p:val>
                                            <p:fltVal val="0"/>
                                          </p:val>
                                        </p:tav>
                                        <p:tav tm="100000">
                                          <p:val>
                                            <p:strVal val="#ppt_h"/>
                                          </p:val>
                                        </p:tav>
                                      </p:tavLst>
                                    </p:anim>
                                  </p:childTnLst>
                                </p:cTn>
                              </p:par>
                            </p:childTnLst>
                          </p:cTn>
                        </p:par>
                        <p:par>
                          <p:cTn id="9" fill="hold">
                            <p:stCondLst>
                              <p:cond delay="1000"/>
                            </p:stCondLst>
                            <p:childTnLst>
                              <p:par>
                                <p:cTn id="10" presetID="17" presetClass="entr" presetSubtype="1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strVal val="#ppt_h"/>
                                          </p:val>
                                        </p:tav>
                                        <p:tav tm="100000">
                                          <p:val>
                                            <p:strVal val="#ppt_h"/>
                                          </p:val>
                                        </p:tav>
                                      </p:tavLst>
                                    </p:anim>
                                  </p:childTnLst>
                                </p:cTn>
                              </p:par>
                            </p:childTnLst>
                          </p:cTn>
                        </p:par>
                        <p:par>
                          <p:cTn id="14" fill="hold" nodeType="afterGroup">
                            <p:stCondLst>
                              <p:cond delay="1500"/>
                            </p:stCondLst>
                            <p:childTnLst>
                              <p:par>
                                <p:cTn id="15" presetID="21" presetClass="entr" presetSubtype="4" fill="hold" grpId="0" nodeType="after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wheel(4)">
                                      <p:cBhvr>
                                        <p:cTn id="17" dur="2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3"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7" name="Rectangle 2"/>
          <p:cNvSpPr>
            <a:spLocks noChangeArrowheads="1"/>
          </p:cNvSpPr>
          <p:nvPr/>
        </p:nvSpPr>
        <p:spPr bwMode="auto">
          <a:xfrm>
            <a:off x="561975" y="203200"/>
            <a:ext cx="7924800" cy="628650"/>
          </a:xfrm>
          <a:prstGeom prst="rect">
            <a:avLst/>
          </a:prstGeom>
          <a:noFill/>
          <a:ln w="9525">
            <a:noFill/>
            <a:miter lim="800000"/>
            <a:headEnd/>
            <a:tailEnd/>
          </a:ln>
        </p:spPr>
        <p:txBody>
          <a:bodyPr wrap="none" anchor="ctr">
            <a:prstTxWarp prst="textNoShape">
              <a:avLst/>
            </a:prstTxWarp>
          </a:bodyPr>
          <a:lstStyle/>
          <a:p>
            <a:pPr algn="ctr"/>
            <a:r>
              <a:rPr lang="en-GB" sz="5400" dirty="0">
                <a:solidFill>
                  <a:srgbClr val="660066"/>
                </a:solidFill>
                <a:latin typeface="Century Gothic" pitchFamily="-1" charset="0"/>
              </a:rPr>
              <a:t>External lifestyles</a:t>
            </a:r>
          </a:p>
        </p:txBody>
      </p:sp>
      <p:sp>
        <p:nvSpPr>
          <p:cNvPr id="7178" name="Text Box 3"/>
          <p:cNvSpPr txBox="1">
            <a:spLocks noChangeArrowheads="1"/>
          </p:cNvSpPr>
          <p:nvPr/>
        </p:nvSpPr>
        <p:spPr bwMode="auto">
          <a:xfrm>
            <a:off x="1192213" y="738188"/>
            <a:ext cx="7240587" cy="769937"/>
          </a:xfrm>
          <a:prstGeom prst="rect">
            <a:avLst/>
          </a:prstGeom>
          <a:noFill/>
          <a:ln w="9525">
            <a:noFill/>
            <a:miter lim="800000"/>
            <a:headEnd/>
            <a:tailEnd/>
          </a:ln>
        </p:spPr>
        <p:txBody>
          <a:bodyPr wrap="none">
            <a:prstTxWarp prst="textNoShape">
              <a:avLst/>
            </a:prstTxWarp>
            <a:spAutoFit/>
          </a:bodyPr>
          <a:lstStyle/>
          <a:p>
            <a:r>
              <a:rPr lang="en-GB" sz="4400" i="1" dirty="0">
                <a:solidFill>
                  <a:srgbClr val="660066"/>
                </a:solidFill>
                <a:latin typeface="Century Gothic" pitchFamily="-1" charset="0"/>
              </a:rPr>
              <a:t>Judging            Perceptive</a:t>
            </a:r>
          </a:p>
        </p:txBody>
      </p:sp>
      <p:sp>
        <p:nvSpPr>
          <p:cNvPr id="60427" name="Line 4"/>
          <p:cNvSpPr>
            <a:spLocks noChangeShapeType="1"/>
          </p:cNvSpPr>
          <p:nvPr/>
        </p:nvSpPr>
        <p:spPr bwMode="auto">
          <a:xfrm>
            <a:off x="4352925" y="1123950"/>
            <a:ext cx="0" cy="5486400"/>
          </a:xfrm>
          <a:prstGeom prst="line">
            <a:avLst/>
          </a:prstGeom>
          <a:noFill/>
          <a:ln w="9525">
            <a:solidFill>
              <a:srgbClr val="003300"/>
            </a:solidFill>
            <a:prstDash val="sysDot"/>
            <a:round/>
            <a:headEnd/>
            <a:tailEnd/>
          </a:ln>
        </p:spPr>
        <p:txBody>
          <a:bodyPr wrap="none" anchor="ctr">
            <a:prstTxWarp prst="textNoShape">
              <a:avLst/>
            </a:prstTxWarp>
          </a:bodyPr>
          <a:lstStyle/>
          <a:p>
            <a:endParaRPr lang="en-US" dirty="0"/>
          </a:p>
        </p:txBody>
      </p:sp>
      <p:grpSp>
        <p:nvGrpSpPr>
          <p:cNvPr id="2" name="Group 43"/>
          <p:cNvGrpSpPr>
            <a:grpSpLocks/>
          </p:cNvGrpSpPr>
          <p:nvPr/>
        </p:nvGrpSpPr>
        <p:grpSpPr bwMode="auto">
          <a:xfrm>
            <a:off x="171450" y="1563688"/>
            <a:ext cx="4110038" cy="1149350"/>
            <a:chOff x="185103" y="1564277"/>
            <a:chExt cx="4453422" cy="1149169"/>
          </a:xfrm>
        </p:grpSpPr>
        <p:sp>
          <p:nvSpPr>
            <p:cNvPr id="60468" name="Text Box 5"/>
            <p:cNvSpPr txBox="1">
              <a:spLocks noChangeArrowheads="1"/>
            </p:cNvSpPr>
            <p:nvPr/>
          </p:nvSpPr>
          <p:spPr bwMode="auto">
            <a:xfrm>
              <a:off x="185103" y="1564277"/>
              <a:ext cx="4305300" cy="338501"/>
            </a:xfrm>
            <a:prstGeom prst="rect">
              <a:avLst/>
            </a:prstGeom>
            <a:noFill/>
            <a:ln w="9525">
              <a:noFill/>
              <a:miter lim="800000"/>
              <a:headEnd/>
              <a:tailEnd/>
            </a:ln>
          </p:spPr>
          <p:txBody>
            <a:bodyPr>
              <a:prstTxWarp prst="textNoShape">
                <a:avLst/>
              </a:prstTxWarp>
              <a:spAutoFit/>
            </a:bodyPr>
            <a:lstStyle/>
            <a:p>
              <a:r>
                <a:rPr lang="en-GB" sz="1600" b="1" dirty="0">
                  <a:solidFill>
                    <a:srgbClr val="660066"/>
                  </a:solidFill>
                  <a:latin typeface="Century Gothic" pitchFamily="-1" charset="0"/>
                </a:rPr>
                <a:t>Prefers an organized lifestyle </a:t>
              </a:r>
            </a:p>
          </p:txBody>
        </p:sp>
        <p:graphicFrame>
          <p:nvGraphicFramePr>
            <p:cNvPr id="60424" name="Object 2"/>
            <p:cNvGraphicFramePr>
              <a:graphicFrameLocks noChangeAspect="1"/>
            </p:cNvGraphicFramePr>
            <p:nvPr/>
          </p:nvGraphicFramePr>
          <p:xfrm>
            <a:off x="2706052" y="1867989"/>
            <a:ext cx="1932473" cy="845457"/>
          </p:xfrm>
          <a:graphic>
            <a:graphicData uri="http://schemas.openxmlformats.org/presentationml/2006/ole">
              <mc:AlternateContent xmlns:mc="http://schemas.openxmlformats.org/markup-compatibility/2006">
                <mc:Choice xmlns:v="urn:schemas-microsoft-com:vml" Requires="v">
                  <p:oleObj name="Clip" r:id="rId3" imgW="4675367" imgH="3934305" progId="">
                    <p:embed/>
                  </p:oleObj>
                </mc:Choice>
                <mc:Fallback>
                  <p:oleObj name="Clip" r:id="rId3" imgW="4675367" imgH="3934305" progId="">
                    <p:embed/>
                    <p:pic>
                      <p:nvPicPr>
                        <p:cNvPr id="0" name="Picture 24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6052" y="1867989"/>
                          <a:ext cx="1932473" cy="8454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 name="Group 47"/>
          <p:cNvGrpSpPr>
            <a:grpSpLocks/>
          </p:cNvGrpSpPr>
          <p:nvPr/>
        </p:nvGrpSpPr>
        <p:grpSpPr bwMode="auto">
          <a:xfrm>
            <a:off x="4419600" y="1612900"/>
            <a:ext cx="3894138" cy="1012825"/>
            <a:chOff x="4787623" y="1613263"/>
            <a:chExt cx="4218926" cy="1012372"/>
          </a:xfrm>
        </p:grpSpPr>
        <p:sp>
          <p:nvSpPr>
            <p:cNvPr id="60467" name="Text Box 6"/>
            <p:cNvSpPr txBox="1">
              <a:spLocks noChangeArrowheads="1"/>
            </p:cNvSpPr>
            <p:nvPr/>
          </p:nvSpPr>
          <p:spPr bwMode="auto">
            <a:xfrm>
              <a:off x="4787623" y="1629591"/>
              <a:ext cx="3583849" cy="338403"/>
            </a:xfrm>
            <a:prstGeom prst="rect">
              <a:avLst/>
            </a:prstGeom>
            <a:noFill/>
            <a:ln w="9525">
              <a:noFill/>
              <a:miter lim="800000"/>
              <a:headEnd/>
              <a:tailEnd/>
            </a:ln>
          </p:spPr>
          <p:txBody>
            <a:bodyPr>
              <a:prstTxWarp prst="textNoShape">
                <a:avLst/>
              </a:prstTxWarp>
              <a:spAutoFit/>
            </a:bodyPr>
            <a:lstStyle/>
            <a:p>
              <a:r>
                <a:rPr lang="en-GB" sz="1600" b="1" dirty="0">
                  <a:solidFill>
                    <a:srgbClr val="660066"/>
                  </a:solidFill>
                  <a:latin typeface="Century Gothic" pitchFamily="-1" charset="0"/>
                </a:rPr>
                <a:t>Prefers a flexible lifestyle </a:t>
              </a:r>
            </a:p>
          </p:txBody>
        </p:sp>
        <p:graphicFrame>
          <p:nvGraphicFramePr>
            <p:cNvPr id="60423" name="Object 3"/>
            <p:cNvGraphicFramePr>
              <a:graphicFrameLocks noChangeAspect="1"/>
            </p:cNvGraphicFramePr>
            <p:nvPr/>
          </p:nvGraphicFramePr>
          <p:xfrm>
            <a:off x="7416256" y="1613263"/>
            <a:ext cx="1590293" cy="1012372"/>
          </p:xfrm>
          <a:graphic>
            <a:graphicData uri="http://schemas.openxmlformats.org/presentationml/2006/ole">
              <mc:AlternateContent xmlns:mc="http://schemas.openxmlformats.org/markup-compatibility/2006">
                <mc:Choice xmlns:v="urn:schemas-microsoft-com:vml" Requires="v">
                  <p:oleObj name="Clip" r:id="rId5" imgW="3217098" imgH="3951798" progId="">
                    <p:embed/>
                  </p:oleObj>
                </mc:Choice>
                <mc:Fallback>
                  <p:oleObj name="Clip" r:id="rId5" imgW="3217098" imgH="3951798" progId="">
                    <p:embed/>
                    <p:pic>
                      <p:nvPicPr>
                        <p:cNvPr id="0" name="Picture 24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16256" y="1613263"/>
                          <a:ext cx="1590293" cy="10123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 name="Group 44"/>
          <p:cNvGrpSpPr>
            <a:grpSpLocks/>
          </p:cNvGrpSpPr>
          <p:nvPr/>
        </p:nvGrpSpPr>
        <p:grpSpPr bwMode="auto">
          <a:xfrm>
            <a:off x="190500" y="2790825"/>
            <a:ext cx="4305300" cy="946150"/>
            <a:chOff x="206966" y="2790554"/>
            <a:chExt cx="4663556" cy="946150"/>
          </a:xfrm>
        </p:grpSpPr>
        <p:sp>
          <p:nvSpPr>
            <p:cNvPr id="60466" name="Text Box 7"/>
            <p:cNvSpPr txBox="1">
              <a:spLocks noChangeArrowheads="1"/>
            </p:cNvSpPr>
            <p:nvPr/>
          </p:nvSpPr>
          <p:spPr bwMode="auto">
            <a:xfrm>
              <a:off x="2285936" y="2845254"/>
              <a:ext cx="2584586" cy="584775"/>
            </a:xfrm>
            <a:prstGeom prst="rect">
              <a:avLst/>
            </a:prstGeom>
            <a:noFill/>
            <a:ln w="9525">
              <a:noFill/>
              <a:miter lim="800000"/>
              <a:headEnd/>
              <a:tailEnd/>
            </a:ln>
          </p:spPr>
          <p:txBody>
            <a:bodyPr>
              <a:prstTxWarp prst="textNoShape">
                <a:avLst/>
              </a:prstTxWarp>
              <a:spAutoFit/>
            </a:bodyPr>
            <a:lstStyle/>
            <a:p>
              <a:r>
                <a:rPr lang="en-GB" sz="1600" b="1" dirty="0">
                  <a:solidFill>
                    <a:srgbClr val="660066"/>
                  </a:solidFill>
                  <a:latin typeface="Century Gothic" pitchFamily="-1" charset="0"/>
                </a:rPr>
                <a:t> Likes definite </a:t>
              </a:r>
              <a:br>
                <a:rPr lang="en-GB" sz="1600" b="1" dirty="0">
                  <a:solidFill>
                    <a:srgbClr val="660066"/>
                  </a:solidFill>
                  <a:latin typeface="Century Gothic" pitchFamily="-1" charset="0"/>
                </a:rPr>
              </a:br>
              <a:r>
                <a:rPr lang="en-GB" sz="1600" b="1" dirty="0">
                  <a:solidFill>
                    <a:srgbClr val="660066"/>
                  </a:solidFill>
                  <a:latin typeface="Century Gothic" pitchFamily="-1" charset="0"/>
                </a:rPr>
                <a:t>order &amp;structure</a:t>
              </a:r>
            </a:p>
          </p:txBody>
        </p:sp>
        <p:graphicFrame>
          <p:nvGraphicFramePr>
            <p:cNvPr id="60422" name="Object 4"/>
            <p:cNvGraphicFramePr>
              <a:graphicFrameLocks noChangeAspect="1"/>
            </p:cNvGraphicFramePr>
            <p:nvPr/>
          </p:nvGraphicFramePr>
          <p:xfrm>
            <a:off x="206966" y="2790554"/>
            <a:ext cx="2132012" cy="946150"/>
          </p:xfrm>
          <a:graphic>
            <a:graphicData uri="http://schemas.openxmlformats.org/presentationml/2006/ole">
              <mc:AlternateContent xmlns:mc="http://schemas.openxmlformats.org/markup-compatibility/2006">
                <mc:Choice xmlns:v="urn:schemas-microsoft-com:vml" Requires="v">
                  <p:oleObj name="Clip" r:id="rId7" imgW="4171950" imgH="3562350" progId="">
                    <p:embed/>
                  </p:oleObj>
                </mc:Choice>
                <mc:Fallback>
                  <p:oleObj name="Clip" r:id="rId7" imgW="4171950" imgH="3562350" progId="">
                    <p:embed/>
                    <p:pic>
                      <p:nvPicPr>
                        <p:cNvPr id="0" name="Picture 24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6966" y="2790554"/>
                          <a:ext cx="2132012" cy="946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5" name="Group 48"/>
          <p:cNvGrpSpPr>
            <a:grpSpLocks/>
          </p:cNvGrpSpPr>
          <p:nvPr/>
        </p:nvGrpSpPr>
        <p:grpSpPr bwMode="auto">
          <a:xfrm>
            <a:off x="4856163" y="2651125"/>
            <a:ext cx="3971925" cy="1019175"/>
            <a:chOff x="5261211" y="2651759"/>
            <a:chExt cx="4302298" cy="1018903"/>
          </a:xfrm>
        </p:grpSpPr>
        <p:sp>
          <p:nvSpPr>
            <p:cNvPr id="60465" name="Text Box 8"/>
            <p:cNvSpPr txBox="1">
              <a:spLocks noChangeArrowheads="1"/>
            </p:cNvSpPr>
            <p:nvPr/>
          </p:nvSpPr>
          <p:spPr bwMode="auto">
            <a:xfrm>
              <a:off x="5261211" y="2806065"/>
              <a:ext cx="2828835" cy="584619"/>
            </a:xfrm>
            <a:prstGeom prst="rect">
              <a:avLst/>
            </a:prstGeom>
            <a:noFill/>
            <a:ln w="9525">
              <a:noFill/>
              <a:miter lim="800000"/>
              <a:headEnd/>
              <a:tailEnd/>
            </a:ln>
          </p:spPr>
          <p:txBody>
            <a:bodyPr>
              <a:prstTxWarp prst="textNoShape">
                <a:avLst/>
              </a:prstTxWarp>
              <a:spAutoFit/>
            </a:bodyPr>
            <a:lstStyle/>
            <a:p>
              <a:r>
                <a:rPr lang="en-GB" sz="1600" b="1" dirty="0">
                  <a:solidFill>
                    <a:srgbClr val="660066"/>
                  </a:solidFill>
                  <a:latin typeface="Century Gothic" pitchFamily="-1" charset="0"/>
                </a:rPr>
                <a:t>Likes going </a:t>
              </a:r>
              <a:br>
                <a:rPr lang="en-GB" sz="1600" b="1" dirty="0">
                  <a:solidFill>
                    <a:srgbClr val="660066"/>
                  </a:solidFill>
                  <a:latin typeface="Century Gothic" pitchFamily="-1" charset="0"/>
                </a:rPr>
              </a:br>
              <a:r>
                <a:rPr lang="en-GB" sz="1600" b="1" dirty="0">
                  <a:solidFill>
                    <a:srgbClr val="660066"/>
                  </a:solidFill>
                  <a:latin typeface="Century Gothic" pitchFamily="-1" charset="0"/>
                </a:rPr>
                <a:t>with the flow</a:t>
              </a:r>
            </a:p>
          </p:txBody>
        </p:sp>
        <p:graphicFrame>
          <p:nvGraphicFramePr>
            <p:cNvPr id="60421" name="Object 5"/>
            <p:cNvGraphicFramePr>
              <a:graphicFrameLocks noChangeAspect="1"/>
            </p:cNvGraphicFramePr>
            <p:nvPr/>
          </p:nvGraphicFramePr>
          <p:xfrm>
            <a:off x="6921909" y="2651759"/>
            <a:ext cx="2641600" cy="1018903"/>
          </p:xfrm>
          <a:graphic>
            <a:graphicData uri="http://schemas.openxmlformats.org/presentationml/2006/ole">
              <mc:AlternateContent xmlns:mc="http://schemas.openxmlformats.org/markup-compatibility/2006">
                <mc:Choice xmlns:v="urn:schemas-microsoft-com:vml" Requires="v">
                  <p:oleObj name="Clip" r:id="rId9" imgW="848563" imgH="1293876" progId="">
                    <p:embed/>
                  </p:oleObj>
                </mc:Choice>
                <mc:Fallback>
                  <p:oleObj name="Clip" r:id="rId9" imgW="848563" imgH="1293876" progId="">
                    <p:embed/>
                    <p:pic>
                      <p:nvPicPr>
                        <p:cNvPr id="0" name="Picture 25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21909" y="2651759"/>
                          <a:ext cx="2641600" cy="10189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6" name="Group 49"/>
          <p:cNvGrpSpPr>
            <a:grpSpLocks/>
          </p:cNvGrpSpPr>
          <p:nvPr/>
        </p:nvGrpSpPr>
        <p:grpSpPr bwMode="auto">
          <a:xfrm>
            <a:off x="4600575" y="3878263"/>
            <a:ext cx="4202113" cy="1093787"/>
            <a:chOff x="4983389" y="3878263"/>
            <a:chExt cx="4552497" cy="1093787"/>
          </a:xfrm>
        </p:grpSpPr>
        <p:sp>
          <p:nvSpPr>
            <p:cNvPr id="60450" name="Text Box 10"/>
            <p:cNvSpPr txBox="1">
              <a:spLocks noChangeArrowheads="1"/>
            </p:cNvSpPr>
            <p:nvPr/>
          </p:nvSpPr>
          <p:spPr bwMode="auto">
            <a:xfrm>
              <a:off x="6147980" y="4044588"/>
              <a:ext cx="3387906" cy="584775"/>
            </a:xfrm>
            <a:prstGeom prst="rect">
              <a:avLst/>
            </a:prstGeom>
            <a:noFill/>
            <a:ln w="9525">
              <a:noFill/>
              <a:miter lim="800000"/>
              <a:headEnd/>
              <a:tailEnd/>
            </a:ln>
          </p:spPr>
          <p:txBody>
            <a:bodyPr>
              <a:prstTxWarp prst="textNoShape">
                <a:avLst/>
              </a:prstTxWarp>
              <a:spAutoFit/>
            </a:bodyPr>
            <a:lstStyle/>
            <a:p>
              <a:r>
                <a:rPr lang="en-GB" sz="1600" b="1" dirty="0">
                  <a:solidFill>
                    <a:srgbClr val="660066"/>
                  </a:solidFill>
                  <a:latin typeface="Century Gothic" pitchFamily="-1" charset="0"/>
                </a:rPr>
                <a:t>Prefers to experience </a:t>
              </a:r>
              <a:br>
                <a:rPr lang="en-GB" sz="1600" b="1" dirty="0">
                  <a:solidFill>
                    <a:srgbClr val="660066"/>
                  </a:solidFill>
                  <a:latin typeface="Century Gothic" pitchFamily="-1" charset="0"/>
                </a:rPr>
              </a:br>
              <a:r>
                <a:rPr lang="en-GB" sz="1600" b="1" dirty="0">
                  <a:solidFill>
                    <a:srgbClr val="660066"/>
                  </a:solidFill>
                  <a:latin typeface="Century Gothic" pitchFamily="-1" charset="0"/>
                </a:rPr>
                <a:t>life as it happens</a:t>
              </a:r>
            </a:p>
          </p:txBody>
        </p:sp>
        <p:grpSp>
          <p:nvGrpSpPr>
            <p:cNvPr id="60451" name="Group 41"/>
            <p:cNvGrpSpPr>
              <a:grpSpLocks/>
            </p:cNvGrpSpPr>
            <p:nvPr/>
          </p:nvGrpSpPr>
          <p:grpSpPr bwMode="auto">
            <a:xfrm>
              <a:off x="4983389" y="3878263"/>
              <a:ext cx="1163638" cy="1093787"/>
              <a:chOff x="6746875" y="3878263"/>
              <a:chExt cx="1163638" cy="1093787"/>
            </a:xfrm>
          </p:grpSpPr>
          <p:grpSp>
            <p:nvGrpSpPr>
              <p:cNvPr id="60452" name="Group 18"/>
              <p:cNvGrpSpPr>
                <a:grpSpLocks/>
              </p:cNvGrpSpPr>
              <p:nvPr/>
            </p:nvGrpSpPr>
            <p:grpSpPr bwMode="auto">
              <a:xfrm>
                <a:off x="6838950" y="4132263"/>
                <a:ext cx="1071563" cy="839787"/>
                <a:chOff x="3243" y="3470"/>
                <a:chExt cx="467" cy="706"/>
              </a:xfrm>
            </p:grpSpPr>
            <p:sp>
              <p:nvSpPr>
                <p:cNvPr id="60459" name="Freeform 19"/>
                <p:cNvSpPr>
                  <a:spLocks/>
                </p:cNvSpPr>
                <p:nvPr/>
              </p:nvSpPr>
              <p:spPr bwMode="auto">
                <a:xfrm>
                  <a:off x="3418" y="3705"/>
                  <a:ext cx="121" cy="249"/>
                </a:xfrm>
                <a:custGeom>
                  <a:avLst/>
                  <a:gdLst>
                    <a:gd name="T0" fmla="*/ 0 w 364"/>
                    <a:gd name="T1" fmla="*/ 0 h 746"/>
                    <a:gd name="T2" fmla="*/ 0 w 364"/>
                    <a:gd name="T3" fmla="*/ 0 h 746"/>
                    <a:gd name="T4" fmla="*/ 0 w 364"/>
                    <a:gd name="T5" fmla="*/ 0 h 746"/>
                    <a:gd name="T6" fmla="*/ 0 w 364"/>
                    <a:gd name="T7" fmla="*/ 0 h 746"/>
                    <a:gd name="T8" fmla="*/ 0 w 364"/>
                    <a:gd name="T9" fmla="*/ 0 h 746"/>
                    <a:gd name="T10" fmla="*/ 0 w 364"/>
                    <a:gd name="T11" fmla="*/ 0 h 746"/>
                    <a:gd name="T12" fmla="*/ 0 w 364"/>
                    <a:gd name="T13" fmla="*/ 0 h 746"/>
                    <a:gd name="T14" fmla="*/ 0 w 364"/>
                    <a:gd name="T15" fmla="*/ 0 h 746"/>
                    <a:gd name="T16" fmla="*/ 0 w 364"/>
                    <a:gd name="T17" fmla="*/ 0 h 746"/>
                    <a:gd name="T18" fmla="*/ 0 w 364"/>
                    <a:gd name="T19" fmla="*/ 0 h 746"/>
                    <a:gd name="T20" fmla="*/ 0 w 364"/>
                    <a:gd name="T21" fmla="*/ 0 h 746"/>
                    <a:gd name="T22" fmla="*/ 0 w 364"/>
                    <a:gd name="T23" fmla="*/ 0 h 746"/>
                    <a:gd name="T24" fmla="*/ 0 w 364"/>
                    <a:gd name="T25" fmla="*/ 0 h 746"/>
                    <a:gd name="T26" fmla="*/ 0 w 364"/>
                    <a:gd name="T27" fmla="*/ 0 h 746"/>
                    <a:gd name="T28" fmla="*/ 0 w 364"/>
                    <a:gd name="T29" fmla="*/ 0 h 746"/>
                    <a:gd name="T30" fmla="*/ 0 w 364"/>
                    <a:gd name="T31" fmla="*/ 0 h 746"/>
                    <a:gd name="T32" fmla="*/ 0 w 364"/>
                    <a:gd name="T33" fmla="*/ 0 h 746"/>
                    <a:gd name="T34" fmla="*/ 0 w 364"/>
                    <a:gd name="T35" fmla="*/ 0 h 746"/>
                    <a:gd name="T36" fmla="*/ 0 w 364"/>
                    <a:gd name="T37" fmla="*/ 0 h 746"/>
                    <a:gd name="T38" fmla="*/ 0 w 364"/>
                    <a:gd name="T39" fmla="*/ 0 h 746"/>
                    <a:gd name="T40" fmla="*/ 0 w 364"/>
                    <a:gd name="T41" fmla="*/ 0 h 746"/>
                    <a:gd name="T42" fmla="*/ 0 w 364"/>
                    <a:gd name="T43" fmla="*/ 0 h 74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64"/>
                    <a:gd name="T67" fmla="*/ 0 h 746"/>
                    <a:gd name="T68" fmla="*/ 364 w 364"/>
                    <a:gd name="T69" fmla="*/ 746 h 74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64" h="746">
                      <a:moveTo>
                        <a:pt x="86" y="60"/>
                      </a:moveTo>
                      <a:lnTo>
                        <a:pt x="125" y="16"/>
                      </a:lnTo>
                      <a:lnTo>
                        <a:pt x="200" y="0"/>
                      </a:lnTo>
                      <a:lnTo>
                        <a:pt x="264" y="16"/>
                      </a:lnTo>
                      <a:lnTo>
                        <a:pt x="300" y="40"/>
                      </a:lnTo>
                      <a:lnTo>
                        <a:pt x="328" y="89"/>
                      </a:lnTo>
                      <a:lnTo>
                        <a:pt x="353" y="176"/>
                      </a:lnTo>
                      <a:lnTo>
                        <a:pt x="364" y="269"/>
                      </a:lnTo>
                      <a:lnTo>
                        <a:pt x="364" y="438"/>
                      </a:lnTo>
                      <a:lnTo>
                        <a:pt x="328" y="584"/>
                      </a:lnTo>
                      <a:lnTo>
                        <a:pt x="274" y="666"/>
                      </a:lnTo>
                      <a:lnTo>
                        <a:pt x="221" y="713"/>
                      </a:lnTo>
                      <a:lnTo>
                        <a:pt x="160" y="746"/>
                      </a:lnTo>
                      <a:lnTo>
                        <a:pt x="74" y="743"/>
                      </a:lnTo>
                      <a:lnTo>
                        <a:pt x="7" y="694"/>
                      </a:lnTo>
                      <a:lnTo>
                        <a:pt x="0" y="633"/>
                      </a:lnTo>
                      <a:lnTo>
                        <a:pt x="32" y="544"/>
                      </a:lnTo>
                      <a:lnTo>
                        <a:pt x="61" y="444"/>
                      </a:lnTo>
                      <a:lnTo>
                        <a:pt x="71" y="315"/>
                      </a:lnTo>
                      <a:lnTo>
                        <a:pt x="54" y="206"/>
                      </a:lnTo>
                      <a:lnTo>
                        <a:pt x="54" y="126"/>
                      </a:lnTo>
                      <a:lnTo>
                        <a:pt x="86" y="60"/>
                      </a:lnTo>
                      <a:close/>
                    </a:path>
                  </a:pathLst>
                </a:custGeom>
                <a:solidFill>
                  <a:srgbClr val="000000"/>
                </a:solidFill>
                <a:ln w="9525">
                  <a:noFill/>
                  <a:round/>
                  <a:headEnd/>
                  <a:tailEnd/>
                </a:ln>
              </p:spPr>
              <p:txBody>
                <a:bodyPr>
                  <a:prstTxWarp prst="textNoShape">
                    <a:avLst/>
                  </a:prstTxWarp>
                </a:bodyPr>
                <a:lstStyle/>
                <a:p>
                  <a:endParaRPr lang="en-US" dirty="0"/>
                </a:p>
              </p:txBody>
            </p:sp>
            <p:sp>
              <p:nvSpPr>
                <p:cNvPr id="60460" name="Freeform 20"/>
                <p:cNvSpPr>
                  <a:spLocks/>
                </p:cNvSpPr>
                <p:nvPr/>
              </p:nvSpPr>
              <p:spPr bwMode="auto">
                <a:xfrm>
                  <a:off x="3463" y="3927"/>
                  <a:ext cx="140" cy="246"/>
                </a:xfrm>
                <a:custGeom>
                  <a:avLst/>
                  <a:gdLst>
                    <a:gd name="T0" fmla="*/ 0 w 418"/>
                    <a:gd name="T1" fmla="*/ 0 h 738"/>
                    <a:gd name="T2" fmla="*/ 0 w 418"/>
                    <a:gd name="T3" fmla="*/ 0 h 738"/>
                    <a:gd name="T4" fmla="*/ 0 w 418"/>
                    <a:gd name="T5" fmla="*/ 0 h 738"/>
                    <a:gd name="T6" fmla="*/ 0 w 418"/>
                    <a:gd name="T7" fmla="*/ 0 h 738"/>
                    <a:gd name="T8" fmla="*/ 0 w 418"/>
                    <a:gd name="T9" fmla="*/ 0 h 738"/>
                    <a:gd name="T10" fmla="*/ 0 w 418"/>
                    <a:gd name="T11" fmla="*/ 0 h 738"/>
                    <a:gd name="T12" fmla="*/ 0 w 418"/>
                    <a:gd name="T13" fmla="*/ 0 h 738"/>
                    <a:gd name="T14" fmla="*/ 0 w 418"/>
                    <a:gd name="T15" fmla="*/ 0 h 738"/>
                    <a:gd name="T16" fmla="*/ 0 w 418"/>
                    <a:gd name="T17" fmla="*/ 0 h 738"/>
                    <a:gd name="T18" fmla="*/ 0 w 418"/>
                    <a:gd name="T19" fmla="*/ 0 h 738"/>
                    <a:gd name="T20" fmla="*/ 0 w 418"/>
                    <a:gd name="T21" fmla="*/ 0 h 738"/>
                    <a:gd name="T22" fmla="*/ 0 w 418"/>
                    <a:gd name="T23" fmla="*/ 0 h 738"/>
                    <a:gd name="T24" fmla="*/ 0 w 418"/>
                    <a:gd name="T25" fmla="*/ 0 h 738"/>
                    <a:gd name="T26" fmla="*/ 0 w 418"/>
                    <a:gd name="T27" fmla="*/ 0 h 738"/>
                    <a:gd name="T28" fmla="*/ 0 w 418"/>
                    <a:gd name="T29" fmla="*/ 0 h 738"/>
                    <a:gd name="T30" fmla="*/ 0 w 418"/>
                    <a:gd name="T31" fmla="*/ 0 h 738"/>
                    <a:gd name="T32" fmla="*/ 0 w 418"/>
                    <a:gd name="T33" fmla="*/ 0 h 738"/>
                    <a:gd name="T34" fmla="*/ 0 w 418"/>
                    <a:gd name="T35" fmla="*/ 0 h 738"/>
                    <a:gd name="T36" fmla="*/ 0 w 418"/>
                    <a:gd name="T37" fmla="*/ 0 h 738"/>
                    <a:gd name="T38" fmla="*/ 0 w 418"/>
                    <a:gd name="T39" fmla="*/ 0 h 738"/>
                    <a:gd name="T40" fmla="*/ 0 w 418"/>
                    <a:gd name="T41" fmla="*/ 0 h 738"/>
                    <a:gd name="T42" fmla="*/ 0 w 418"/>
                    <a:gd name="T43" fmla="*/ 0 h 738"/>
                    <a:gd name="T44" fmla="*/ 0 w 418"/>
                    <a:gd name="T45" fmla="*/ 0 h 738"/>
                    <a:gd name="T46" fmla="*/ 0 w 418"/>
                    <a:gd name="T47" fmla="*/ 0 h 738"/>
                    <a:gd name="T48" fmla="*/ 0 w 418"/>
                    <a:gd name="T49" fmla="*/ 0 h 738"/>
                    <a:gd name="T50" fmla="*/ 0 w 418"/>
                    <a:gd name="T51" fmla="*/ 0 h 738"/>
                    <a:gd name="T52" fmla="*/ 0 w 418"/>
                    <a:gd name="T53" fmla="*/ 0 h 738"/>
                    <a:gd name="T54" fmla="*/ 0 w 418"/>
                    <a:gd name="T55" fmla="*/ 0 h 738"/>
                    <a:gd name="T56" fmla="*/ 0 w 418"/>
                    <a:gd name="T57" fmla="*/ 0 h 738"/>
                    <a:gd name="T58" fmla="*/ 0 w 418"/>
                    <a:gd name="T59" fmla="*/ 0 h 738"/>
                    <a:gd name="T60" fmla="*/ 0 w 418"/>
                    <a:gd name="T61" fmla="*/ 0 h 738"/>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18"/>
                    <a:gd name="T94" fmla="*/ 0 h 738"/>
                    <a:gd name="T95" fmla="*/ 418 w 418"/>
                    <a:gd name="T96" fmla="*/ 738 h 738"/>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18" h="738">
                      <a:moveTo>
                        <a:pt x="140" y="31"/>
                      </a:moveTo>
                      <a:lnTo>
                        <a:pt x="89" y="0"/>
                      </a:lnTo>
                      <a:lnTo>
                        <a:pt x="25" y="0"/>
                      </a:lnTo>
                      <a:lnTo>
                        <a:pt x="0" y="40"/>
                      </a:lnTo>
                      <a:lnTo>
                        <a:pt x="10" y="99"/>
                      </a:lnTo>
                      <a:lnTo>
                        <a:pt x="68" y="159"/>
                      </a:lnTo>
                      <a:lnTo>
                        <a:pt x="185" y="212"/>
                      </a:lnTo>
                      <a:lnTo>
                        <a:pt x="321" y="328"/>
                      </a:lnTo>
                      <a:lnTo>
                        <a:pt x="343" y="378"/>
                      </a:lnTo>
                      <a:lnTo>
                        <a:pt x="332" y="401"/>
                      </a:lnTo>
                      <a:lnTo>
                        <a:pt x="229" y="477"/>
                      </a:lnTo>
                      <a:lnTo>
                        <a:pt x="108" y="566"/>
                      </a:lnTo>
                      <a:lnTo>
                        <a:pt x="79" y="606"/>
                      </a:lnTo>
                      <a:lnTo>
                        <a:pt x="79" y="645"/>
                      </a:lnTo>
                      <a:lnTo>
                        <a:pt x="172" y="689"/>
                      </a:lnTo>
                      <a:lnTo>
                        <a:pt x="315" y="738"/>
                      </a:lnTo>
                      <a:lnTo>
                        <a:pt x="364" y="738"/>
                      </a:lnTo>
                      <a:lnTo>
                        <a:pt x="418" y="705"/>
                      </a:lnTo>
                      <a:lnTo>
                        <a:pt x="418" y="678"/>
                      </a:lnTo>
                      <a:lnTo>
                        <a:pt x="379" y="666"/>
                      </a:lnTo>
                      <a:lnTo>
                        <a:pt x="197" y="645"/>
                      </a:lnTo>
                      <a:lnTo>
                        <a:pt x="128" y="629"/>
                      </a:lnTo>
                      <a:lnTo>
                        <a:pt x="121" y="600"/>
                      </a:lnTo>
                      <a:lnTo>
                        <a:pt x="239" y="516"/>
                      </a:lnTo>
                      <a:lnTo>
                        <a:pt x="367" y="437"/>
                      </a:lnTo>
                      <a:lnTo>
                        <a:pt x="396" y="408"/>
                      </a:lnTo>
                      <a:lnTo>
                        <a:pt x="407" y="368"/>
                      </a:lnTo>
                      <a:lnTo>
                        <a:pt x="396" y="312"/>
                      </a:lnTo>
                      <a:lnTo>
                        <a:pt x="357" y="268"/>
                      </a:lnTo>
                      <a:lnTo>
                        <a:pt x="229" y="123"/>
                      </a:lnTo>
                      <a:lnTo>
                        <a:pt x="140" y="31"/>
                      </a:lnTo>
                      <a:close/>
                    </a:path>
                  </a:pathLst>
                </a:custGeom>
                <a:solidFill>
                  <a:srgbClr val="000000"/>
                </a:solidFill>
                <a:ln w="9525">
                  <a:noFill/>
                  <a:round/>
                  <a:headEnd/>
                  <a:tailEnd/>
                </a:ln>
              </p:spPr>
              <p:txBody>
                <a:bodyPr>
                  <a:prstTxWarp prst="textNoShape">
                    <a:avLst/>
                  </a:prstTxWarp>
                </a:bodyPr>
                <a:lstStyle/>
                <a:p>
                  <a:endParaRPr lang="en-US" dirty="0"/>
                </a:p>
              </p:txBody>
            </p:sp>
            <p:sp>
              <p:nvSpPr>
                <p:cNvPr id="60461" name="Freeform 21"/>
                <p:cNvSpPr>
                  <a:spLocks/>
                </p:cNvSpPr>
                <p:nvPr/>
              </p:nvSpPr>
              <p:spPr bwMode="auto">
                <a:xfrm>
                  <a:off x="3281" y="3914"/>
                  <a:ext cx="173" cy="262"/>
                </a:xfrm>
                <a:custGeom>
                  <a:avLst/>
                  <a:gdLst>
                    <a:gd name="T0" fmla="*/ 0 w 519"/>
                    <a:gd name="T1" fmla="*/ 0 h 785"/>
                    <a:gd name="T2" fmla="*/ 0 w 519"/>
                    <a:gd name="T3" fmla="*/ 0 h 785"/>
                    <a:gd name="T4" fmla="*/ 0 w 519"/>
                    <a:gd name="T5" fmla="*/ 0 h 785"/>
                    <a:gd name="T6" fmla="*/ 0 w 519"/>
                    <a:gd name="T7" fmla="*/ 0 h 785"/>
                    <a:gd name="T8" fmla="*/ 0 w 519"/>
                    <a:gd name="T9" fmla="*/ 0 h 785"/>
                    <a:gd name="T10" fmla="*/ 0 w 519"/>
                    <a:gd name="T11" fmla="*/ 0 h 785"/>
                    <a:gd name="T12" fmla="*/ 0 w 519"/>
                    <a:gd name="T13" fmla="*/ 0 h 785"/>
                    <a:gd name="T14" fmla="*/ 0 w 519"/>
                    <a:gd name="T15" fmla="*/ 0 h 785"/>
                    <a:gd name="T16" fmla="*/ 0 w 519"/>
                    <a:gd name="T17" fmla="*/ 0 h 785"/>
                    <a:gd name="T18" fmla="*/ 0 w 519"/>
                    <a:gd name="T19" fmla="*/ 0 h 785"/>
                    <a:gd name="T20" fmla="*/ 0 w 519"/>
                    <a:gd name="T21" fmla="*/ 0 h 785"/>
                    <a:gd name="T22" fmla="*/ 0 w 519"/>
                    <a:gd name="T23" fmla="*/ 0 h 785"/>
                    <a:gd name="T24" fmla="*/ 0 w 519"/>
                    <a:gd name="T25" fmla="*/ 0 h 785"/>
                    <a:gd name="T26" fmla="*/ 0 w 519"/>
                    <a:gd name="T27" fmla="*/ 0 h 785"/>
                    <a:gd name="T28" fmla="*/ 0 w 519"/>
                    <a:gd name="T29" fmla="*/ 0 h 785"/>
                    <a:gd name="T30" fmla="*/ 0 w 519"/>
                    <a:gd name="T31" fmla="*/ 0 h 785"/>
                    <a:gd name="T32" fmla="*/ 0 w 519"/>
                    <a:gd name="T33" fmla="*/ 0 h 785"/>
                    <a:gd name="T34" fmla="*/ 0 w 519"/>
                    <a:gd name="T35" fmla="*/ 0 h 785"/>
                    <a:gd name="T36" fmla="*/ 0 w 519"/>
                    <a:gd name="T37" fmla="*/ 0 h 785"/>
                    <a:gd name="T38" fmla="*/ 0 w 519"/>
                    <a:gd name="T39" fmla="*/ 0 h 785"/>
                    <a:gd name="T40" fmla="*/ 0 w 519"/>
                    <a:gd name="T41" fmla="*/ 0 h 785"/>
                    <a:gd name="T42" fmla="*/ 0 w 519"/>
                    <a:gd name="T43" fmla="*/ 0 h 785"/>
                    <a:gd name="T44" fmla="*/ 0 w 519"/>
                    <a:gd name="T45" fmla="*/ 0 h 785"/>
                    <a:gd name="T46" fmla="*/ 0 w 519"/>
                    <a:gd name="T47" fmla="*/ 0 h 785"/>
                    <a:gd name="T48" fmla="*/ 0 w 519"/>
                    <a:gd name="T49" fmla="*/ 0 h 785"/>
                    <a:gd name="T50" fmla="*/ 0 w 519"/>
                    <a:gd name="T51" fmla="*/ 0 h 785"/>
                    <a:gd name="T52" fmla="*/ 0 w 519"/>
                    <a:gd name="T53" fmla="*/ 0 h 785"/>
                    <a:gd name="T54" fmla="*/ 0 w 519"/>
                    <a:gd name="T55" fmla="*/ 0 h 785"/>
                    <a:gd name="T56" fmla="*/ 0 w 519"/>
                    <a:gd name="T57" fmla="*/ 0 h 785"/>
                    <a:gd name="T58" fmla="*/ 0 w 519"/>
                    <a:gd name="T59" fmla="*/ 0 h 785"/>
                    <a:gd name="T60" fmla="*/ 0 w 519"/>
                    <a:gd name="T61" fmla="*/ 0 h 785"/>
                    <a:gd name="T62" fmla="*/ 0 w 519"/>
                    <a:gd name="T63" fmla="*/ 0 h 785"/>
                    <a:gd name="T64" fmla="*/ 0 w 519"/>
                    <a:gd name="T65" fmla="*/ 0 h 785"/>
                    <a:gd name="T66" fmla="*/ 0 w 519"/>
                    <a:gd name="T67" fmla="*/ 0 h 785"/>
                    <a:gd name="T68" fmla="*/ 0 w 519"/>
                    <a:gd name="T69" fmla="*/ 0 h 785"/>
                    <a:gd name="T70" fmla="*/ 0 w 519"/>
                    <a:gd name="T71" fmla="*/ 0 h 785"/>
                    <a:gd name="T72" fmla="*/ 0 w 519"/>
                    <a:gd name="T73" fmla="*/ 0 h 78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519"/>
                    <a:gd name="T112" fmla="*/ 0 h 785"/>
                    <a:gd name="T113" fmla="*/ 519 w 519"/>
                    <a:gd name="T114" fmla="*/ 785 h 78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519" h="785">
                      <a:moveTo>
                        <a:pt x="282" y="106"/>
                      </a:moveTo>
                      <a:lnTo>
                        <a:pt x="364" y="40"/>
                      </a:lnTo>
                      <a:lnTo>
                        <a:pt x="443" y="0"/>
                      </a:lnTo>
                      <a:lnTo>
                        <a:pt x="494" y="7"/>
                      </a:lnTo>
                      <a:lnTo>
                        <a:pt x="519" y="40"/>
                      </a:lnTo>
                      <a:lnTo>
                        <a:pt x="519" y="77"/>
                      </a:lnTo>
                      <a:lnTo>
                        <a:pt x="504" y="116"/>
                      </a:lnTo>
                      <a:lnTo>
                        <a:pt x="450" y="140"/>
                      </a:lnTo>
                      <a:lnTo>
                        <a:pt x="343" y="196"/>
                      </a:lnTo>
                      <a:lnTo>
                        <a:pt x="279" y="265"/>
                      </a:lnTo>
                      <a:lnTo>
                        <a:pt x="235" y="348"/>
                      </a:lnTo>
                      <a:lnTo>
                        <a:pt x="225" y="398"/>
                      </a:lnTo>
                      <a:lnTo>
                        <a:pt x="282" y="457"/>
                      </a:lnTo>
                      <a:lnTo>
                        <a:pt x="343" y="543"/>
                      </a:lnTo>
                      <a:lnTo>
                        <a:pt x="386" y="623"/>
                      </a:lnTo>
                      <a:lnTo>
                        <a:pt x="396" y="672"/>
                      </a:lnTo>
                      <a:lnTo>
                        <a:pt x="396" y="702"/>
                      </a:lnTo>
                      <a:lnTo>
                        <a:pt x="368" y="722"/>
                      </a:lnTo>
                      <a:lnTo>
                        <a:pt x="279" y="726"/>
                      </a:lnTo>
                      <a:lnTo>
                        <a:pt x="143" y="755"/>
                      </a:lnTo>
                      <a:lnTo>
                        <a:pt x="117" y="782"/>
                      </a:lnTo>
                      <a:lnTo>
                        <a:pt x="96" y="785"/>
                      </a:lnTo>
                      <a:lnTo>
                        <a:pt x="0" y="755"/>
                      </a:lnTo>
                      <a:lnTo>
                        <a:pt x="0" y="726"/>
                      </a:lnTo>
                      <a:lnTo>
                        <a:pt x="42" y="702"/>
                      </a:lnTo>
                      <a:lnTo>
                        <a:pt x="213" y="672"/>
                      </a:lnTo>
                      <a:lnTo>
                        <a:pt x="304" y="682"/>
                      </a:lnTo>
                      <a:lnTo>
                        <a:pt x="346" y="682"/>
                      </a:lnTo>
                      <a:lnTo>
                        <a:pt x="358" y="666"/>
                      </a:lnTo>
                      <a:lnTo>
                        <a:pt x="321" y="593"/>
                      </a:lnTo>
                      <a:lnTo>
                        <a:pt x="247" y="497"/>
                      </a:lnTo>
                      <a:lnTo>
                        <a:pt x="193" y="427"/>
                      </a:lnTo>
                      <a:lnTo>
                        <a:pt x="171" y="387"/>
                      </a:lnTo>
                      <a:lnTo>
                        <a:pt x="171" y="328"/>
                      </a:lnTo>
                      <a:lnTo>
                        <a:pt x="207" y="229"/>
                      </a:lnTo>
                      <a:lnTo>
                        <a:pt x="239" y="166"/>
                      </a:lnTo>
                      <a:lnTo>
                        <a:pt x="282" y="106"/>
                      </a:lnTo>
                      <a:close/>
                    </a:path>
                  </a:pathLst>
                </a:custGeom>
                <a:solidFill>
                  <a:srgbClr val="000000"/>
                </a:solidFill>
                <a:ln w="9525">
                  <a:noFill/>
                  <a:round/>
                  <a:headEnd/>
                  <a:tailEnd/>
                </a:ln>
              </p:spPr>
              <p:txBody>
                <a:bodyPr>
                  <a:prstTxWarp prst="textNoShape">
                    <a:avLst/>
                  </a:prstTxWarp>
                </a:bodyPr>
                <a:lstStyle/>
                <a:p>
                  <a:endParaRPr lang="en-US" dirty="0"/>
                </a:p>
              </p:txBody>
            </p:sp>
            <p:sp>
              <p:nvSpPr>
                <p:cNvPr id="60462" name="Freeform 22"/>
                <p:cNvSpPr>
                  <a:spLocks/>
                </p:cNvSpPr>
                <p:nvPr/>
              </p:nvSpPr>
              <p:spPr bwMode="auto">
                <a:xfrm>
                  <a:off x="3243" y="3601"/>
                  <a:ext cx="182" cy="244"/>
                </a:xfrm>
                <a:custGeom>
                  <a:avLst/>
                  <a:gdLst>
                    <a:gd name="T0" fmla="*/ 0 w 546"/>
                    <a:gd name="T1" fmla="*/ 0 h 730"/>
                    <a:gd name="T2" fmla="*/ 0 w 546"/>
                    <a:gd name="T3" fmla="*/ 0 h 730"/>
                    <a:gd name="T4" fmla="*/ 0 w 546"/>
                    <a:gd name="T5" fmla="*/ 0 h 730"/>
                    <a:gd name="T6" fmla="*/ 0 w 546"/>
                    <a:gd name="T7" fmla="*/ 0 h 730"/>
                    <a:gd name="T8" fmla="*/ 0 w 546"/>
                    <a:gd name="T9" fmla="*/ 0 h 730"/>
                    <a:gd name="T10" fmla="*/ 0 w 546"/>
                    <a:gd name="T11" fmla="*/ 0 h 730"/>
                    <a:gd name="T12" fmla="*/ 0 w 546"/>
                    <a:gd name="T13" fmla="*/ 0 h 730"/>
                    <a:gd name="T14" fmla="*/ 0 w 546"/>
                    <a:gd name="T15" fmla="*/ 0 h 730"/>
                    <a:gd name="T16" fmla="*/ 0 w 546"/>
                    <a:gd name="T17" fmla="*/ 0 h 730"/>
                    <a:gd name="T18" fmla="*/ 0 w 546"/>
                    <a:gd name="T19" fmla="*/ 0 h 730"/>
                    <a:gd name="T20" fmla="*/ 0 w 546"/>
                    <a:gd name="T21" fmla="*/ 0 h 730"/>
                    <a:gd name="T22" fmla="*/ 0 w 546"/>
                    <a:gd name="T23" fmla="*/ 0 h 730"/>
                    <a:gd name="T24" fmla="*/ 0 w 546"/>
                    <a:gd name="T25" fmla="*/ 0 h 730"/>
                    <a:gd name="T26" fmla="*/ 0 w 546"/>
                    <a:gd name="T27" fmla="*/ 0 h 730"/>
                    <a:gd name="T28" fmla="*/ 0 w 546"/>
                    <a:gd name="T29" fmla="*/ 0 h 730"/>
                    <a:gd name="T30" fmla="*/ 0 w 546"/>
                    <a:gd name="T31" fmla="*/ 0 h 730"/>
                    <a:gd name="T32" fmla="*/ 0 w 546"/>
                    <a:gd name="T33" fmla="*/ 0 h 730"/>
                    <a:gd name="T34" fmla="*/ 0 w 546"/>
                    <a:gd name="T35" fmla="*/ 0 h 730"/>
                    <a:gd name="T36" fmla="*/ 0 w 546"/>
                    <a:gd name="T37" fmla="*/ 0 h 730"/>
                    <a:gd name="T38" fmla="*/ 0 w 546"/>
                    <a:gd name="T39" fmla="*/ 0 h 730"/>
                    <a:gd name="T40" fmla="*/ 0 w 546"/>
                    <a:gd name="T41" fmla="*/ 0 h 730"/>
                    <a:gd name="T42" fmla="*/ 0 w 546"/>
                    <a:gd name="T43" fmla="*/ 0 h 730"/>
                    <a:gd name="T44" fmla="*/ 0 w 546"/>
                    <a:gd name="T45" fmla="*/ 0 h 730"/>
                    <a:gd name="T46" fmla="*/ 0 w 546"/>
                    <a:gd name="T47" fmla="*/ 0 h 730"/>
                    <a:gd name="T48" fmla="*/ 0 w 546"/>
                    <a:gd name="T49" fmla="*/ 0 h 730"/>
                    <a:gd name="T50" fmla="*/ 0 w 546"/>
                    <a:gd name="T51" fmla="*/ 0 h 730"/>
                    <a:gd name="T52" fmla="*/ 0 w 546"/>
                    <a:gd name="T53" fmla="*/ 0 h 730"/>
                    <a:gd name="T54" fmla="*/ 0 w 546"/>
                    <a:gd name="T55" fmla="*/ 0 h 730"/>
                    <a:gd name="T56" fmla="*/ 0 w 546"/>
                    <a:gd name="T57" fmla="*/ 0 h 730"/>
                    <a:gd name="T58" fmla="*/ 0 w 546"/>
                    <a:gd name="T59" fmla="*/ 0 h 730"/>
                    <a:gd name="T60" fmla="*/ 0 w 546"/>
                    <a:gd name="T61" fmla="*/ 0 h 730"/>
                    <a:gd name="T62" fmla="*/ 0 w 546"/>
                    <a:gd name="T63" fmla="*/ 0 h 730"/>
                    <a:gd name="T64" fmla="*/ 0 w 546"/>
                    <a:gd name="T65" fmla="*/ 0 h 73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46"/>
                    <a:gd name="T100" fmla="*/ 0 h 730"/>
                    <a:gd name="T101" fmla="*/ 546 w 546"/>
                    <a:gd name="T102" fmla="*/ 730 h 73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46" h="730">
                      <a:moveTo>
                        <a:pt x="68" y="709"/>
                      </a:moveTo>
                      <a:lnTo>
                        <a:pt x="106" y="730"/>
                      </a:lnTo>
                      <a:lnTo>
                        <a:pt x="135" y="709"/>
                      </a:lnTo>
                      <a:lnTo>
                        <a:pt x="208" y="617"/>
                      </a:lnTo>
                      <a:lnTo>
                        <a:pt x="336" y="537"/>
                      </a:lnTo>
                      <a:lnTo>
                        <a:pt x="425" y="521"/>
                      </a:lnTo>
                      <a:lnTo>
                        <a:pt x="527" y="511"/>
                      </a:lnTo>
                      <a:lnTo>
                        <a:pt x="546" y="467"/>
                      </a:lnTo>
                      <a:lnTo>
                        <a:pt x="519" y="421"/>
                      </a:lnTo>
                      <a:lnTo>
                        <a:pt x="456" y="408"/>
                      </a:lnTo>
                      <a:lnTo>
                        <a:pt x="366" y="428"/>
                      </a:lnTo>
                      <a:lnTo>
                        <a:pt x="238" y="517"/>
                      </a:lnTo>
                      <a:lnTo>
                        <a:pt x="158" y="597"/>
                      </a:lnTo>
                      <a:lnTo>
                        <a:pt x="110" y="637"/>
                      </a:lnTo>
                      <a:lnTo>
                        <a:pt x="80" y="591"/>
                      </a:lnTo>
                      <a:lnTo>
                        <a:pt x="85" y="478"/>
                      </a:lnTo>
                      <a:lnTo>
                        <a:pt x="119" y="338"/>
                      </a:lnTo>
                      <a:lnTo>
                        <a:pt x="158" y="293"/>
                      </a:lnTo>
                      <a:lnTo>
                        <a:pt x="213" y="252"/>
                      </a:lnTo>
                      <a:lnTo>
                        <a:pt x="247" y="218"/>
                      </a:lnTo>
                      <a:lnTo>
                        <a:pt x="152" y="153"/>
                      </a:lnTo>
                      <a:lnTo>
                        <a:pt x="68" y="73"/>
                      </a:lnTo>
                      <a:lnTo>
                        <a:pt x="50" y="0"/>
                      </a:lnTo>
                      <a:lnTo>
                        <a:pt x="13" y="4"/>
                      </a:lnTo>
                      <a:lnTo>
                        <a:pt x="0" y="100"/>
                      </a:lnTo>
                      <a:lnTo>
                        <a:pt x="71" y="159"/>
                      </a:lnTo>
                      <a:lnTo>
                        <a:pt x="149" y="223"/>
                      </a:lnTo>
                      <a:lnTo>
                        <a:pt x="110" y="288"/>
                      </a:lnTo>
                      <a:lnTo>
                        <a:pt x="71" y="368"/>
                      </a:lnTo>
                      <a:lnTo>
                        <a:pt x="46" y="471"/>
                      </a:lnTo>
                      <a:lnTo>
                        <a:pt x="29" y="576"/>
                      </a:lnTo>
                      <a:lnTo>
                        <a:pt x="46" y="666"/>
                      </a:lnTo>
                      <a:lnTo>
                        <a:pt x="68" y="709"/>
                      </a:lnTo>
                      <a:close/>
                    </a:path>
                  </a:pathLst>
                </a:custGeom>
                <a:solidFill>
                  <a:srgbClr val="000000"/>
                </a:solidFill>
                <a:ln w="9525">
                  <a:noFill/>
                  <a:round/>
                  <a:headEnd/>
                  <a:tailEnd/>
                </a:ln>
              </p:spPr>
              <p:txBody>
                <a:bodyPr>
                  <a:prstTxWarp prst="textNoShape">
                    <a:avLst/>
                  </a:prstTxWarp>
                </a:bodyPr>
                <a:lstStyle/>
                <a:p>
                  <a:endParaRPr lang="en-US" dirty="0"/>
                </a:p>
              </p:txBody>
            </p:sp>
            <p:sp>
              <p:nvSpPr>
                <p:cNvPr id="60463" name="Freeform 23"/>
                <p:cNvSpPr>
                  <a:spLocks/>
                </p:cNvSpPr>
                <p:nvPr/>
              </p:nvSpPr>
              <p:spPr bwMode="auto">
                <a:xfrm>
                  <a:off x="3538" y="3470"/>
                  <a:ext cx="172" cy="264"/>
                </a:xfrm>
                <a:custGeom>
                  <a:avLst/>
                  <a:gdLst>
                    <a:gd name="T0" fmla="*/ 0 w 515"/>
                    <a:gd name="T1" fmla="*/ 0 h 792"/>
                    <a:gd name="T2" fmla="*/ 0 w 515"/>
                    <a:gd name="T3" fmla="*/ 0 h 792"/>
                    <a:gd name="T4" fmla="*/ 0 w 515"/>
                    <a:gd name="T5" fmla="*/ 0 h 792"/>
                    <a:gd name="T6" fmla="*/ 0 w 515"/>
                    <a:gd name="T7" fmla="*/ 0 h 792"/>
                    <a:gd name="T8" fmla="*/ 0 w 515"/>
                    <a:gd name="T9" fmla="*/ 0 h 792"/>
                    <a:gd name="T10" fmla="*/ 0 w 515"/>
                    <a:gd name="T11" fmla="*/ 0 h 792"/>
                    <a:gd name="T12" fmla="*/ 0 w 515"/>
                    <a:gd name="T13" fmla="*/ 0 h 792"/>
                    <a:gd name="T14" fmla="*/ 0 w 515"/>
                    <a:gd name="T15" fmla="*/ 0 h 792"/>
                    <a:gd name="T16" fmla="*/ 0 w 515"/>
                    <a:gd name="T17" fmla="*/ 0 h 792"/>
                    <a:gd name="T18" fmla="*/ 0 w 515"/>
                    <a:gd name="T19" fmla="*/ 0 h 792"/>
                    <a:gd name="T20" fmla="*/ 0 w 515"/>
                    <a:gd name="T21" fmla="*/ 0 h 792"/>
                    <a:gd name="T22" fmla="*/ 0 w 515"/>
                    <a:gd name="T23" fmla="*/ 0 h 792"/>
                    <a:gd name="T24" fmla="*/ 0 w 515"/>
                    <a:gd name="T25" fmla="*/ 0 h 792"/>
                    <a:gd name="T26" fmla="*/ 0 w 515"/>
                    <a:gd name="T27" fmla="*/ 0 h 792"/>
                    <a:gd name="T28" fmla="*/ 0 w 515"/>
                    <a:gd name="T29" fmla="*/ 0 h 792"/>
                    <a:gd name="T30" fmla="*/ 0 w 515"/>
                    <a:gd name="T31" fmla="*/ 0 h 792"/>
                    <a:gd name="T32" fmla="*/ 0 w 515"/>
                    <a:gd name="T33" fmla="*/ 0 h 792"/>
                    <a:gd name="T34" fmla="*/ 0 w 515"/>
                    <a:gd name="T35" fmla="*/ 0 h 792"/>
                    <a:gd name="T36" fmla="*/ 0 w 515"/>
                    <a:gd name="T37" fmla="*/ 0 h 792"/>
                    <a:gd name="T38" fmla="*/ 0 w 515"/>
                    <a:gd name="T39" fmla="*/ 0 h 792"/>
                    <a:gd name="T40" fmla="*/ 0 w 515"/>
                    <a:gd name="T41" fmla="*/ 0 h 792"/>
                    <a:gd name="T42" fmla="*/ 0 w 515"/>
                    <a:gd name="T43" fmla="*/ 0 h 792"/>
                    <a:gd name="T44" fmla="*/ 0 w 515"/>
                    <a:gd name="T45" fmla="*/ 0 h 792"/>
                    <a:gd name="T46" fmla="*/ 0 w 515"/>
                    <a:gd name="T47" fmla="*/ 0 h 792"/>
                    <a:gd name="T48" fmla="*/ 0 w 515"/>
                    <a:gd name="T49" fmla="*/ 0 h 792"/>
                    <a:gd name="T50" fmla="*/ 0 w 515"/>
                    <a:gd name="T51" fmla="*/ 0 h 792"/>
                    <a:gd name="T52" fmla="*/ 0 w 515"/>
                    <a:gd name="T53" fmla="*/ 0 h 792"/>
                    <a:gd name="T54" fmla="*/ 0 w 515"/>
                    <a:gd name="T55" fmla="*/ 0 h 792"/>
                    <a:gd name="T56" fmla="*/ 0 w 515"/>
                    <a:gd name="T57" fmla="*/ 0 h 792"/>
                    <a:gd name="T58" fmla="*/ 0 w 515"/>
                    <a:gd name="T59" fmla="*/ 0 h 792"/>
                    <a:gd name="T60" fmla="*/ 0 w 515"/>
                    <a:gd name="T61" fmla="*/ 0 h 792"/>
                    <a:gd name="T62" fmla="*/ 0 w 515"/>
                    <a:gd name="T63" fmla="*/ 0 h 792"/>
                    <a:gd name="T64" fmla="*/ 0 w 515"/>
                    <a:gd name="T65" fmla="*/ 0 h 792"/>
                    <a:gd name="T66" fmla="*/ 0 w 515"/>
                    <a:gd name="T67" fmla="*/ 0 h 792"/>
                    <a:gd name="T68" fmla="*/ 0 w 515"/>
                    <a:gd name="T69" fmla="*/ 0 h 792"/>
                    <a:gd name="T70" fmla="*/ 0 w 515"/>
                    <a:gd name="T71" fmla="*/ 0 h 792"/>
                    <a:gd name="T72" fmla="*/ 0 w 515"/>
                    <a:gd name="T73" fmla="*/ 0 h 792"/>
                    <a:gd name="T74" fmla="*/ 0 w 515"/>
                    <a:gd name="T75" fmla="*/ 0 h 792"/>
                    <a:gd name="T76" fmla="*/ 0 w 515"/>
                    <a:gd name="T77" fmla="*/ 0 h 792"/>
                    <a:gd name="T78" fmla="*/ 0 w 515"/>
                    <a:gd name="T79" fmla="*/ 0 h 792"/>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15"/>
                    <a:gd name="T121" fmla="*/ 0 h 792"/>
                    <a:gd name="T122" fmla="*/ 515 w 515"/>
                    <a:gd name="T123" fmla="*/ 792 h 792"/>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15" h="792">
                      <a:moveTo>
                        <a:pt x="0" y="785"/>
                      </a:moveTo>
                      <a:lnTo>
                        <a:pt x="0" y="733"/>
                      </a:lnTo>
                      <a:lnTo>
                        <a:pt x="32" y="693"/>
                      </a:lnTo>
                      <a:lnTo>
                        <a:pt x="172" y="646"/>
                      </a:lnTo>
                      <a:lnTo>
                        <a:pt x="343" y="607"/>
                      </a:lnTo>
                      <a:lnTo>
                        <a:pt x="444" y="583"/>
                      </a:lnTo>
                      <a:lnTo>
                        <a:pt x="454" y="563"/>
                      </a:lnTo>
                      <a:lnTo>
                        <a:pt x="407" y="504"/>
                      </a:lnTo>
                      <a:lnTo>
                        <a:pt x="315" y="417"/>
                      </a:lnTo>
                      <a:lnTo>
                        <a:pt x="219" y="345"/>
                      </a:lnTo>
                      <a:lnTo>
                        <a:pt x="143" y="305"/>
                      </a:lnTo>
                      <a:lnTo>
                        <a:pt x="101" y="265"/>
                      </a:lnTo>
                      <a:lnTo>
                        <a:pt x="96" y="236"/>
                      </a:lnTo>
                      <a:lnTo>
                        <a:pt x="122" y="209"/>
                      </a:lnTo>
                      <a:lnTo>
                        <a:pt x="182" y="196"/>
                      </a:lnTo>
                      <a:lnTo>
                        <a:pt x="258" y="147"/>
                      </a:lnTo>
                      <a:lnTo>
                        <a:pt x="268" y="96"/>
                      </a:lnTo>
                      <a:lnTo>
                        <a:pt x="268" y="27"/>
                      </a:lnTo>
                      <a:lnTo>
                        <a:pt x="261" y="0"/>
                      </a:lnTo>
                      <a:lnTo>
                        <a:pt x="290" y="7"/>
                      </a:lnTo>
                      <a:lnTo>
                        <a:pt x="330" y="67"/>
                      </a:lnTo>
                      <a:lnTo>
                        <a:pt x="343" y="129"/>
                      </a:lnTo>
                      <a:lnTo>
                        <a:pt x="301" y="176"/>
                      </a:lnTo>
                      <a:lnTo>
                        <a:pt x="261" y="189"/>
                      </a:lnTo>
                      <a:lnTo>
                        <a:pt x="187" y="225"/>
                      </a:lnTo>
                      <a:lnTo>
                        <a:pt x="172" y="246"/>
                      </a:lnTo>
                      <a:lnTo>
                        <a:pt x="182" y="265"/>
                      </a:lnTo>
                      <a:lnTo>
                        <a:pt x="251" y="318"/>
                      </a:lnTo>
                      <a:lnTo>
                        <a:pt x="322" y="348"/>
                      </a:lnTo>
                      <a:lnTo>
                        <a:pt x="419" y="424"/>
                      </a:lnTo>
                      <a:lnTo>
                        <a:pt x="483" y="513"/>
                      </a:lnTo>
                      <a:lnTo>
                        <a:pt x="515" y="583"/>
                      </a:lnTo>
                      <a:lnTo>
                        <a:pt x="505" y="607"/>
                      </a:lnTo>
                      <a:lnTo>
                        <a:pt x="483" y="623"/>
                      </a:lnTo>
                      <a:lnTo>
                        <a:pt x="401" y="653"/>
                      </a:lnTo>
                      <a:lnTo>
                        <a:pt x="236" y="703"/>
                      </a:lnTo>
                      <a:lnTo>
                        <a:pt x="133" y="745"/>
                      </a:lnTo>
                      <a:lnTo>
                        <a:pt x="64" y="782"/>
                      </a:lnTo>
                      <a:lnTo>
                        <a:pt x="22" y="792"/>
                      </a:lnTo>
                      <a:lnTo>
                        <a:pt x="0" y="785"/>
                      </a:lnTo>
                      <a:close/>
                    </a:path>
                  </a:pathLst>
                </a:custGeom>
                <a:solidFill>
                  <a:srgbClr val="000000"/>
                </a:solidFill>
                <a:ln w="9525">
                  <a:noFill/>
                  <a:round/>
                  <a:headEnd/>
                  <a:tailEnd/>
                </a:ln>
              </p:spPr>
              <p:txBody>
                <a:bodyPr>
                  <a:prstTxWarp prst="textNoShape">
                    <a:avLst/>
                  </a:prstTxWarp>
                </a:bodyPr>
                <a:lstStyle/>
                <a:p>
                  <a:endParaRPr lang="en-US" dirty="0"/>
                </a:p>
              </p:txBody>
            </p:sp>
            <p:sp>
              <p:nvSpPr>
                <p:cNvPr id="60464" name="Freeform 24"/>
                <p:cNvSpPr>
                  <a:spLocks/>
                </p:cNvSpPr>
                <p:nvPr/>
              </p:nvSpPr>
              <p:spPr bwMode="auto">
                <a:xfrm>
                  <a:off x="3368" y="3510"/>
                  <a:ext cx="135" cy="188"/>
                </a:xfrm>
                <a:custGeom>
                  <a:avLst/>
                  <a:gdLst>
                    <a:gd name="T0" fmla="*/ 0 w 405"/>
                    <a:gd name="T1" fmla="*/ 0 h 564"/>
                    <a:gd name="T2" fmla="*/ 0 w 405"/>
                    <a:gd name="T3" fmla="*/ 0 h 564"/>
                    <a:gd name="T4" fmla="*/ 0 w 405"/>
                    <a:gd name="T5" fmla="*/ 0 h 564"/>
                    <a:gd name="T6" fmla="*/ 0 w 405"/>
                    <a:gd name="T7" fmla="*/ 0 h 564"/>
                    <a:gd name="T8" fmla="*/ 0 w 405"/>
                    <a:gd name="T9" fmla="*/ 0 h 564"/>
                    <a:gd name="T10" fmla="*/ 0 w 405"/>
                    <a:gd name="T11" fmla="*/ 0 h 564"/>
                    <a:gd name="T12" fmla="*/ 0 w 405"/>
                    <a:gd name="T13" fmla="*/ 0 h 564"/>
                    <a:gd name="T14" fmla="*/ 0 w 405"/>
                    <a:gd name="T15" fmla="*/ 0 h 564"/>
                    <a:gd name="T16" fmla="*/ 0 w 405"/>
                    <a:gd name="T17" fmla="*/ 0 h 564"/>
                    <a:gd name="T18" fmla="*/ 0 w 405"/>
                    <a:gd name="T19" fmla="*/ 0 h 564"/>
                    <a:gd name="T20" fmla="*/ 0 w 405"/>
                    <a:gd name="T21" fmla="*/ 0 h 564"/>
                    <a:gd name="T22" fmla="*/ 0 w 405"/>
                    <a:gd name="T23" fmla="*/ 0 h 564"/>
                    <a:gd name="T24" fmla="*/ 0 w 405"/>
                    <a:gd name="T25" fmla="*/ 0 h 564"/>
                    <a:gd name="T26" fmla="*/ 0 w 405"/>
                    <a:gd name="T27" fmla="*/ 0 h 564"/>
                    <a:gd name="T28" fmla="*/ 0 w 405"/>
                    <a:gd name="T29" fmla="*/ 0 h 564"/>
                    <a:gd name="T30" fmla="*/ 0 w 405"/>
                    <a:gd name="T31" fmla="*/ 0 h 564"/>
                    <a:gd name="T32" fmla="*/ 0 w 405"/>
                    <a:gd name="T33" fmla="*/ 0 h 564"/>
                    <a:gd name="T34" fmla="*/ 0 w 405"/>
                    <a:gd name="T35" fmla="*/ 0 h 564"/>
                    <a:gd name="T36" fmla="*/ 0 w 405"/>
                    <a:gd name="T37" fmla="*/ 0 h 564"/>
                    <a:gd name="T38" fmla="*/ 0 w 405"/>
                    <a:gd name="T39" fmla="*/ 0 h 564"/>
                    <a:gd name="T40" fmla="*/ 0 w 405"/>
                    <a:gd name="T41" fmla="*/ 0 h 564"/>
                    <a:gd name="T42" fmla="*/ 0 w 405"/>
                    <a:gd name="T43" fmla="*/ 0 h 564"/>
                    <a:gd name="T44" fmla="*/ 0 w 405"/>
                    <a:gd name="T45" fmla="*/ 0 h 564"/>
                    <a:gd name="T46" fmla="*/ 0 w 405"/>
                    <a:gd name="T47" fmla="*/ 0 h 564"/>
                    <a:gd name="T48" fmla="*/ 0 w 405"/>
                    <a:gd name="T49" fmla="*/ 0 h 564"/>
                    <a:gd name="T50" fmla="*/ 0 w 405"/>
                    <a:gd name="T51" fmla="*/ 0 h 564"/>
                    <a:gd name="T52" fmla="*/ 0 w 405"/>
                    <a:gd name="T53" fmla="*/ 0 h 564"/>
                    <a:gd name="T54" fmla="*/ 0 w 405"/>
                    <a:gd name="T55" fmla="*/ 0 h 56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05"/>
                    <a:gd name="T85" fmla="*/ 0 h 564"/>
                    <a:gd name="T86" fmla="*/ 405 w 405"/>
                    <a:gd name="T87" fmla="*/ 564 h 564"/>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05" h="564">
                      <a:moveTo>
                        <a:pt x="83" y="458"/>
                      </a:moveTo>
                      <a:lnTo>
                        <a:pt x="130" y="508"/>
                      </a:lnTo>
                      <a:lnTo>
                        <a:pt x="205" y="554"/>
                      </a:lnTo>
                      <a:lnTo>
                        <a:pt x="269" y="564"/>
                      </a:lnTo>
                      <a:lnTo>
                        <a:pt x="318" y="554"/>
                      </a:lnTo>
                      <a:lnTo>
                        <a:pt x="377" y="515"/>
                      </a:lnTo>
                      <a:lnTo>
                        <a:pt x="397" y="435"/>
                      </a:lnTo>
                      <a:lnTo>
                        <a:pt x="405" y="376"/>
                      </a:lnTo>
                      <a:lnTo>
                        <a:pt x="387" y="319"/>
                      </a:lnTo>
                      <a:lnTo>
                        <a:pt x="354" y="249"/>
                      </a:lnTo>
                      <a:lnTo>
                        <a:pt x="323" y="188"/>
                      </a:lnTo>
                      <a:lnTo>
                        <a:pt x="318" y="176"/>
                      </a:lnTo>
                      <a:lnTo>
                        <a:pt x="333" y="106"/>
                      </a:lnTo>
                      <a:lnTo>
                        <a:pt x="377" y="37"/>
                      </a:lnTo>
                      <a:lnTo>
                        <a:pt x="384" y="16"/>
                      </a:lnTo>
                      <a:lnTo>
                        <a:pt x="361" y="0"/>
                      </a:lnTo>
                      <a:lnTo>
                        <a:pt x="333" y="0"/>
                      </a:lnTo>
                      <a:lnTo>
                        <a:pt x="301" y="90"/>
                      </a:lnTo>
                      <a:lnTo>
                        <a:pt x="287" y="150"/>
                      </a:lnTo>
                      <a:lnTo>
                        <a:pt x="247" y="110"/>
                      </a:lnTo>
                      <a:lnTo>
                        <a:pt x="215" y="80"/>
                      </a:lnTo>
                      <a:lnTo>
                        <a:pt x="147" y="56"/>
                      </a:lnTo>
                      <a:lnTo>
                        <a:pt x="98" y="56"/>
                      </a:lnTo>
                      <a:lnTo>
                        <a:pt x="22" y="90"/>
                      </a:lnTo>
                      <a:lnTo>
                        <a:pt x="0" y="186"/>
                      </a:lnTo>
                      <a:lnTo>
                        <a:pt x="19" y="308"/>
                      </a:lnTo>
                      <a:lnTo>
                        <a:pt x="51" y="425"/>
                      </a:lnTo>
                      <a:lnTo>
                        <a:pt x="83" y="458"/>
                      </a:lnTo>
                      <a:close/>
                    </a:path>
                  </a:pathLst>
                </a:custGeom>
                <a:solidFill>
                  <a:srgbClr val="000000"/>
                </a:solidFill>
                <a:ln w="9525">
                  <a:noFill/>
                  <a:round/>
                  <a:headEnd/>
                  <a:tailEnd/>
                </a:ln>
              </p:spPr>
              <p:txBody>
                <a:bodyPr>
                  <a:prstTxWarp prst="textNoShape">
                    <a:avLst/>
                  </a:prstTxWarp>
                </a:bodyPr>
                <a:lstStyle/>
                <a:p>
                  <a:endParaRPr lang="en-US" dirty="0"/>
                </a:p>
              </p:txBody>
            </p:sp>
          </p:grpSp>
          <p:sp>
            <p:nvSpPr>
              <p:cNvPr id="60453" name="Oval 25"/>
              <p:cNvSpPr>
                <a:spLocks noChangeArrowheads="1"/>
              </p:cNvSpPr>
              <p:nvPr/>
            </p:nvSpPr>
            <p:spPr bwMode="auto">
              <a:xfrm>
                <a:off x="7605713" y="4038600"/>
                <a:ext cx="157162" cy="74613"/>
              </a:xfrm>
              <a:prstGeom prst="ellipse">
                <a:avLst/>
              </a:prstGeom>
              <a:solidFill>
                <a:srgbClr val="FF0033"/>
              </a:solidFill>
              <a:ln w="9525">
                <a:noFill/>
                <a:round/>
                <a:headEnd/>
                <a:tailEnd/>
              </a:ln>
            </p:spPr>
            <p:txBody>
              <a:bodyPr>
                <a:prstTxWarp prst="textNoShape">
                  <a:avLst/>
                </a:prstTxWarp>
              </a:bodyPr>
              <a:lstStyle/>
              <a:p>
                <a:endParaRPr lang="en-US" sz="1600" b="1" dirty="0">
                  <a:latin typeface="Century Gothic" pitchFamily="-1" charset="0"/>
                </a:endParaRPr>
              </a:p>
            </p:txBody>
          </p:sp>
          <p:sp>
            <p:nvSpPr>
              <p:cNvPr id="60454" name="Oval 26"/>
              <p:cNvSpPr>
                <a:spLocks noChangeArrowheads="1"/>
              </p:cNvSpPr>
              <p:nvPr/>
            </p:nvSpPr>
            <p:spPr bwMode="auto">
              <a:xfrm>
                <a:off x="7385050" y="3905250"/>
                <a:ext cx="153988" cy="74613"/>
              </a:xfrm>
              <a:prstGeom prst="ellipse">
                <a:avLst/>
              </a:prstGeom>
              <a:solidFill>
                <a:srgbClr val="FF0033"/>
              </a:solidFill>
              <a:ln w="9525">
                <a:noFill/>
                <a:round/>
                <a:headEnd/>
                <a:tailEnd/>
              </a:ln>
            </p:spPr>
            <p:txBody>
              <a:bodyPr>
                <a:prstTxWarp prst="textNoShape">
                  <a:avLst/>
                </a:prstTxWarp>
              </a:bodyPr>
              <a:lstStyle/>
              <a:p>
                <a:endParaRPr lang="en-US" sz="1600" b="1" dirty="0">
                  <a:latin typeface="Century Gothic" pitchFamily="-1" charset="0"/>
                </a:endParaRPr>
              </a:p>
            </p:txBody>
          </p:sp>
          <p:sp>
            <p:nvSpPr>
              <p:cNvPr id="60455" name="Oval 27"/>
              <p:cNvSpPr>
                <a:spLocks noChangeArrowheads="1"/>
              </p:cNvSpPr>
              <p:nvPr/>
            </p:nvSpPr>
            <p:spPr bwMode="auto">
              <a:xfrm>
                <a:off x="7097713" y="3878263"/>
                <a:ext cx="157162" cy="76200"/>
              </a:xfrm>
              <a:prstGeom prst="ellipse">
                <a:avLst/>
              </a:prstGeom>
              <a:solidFill>
                <a:srgbClr val="FF0033"/>
              </a:solidFill>
              <a:ln w="9525">
                <a:noFill/>
                <a:round/>
                <a:headEnd/>
                <a:tailEnd/>
              </a:ln>
            </p:spPr>
            <p:txBody>
              <a:bodyPr>
                <a:prstTxWarp prst="textNoShape">
                  <a:avLst/>
                </a:prstTxWarp>
              </a:bodyPr>
              <a:lstStyle/>
              <a:p>
                <a:endParaRPr lang="en-US" sz="1600" b="1" dirty="0">
                  <a:latin typeface="Century Gothic" pitchFamily="-1" charset="0"/>
                </a:endParaRPr>
              </a:p>
            </p:txBody>
          </p:sp>
          <p:sp>
            <p:nvSpPr>
              <p:cNvPr id="60456" name="Oval 28"/>
              <p:cNvSpPr>
                <a:spLocks noChangeArrowheads="1"/>
              </p:cNvSpPr>
              <p:nvPr/>
            </p:nvSpPr>
            <p:spPr bwMode="auto">
              <a:xfrm>
                <a:off x="6827838" y="3916363"/>
                <a:ext cx="158750" cy="76200"/>
              </a:xfrm>
              <a:prstGeom prst="ellipse">
                <a:avLst/>
              </a:prstGeom>
              <a:solidFill>
                <a:srgbClr val="FF0033"/>
              </a:solidFill>
              <a:ln w="9525">
                <a:noFill/>
                <a:round/>
                <a:headEnd/>
                <a:tailEnd/>
              </a:ln>
            </p:spPr>
            <p:txBody>
              <a:bodyPr>
                <a:prstTxWarp prst="textNoShape">
                  <a:avLst/>
                </a:prstTxWarp>
              </a:bodyPr>
              <a:lstStyle/>
              <a:p>
                <a:endParaRPr lang="en-US" sz="1600" b="1" dirty="0">
                  <a:latin typeface="Century Gothic" pitchFamily="-1" charset="0"/>
                </a:endParaRPr>
              </a:p>
            </p:txBody>
          </p:sp>
          <p:sp>
            <p:nvSpPr>
              <p:cNvPr id="60457" name="Oval 29"/>
              <p:cNvSpPr>
                <a:spLocks noChangeArrowheads="1"/>
              </p:cNvSpPr>
              <p:nvPr/>
            </p:nvSpPr>
            <p:spPr bwMode="auto">
              <a:xfrm>
                <a:off x="6746875" y="4075113"/>
                <a:ext cx="158750" cy="76200"/>
              </a:xfrm>
              <a:prstGeom prst="ellipse">
                <a:avLst/>
              </a:prstGeom>
              <a:solidFill>
                <a:srgbClr val="FF0033"/>
              </a:solidFill>
              <a:ln w="9525">
                <a:noFill/>
                <a:round/>
                <a:headEnd/>
                <a:tailEnd/>
              </a:ln>
            </p:spPr>
            <p:txBody>
              <a:bodyPr>
                <a:prstTxWarp prst="textNoShape">
                  <a:avLst/>
                </a:prstTxWarp>
              </a:bodyPr>
              <a:lstStyle/>
              <a:p>
                <a:endParaRPr lang="en-US" sz="1600" b="1" dirty="0">
                  <a:latin typeface="Century Gothic" pitchFamily="-1" charset="0"/>
                </a:endParaRPr>
              </a:p>
            </p:txBody>
          </p:sp>
          <p:sp>
            <p:nvSpPr>
              <p:cNvPr id="60458" name="Oval 30"/>
              <p:cNvSpPr>
                <a:spLocks noChangeArrowheads="1"/>
              </p:cNvSpPr>
              <p:nvPr/>
            </p:nvSpPr>
            <p:spPr bwMode="auto">
              <a:xfrm>
                <a:off x="6780213" y="4216400"/>
                <a:ext cx="157162" cy="76200"/>
              </a:xfrm>
              <a:prstGeom prst="ellipse">
                <a:avLst/>
              </a:prstGeom>
              <a:solidFill>
                <a:srgbClr val="FF0033"/>
              </a:solidFill>
              <a:ln w="9525">
                <a:noFill/>
                <a:round/>
                <a:headEnd/>
                <a:tailEnd/>
              </a:ln>
            </p:spPr>
            <p:txBody>
              <a:bodyPr>
                <a:prstTxWarp prst="textNoShape">
                  <a:avLst/>
                </a:prstTxWarp>
              </a:bodyPr>
              <a:lstStyle/>
              <a:p>
                <a:endParaRPr lang="en-US" sz="1600" b="1" dirty="0">
                  <a:latin typeface="Century Gothic" pitchFamily="-1" charset="0"/>
                </a:endParaRPr>
              </a:p>
            </p:txBody>
          </p:sp>
        </p:grpSp>
      </p:grpSp>
      <p:grpSp>
        <p:nvGrpSpPr>
          <p:cNvPr id="9" name="Group 45"/>
          <p:cNvGrpSpPr>
            <a:grpSpLocks/>
          </p:cNvGrpSpPr>
          <p:nvPr/>
        </p:nvGrpSpPr>
        <p:grpSpPr bwMode="auto">
          <a:xfrm>
            <a:off x="581025" y="3930650"/>
            <a:ext cx="3459163" cy="1012825"/>
            <a:chOff x="630420" y="3930288"/>
            <a:chExt cx="3745637" cy="1012825"/>
          </a:xfrm>
        </p:grpSpPr>
        <p:sp>
          <p:nvSpPr>
            <p:cNvPr id="60441" name="Text Box 9"/>
            <p:cNvSpPr txBox="1">
              <a:spLocks noChangeArrowheads="1"/>
            </p:cNvSpPr>
            <p:nvPr/>
          </p:nvSpPr>
          <p:spPr bwMode="auto">
            <a:xfrm>
              <a:off x="1452200" y="4188278"/>
              <a:ext cx="2923857" cy="584755"/>
            </a:xfrm>
            <a:prstGeom prst="rect">
              <a:avLst/>
            </a:prstGeom>
            <a:noFill/>
            <a:ln w="9525">
              <a:noFill/>
              <a:miter lim="800000"/>
              <a:headEnd/>
              <a:tailEnd/>
            </a:ln>
          </p:spPr>
          <p:txBody>
            <a:bodyPr>
              <a:prstTxWarp prst="textNoShape">
                <a:avLst/>
              </a:prstTxWarp>
              <a:spAutoFit/>
            </a:bodyPr>
            <a:lstStyle/>
            <a:p>
              <a:r>
                <a:rPr lang="en-GB" sz="1600" b="1" dirty="0">
                  <a:solidFill>
                    <a:srgbClr val="660066"/>
                  </a:solidFill>
                  <a:latin typeface="Century Gothic" pitchFamily="-1" charset="0"/>
                </a:rPr>
                <a:t>Likes to have life </a:t>
              </a:r>
              <a:br>
                <a:rPr lang="en-GB" sz="1600" b="1" dirty="0">
                  <a:solidFill>
                    <a:srgbClr val="660066"/>
                  </a:solidFill>
                  <a:latin typeface="Century Gothic" pitchFamily="-1" charset="0"/>
                </a:rPr>
              </a:br>
              <a:r>
                <a:rPr lang="en-GB" sz="1600" b="1" dirty="0">
                  <a:solidFill>
                    <a:srgbClr val="660066"/>
                  </a:solidFill>
                  <a:latin typeface="Century Gothic" pitchFamily="-1" charset="0"/>
                </a:rPr>
                <a:t>under control</a:t>
              </a:r>
            </a:p>
          </p:txBody>
        </p:sp>
        <p:grpSp>
          <p:nvGrpSpPr>
            <p:cNvPr id="60442" name="Group 40"/>
            <p:cNvGrpSpPr>
              <a:grpSpLocks/>
            </p:cNvGrpSpPr>
            <p:nvPr/>
          </p:nvGrpSpPr>
          <p:grpSpPr bwMode="auto">
            <a:xfrm>
              <a:off x="630420" y="3930288"/>
              <a:ext cx="1631587" cy="1012825"/>
              <a:chOff x="630420" y="3930288"/>
              <a:chExt cx="1631587" cy="1012825"/>
            </a:xfrm>
          </p:grpSpPr>
          <p:graphicFrame>
            <p:nvGraphicFramePr>
              <p:cNvPr id="60420" name="Object 6"/>
              <p:cNvGraphicFramePr>
                <a:graphicFrameLocks noChangeAspect="1"/>
              </p:cNvGraphicFramePr>
              <p:nvPr/>
            </p:nvGraphicFramePr>
            <p:xfrm>
              <a:off x="630420" y="3930288"/>
              <a:ext cx="1598612" cy="1012825"/>
            </p:xfrm>
            <a:graphic>
              <a:graphicData uri="http://schemas.openxmlformats.org/presentationml/2006/ole">
                <mc:AlternateContent xmlns:mc="http://schemas.openxmlformats.org/markup-compatibility/2006">
                  <mc:Choice xmlns:v="urn:schemas-microsoft-com:vml" Requires="v">
                    <p:oleObj name="Clip" r:id="rId11" imgW="2712985" imgH="3310923" progId="">
                      <p:embed/>
                    </p:oleObj>
                  </mc:Choice>
                  <mc:Fallback>
                    <p:oleObj name="Clip" r:id="rId11" imgW="2712985" imgH="3310923" progId="">
                      <p:embed/>
                      <p:pic>
                        <p:nvPicPr>
                          <p:cNvPr id="0" name="Picture 25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30420" y="3930288"/>
                            <a:ext cx="1598612" cy="1012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0443" name="Group 39"/>
              <p:cNvGrpSpPr>
                <a:grpSpLocks/>
              </p:cNvGrpSpPr>
              <p:nvPr/>
            </p:nvGrpSpPr>
            <p:grpSpPr bwMode="auto">
              <a:xfrm>
                <a:off x="1774644" y="3981450"/>
                <a:ext cx="487363" cy="190500"/>
                <a:chOff x="2924175" y="3981450"/>
                <a:chExt cx="487363" cy="190500"/>
              </a:xfrm>
            </p:grpSpPr>
            <p:sp>
              <p:nvSpPr>
                <p:cNvPr id="60444" name="Oval 31"/>
                <p:cNvSpPr>
                  <a:spLocks noChangeArrowheads="1"/>
                </p:cNvSpPr>
                <p:nvPr/>
              </p:nvSpPr>
              <p:spPr bwMode="auto">
                <a:xfrm>
                  <a:off x="3081338" y="4095750"/>
                  <a:ext cx="158750" cy="76200"/>
                </a:xfrm>
                <a:prstGeom prst="ellipse">
                  <a:avLst/>
                </a:prstGeom>
                <a:solidFill>
                  <a:srgbClr val="FF0033"/>
                </a:solidFill>
                <a:ln w="9525">
                  <a:noFill/>
                  <a:round/>
                  <a:headEnd/>
                  <a:tailEnd/>
                </a:ln>
              </p:spPr>
              <p:txBody>
                <a:bodyPr>
                  <a:prstTxWarp prst="textNoShape">
                    <a:avLst/>
                  </a:prstTxWarp>
                </a:bodyPr>
                <a:lstStyle/>
                <a:p>
                  <a:endParaRPr lang="en-US" sz="1600" b="1" dirty="0">
                    <a:latin typeface="Century Gothic" pitchFamily="-1" charset="0"/>
                  </a:endParaRPr>
                </a:p>
              </p:txBody>
            </p:sp>
            <p:sp>
              <p:nvSpPr>
                <p:cNvPr id="60445" name="Oval 32"/>
                <p:cNvSpPr>
                  <a:spLocks noChangeArrowheads="1"/>
                </p:cNvSpPr>
                <p:nvPr/>
              </p:nvSpPr>
              <p:spPr bwMode="auto">
                <a:xfrm>
                  <a:off x="3192463" y="4038600"/>
                  <a:ext cx="157162" cy="76200"/>
                </a:xfrm>
                <a:prstGeom prst="ellipse">
                  <a:avLst/>
                </a:prstGeom>
                <a:solidFill>
                  <a:srgbClr val="FF0033"/>
                </a:solidFill>
                <a:ln w="9525">
                  <a:noFill/>
                  <a:round/>
                  <a:headEnd/>
                  <a:tailEnd/>
                </a:ln>
              </p:spPr>
              <p:txBody>
                <a:bodyPr>
                  <a:prstTxWarp prst="textNoShape">
                    <a:avLst/>
                  </a:prstTxWarp>
                </a:bodyPr>
                <a:lstStyle/>
                <a:p>
                  <a:endParaRPr lang="en-US" sz="1600" b="1" dirty="0">
                    <a:latin typeface="Century Gothic" pitchFamily="-1" charset="0"/>
                  </a:endParaRPr>
                </a:p>
              </p:txBody>
            </p:sp>
            <p:sp>
              <p:nvSpPr>
                <p:cNvPr id="60446" name="Oval 33"/>
                <p:cNvSpPr>
                  <a:spLocks noChangeArrowheads="1"/>
                </p:cNvSpPr>
                <p:nvPr/>
              </p:nvSpPr>
              <p:spPr bwMode="auto">
                <a:xfrm>
                  <a:off x="3033713" y="4038600"/>
                  <a:ext cx="158750" cy="76200"/>
                </a:xfrm>
                <a:prstGeom prst="ellipse">
                  <a:avLst/>
                </a:prstGeom>
                <a:solidFill>
                  <a:srgbClr val="FF0033"/>
                </a:solidFill>
                <a:ln w="9525">
                  <a:noFill/>
                  <a:round/>
                  <a:headEnd/>
                  <a:tailEnd/>
                </a:ln>
              </p:spPr>
              <p:txBody>
                <a:bodyPr>
                  <a:prstTxWarp prst="textNoShape">
                    <a:avLst/>
                  </a:prstTxWarp>
                </a:bodyPr>
                <a:lstStyle/>
                <a:p>
                  <a:endParaRPr lang="en-US" sz="1600" b="1" dirty="0">
                    <a:latin typeface="Century Gothic" pitchFamily="-1" charset="0"/>
                  </a:endParaRPr>
                </a:p>
              </p:txBody>
            </p:sp>
            <p:sp>
              <p:nvSpPr>
                <p:cNvPr id="60447" name="Oval 34"/>
                <p:cNvSpPr>
                  <a:spLocks noChangeArrowheads="1"/>
                </p:cNvSpPr>
                <p:nvPr/>
              </p:nvSpPr>
              <p:spPr bwMode="auto">
                <a:xfrm>
                  <a:off x="3254375" y="4095750"/>
                  <a:ext cx="157163" cy="76200"/>
                </a:xfrm>
                <a:prstGeom prst="ellipse">
                  <a:avLst/>
                </a:prstGeom>
                <a:solidFill>
                  <a:srgbClr val="FF0033"/>
                </a:solidFill>
                <a:ln w="9525">
                  <a:noFill/>
                  <a:round/>
                  <a:headEnd/>
                  <a:tailEnd/>
                </a:ln>
              </p:spPr>
              <p:txBody>
                <a:bodyPr>
                  <a:prstTxWarp prst="textNoShape">
                    <a:avLst/>
                  </a:prstTxWarp>
                </a:bodyPr>
                <a:lstStyle/>
                <a:p>
                  <a:endParaRPr lang="en-US" sz="1600" b="1" dirty="0">
                    <a:latin typeface="Century Gothic" pitchFamily="-1" charset="0"/>
                  </a:endParaRPr>
                </a:p>
              </p:txBody>
            </p:sp>
            <p:sp>
              <p:nvSpPr>
                <p:cNvPr id="60448" name="Oval 35"/>
                <p:cNvSpPr>
                  <a:spLocks noChangeArrowheads="1"/>
                </p:cNvSpPr>
                <p:nvPr/>
              </p:nvSpPr>
              <p:spPr bwMode="auto">
                <a:xfrm>
                  <a:off x="2924175" y="4095750"/>
                  <a:ext cx="157163" cy="76200"/>
                </a:xfrm>
                <a:prstGeom prst="ellipse">
                  <a:avLst/>
                </a:prstGeom>
                <a:solidFill>
                  <a:srgbClr val="FF0033"/>
                </a:solidFill>
                <a:ln w="9525">
                  <a:noFill/>
                  <a:round/>
                  <a:headEnd/>
                  <a:tailEnd/>
                </a:ln>
              </p:spPr>
              <p:txBody>
                <a:bodyPr>
                  <a:prstTxWarp prst="textNoShape">
                    <a:avLst/>
                  </a:prstTxWarp>
                </a:bodyPr>
                <a:lstStyle/>
                <a:p>
                  <a:endParaRPr lang="en-US" sz="1600" b="1" dirty="0">
                    <a:latin typeface="Century Gothic" pitchFamily="-1" charset="0"/>
                  </a:endParaRPr>
                </a:p>
              </p:txBody>
            </p:sp>
            <p:sp>
              <p:nvSpPr>
                <p:cNvPr id="60449" name="Oval 36"/>
                <p:cNvSpPr>
                  <a:spLocks noChangeArrowheads="1"/>
                </p:cNvSpPr>
                <p:nvPr/>
              </p:nvSpPr>
              <p:spPr bwMode="auto">
                <a:xfrm>
                  <a:off x="3143250" y="3981450"/>
                  <a:ext cx="158750" cy="76200"/>
                </a:xfrm>
                <a:prstGeom prst="ellipse">
                  <a:avLst/>
                </a:prstGeom>
                <a:solidFill>
                  <a:srgbClr val="FF0033"/>
                </a:solidFill>
                <a:ln w="9525">
                  <a:noFill/>
                  <a:round/>
                  <a:headEnd/>
                  <a:tailEnd/>
                </a:ln>
              </p:spPr>
              <p:txBody>
                <a:bodyPr>
                  <a:prstTxWarp prst="textNoShape">
                    <a:avLst/>
                  </a:prstTxWarp>
                </a:bodyPr>
                <a:lstStyle/>
                <a:p>
                  <a:endParaRPr lang="en-US" sz="1600" b="1" dirty="0">
                    <a:latin typeface="Century Gothic" pitchFamily="-1" charset="0"/>
                  </a:endParaRPr>
                </a:p>
              </p:txBody>
            </p:sp>
          </p:grpSp>
        </p:grpSp>
      </p:grpSp>
      <p:grpSp>
        <p:nvGrpSpPr>
          <p:cNvPr id="12" name="Group 46"/>
          <p:cNvGrpSpPr>
            <a:grpSpLocks/>
          </p:cNvGrpSpPr>
          <p:nvPr/>
        </p:nvGrpSpPr>
        <p:grpSpPr bwMode="auto">
          <a:xfrm>
            <a:off x="685800" y="5305425"/>
            <a:ext cx="3363913" cy="957263"/>
            <a:chOff x="743387" y="5306015"/>
            <a:chExt cx="3644100" cy="957127"/>
          </a:xfrm>
        </p:grpSpPr>
        <p:sp>
          <p:nvSpPr>
            <p:cNvPr id="60438" name="Text Box 11"/>
            <p:cNvSpPr txBox="1">
              <a:spLocks noChangeArrowheads="1"/>
            </p:cNvSpPr>
            <p:nvPr/>
          </p:nvSpPr>
          <p:spPr bwMode="auto">
            <a:xfrm>
              <a:off x="743387" y="5306015"/>
              <a:ext cx="2558461" cy="584692"/>
            </a:xfrm>
            <a:prstGeom prst="rect">
              <a:avLst/>
            </a:prstGeom>
            <a:noFill/>
            <a:ln w="9525">
              <a:noFill/>
              <a:miter lim="800000"/>
              <a:headEnd/>
              <a:tailEnd/>
            </a:ln>
          </p:spPr>
          <p:txBody>
            <a:bodyPr>
              <a:prstTxWarp prst="textNoShape">
                <a:avLst/>
              </a:prstTxWarp>
              <a:spAutoFit/>
            </a:bodyPr>
            <a:lstStyle/>
            <a:p>
              <a:r>
                <a:rPr lang="en-GB" sz="1600" b="1" dirty="0">
                  <a:solidFill>
                    <a:srgbClr val="660066"/>
                  </a:solidFill>
                  <a:latin typeface="Century Gothic" pitchFamily="-1" charset="0"/>
                </a:rPr>
                <a:t>Enjoys being </a:t>
              </a:r>
              <a:br>
                <a:rPr lang="en-GB" sz="1600" b="1" dirty="0">
                  <a:solidFill>
                    <a:srgbClr val="660066"/>
                  </a:solidFill>
                  <a:latin typeface="Century Gothic" pitchFamily="-1" charset="0"/>
                </a:rPr>
              </a:br>
              <a:r>
                <a:rPr lang="en-GB" sz="1600" b="1" dirty="0">
                  <a:solidFill>
                    <a:srgbClr val="660066"/>
                  </a:solidFill>
                  <a:latin typeface="Century Gothic" pitchFamily="-1" charset="0"/>
                </a:rPr>
                <a:t>decisive</a:t>
              </a:r>
            </a:p>
          </p:txBody>
        </p:sp>
        <p:grpSp>
          <p:nvGrpSpPr>
            <p:cNvPr id="60439" name="Group 42"/>
            <p:cNvGrpSpPr>
              <a:grpSpLocks/>
            </p:cNvGrpSpPr>
            <p:nvPr/>
          </p:nvGrpSpPr>
          <p:grpSpPr bwMode="auto">
            <a:xfrm>
              <a:off x="2406378" y="5350329"/>
              <a:ext cx="1981109" cy="912813"/>
              <a:chOff x="2471692" y="5533209"/>
              <a:chExt cx="1981109" cy="912813"/>
            </a:xfrm>
          </p:grpSpPr>
          <p:graphicFrame>
            <p:nvGraphicFramePr>
              <p:cNvPr id="60419" name="Object 7"/>
              <p:cNvGraphicFramePr>
                <a:graphicFrameLocks noChangeAspect="1"/>
              </p:cNvGraphicFramePr>
              <p:nvPr/>
            </p:nvGraphicFramePr>
            <p:xfrm>
              <a:off x="2616064" y="5533209"/>
              <a:ext cx="1836737" cy="912813"/>
            </p:xfrm>
            <a:graphic>
              <a:graphicData uri="http://schemas.openxmlformats.org/presentationml/2006/ole">
                <mc:AlternateContent xmlns:mc="http://schemas.openxmlformats.org/markup-compatibility/2006">
                  <mc:Choice xmlns:v="urn:schemas-microsoft-com:vml" Requires="v">
                    <p:oleObj name="Clip" r:id="rId13" imgW="2490349" imgH="2385391" progId="">
                      <p:embed/>
                    </p:oleObj>
                  </mc:Choice>
                  <mc:Fallback>
                    <p:oleObj name="Clip" r:id="rId13" imgW="2490349" imgH="2385391" progId="">
                      <p:embed/>
                      <p:pic>
                        <p:nvPicPr>
                          <p:cNvPr id="0" name="Picture 25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16064" y="5533209"/>
                            <a:ext cx="1836737" cy="912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440" name="Text Box 38"/>
              <p:cNvSpPr txBox="1">
                <a:spLocks noChangeArrowheads="1"/>
              </p:cNvSpPr>
              <p:nvPr/>
            </p:nvSpPr>
            <p:spPr bwMode="auto">
              <a:xfrm>
                <a:off x="2471692" y="5537019"/>
                <a:ext cx="863263" cy="338506"/>
              </a:xfrm>
              <a:prstGeom prst="rect">
                <a:avLst/>
              </a:prstGeom>
              <a:noFill/>
              <a:ln w="9525">
                <a:noFill/>
                <a:miter lim="800000"/>
                <a:headEnd/>
                <a:tailEnd/>
              </a:ln>
            </p:spPr>
            <p:txBody>
              <a:bodyPr wrap="none">
                <a:prstTxWarp prst="textNoShape">
                  <a:avLst/>
                </a:prstTxWarp>
                <a:spAutoFit/>
              </a:bodyPr>
              <a:lstStyle/>
              <a:p>
                <a:r>
                  <a:rPr lang="en-GB" sz="1600" b="1" dirty="0">
                    <a:latin typeface="Century Gothic" pitchFamily="-1" charset="0"/>
                  </a:rPr>
                  <a:t>STOP!!</a:t>
                </a:r>
              </a:p>
            </p:txBody>
          </p:sp>
        </p:grpSp>
      </p:grpSp>
      <p:grpSp>
        <p:nvGrpSpPr>
          <p:cNvPr id="14" name="Group 50"/>
          <p:cNvGrpSpPr>
            <a:grpSpLocks/>
          </p:cNvGrpSpPr>
          <p:nvPr/>
        </p:nvGrpSpPr>
        <p:grpSpPr bwMode="auto">
          <a:xfrm>
            <a:off x="4910138" y="5253038"/>
            <a:ext cx="4233862" cy="1084262"/>
            <a:chOff x="5319664" y="5253764"/>
            <a:chExt cx="4586336" cy="1083354"/>
          </a:xfrm>
        </p:grpSpPr>
        <p:sp>
          <p:nvSpPr>
            <p:cNvPr id="60437" name="Text Box 12"/>
            <p:cNvSpPr txBox="1">
              <a:spLocks noChangeArrowheads="1"/>
            </p:cNvSpPr>
            <p:nvPr/>
          </p:nvSpPr>
          <p:spPr bwMode="auto">
            <a:xfrm>
              <a:off x="5319664" y="5253764"/>
              <a:ext cx="3595689" cy="584285"/>
            </a:xfrm>
            <a:prstGeom prst="rect">
              <a:avLst/>
            </a:prstGeom>
            <a:noFill/>
            <a:ln w="9525">
              <a:noFill/>
              <a:miter lim="800000"/>
              <a:headEnd/>
              <a:tailEnd/>
            </a:ln>
          </p:spPr>
          <p:txBody>
            <a:bodyPr>
              <a:prstTxWarp prst="textNoShape">
                <a:avLst/>
              </a:prstTxWarp>
              <a:spAutoFit/>
            </a:bodyPr>
            <a:lstStyle/>
            <a:p>
              <a:r>
                <a:rPr lang="en-GB" sz="1600" b="1" dirty="0">
                  <a:solidFill>
                    <a:srgbClr val="660066"/>
                  </a:solidFill>
                  <a:latin typeface="Century Gothic" pitchFamily="-1" charset="0"/>
                </a:rPr>
                <a:t>Enjoys being curious, discovering surprises </a:t>
              </a:r>
            </a:p>
          </p:txBody>
        </p:sp>
        <p:graphicFrame>
          <p:nvGraphicFramePr>
            <p:cNvPr id="60418" name="Object 8"/>
            <p:cNvGraphicFramePr>
              <a:graphicFrameLocks noChangeAspect="1"/>
            </p:cNvGraphicFramePr>
            <p:nvPr/>
          </p:nvGraphicFramePr>
          <p:xfrm>
            <a:off x="7773027" y="5303519"/>
            <a:ext cx="2132973" cy="1033599"/>
          </p:xfrm>
          <a:graphic>
            <a:graphicData uri="http://schemas.openxmlformats.org/presentationml/2006/ole">
              <mc:AlternateContent xmlns:mc="http://schemas.openxmlformats.org/markup-compatibility/2006">
                <mc:Choice xmlns:v="urn:schemas-microsoft-com:vml" Requires="v">
                  <p:oleObj name="Clip" r:id="rId15" imgW="3762375" imgH="3514725" progId="">
                    <p:embed/>
                  </p:oleObj>
                </mc:Choice>
                <mc:Fallback>
                  <p:oleObj name="Clip" r:id="rId15" imgW="3762375" imgH="3514725" progId="">
                    <p:embed/>
                    <p:pic>
                      <p:nvPicPr>
                        <p:cNvPr id="0" name="Picture 25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773027" y="5303519"/>
                          <a:ext cx="2132973" cy="10335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60436" name="Espace réservé du numéro de diapositive 28"/>
          <p:cNvSpPr>
            <a:spLocks noGrp="1"/>
          </p:cNvSpPr>
          <p:nvPr>
            <p:ph type="sldNum" sz="quarter" idx="12"/>
          </p:nvPr>
        </p:nvSpPr>
        <p:spPr>
          <a:xfrm>
            <a:off x="8534400" y="6248400"/>
            <a:ext cx="381000" cy="476250"/>
          </a:xfrm>
          <a:noFill/>
        </p:spPr>
        <p:txBody>
          <a:bodyPr/>
          <a:lstStyle/>
          <a:p>
            <a:fld id="{2E852C57-C7DE-3447-B414-582AF35BACB1}" type="slidenum">
              <a:rPr lang="en-US"/>
              <a:pPr/>
              <a:t>57</a:t>
            </a:fld>
            <a:endParaRPr lang="en-US" dirty="0"/>
          </a:p>
        </p:txBody>
      </p:sp>
    </p:spTree>
    <p:extLst>
      <p:ext uri="{BB962C8B-B14F-4D97-AF65-F5344CB8AC3E}">
        <p14:creationId xmlns:p14="http://schemas.microsoft.com/office/powerpoint/2010/main" val="254596890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7177"/>
                                        </p:tgtEl>
                                        <p:attrNameLst>
                                          <p:attrName>style.visibility</p:attrName>
                                        </p:attrNameLst>
                                      </p:cBhvr>
                                      <p:to>
                                        <p:strVal val="visible"/>
                                      </p:to>
                                    </p:set>
                                    <p:anim calcmode="lin" valueType="num">
                                      <p:cBhvr>
                                        <p:cTn id="7" dur="1000" fill="hold"/>
                                        <p:tgtEl>
                                          <p:spTgt spid="7177"/>
                                        </p:tgtEl>
                                        <p:attrNameLst>
                                          <p:attrName>ppt_w</p:attrName>
                                        </p:attrNameLst>
                                      </p:cBhvr>
                                      <p:tavLst>
                                        <p:tav tm="0">
                                          <p:val>
                                            <p:fltVal val="0"/>
                                          </p:val>
                                        </p:tav>
                                        <p:tav tm="100000">
                                          <p:val>
                                            <p:strVal val="#ppt_w"/>
                                          </p:val>
                                        </p:tav>
                                      </p:tavLst>
                                    </p:anim>
                                    <p:anim calcmode="lin" valueType="num">
                                      <p:cBhvr>
                                        <p:cTn id="8" dur="1000" fill="hold"/>
                                        <p:tgtEl>
                                          <p:spTgt spid="7177"/>
                                        </p:tgtEl>
                                        <p:attrNameLst>
                                          <p:attrName>ppt_h</p:attrName>
                                        </p:attrNameLst>
                                      </p:cBhvr>
                                      <p:tavLst>
                                        <p:tav tm="0">
                                          <p:val>
                                            <p:fltVal val="0"/>
                                          </p:val>
                                        </p:tav>
                                        <p:tav tm="100000">
                                          <p:val>
                                            <p:strVal val="#ppt_h"/>
                                          </p:val>
                                        </p:tav>
                                      </p:tavLst>
                                    </p:anim>
                                  </p:childTnLst>
                                </p:cTn>
                              </p:par>
                            </p:childTnLst>
                          </p:cTn>
                        </p:par>
                        <p:par>
                          <p:cTn id="9" fill="hold" nodeType="afterGroup">
                            <p:stCondLst>
                              <p:cond delay="1000"/>
                            </p:stCondLst>
                            <p:childTnLst>
                              <p:par>
                                <p:cTn id="10" presetID="22" presetClass="entr" presetSubtype="8" fill="hold" grpId="0" nodeType="afterEffect">
                                  <p:stCondLst>
                                    <p:cond delay="0"/>
                                  </p:stCondLst>
                                  <p:iterate type="lt">
                                    <p:tmPct val="0"/>
                                  </p:iterate>
                                  <p:childTnLst>
                                    <p:set>
                                      <p:cBhvr>
                                        <p:cTn id="11" dur="1" fill="hold">
                                          <p:stCondLst>
                                            <p:cond delay="0"/>
                                          </p:stCondLst>
                                        </p:cTn>
                                        <p:tgtEl>
                                          <p:spTgt spid="7178"/>
                                        </p:tgtEl>
                                        <p:attrNameLst>
                                          <p:attrName>style.visibility</p:attrName>
                                        </p:attrNameLst>
                                      </p:cBhvr>
                                      <p:to>
                                        <p:strVal val="visible"/>
                                      </p:to>
                                    </p:set>
                                    <p:animEffect transition="in" filter="wipe(left)">
                                      <p:cBhvr>
                                        <p:cTn id="12" dur="1000"/>
                                        <p:tgtEl>
                                          <p:spTgt spid="717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1000"/>
                                        <p:tgtEl>
                                          <p:spTgt spid="2"/>
                                        </p:tgtEl>
                                      </p:cBhvr>
                                    </p:animEffect>
                                  </p:childTnLst>
                                </p:cTn>
                              </p:par>
                            </p:childTnLst>
                          </p:cTn>
                        </p:par>
                        <p:par>
                          <p:cTn id="18" fill="hold" nodeType="afterGroup">
                            <p:stCondLst>
                              <p:cond delay="1000"/>
                            </p:stCondLst>
                            <p:childTnLst>
                              <p:par>
                                <p:cTn id="19" presetID="22" presetClass="entr" presetSubtype="8" fill="hold" nodeType="after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left)">
                                      <p:cBhvr>
                                        <p:cTn id="21" dur="1000"/>
                                        <p:tgtEl>
                                          <p:spTgt spid="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ipe(left)">
                                      <p:cBhvr>
                                        <p:cTn id="26" dur="1000"/>
                                        <p:tgtEl>
                                          <p:spTgt spid="4"/>
                                        </p:tgtEl>
                                      </p:cBhvr>
                                    </p:animEffect>
                                  </p:childTnLst>
                                </p:cTn>
                              </p:par>
                            </p:childTnLst>
                          </p:cTn>
                        </p:par>
                        <p:par>
                          <p:cTn id="27" fill="hold" nodeType="afterGroup">
                            <p:stCondLst>
                              <p:cond delay="1000"/>
                            </p:stCondLst>
                            <p:childTnLst>
                              <p:par>
                                <p:cTn id="28" presetID="30" presetClass="entr" presetSubtype="0" fill="hold" nodeType="after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800" decel="100000"/>
                                        <p:tgtEl>
                                          <p:spTgt spid="5"/>
                                        </p:tgtEl>
                                      </p:cBhvr>
                                    </p:animEffect>
                                    <p:anim calcmode="lin" valueType="num">
                                      <p:cBhvr>
                                        <p:cTn id="31" dur="800" decel="100000" fill="hold"/>
                                        <p:tgtEl>
                                          <p:spTgt spid="5"/>
                                        </p:tgtEl>
                                        <p:attrNameLst>
                                          <p:attrName>style.rotation</p:attrName>
                                        </p:attrNameLst>
                                      </p:cBhvr>
                                      <p:tavLst>
                                        <p:tav tm="0">
                                          <p:val>
                                            <p:fltVal val="-90"/>
                                          </p:val>
                                        </p:tav>
                                        <p:tav tm="100000">
                                          <p:val>
                                            <p:fltVal val="0"/>
                                          </p:val>
                                        </p:tav>
                                      </p:tavLst>
                                    </p:anim>
                                    <p:anim calcmode="lin" valueType="num">
                                      <p:cBhvr>
                                        <p:cTn id="32" dur="800" decel="100000" fill="hold"/>
                                        <p:tgtEl>
                                          <p:spTgt spid="5"/>
                                        </p:tgtEl>
                                        <p:attrNameLst>
                                          <p:attrName>ppt_x</p:attrName>
                                        </p:attrNameLst>
                                      </p:cBhvr>
                                      <p:tavLst>
                                        <p:tav tm="0">
                                          <p:val>
                                            <p:strVal val="#ppt_x+0.4"/>
                                          </p:val>
                                        </p:tav>
                                        <p:tav tm="100000">
                                          <p:val>
                                            <p:strVal val="#ppt_x-0.05"/>
                                          </p:val>
                                        </p:tav>
                                      </p:tavLst>
                                    </p:anim>
                                    <p:anim calcmode="lin" valueType="num">
                                      <p:cBhvr>
                                        <p:cTn id="33" dur="800" decel="100000" fill="hold"/>
                                        <p:tgtEl>
                                          <p:spTgt spid="5"/>
                                        </p:tgtEl>
                                        <p:attrNameLst>
                                          <p:attrName>ppt_y</p:attrName>
                                        </p:attrNameLst>
                                      </p:cBhvr>
                                      <p:tavLst>
                                        <p:tav tm="0">
                                          <p:val>
                                            <p:strVal val="#ppt_y-0.4"/>
                                          </p:val>
                                        </p:tav>
                                        <p:tav tm="100000">
                                          <p:val>
                                            <p:strVal val="#ppt_y+0.1"/>
                                          </p:val>
                                        </p:tav>
                                      </p:tavLst>
                                    </p:anim>
                                    <p:anim calcmode="lin" valueType="num">
                                      <p:cBhvr>
                                        <p:cTn id="34" dur="200" accel="100000" fill="hold">
                                          <p:stCondLst>
                                            <p:cond delay="800"/>
                                          </p:stCondLst>
                                        </p:cTn>
                                        <p:tgtEl>
                                          <p:spTgt spid="5"/>
                                        </p:tgtEl>
                                        <p:attrNameLst>
                                          <p:attrName>ppt_x</p:attrName>
                                        </p:attrNameLst>
                                      </p:cBhvr>
                                      <p:tavLst>
                                        <p:tav tm="0">
                                          <p:val>
                                            <p:strVal val="#ppt_x-0.05"/>
                                          </p:val>
                                        </p:tav>
                                        <p:tav tm="100000">
                                          <p:val>
                                            <p:strVal val="#ppt_x"/>
                                          </p:val>
                                        </p:tav>
                                      </p:tavLst>
                                    </p:anim>
                                    <p:anim calcmode="lin" valueType="num">
                                      <p:cBhvr>
                                        <p:cTn id="35" dur="200" accel="100000" fill="hold">
                                          <p:stCondLst>
                                            <p:cond delay="800"/>
                                          </p:stCondLst>
                                        </p:cTn>
                                        <p:tgtEl>
                                          <p:spTgt spid="5"/>
                                        </p:tgtEl>
                                        <p:attrNameLst>
                                          <p:attrName>ppt_y</p:attrName>
                                        </p:attrNameLst>
                                      </p:cBhvr>
                                      <p:tavLst>
                                        <p:tav tm="0">
                                          <p:val>
                                            <p:strVal val="#ppt_y+0.1"/>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wipe(left)">
                                      <p:cBhvr>
                                        <p:cTn id="40" dur="1000"/>
                                        <p:tgtEl>
                                          <p:spTgt spid="9"/>
                                        </p:tgtEl>
                                      </p:cBhvr>
                                    </p:animEffect>
                                  </p:childTnLst>
                                </p:cTn>
                              </p:par>
                            </p:childTnLst>
                          </p:cTn>
                        </p:par>
                        <p:par>
                          <p:cTn id="41" fill="hold" nodeType="afterGroup">
                            <p:stCondLst>
                              <p:cond delay="1000"/>
                            </p:stCondLst>
                            <p:childTnLst>
                              <p:par>
                                <p:cTn id="42" presetID="22" presetClass="entr" presetSubtype="8" fill="hold" nodeType="after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wipe(left)">
                                      <p:cBhvr>
                                        <p:cTn id="44" dur="1000"/>
                                        <p:tgtEl>
                                          <p:spTgt spid="6"/>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5" presetClass="entr" presetSubtype="0" fill="hold" nodeType="clickEffect">
                                  <p:stCondLst>
                                    <p:cond delay="0"/>
                                  </p:stCondLst>
                                  <p:childTnLst>
                                    <p:set>
                                      <p:cBhvr>
                                        <p:cTn id="48" dur="1" fill="hold">
                                          <p:stCondLst>
                                            <p:cond delay="0"/>
                                          </p:stCondLst>
                                        </p:cTn>
                                        <p:tgtEl>
                                          <p:spTgt spid="12"/>
                                        </p:tgtEl>
                                        <p:attrNameLst>
                                          <p:attrName>style.visibility</p:attrName>
                                        </p:attrNameLst>
                                      </p:cBhvr>
                                      <p:to>
                                        <p:strVal val="visible"/>
                                      </p:to>
                                    </p:set>
                                    <p:anim calcmode="lin" valueType="num">
                                      <p:cBhvr>
                                        <p:cTn id="49" dur="500" decel="50000" fill="hold">
                                          <p:stCondLst>
                                            <p:cond delay="0"/>
                                          </p:stCondLst>
                                        </p:cTn>
                                        <p:tgtEl>
                                          <p:spTgt spid="12"/>
                                        </p:tgtEl>
                                        <p:attrNameLst>
                                          <p:attrName>style.rotation</p:attrName>
                                        </p:attrNameLst>
                                      </p:cBhvr>
                                      <p:tavLst>
                                        <p:tav tm="0">
                                          <p:val>
                                            <p:fltVal val="-90"/>
                                          </p:val>
                                        </p:tav>
                                        <p:tav tm="100000">
                                          <p:val>
                                            <p:fltVal val="0"/>
                                          </p:val>
                                        </p:tav>
                                      </p:tavLst>
                                    </p:anim>
                                    <p:anim calcmode="lin" valueType="num">
                                      <p:cBhvr>
                                        <p:cTn id="50" dur="500" decel="50000" fill="hold">
                                          <p:stCondLst>
                                            <p:cond delay="0"/>
                                          </p:stCondLst>
                                        </p:cTn>
                                        <p:tgtEl>
                                          <p:spTgt spid="12"/>
                                        </p:tgtEl>
                                        <p:attrNameLst>
                                          <p:attrName>ppt_w</p:attrName>
                                        </p:attrNameLst>
                                      </p:cBhvr>
                                      <p:tavLst>
                                        <p:tav tm="0">
                                          <p:val>
                                            <p:strVal val="#ppt_w"/>
                                          </p:val>
                                        </p:tav>
                                        <p:tav tm="100000">
                                          <p:val>
                                            <p:strVal val="#ppt_w*.05"/>
                                          </p:val>
                                        </p:tav>
                                      </p:tavLst>
                                    </p:anim>
                                    <p:anim calcmode="lin" valueType="num">
                                      <p:cBhvr>
                                        <p:cTn id="51" dur="500" accel="50000" fill="hold">
                                          <p:stCondLst>
                                            <p:cond delay="500"/>
                                          </p:stCondLst>
                                        </p:cTn>
                                        <p:tgtEl>
                                          <p:spTgt spid="12"/>
                                        </p:tgtEl>
                                        <p:attrNameLst>
                                          <p:attrName>ppt_w</p:attrName>
                                        </p:attrNameLst>
                                      </p:cBhvr>
                                      <p:tavLst>
                                        <p:tav tm="0">
                                          <p:val>
                                            <p:strVal val="#ppt_w*.05"/>
                                          </p:val>
                                        </p:tav>
                                        <p:tav tm="100000">
                                          <p:val>
                                            <p:strVal val="#ppt_w"/>
                                          </p:val>
                                        </p:tav>
                                      </p:tavLst>
                                    </p:anim>
                                    <p:anim calcmode="lin" valueType="num">
                                      <p:cBhvr>
                                        <p:cTn id="52" dur="1000" fill="hold"/>
                                        <p:tgtEl>
                                          <p:spTgt spid="12"/>
                                        </p:tgtEl>
                                        <p:attrNameLst>
                                          <p:attrName>ppt_h</p:attrName>
                                        </p:attrNameLst>
                                      </p:cBhvr>
                                      <p:tavLst>
                                        <p:tav tm="0">
                                          <p:val>
                                            <p:strVal val="#ppt_h"/>
                                          </p:val>
                                        </p:tav>
                                        <p:tav tm="100000">
                                          <p:val>
                                            <p:strVal val="#ppt_h"/>
                                          </p:val>
                                        </p:tav>
                                      </p:tavLst>
                                    </p:anim>
                                    <p:anim calcmode="lin" valueType="num">
                                      <p:cBhvr>
                                        <p:cTn id="53" dur="500" decel="50000" fill="hold">
                                          <p:stCondLst>
                                            <p:cond delay="0"/>
                                          </p:stCondLst>
                                        </p:cTn>
                                        <p:tgtEl>
                                          <p:spTgt spid="12"/>
                                        </p:tgtEl>
                                        <p:attrNameLst>
                                          <p:attrName>ppt_x</p:attrName>
                                        </p:attrNameLst>
                                      </p:cBhvr>
                                      <p:tavLst>
                                        <p:tav tm="0">
                                          <p:val>
                                            <p:strVal val="#ppt_x+.4"/>
                                          </p:val>
                                        </p:tav>
                                        <p:tav tm="100000">
                                          <p:val>
                                            <p:strVal val="#ppt_x"/>
                                          </p:val>
                                        </p:tav>
                                      </p:tavLst>
                                    </p:anim>
                                    <p:anim calcmode="lin" valueType="num">
                                      <p:cBhvr>
                                        <p:cTn id="54" dur="500" decel="50000" fill="hold">
                                          <p:stCondLst>
                                            <p:cond delay="0"/>
                                          </p:stCondLst>
                                        </p:cTn>
                                        <p:tgtEl>
                                          <p:spTgt spid="12"/>
                                        </p:tgtEl>
                                        <p:attrNameLst>
                                          <p:attrName>ppt_y</p:attrName>
                                        </p:attrNameLst>
                                      </p:cBhvr>
                                      <p:tavLst>
                                        <p:tav tm="0">
                                          <p:val>
                                            <p:strVal val="#ppt_y-.2"/>
                                          </p:val>
                                        </p:tav>
                                        <p:tav tm="100000">
                                          <p:val>
                                            <p:strVal val="#ppt_y+.1"/>
                                          </p:val>
                                        </p:tav>
                                      </p:tavLst>
                                    </p:anim>
                                    <p:anim calcmode="lin" valueType="num">
                                      <p:cBhvr>
                                        <p:cTn id="55" dur="500" accel="50000" fill="hold">
                                          <p:stCondLst>
                                            <p:cond delay="500"/>
                                          </p:stCondLst>
                                        </p:cTn>
                                        <p:tgtEl>
                                          <p:spTgt spid="12"/>
                                        </p:tgtEl>
                                        <p:attrNameLst>
                                          <p:attrName>ppt_y</p:attrName>
                                        </p:attrNameLst>
                                      </p:cBhvr>
                                      <p:tavLst>
                                        <p:tav tm="0">
                                          <p:val>
                                            <p:strVal val="#ppt_y+.1"/>
                                          </p:val>
                                        </p:tav>
                                        <p:tav tm="100000">
                                          <p:val>
                                            <p:strVal val="#ppt_y"/>
                                          </p:val>
                                        </p:tav>
                                      </p:tavLst>
                                    </p:anim>
                                    <p:animEffect transition="in" filter="fade">
                                      <p:cBhvr>
                                        <p:cTn id="56" dur="1000" decel="50000">
                                          <p:stCondLst>
                                            <p:cond delay="0"/>
                                          </p:stCondLst>
                                        </p:cTn>
                                        <p:tgtEl>
                                          <p:spTgt spid="12"/>
                                        </p:tgtEl>
                                      </p:cBhvr>
                                    </p:animEffect>
                                  </p:childTnLst>
                                </p:cTn>
                              </p:par>
                            </p:childTnLst>
                          </p:cTn>
                        </p:par>
                        <p:par>
                          <p:cTn id="57" fill="hold" nodeType="afterGroup">
                            <p:stCondLst>
                              <p:cond delay="1000"/>
                            </p:stCondLst>
                            <p:childTnLst>
                              <p:par>
                                <p:cTn id="58" presetID="55" presetClass="entr" presetSubtype="0" fill="hold" nodeType="afterEffect">
                                  <p:stCondLst>
                                    <p:cond delay="0"/>
                                  </p:stCondLst>
                                  <p:childTnLst>
                                    <p:set>
                                      <p:cBhvr>
                                        <p:cTn id="59" dur="1" fill="hold">
                                          <p:stCondLst>
                                            <p:cond delay="0"/>
                                          </p:stCondLst>
                                        </p:cTn>
                                        <p:tgtEl>
                                          <p:spTgt spid="14"/>
                                        </p:tgtEl>
                                        <p:attrNameLst>
                                          <p:attrName>style.visibility</p:attrName>
                                        </p:attrNameLst>
                                      </p:cBhvr>
                                      <p:to>
                                        <p:strVal val="visible"/>
                                      </p:to>
                                    </p:set>
                                    <p:anim calcmode="lin" valueType="num">
                                      <p:cBhvr>
                                        <p:cTn id="60" dur="1000" fill="hold"/>
                                        <p:tgtEl>
                                          <p:spTgt spid="14"/>
                                        </p:tgtEl>
                                        <p:attrNameLst>
                                          <p:attrName>ppt_w</p:attrName>
                                        </p:attrNameLst>
                                      </p:cBhvr>
                                      <p:tavLst>
                                        <p:tav tm="0">
                                          <p:val>
                                            <p:strVal val="#ppt_w*0.70"/>
                                          </p:val>
                                        </p:tav>
                                        <p:tav tm="100000">
                                          <p:val>
                                            <p:strVal val="#ppt_w"/>
                                          </p:val>
                                        </p:tav>
                                      </p:tavLst>
                                    </p:anim>
                                    <p:anim calcmode="lin" valueType="num">
                                      <p:cBhvr>
                                        <p:cTn id="61" dur="1000" fill="hold"/>
                                        <p:tgtEl>
                                          <p:spTgt spid="14"/>
                                        </p:tgtEl>
                                        <p:attrNameLst>
                                          <p:attrName>ppt_h</p:attrName>
                                        </p:attrNameLst>
                                      </p:cBhvr>
                                      <p:tavLst>
                                        <p:tav tm="0">
                                          <p:val>
                                            <p:strVal val="#ppt_h"/>
                                          </p:val>
                                        </p:tav>
                                        <p:tav tm="100000">
                                          <p:val>
                                            <p:strVal val="#ppt_h"/>
                                          </p:val>
                                        </p:tav>
                                      </p:tavLst>
                                    </p:anim>
                                    <p:animEffect transition="in" filter="fade">
                                      <p:cBhvr>
                                        <p:cTn id="62" dur="1000"/>
                                        <p:tgtEl>
                                          <p:spTgt spid="14"/>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8" presetClass="emph" presetSubtype="0" fill="hold" grpId="1" nodeType="clickEffect">
                                  <p:stCondLst>
                                    <p:cond delay="0"/>
                                  </p:stCondLst>
                                  <p:iterate type="lt">
                                    <p:tmPct val="4000"/>
                                  </p:iterate>
                                  <p:childTnLst>
                                    <p:set>
                                      <p:cBhvr override="childStyle">
                                        <p:cTn id="66" dur="500" fill="hold"/>
                                        <p:tgtEl>
                                          <p:spTgt spid="7178"/>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7" grpId="0"/>
      <p:bldP spid="7178" grpId="0"/>
      <p:bldP spid="7178" grpId="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70" name="Line 3"/>
          <p:cNvSpPr>
            <a:spLocks noChangeShapeType="1"/>
          </p:cNvSpPr>
          <p:nvPr/>
        </p:nvSpPr>
        <p:spPr bwMode="auto">
          <a:xfrm>
            <a:off x="4552950" y="1187450"/>
            <a:ext cx="0" cy="5486400"/>
          </a:xfrm>
          <a:prstGeom prst="line">
            <a:avLst/>
          </a:prstGeom>
          <a:noFill/>
          <a:ln w="9525">
            <a:solidFill>
              <a:srgbClr val="003300"/>
            </a:solidFill>
            <a:prstDash val="sysDot"/>
            <a:round/>
            <a:headEnd/>
            <a:tailEnd/>
          </a:ln>
        </p:spPr>
        <p:txBody>
          <a:bodyPr wrap="none" anchor="ctr">
            <a:prstTxWarp prst="textNoShape">
              <a:avLst/>
            </a:prstTxWarp>
          </a:bodyPr>
          <a:lstStyle/>
          <a:p>
            <a:endParaRPr lang="en-US" dirty="0"/>
          </a:p>
        </p:txBody>
      </p:sp>
      <p:grpSp>
        <p:nvGrpSpPr>
          <p:cNvPr id="2" name="Group 476"/>
          <p:cNvGrpSpPr>
            <a:grpSpLocks/>
          </p:cNvGrpSpPr>
          <p:nvPr/>
        </p:nvGrpSpPr>
        <p:grpSpPr bwMode="auto">
          <a:xfrm>
            <a:off x="277813" y="1757363"/>
            <a:ext cx="4217987" cy="1103312"/>
            <a:chOff x="302305" y="1756953"/>
            <a:chExt cx="4568046" cy="1103811"/>
          </a:xfrm>
        </p:grpSpPr>
        <p:sp>
          <p:nvSpPr>
            <p:cNvPr id="62934" name="Text Box 4"/>
            <p:cNvSpPr txBox="1">
              <a:spLocks noChangeArrowheads="1"/>
            </p:cNvSpPr>
            <p:nvPr/>
          </p:nvSpPr>
          <p:spPr bwMode="auto">
            <a:xfrm>
              <a:off x="2031889" y="1760221"/>
              <a:ext cx="2838462" cy="585039"/>
            </a:xfrm>
            <a:prstGeom prst="rect">
              <a:avLst/>
            </a:prstGeom>
            <a:noFill/>
            <a:ln w="9525">
              <a:noFill/>
              <a:miter lim="800000"/>
              <a:headEnd/>
              <a:tailEnd/>
            </a:ln>
          </p:spPr>
          <p:txBody>
            <a:bodyPr>
              <a:prstTxWarp prst="textNoShape">
                <a:avLst/>
              </a:prstTxWarp>
              <a:spAutoFit/>
            </a:bodyPr>
            <a:lstStyle/>
            <a:p>
              <a:r>
                <a:rPr lang="en-GB" sz="1600" b="1" dirty="0">
                  <a:solidFill>
                    <a:srgbClr val="660066"/>
                  </a:solidFill>
                  <a:latin typeface="Century Gothic" pitchFamily="-1" charset="0"/>
                </a:rPr>
                <a:t>Likes clear limits and categories</a:t>
              </a:r>
            </a:p>
          </p:txBody>
        </p:sp>
        <p:grpSp>
          <p:nvGrpSpPr>
            <p:cNvPr id="62935" name="Group 470"/>
            <p:cNvGrpSpPr>
              <a:grpSpLocks/>
            </p:cNvGrpSpPr>
            <p:nvPr/>
          </p:nvGrpSpPr>
          <p:grpSpPr bwMode="auto">
            <a:xfrm>
              <a:off x="302305" y="1756953"/>
              <a:ext cx="1433512" cy="1103811"/>
              <a:chOff x="1935163" y="1600199"/>
              <a:chExt cx="1433512" cy="1103811"/>
            </a:xfrm>
          </p:grpSpPr>
          <p:grpSp>
            <p:nvGrpSpPr>
              <p:cNvPr id="62936" name="Group 12"/>
              <p:cNvGrpSpPr>
                <a:grpSpLocks/>
              </p:cNvGrpSpPr>
              <p:nvPr/>
            </p:nvGrpSpPr>
            <p:grpSpPr bwMode="auto">
              <a:xfrm>
                <a:off x="1935163" y="1600199"/>
                <a:ext cx="1433512" cy="1103811"/>
                <a:chOff x="1293" y="1641"/>
                <a:chExt cx="1732" cy="2477"/>
              </a:xfrm>
            </p:grpSpPr>
            <p:sp>
              <p:nvSpPr>
                <p:cNvPr id="62938" name="Freeform 13"/>
                <p:cNvSpPr>
                  <a:spLocks/>
                </p:cNvSpPr>
                <p:nvPr/>
              </p:nvSpPr>
              <p:spPr bwMode="auto">
                <a:xfrm>
                  <a:off x="2085" y="1641"/>
                  <a:ext cx="940" cy="1212"/>
                </a:xfrm>
                <a:custGeom>
                  <a:avLst/>
                  <a:gdLst>
                    <a:gd name="T0" fmla="*/ 12 w 940"/>
                    <a:gd name="T1" fmla="*/ 254 h 1212"/>
                    <a:gd name="T2" fmla="*/ 6 w 940"/>
                    <a:gd name="T3" fmla="*/ 159 h 1212"/>
                    <a:gd name="T4" fmla="*/ 53 w 940"/>
                    <a:gd name="T5" fmla="*/ 71 h 1212"/>
                    <a:gd name="T6" fmla="*/ 143 w 940"/>
                    <a:gd name="T7" fmla="*/ 0 h 1212"/>
                    <a:gd name="T8" fmla="*/ 278 w 940"/>
                    <a:gd name="T9" fmla="*/ 30 h 1212"/>
                    <a:gd name="T10" fmla="*/ 396 w 940"/>
                    <a:gd name="T11" fmla="*/ 112 h 1212"/>
                    <a:gd name="T12" fmla="*/ 544 w 940"/>
                    <a:gd name="T13" fmla="*/ 177 h 1212"/>
                    <a:gd name="T14" fmla="*/ 704 w 940"/>
                    <a:gd name="T15" fmla="*/ 242 h 1212"/>
                    <a:gd name="T16" fmla="*/ 852 w 940"/>
                    <a:gd name="T17" fmla="*/ 332 h 1212"/>
                    <a:gd name="T18" fmla="*/ 940 w 940"/>
                    <a:gd name="T19" fmla="*/ 414 h 1212"/>
                    <a:gd name="T20" fmla="*/ 922 w 940"/>
                    <a:gd name="T21" fmla="*/ 438 h 1212"/>
                    <a:gd name="T22" fmla="*/ 757 w 940"/>
                    <a:gd name="T23" fmla="*/ 591 h 1212"/>
                    <a:gd name="T24" fmla="*/ 698 w 940"/>
                    <a:gd name="T25" fmla="*/ 674 h 1212"/>
                    <a:gd name="T26" fmla="*/ 686 w 940"/>
                    <a:gd name="T27" fmla="*/ 751 h 1212"/>
                    <a:gd name="T28" fmla="*/ 680 w 940"/>
                    <a:gd name="T29" fmla="*/ 851 h 1212"/>
                    <a:gd name="T30" fmla="*/ 669 w 940"/>
                    <a:gd name="T31" fmla="*/ 982 h 1212"/>
                    <a:gd name="T32" fmla="*/ 638 w 940"/>
                    <a:gd name="T33" fmla="*/ 1118 h 1212"/>
                    <a:gd name="T34" fmla="*/ 591 w 940"/>
                    <a:gd name="T35" fmla="*/ 1194 h 1212"/>
                    <a:gd name="T36" fmla="*/ 544 w 940"/>
                    <a:gd name="T37" fmla="*/ 1212 h 1212"/>
                    <a:gd name="T38" fmla="*/ 491 w 940"/>
                    <a:gd name="T39" fmla="*/ 1171 h 1212"/>
                    <a:gd name="T40" fmla="*/ 402 w 940"/>
                    <a:gd name="T41" fmla="*/ 1118 h 1212"/>
                    <a:gd name="T42" fmla="*/ 308 w 940"/>
                    <a:gd name="T43" fmla="*/ 1059 h 1212"/>
                    <a:gd name="T44" fmla="*/ 202 w 940"/>
                    <a:gd name="T45" fmla="*/ 1017 h 1212"/>
                    <a:gd name="T46" fmla="*/ 107 w 940"/>
                    <a:gd name="T47" fmla="*/ 1005 h 1212"/>
                    <a:gd name="T48" fmla="*/ 59 w 940"/>
                    <a:gd name="T49" fmla="*/ 928 h 1212"/>
                    <a:gd name="T50" fmla="*/ 24 w 940"/>
                    <a:gd name="T51" fmla="*/ 816 h 1212"/>
                    <a:gd name="T52" fmla="*/ 0 w 940"/>
                    <a:gd name="T53" fmla="*/ 633 h 1212"/>
                    <a:gd name="T54" fmla="*/ 6 w 940"/>
                    <a:gd name="T55" fmla="*/ 473 h 1212"/>
                    <a:gd name="T56" fmla="*/ 18 w 940"/>
                    <a:gd name="T57" fmla="*/ 379 h 1212"/>
                    <a:gd name="T58" fmla="*/ 59 w 940"/>
                    <a:gd name="T59" fmla="*/ 379 h 1212"/>
                    <a:gd name="T60" fmla="*/ 53 w 940"/>
                    <a:gd name="T61" fmla="*/ 538 h 1212"/>
                    <a:gd name="T62" fmla="*/ 53 w 940"/>
                    <a:gd name="T63" fmla="*/ 709 h 1212"/>
                    <a:gd name="T64" fmla="*/ 78 w 940"/>
                    <a:gd name="T65" fmla="*/ 810 h 1212"/>
                    <a:gd name="T66" fmla="*/ 119 w 940"/>
                    <a:gd name="T67" fmla="*/ 928 h 1212"/>
                    <a:gd name="T68" fmla="*/ 213 w 940"/>
                    <a:gd name="T69" fmla="*/ 976 h 1212"/>
                    <a:gd name="T70" fmla="*/ 343 w 940"/>
                    <a:gd name="T71" fmla="*/ 1011 h 1212"/>
                    <a:gd name="T72" fmla="*/ 449 w 940"/>
                    <a:gd name="T73" fmla="*/ 1070 h 1212"/>
                    <a:gd name="T74" fmla="*/ 550 w 940"/>
                    <a:gd name="T75" fmla="*/ 1141 h 1212"/>
                    <a:gd name="T76" fmla="*/ 591 w 940"/>
                    <a:gd name="T77" fmla="*/ 1094 h 1212"/>
                    <a:gd name="T78" fmla="*/ 615 w 940"/>
                    <a:gd name="T79" fmla="*/ 994 h 1212"/>
                    <a:gd name="T80" fmla="*/ 626 w 940"/>
                    <a:gd name="T81" fmla="*/ 863 h 1212"/>
                    <a:gd name="T82" fmla="*/ 638 w 940"/>
                    <a:gd name="T83" fmla="*/ 727 h 1212"/>
                    <a:gd name="T84" fmla="*/ 680 w 940"/>
                    <a:gd name="T85" fmla="*/ 609 h 1212"/>
                    <a:gd name="T86" fmla="*/ 798 w 940"/>
                    <a:gd name="T87" fmla="*/ 485 h 1212"/>
                    <a:gd name="T88" fmla="*/ 852 w 940"/>
                    <a:gd name="T89" fmla="*/ 420 h 1212"/>
                    <a:gd name="T90" fmla="*/ 846 w 940"/>
                    <a:gd name="T91" fmla="*/ 396 h 1212"/>
                    <a:gd name="T92" fmla="*/ 698 w 940"/>
                    <a:gd name="T93" fmla="*/ 295 h 1212"/>
                    <a:gd name="T94" fmla="*/ 550 w 940"/>
                    <a:gd name="T95" fmla="*/ 230 h 1212"/>
                    <a:gd name="T96" fmla="*/ 426 w 940"/>
                    <a:gd name="T97" fmla="*/ 171 h 1212"/>
                    <a:gd name="T98" fmla="*/ 349 w 940"/>
                    <a:gd name="T99" fmla="*/ 136 h 1212"/>
                    <a:gd name="T100" fmla="*/ 272 w 940"/>
                    <a:gd name="T101" fmla="*/ 89 h 1212"/>
                    <a:gd name="T102" fmla="*/ 225 w 940"/>
                    <a:gd name="T103" fmla="*/ 65 h 1212"/>
                    <a:gd name="T104" fmla="*/ 148 w 940"/>
                    <a:gd name="T105" fmla="*/ 59 h 1212"/>
                    <a:gd name="T106" fmla="*/ 101 w 940"/>
                    <a:gd name="T107" fmla="*/ 100 h 1212"/>
                    <a:gd name="T108" fmla="*/ 65 w 940"/>
                    <a:gd name="T109" fmla="*/ 165 h 1212"/>
                    <a:gd name="T110" fmla="*/ 65 w 940"/>
                    <a:gd name="T111" fmla="*/ 224 h 1212"/>
                    <a:gd name="T112" fmla="*/ 59 w 940"/>
                    <a:gd name="T113" fmla="*/ 283 h 1212"/>
                    <a:gd name="T114" fmla="*/ 12 w 940"/>
                    <a:gd name="T115" fmla="*/ 254 h 121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940"/>
                    <a:gd name="T175" fmla="*/ 0 h 1212"/>
                    <a:gd name="T176" fmla="*/ 940 w 940"/>
                    <a:gd name="T177" fmla="*/ 1212 h 1212"/>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940" h="1212">
                      <a:moveTo>
                        <a:pt x="12" y="254"/>
                      </a:moveTo>
                      <a:lnTo>
                        <a:pt x="6" y="159"/>
                      </a:lnTo>
                      <a:lnTo>
                        <a:pt x="53" y="71"/>
                      </a:lnTo>
                      <a:lnTo>
                        <a:pt x="143" y="0"/>
                      </a:lnTo>
                      <a:lnTo>
                        <a:pt x="278" y="30"/>
                      </a:lnTo>
                      <a:lnTo>
                        <a:pt x="396" y="112"/>
                      </a:lnTo>
                      <a:lnTo>
                        <a:pt x="544" y="177"/>
                      </a:lnTo>
                      <a:lnTo>
                        <a:pt x="704" y="242"/>
                      </a:lnTo>
                      <a:lnTo>
                        <a:pt x="852" y="332"/>
                      </a:lnTo>
                      <a:lnTo>
                        <a:pt x="940" y="414"/>
                      </a:lnTo>
                      <a:lnTo>
                        <a:pt x="922" y="438"/>
                      </a:lnTo>
                      <a:lnTo>
                        <a:pt x="757" y="591"/>
                      </a:lnTo>
                      <a:lnTo>
                        <a:pt x="698" y="674"/>
                      </a:lnTo>
                      <a:lnTo>
                        <a:pt x="686" y="751"/>
                      </a:lnTo>
                      <a:lnTo>
                        <a:pt x="680" y="851"/>
                      </a:lnTo>
                      <a:lnTo>
                        <a:pt x="669" y="982"/>
                      </a:lnTo>
                      <a:lnTo>
                        <a:pt x="638" y="1118"/>
                      </a:lnTo>
                      <a:lnTo>
                        <a:pt x="591" y="1194"/>
                      </a:lnTo>
                      <a:lnTo>
                        <a:pt x="544" y="1212"/>
                      </a:lnTo>
                      <a:lnTo>
                        <a:pt x="491" y="1171"/>
                      </a:lnTo>
                      <a:lnTo>
                        <a:pt x="402" y="1118"/>
                      </a:lnTo>
                      <a:lnTo>
                        <a:pt x="308" y="1059"/>
                      </a:lnTo>
                      <a:lnTo>
                        <a:pt x="202" y="1017"/>
                      </a:lnTo>
                      <a:lnTo>
                        <a:pt x="107" y="1005"/>
                      </a:lnTo>
                      <a:lnTo>
                        <a:pt x="59" y="928"/>
                      </a:lnTo>
                      <a:lnTo>
                        <a:pt x="24" y="816"/>
                      </a:lnTo>
                      <a:lnTo>
                        <a:pt x="0" y="633"/>
                      </a:lnTo>
                      <a:lnTo>
                        <a:pt x="6" y="473"/>
                      </a:lnTo>
                      <a:lnTo>
                        <a:pt x="18" y="379"/>
                      </a:lnTo>
                      <a:lnTo>
                        <a:pt x="59" y="379"/>
                      </a:lnTo>
                      <a:lnTo>
                        <a:pt x="53" y="538"/>
                      </a:lnTo>
                      <a:lnTo>
                        <a:pt x="53" y="709"/>
                      </a:lnTo>
                      <a:lnTo>
                        <a:pt x="78" y="810"/>
                      </a:lnTo>
                      <a:lnTo>
                        <a:pt x="119" y="928"/>
                      </a:lnTo>
                      <a:lnTo>
                        <a:pt x="213" y="976"/>
                      </a:lnTo>
                      <a:lnTo>
                        <a:pt x="343" y="1011"/>
                      </a:lnTo>
                      <a:lnTo>
                        <a:pt x="449" y="1070"/>
                      </a:lnTo>
                      <a:lnTo>
                        <a:pt x="550" y="1141"/>
                      </a:lnTo>
                      <a:lnTo>
                        <a:pt x="591" y="1094"/>
                      </a:lnTo>
                      <a:lnTo>
                        <a:pt x="615" y="994"/>
                      </a:lnTo>
                      <a:lnTo>
                        <a:pt x="626" y="863"/>
                      </a:lnTo>
                      <a:lnTo>
                        <a:pt x="638" y="727"/>
                      </a:lnTo>
                      <a:lnTo>
                        <a:pt x="680" y="609"/>
                      </a:lnTo>
                      <a:lnTo>
                        <a:pt x="798" y="485"/>
                      </a:lnTo>
                      <a:lnTo>
                        <a:pt x="852" y="420"/>
                      </a:lnTo>
                      <a:lnTo>
                        <a:pt x="846" y="396"/>
                      </a:lnTo>
                      <a:lnTo>
                        <a:pt x="698" y="295"/>
                      </a:lnTo>
                      <a:lnTo>
                        <a:pt x="550" y="230"/>
                      </a:lnTo>
                      <a:lnTo>
                        <a:pt x="426" y="171"/>
                      </a:lnTo>
                      <a:lnTo>
                        <a:pt x="349" y="136"/>
                      </a:lnTo>
                      <a:lnTo>
                        <a:pt x="272" y="89"/>
                      </a:lnTo>
                      <a:lnTo>
                        <a:pt x="225" y="65"/>
                      </a:lnTo>
                      <a:lnTo>
                        <a:pt x="148" y="59"/>
                      </a:lnTo>
                      <a:lnTo>
                        <a:pt x="101" y="100"/>
                      </a:lnTo>
                      <a:lnTo>
                        <a:pt x="65" y="165"/>
                      </a:lnTo>
                      <a:lnTo>
                        <a:pt x="65" y="224"/>
                      </a:lnTo>
                      <a:lnTo>
                        <a:pt x="59" y="283"/>
                      </a:lnTo>
                      <a:lnTo>
                        <a:pt x="12" y="254"/>
                      </a:lnTo>
                      <a:close/>
                    </a:path>
                  </a:pathLst>
                </a:custGeom>
                <a:solidFill>
                  <a:srgbClr val="000000"/>
                </a:solidFill>
                <a:ln w="9525">
                  <a:noFill/>
                  <a:round/>
                  <a:headEnd/>
                  <a:tailEnd/>
                </a:ln>
              </p:spPr>
              <p:txBody>
                <a:bodyPr>
                  <a:prstTxWarp prst="textNoShape">
                    <a:avLst/>
                  </a:prstTxWarp>
                </a:bodyPr>
                <a:lstStyle/>
                <a:p>
                  <a:endParaRPr lang="en-US" dirty="0"/>
                </a:p>
              </p:txBody>
            </p:sp>
            <p:grpSp>
              <p:nvGrpSpPr>
                <p:cNvPr id="62939" name="Group 14"/>
                <p:cNvGrpSpPr>
                  <a:grpSpLocks/>
                </p:cNvGrpSpPr>
                <p:nvPr/>
              </p:nvGrpSpPr>
              <p:grpSpPr bwMode="auto">
                <a:xfrm>
                  <a:off x="1293" y="1777"/>
                  <a:ext cx="1584" cy="2341"/>
                  <a:chOff x="1293" y="1777"/>
                  <a:chExt cx="1584" cy="2341"/>
                </a:xfrm>
              </p:grpSpPr>
              <p:sp>
                <p:nvSpPr>
                  <p:cNvPr id="62940" name="Freeform 15"/>
                  <p:cNvSpPr>
                    <a:spLocks/>
                  </p:cNvSpPr>
                  <p:nvPr/>
                </p:nvSpPr>
                <p:spPr bwMode="auto">
                  <a:xfrm>
                    <a:off x="1601" y="2179"/>
                    <a:ext cx="1276" cy="432"/>
                  </a:xfrm>
                  <a:custGeom>
                    <a:avLst/>
                    <a:gdLst>
                      <a:gd name="T0" fmla="*/ 0 w 1276"/>
                      <a:gd name="T1" fmla="*/ 336 h 432"/>
                      <a:gd name="T2" fmla="*/ 29 w 1276"/>
                      <a:gd name="T3" fmla="*/ 301 h 432"/>
                      <a:gd name="T4" fmla="*/ 94 w 1276"/>
                      <a:gd name="T5" fmla="*/ 289 h 432"/>
                      <a:gd name="T6" fmla="*/ 301 w 1276"/>
                      <a:gd name="T7" fmla="*/ 330 h 432"/>
                      <a:gd name="T8" fmla="*/ 501 w 1276"/>
                      <a:gd name="T9" fmla="*/ 366 h 432"/>
                      <a:gd name="T10" fmla="*/ 750 w 1276"/>
                      <a:gd name="T11" fmla="*/ 360 h 432"/>
                      <a:gd name="T12" fmla="*/ 980 w 1276"/>
                      <a:gd name="T13" fmla="*/ 312 h 432"/>
                      <a:gd name="T14" fmla="*/ 1122 w 1276"/>
                      <a:gd name="T15" fmla="*/ 230 h 432"/>
                      <a:gd name="T16" fmla="*/ 1104 w 1276"/>
                      <a:gd name="T17" fmla="*/ 165 h 432"/>
                      <a:gd name="T18" fmla="*/ 1128 w 1276"/>
                      <a:gd name="T19" fmla="*/ 76 h 432"/>
                      <a:gd name="T20" fmla="*/ 1182 w 1276"/>
                      <a:gd name="T21" fmla="*/ 29 h 432"/>
                      <a:gd name="T22" fmla="*/ 1241 w 1276"/>
                      <a:gd name="T23" fmla="*/ 0 h 432"/>
                      <a:gd name="T24" fmla="*/ 1264 w 1276"/>
                      <a:gd name="T25" fmla="*/ 64 h 432"/>
                      <a:gd name="T26" fmla="*/ 1276 w 1276"/>
                      <a:gd name="T27" fmla="*/ 129 h 432"/>
                      <a:gd name="T28" fmla="*/ 1252 w 1276"/>
                      <a:gd name="T29" fmla="*/ 253 h 432"/>
                      <a:gd name="T30" fmla="*/ 1193 w 1276"/>
                      <a:gd name="T31" fmla="*/ 289 h 432"/>
                      <a:gd name="T32" fmla="*/ 1051 w 1276"/>
                      <a:gd name="T33" fmla="*/ 336 h 432"/>
                      <a:gd name="T34" fmla="*/ 898 w 1276"/>
                      <a:gd name="T35" fmla="*/ 377 h 432"/>
                      <a:gd name="T36" fmla="*/ 644 w 1276"/>
                      <a:gd name="T37" fmla="*/ 426 h 432"/>
                      <a:gd name="T38" fmla="*/ 407 w 1276"/>
                      <a:gd name="T39" fmla="*/ 432 h 432"/>
                      <a:gd name="T40" fmla="*/ 88 w 1276"/>
                      <a:gd name="T41" fmla="*/ 402 h 432"/>
                      <a:gd name="T42" fmla="*/ 0 w 1276"/>
                      <a:gd name="T43" fmla="*/ 336 h 43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76"/>
                      <a:gd name="T67" fmla="*/ 0 h 432"/>
                      <a:gd name="T68" fmla="*/ 1276 w 1276"/>
                      <a:gd name="T69" fmla="*/ 432 h 432"/>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76" h="432">
                        <a:moveTo>
                          <a:pt x="0" y="336"/>
                        </a:moveTo>
                        <a:lnTo>
                          <a:pt x="29" y="301"/>
                        </a:lnTo>
                        <a:lnTo>
                          <a:pt x="94" y="289"/>
                        </a:lnTo>
                        <a:lnTo>
                          <a:pt x="301" y="330"/>
                        </a:lnTo>
                        <a:lnTo>
                          <a:pt x="501" y="366"/>
                        </a:lnTo>
                        <a:lnTo>
                          <a:pt x="750" y="360"/>
                        </a:lnTo>
                        <a:lnTo>
                          <a:pt x="980" y="312"/>
                        </a:lnTo>
                        <a:lnTo>
                          <a:pt x="1122" y="230"/>
                        </a:lnTo>
                        <a:lnTo>
                          <a:pt x="1104" y="165"/>
                        </a:lnTo>
                        <a:lnTo>
                          <a:pt x="1128" y="76"/>
                        </a:lnTo>
                        <a:lnTo>
                          <a:pt x="1182" y="29"/>
                        </a:lnTo>
                        <a:lnTo>
                          <a:pt x="1241" y="0"/>
                        </a:lnTo>
                        <a:lnTo>
                          <a:pt x="1264" y="64"/>
                        </a:lnTo>
                        <a:lnTo>
                          <a:pt x="1276" y="129"/>
                        </a:lnTo>
                        <a:lnTo>
                          <a:pt x="1252" y="253"/>
                        </a:lnTo>
                        <a:lnTo>
                          <a:pt x="1193" y="289"/>
                        </a:lnTo>
                        <a:lnTo>
                          <a:pt x="1051" y="336"/>
                        </a:lnTo>
                        <a:lnTo>
                          <a:pt x="898" y="377"/>
                        </a:lnTo>
                        <a:lnTo>
                          <a:pt x="644" y="426"/>
                        </a:lnTo>
                        <a:lnTo>
                          <a:pt x="407" y="432"/>
                        </a:lnTo>
                        <a:lnTo>
                          <a:pt x="88" y="402"/>
                        </a:lnTo>
                        <a:lnTo>
                          <a:pt x="0" y="336"/>
                        </a:lnTo>
                        <a:close/>
                      </a:path>
                    </a:pathLst>
                  </a:custGeom>
                  <a:solidFill>
                    <a:srgbClr val="000000"/>
                  </a:solidFill>
                  <a:ln w="9525">
                    <a:noFill/>
                    <a:round/>
                    <a:headEnd/>
                    <a:tailEnd/>
                  </a:ln>
                </p:spPr>
                <p:txBody>
                  <a:bodyPr>
                    <a:prstTxWarp prst="textNoShape">
                      <a:avLst/>
                    </a:prstTxWarp>
                  </a:bodyPr>
                  <a:lstStyle/>
                  <a:p>
                    <a:endParaRPr lang="en-US" dirty="0"/>
                  </a:p>
                </p:txBody>
              </p:sp>
              <p:sp>
                <p:nvSpPr>
                  <p:cNvPr id="62941" name="Freeform 16"/>
                  <p:cNvSpPr>
                    <a:spLocks/>
                  </p:cNvSpPr>
                  <p:nvPr/>
                </p:nvSpPr>
                <p:spPr bwMode="auto">
                  <a:xfrm>
                    <a:off x="1500" y="1871"/>
                    <a:ext cx="692" cy="615"/>
                  </a:xfrm>
                  <a:custGeom>
                    <a:avLst/>
                    <a:gdLst>
                      <a:gd name="T0" fmla="*/ 18 w 692"/>
                      <a:gd name="T1" fmla="*/ 615 h 615"/>
                      <a:gd name="T2" fmla="*/ 0 w 692"/>
                      <a:gd name="T3" fmla="*/ 556 h 615"/>
                      <a:gd name="T4" fmla="*/ 35 w 692"/>
                      <a:gd name="T5" fmla="*/ 503 h 615"/>
                      <a:gd name="T6" fmla="*/ 154 w 692"/>
                      <a:gd name="T7" fmla="*/ 456 h 615"/>
                      <a:gd name="T8" fmla="*/ 290 w 692"/>
                      <a:gd name="T9" fmla="*/ 444 h 615"/>
                      <a:gd name="T10" fmla="*/ 384 w 692"/>
                      <a:gd name="T11" fmla="*/ 414 h 615"/>
                      <a:gd name="T12" fmla="*/ 443 w 692"/>
                      <a:gd name="T13" fmla="*/ 361 h 615"/>
                      <a:gd name="T14" fmla="*/ 508 w 692"/>
                      <a:gd name="T15" fmla="*/ 243 h 615"/>
                      <a:gd name="T16" fmla="*/ 561 w 692"/>
                      <a:gd name="T17" fmla="*/ 113 h 615"/>
                      <a:gd name="T18" fmla="*/ 561 w 692"/>
                      <a:gd name="T19" fmla="*/ 47 h 615"/>
                      <a:gd name="T20" fmla="*/ 591 w 692"/>
                      <a:gd name="T21" fmla="*/ 12 h 615"/>
                      <a:gd name="T22" fmla="*/ 632 w 692"/>
                      <a:gd name="T23" fmla="*/ 0 h 615"/>
                      <a:gd name="T24" fmla="*/ 674 w 692"/>
                      <a:gd name="T25" fmla="*/ 30 h 615"/>
                      <a:gd name="T26" fmla="*/ 692 w 692"/>
                      <a:gd name="T27" fmla="*/ 95 h 615"/>
                      <a:gd name="T28" fmla="*/ 686 w 692"/>
                      <a:gd name="T29" fmla="*/ 178 h 615"/>
                      <a:gd name="T30" fmla="*/ 663 w 692"/>
                      <a:gd name="T31" fmla="*/ 237 h 615"/>
                      <a:gd name="T32" fmla="*/ 638 w 692"/>
                      <a:gd name="T33" fmla="*/ 237 h 615"/>
                      <a:gd name="T34" fmla="*/ 626 w 692"/>
                      <a:gd name="T35" fmla="*/ 214 h 615"/>
                      <a:gd name="T36" fmla="*/ 591 w 692"/>
                      <a:gd name="T37" fmla="*/ 208 h 615"/>
                      <a:gd name="T38" fmla="*/ 526 w 692"/>
                      <a:gd name="T39" fmla="*/ 296 h 615"/>
                      <a:gd name="T40" fmla="*/ 449 w 692"/>
                      <a:gd name="T41" fmla="*/ 432 h 615"/>
                      <a:gd name="T42" fmla="*/ 396 w 692"/>
                      <a:gd name="T43" fmla="*/ 491 h 615"/>
                      <a:gd name="T44" fmla="*/ 290 w 692"/>
                      <a:gd name="T45" fmla="*/ 526 h 615"/>
                      <a:gd name="T46" fmla="*/ 166 w 692"/>
                      <a:gd name="T47" fmla="*/ 562 h 615"/>
                      <a:gd name="T48" fmla="*/ 84 w 692"/>
                      <a:gd name="T49" fmla="*/ 591 h 615"/>
                      <a:gd name="T50" fmla="*/ 18 w 692"/>
                      <a:gd name="T51" fmla="*/ 615 h 61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92"/>
                      <a:gd name="T79" fmla="*/ 0 h 615"/>
                      <a:gd name="T80" fmla="*/ 692 w 692"/>
                      <a:gd name="T81" fmla="*/ 615 h 61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92" h="615">
                        <a:moveTo>
                          <a:pt x="18" y="615"/>
                        </a:moveTo>
                        <a:lnTo>
                          <a:pt x="0" y="556"/>
                        </a:lnTo>
                        <a:lnTo>
                          <a:pt x="35" y="503"/>
                        </a:lnTo>
                        <a:lnTo>
                          <a:pt x="154" y="456"/>
                        </a:lnTo>
                        <a:lnTo>
                          <a:pt x="290" y="444"/>
                        </a:lnTo>
                        <a:lnTo>
                          <a:pt x="384" y="414"/>
                        </a:lnTo>
                        <a:lnTo>
                          <a:pt x="443" y="361"/>
                        </a:lnTo>
                        <a:lnTo>
                          <a:pt x="508" y="243"/>
                        </a:lnTo>
                        <a:lnTo>
                          <a:pt x="561" y="113"/>
                        </a:lnTo>
                        <a:lnTo>
                          <a:pt x="561" y="47"/>
                        </a:lnTo>
                        <a:lnTo>
                          <a:pt x="591" y="12"/>
                        </a:lnTo>
                        <a:lnTo>
                          <a:pt x="632" y="0"/>
                        </a:lnTo>
                        <a:lnTo>
                          <a:pt x="674" y="30"/>
                        </a:lnTo>
                        <a:lnTo>
                          <a:pt x="692" y="95"/>
                        </a:lnTo>
                        <a:lnTo>
                          <a:pt x="686" y="178"/>
                        </a:lnTo>
                        <a:lnTo>
                          <a:pt x="663" y="237"/>
                        </a:lnTo>
                        <a:lnTo>
                          <a:pt x="638" y="237"/>
                        </a:lnTo>
                        <a:lnTo>
                          <a:pt x="626" y="214"/>
                        </a:lnTo>
                        <a:lnTo>
                          <a:pt x="591" y="208"/>
                        </a:lnTo>
                        <a:lnTo>
                          <a:pt x="526" y="296"/>
                        </a:lnTo>
                        <a:lnTo>
                          <a:pt x="449" y="432"/>
                        </a:lnTo>
                        <a:lnTo>
                          <a:pt x="396" y="491"/>
                        </a:lnTo>
                        <a:lnTo>
                          <a:pt x="290" y="526"/>
                        </a:lnTo>
                        <a:lnTo>
                          <a:pt x="166" y="562"/>
                        </a:lnTo>
                        <a:lnTo>
                          <a:pt x="84" y="591"/>
                        </a:lnTo>
                        <a:lnTo>
                          <a:pt x="18" y="615"/>
                        </a:lnTo>
                        <a:close/>
                      </a:path>
                    </a:pathLst>
                  </a:custGeom>
                  <a:solidFill>
                    <a:srgbClr val="000000"/>
                  </a:solidFill>
                  <a:ln w="9525">
                    <a:noFill/>
                    <a:round/>
                    <a:headEnd/>
                    <a:tailEnd/>
                  </a:ln>
                </p:spPr>
                <p:txBody>
                  <a:bodyPr>
                    <a:prstTxWarp prst="textNoShape">
                      <a:avLst/>
                    </a:prstTxWarp>
                  </a:bodyPr>
                  <a:lstStyle/>
                  <a:p>
                    <a:endParaRPr lang="en-US" dirty="0"/>
                  </a:p>
                </p:txBody>
              </p:sp>
              <p:sp>
                <p:nvSpPr>
                  <p:cNvPr id="62942" name="Freeform 17"/>
                  <p:cNvSpPr>
                    <a:spLocks/>
                  </p:cNvSpPr>
                  <p:nvPr/>
                </p:nvSpPr>
                <p:spPr bwMode="auto">
                  <a:xfrm>
                    <a:off x="1411" y="2396"/>
                    <a:ext cx="526" cy="911"/>
                  </a:xfrm>
                  <a:custGeom>
                    <a:avLst/>
                    <a:gdLst>
                      <a:gd name="T0" fmla="*/ 0 w 526"/>
                      <a:gd name="T1" fmla="*/ 119 h 911"/>
                      <a:gd name="T2" fmla="*/ 29 w 526"/>
                      <a:gd name="T3" fmla="*/ 48 h 911"/>
                      <a:gd name="T4" fmla="*/ 70 w 526"/>
                      <a:gd name="T5" fmla="*/ 0 h 911"/>
                      <a:gd name="T6" fmla="*/ 177 w 526"/>
                      <a:gd name="T7" fmla="*/ 0 h 911"/>
                      <a:gd name="T8" fmla="*/ 284 w 526"/>
                      <a:gd name="T9" fmla="*/ 48 h 911"/>
                      <a:gd name="T10" fmla="*/ 408 w 526"/>
                      <a:gd name="T11" fmla="*/ 184 h 911"/>
                      <a:gd name="T12" fmla="*/ 472 w 526"/>
                      <a:gd name="T13" fmla="*/ 291 h 911"/>
                      <a:gd name="T14" fmla="*/ 514 w 526"/>
                      <a:gd name="T15" fmla="*/ 438 h 911"/>
                      <a:gd name="T16" fmla="*/ 526 w 526"/>
                      <a:gd name="T17" fmla="*/ 609 h 911"/>
                      <a:gd name="T18" fmla="*/ 502 w 526"/>
                      <a:gd name="T19" fmla="*/ 792 h 911"/>
                      <a:gd name="T20" fmla="*/ 443 w 526"/>
                      <a:gd name="T21" fmla="*/ 882 h 911"/>
                      <a:gd name="T22" fmla="*/ 337 w 526"/>
                      <a:gd name="T23" fmla="*/ 911 h 911"/>
                      <a:gd name="T24" fmla="*/ 272 w 526"/>
                      <a:gd name="T25" fmla="*/ 906 h 911"/>
                      <a:gd name="T26" fmla="*/ 219 w 526"/>
                      <a:gd name="T27" fmla="*/ 876 h 911"/>
                      <a:gd name="T28" fmla="*/ 172 w 526"/>
                      <a:gd name="T29" fmla="*/ 835 h 911"/>
                      <a:gd name="T30" fmla="*/ 153 w 526"/>
                      <a:gd name="T31" fmla="*/ 763 h 911"/>
                      <a:gd name="T32" fmla="*/ 165 w 526"/>
                      <a:gd name="T33" fmla="*/ 692 h 911"/>
                      <a:gd name="T34" fmla="*/ 207 w 526"/>
                      <a:gd name="T35" fmla="*/ 651 h 911"/>
                      <a:gd name="T36" fmla="*/ 236 w 526"/>
                      <a:gd name="T37" fmla="*/ 604 h 911"/>
                      <a:gd name="T38" fmla="*/ 248 w 526"/>
                      <a:gd name="T39" fmla="*/ 545 h 911"/>
                      <a:gd name="T40" fmla="*/ 248 w 526"/>
                      <a:gd name="T41" fmla="*/ 491 h 911"/>
                      <a:gd name="T42" fmla="*/ 225 w 526"/>
                      <a:gd name="T43" fmla="*/ 444 h 911"/>
                      <a:gd name="T44" fmla="*/ 141 w 526"/>
                      <a:gd name="T45" fmla="*/ 362 h 911"/>
                      <a:gd name="T46" fmla="*/ 41 w 526"/>
                      <a:gd name="T47" fmla="*/ 267 h 911"/>
                      <a:gd name="T48" fmla="*/ 5 w 526"/>
                      <a:gd name="T49" fmla="*/ 190 h 911"/>
                      <a:gd name="T50" fmla="*/ 0 w 526"/>
                      <a:gd name="T51" fmla="*/ 119 h 91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26"/>
                      <a:gd name="T79" fmla="*/ 0 h 911"/>
                      <a:gd name="T80" fmla="*/ 526 w 526"/>
                      <a:gd name="T81" fmla="*/ 911 h 91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26" h="911">
                        <a:moveTo>
                          <a:pt x="0" y="119"/>
                        </a:moveTo>
                        <a:lnTo>
                          <a:pt x="29" y="48"/>
                        </a:lnTo>
                        <a:lnTo>
                          <a:pt x="70" y="0"/>
                        </a:lnTo>
                        <a:lnTo>
                          <a:pt x="177" y="0"/>
                        </a:lnTo>
                        <a:lnTo>
                          <a:pt x="284" y="48"/>
                        </a:lnTo>
                        <a:lnTo>
                          <a:pt x="408" y="184"/>
                        </a:lnTo>
                        <a:lnTo>
                          <a:pt x="472" y="291"/>
                        </a:lnTo>
                        <a:lnTo>
                          <a:pt x="514" y="438"/>
                        </a:lnTo>
                        <a:lnTo>
                          <a:pt x="526" y="609"/>
                        </a:lnTo>
                        <a:lnTo>
                          <a:pt x="502" y="792"/>
                        </a:lnTo>
                        <a:lnTo>
                          <a:pt x="443" y="882"/>
                        </a:lnTo>
                        <a:lnTo>
                          <a:pt x="337" y="911"/>
                        </a:lnTo>
                        <a:lnTo>
                          <a:pt x="272" y="906"/>
                        </a:lnTo>
                        <a:lnTo>
                          <a:pt x="219" y="876"/>
                        </a:lnTo>
                        <a:lnTo>
                          <a:pt x="172" y="835"/>
                        </a:lnTo>
                        <a:lnTo>
                          <a:pt x="153" y="763"/>
                        </a:lnTo>
                        <a:lnTo>
                          <a:pt x="165" y="692"/>
                        </a:lnTo>
                        <a:lnTo>
                          <a:pt x="207" y="651"/>
                        </a:lnTo>
                        <a:lnTo>
                          <a:pt x="236" y="604"/>
                        </a:lnTo>
                        <a:lnTo>
                          <a:pt x="248" y="545"/>
                        </a:lnTo>
                        <a:lnTo>
                          <a:pt x="248" y="491"/>
                        </a:lnTo>
                        <a:lnTo>
                          <a:pt x="225" y="444"/>
                        </a:lnTo>
                        <a:lnTo>
                          <a:pt x="141" y="362"/>
                        </a:lnTo>
                        <a:lnTo>
                          <a:pt x="41" y="267"/>
                        </a:lnTo>
                        <a:lnTo>
                          <a:pt x="5" y="190"/>
                        </a:lnTo>
                        <a:lnTo>
                          <a:pt x="0" y="119"/>
                        </a:lnTo>
                        <a:close/>
                      </a:path>
                    </a:pathLst>
                  </a:custGeom>
                  <a:solidFill>
                    <a:srgbClr val="000000"/>
                  </a:solidFill>
                  <a:ln w="9525">
                    <a:noFill/>
                    <a:round/>
                    <a:headEnd/>
                    <a:tailEnd/>
                  </a:ln>
                </p:spPr>
                <p:txBody>
                  <a:bodyPr>
                    <a:prstTxWarp prst="textNoShape">
                      <a:avLst/>
                    </a:prstTxWarp>
                  </a:bodyPr>
                  <a:lstStyle/>
                  <a:p>
                    <a:endParaRPr lang="en-US" dirty="0"/>
                  </a:p>
                </p:txBody>
              </p:sp>
              <p:sp>
                <p:nvSpPr>
                  <p:cNvPr id="62943" name="Freeform 18"/>
                  <p:cNvSpPr>
                    <a:spLocks/>
                  </p:cNvSpPr>
                  <p:nvPr/>
                </p:nvSpPr>
                <p:spPr bwMode="auto">
                  <a:xfrm>
                    <a:off x="1293" y="1777"/>
                    <a:ext cx="538" cy="479"/>
                  </a:xfrm>
                  <a:custGeom>
                    <a:avLst/>
                    <a:gdLst>
                      <a:gd name="T0" fmla="*/ 396 w 538"/>
                      <a:gd name="T1" fmla="*/ 261 h 479"/>
                      <a:gd name="T2" fmla="*/ 355 w 538"/>
                      <a:gd name="T3" fmla="*/ 178 h 479"/>
                      <a:gd name="T4" fmla="*/ 277 w 538"/>
                      <a:gd name="T5" fmla="*/ 77 h 479"/>
                      <a:gd name="T6" fmla="*/ 206 w 538"/>
                      <a:gd name="T7" fmla="*/ 12 h 479"/>
                      <a:gd name="T8" fmla="*/ 123 w 538"/>
                      <a:gd name="T9" fmla="*/ 0 h 479"/>
                      <a:gd name="T10" fmla="*/ 53 w 538"/>
                      <a:gd name="T11" fmla="*/ 24 h 479"/>
                      <a:gd name="T12" fmla="*/ 5 w 538"/>
                      <a:gd name="T13" fmla="*/ 83 h 479"/>
                      <a:gd name="T14" fmla="*/ 0 w 538"/>
                      <a:gd name="T15" fmla="*/ 165 h 479"/>
                      <a:gd name="T16" fmla="*/ 35 w 538"/>
                      <a:gd name="T17" fmla="*/ 284 h 479"/>
                      <a:gd name="T18" fmla="*/ 123 w 538"/>
                      <a:gd name="T19" fmla="*/ 396 h 479"/>
                      <a:gd name="T20" fmla="*/ 224 w 538"/>
                      <a:gd name="T21" fmla="*/ 473 h 479"/>
                      <a:gd name="T22" fmla="*/ 319 w 538"/>
                      <a:gd name="T23" fmla="*/ 479 h 479"/>
                      <a:gd name="T24" fmla="*/ 378 w 538"/>
                      <a:gd name="T25" fmla="*/ 455 h 479"/>
                      <a:gd name="T26" fmla="*/ 390 w 538"/>
                      <a:gd name="T27" fmla="*/ 420 h 479"/>
                      <a:gd name="T28" fmla="*/ 396 w 538"/>
                      <a:gd name="T29" fmla="*/ 367 h 479"/>
                      <a:gd name="T30" fmla="*/ 467 w 538"/>
                      <a:gd name="T31" fmla="*/ 379 h 479"/>
                      <a:gd name="T32" fmla="*/ 514 w 538"/>
                      <a:gd name="T33" fmla="*/ 402 h 479"/>
                      <a:gd name="T34" fmla="*/ 538 w 538"/>
                      <a:gd name="T35" fmla="*/ 367 h 479"/>
                      <a:gd name="T36" fmla="*/ 514 w 538"/>
                      <a:gd name="T37" fmla="*/ 343 h 479"/>
                      <a:gd name="T38" fmla="*/ 437 w 538"/>
                      <a:gd name="T39" fmla="*/ 314 h 479"/>
                      <a:gd name="T40" fmla="*/ 390 w 538"/>
                      <a:gd name="T41" fmla="*/ 296 h 479"/>
                      <a:gd name="T42" fmla="*/ 396 w 538"/>
                      <a:gd name="T43" fmla="*/ 261 h 47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38"/>
                      <a:gd name="T67" fmla="*/ 0 h 479"/>
                      <a:gd name="T68" fmla="*/ 538 w 538"/>
                      <a:gd name="T69" fmla="*/ 479 h 47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38" h="479">
                        <a:moveTo>
                          <a:pt x="396" y="261"/>
                        </a:moveTo>
                        <a:lnTo>
                          <a:pt x="355" y="178"/>
                        </a:lnTo>
                        <a:lnTo>
                          <a:pt x="277" y="77"/>
                        </a:lnTo>
                        <a:lnTo>
                          <a:pt x="206" y="12"/>
                        </a:lnTo>
                        <a:lnTo>
                          <a:pt x="123" y="0"/>
                        </a:lnTo>
                        <a:lnTo>
                          <a:pt x="53" y="24"/>
                        </a:lnTo>
                        <a:lnTo>
                          <a:pt x="5" y="83"/>
                        </a:lnTo>
                        <a:lnTo>
                          <a:pt x="0" y="165"/>
                        </a:lnTo>
                        <a:lnTo>
                          <a:pt x="35" y="284"/>
                        </a:lnTo>
                        <a:lnTo>
                          <a:pt x="123" y="396"/>
                        </a:lnTo>
                        <a:lnTo>
                          <a:pt x="224" y="473"/>
                        </a:lnTo>
                        <a:lnTo>
                          <a:pt x="319" y="479"/>
                        </a:lnTo>
                        <a:lnTo>
                          <a:pt x="378" y="455"/>
                        </a:lnTo>
                        <a:lnTo>
                          <a:pt x="390" y="420"/>
                        </a:lnTo>
                        <a:lnTo>
                          <a:pt x="396" y="367"/>
                        </a:lnTo>
                        <a:lnTo>
                          <a:pt x="467" y="379"/>
                        </a:lnTo>
                        <a:lnTo>
                          <a:pt x="514" y="402"/>
                        </a:lnTo>
                        <a:lnTo>
                          <a:pt x="538" y="367"/>
                        </a:lnTo>
                        <a:lnTo>
                          <a:pt x="514" y="343"/>
                        </a:lnTo>
                        <a:lnTo>
                          <a:pt x="437" y="314"/>
                        </a:lnTo>
                        <a:lnTo>
                          <a:pt x="390" y="296"/>
                        </a:lnTo>
                        <a:lnTo>
                          <a:pt x="396" y="261"/>
                        </a:lnTo>
                        <a:close/>
                      </a:path>
                    </a:pathLst>
                  </a:custGeom>
                  <a:solidFill>
                    <a:srgbClr val="000000"/>
                  </a:solidFill>
                  <a:ln w="9525">
                    <a:noFill/>
                    <a:round/>
                    <a:headEnd/>
                    <a:tailEnd/>
                  </a:ln>
                </p:spPr>
                <p:txBody>
                  <a:bodyPr>
                    <a:prstTxWarp prst="textNoShape">
                      <a:avLst/>
                    </a:prstTxWarp>
                  </a:bodyPr>
                  <a:lstStyle/>
                  <a:p>
                    <a:endParaRPr lang="en-US" dirty="0"/>
                  </a:p>
                </p:txBody>
              </p:sp>
              <p:sp>
                <p:nvSpPr>
                  <p:cNvPr id="62944" name="Freeform 19"/>
                  <p:cNvSpPr>
                    <a:spLocks/>
                  </p:cNvSpPr>
                  <p:nvPr/>
                </p:nvSpPr>
                <p:spPr bwMode="auto">
                  <a:xfrm>
                    <a:off x="1535" y="3153"/>
                    <a:ext cx="331" cy="899"/>
                  </a:xfrm>
                  <a:custGeom>
                    <a:avLst/>
                    <a:gdLst>
                      <a:gd name="T0" fmla="*/ 83 w 331"/>
                      <a:gd name="T1" fmla="*/ 0 h 899"/>
                      <a:gd name="T2" fmla="*/ 142 w 331"/>
                      <a:gd name="T3" fmla="*/ 6 h 899"/>
                      <a:gd name="T4" fmla="*/ 184 w 331"/>
                      <a:gd name="T5" fmla="*/ 84 h 899"/>
                      <a:gd name="T6" fmla="*/ 172 w 331"/>
                      <a:gd name="T7" fmla="*/ 161 h 899"/>
                      <a:gd name="T8" fmla="*/ 154 w 331"/>
                      <a:gd name="T9" fmla="*/ 320 h 899"/>
                      <a:gd name="T10" fmla="*/ 160 w 331"/>
                      <a:gd name="T11" fmla="*/ 420 h 899"/>
                      <a:gd name="T12" fmla="*/ 154 w 331"/>
                      <a:gd name="T13" fmla="*/ 521 h 899"/>
                      <a:gd name="T14" fmla="*/ 107 w 331"/>
                      <a:gd name="T15" fmla="*/ 728 h 899"/>
                      <a:gd name="T16" fmla="*/ 95 w 331"/>
                      <a:gd name="T17" fmla="*/ 781 h 899"/>
                      <a:gd name="T18" fmla="*/ 107 w 331"/>
                      <a:gd name="T19" fmla="*/ 793 h 899"/>
                      <a:gd name="T20" fmla="*/ 172 w 331"/>
                      <a:gd name="T21" fmla="*/ 758 h 899"/>
                      <a:gd name="T22" fmla="*/ 278 w 331"/>
                      <a:gd name="T23" fmla="*/ 740 h 899"/>
                      <a:gd name="T24" fmla="*/ 331 w 331"/>
                      <a:gd name="T25" fmla="*/ 764 h 899"/>
                      <a:gd name="T26" fmla="*/ 325 w 331"/>
                      <a:gd name="T27" fmla="*/ 805 h 899"/>
                      <a:gd name="T28" fmla="*/ 254 w 331"/>
                      <a:gd name="T29" fmla="*/ 823 h 899"/>
                      <a:gd name="T30" fmla="*/ 172 w 331"/>
                      <a:gd name="T31" fmla="*/ 829 h 899"/>
                      <a:gd name="T32" fmla="*/ 89 w 331"/>
                      <a:gd name="T33" fmla="*/ 864 h 899"/>
                      <a:gd name="T34" fmla="*/ 24 w 331"/>
                      <a:gd name="T35" fmla="*/ 899 h 899"/>
                      <a:gd name="T36" fmla="*/ 0 w 331"/>
                      <a:gd name="T37" fmla="*/ 882 h 899"/>
                      <a:gd name="T38" fmla="*/ 0 w 331"/>
                      <a:gd name="T39" fmla="*/ 823 h 899"/>
                      <a:gd name="T40" fmla="*/ 48 w 331"/>
                      <a:gd name="T41" fmla="*/ 711 h 899"/>
                      <a:gd name="T42" fmla="*/ 72 w 331"/>
                      <a:gd name="T43" fmla="*/ 580 h 899"/>
                      <a:gd name="T44" fmla="*/ 83 w 331"/>
                      <a:gd name="T45" fmla="*/ 397 h 899"/>
                      <a:gd name="T46" fmla="*/ 60 w 331"/>
                      <a:gd name="T47" fmla="*/ 232 h 899"/>
                      <a:gd name="T48" fmla="*/ 35 w 331"/>
                      <a:gd name="T49" fmla="*/ 102 h 899"/>
                      <a:gd name="T50" fmla="*/ 60 w 331"/>
                      <a:gd name="T51" fmla="*/ 0 h 899"/>
                      <a:gd name="T52" fmla="*/ 83 w 331"/>
                      <a:gd name="T53" fmla="*/ 0 h 89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331"/>
                      <a:gd name="T82" fmla="*/ 0 h 899"/>
                      <a:gd name="T83" fmla="*/ 331 w 331"/>
                      <a:gd name="T84" fmla="*/ 899 h 899"/>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331" h="899">
                        <a:moveTo>
                          <a:pt x="83" y="0"/>
                        </a:moveTo>
                        <a:lnTo>
                          <a:pt x="142" y="6"/>
                        </a:lnTo>
                        <a:lnTo>
                          <a:pt x="184" y="84"/>
                        </a:lnTo>
                        <a:lnTo>
                          <a:pt x="172" y="161"/>
                        </a:lnTo>
                        <a:lnTo>
                          <a:pt x="154" y="320"/>
                        </a:lnTo>
                        <a:lnTo>
                          <a:pt x="160" y="420"/>
                        </a:lnTo>
                        <a:lnTo>
                          <a:pt x="154" y="521"/>
                        </a:lnTo>
                        <a:lnTo>
                          <a:pt x="107" y="728"/>
                        </a:lnTo>
                        <a:lnTo>
                          <a:pt x="95" y="781"/>
                        </a:lnTo>
                        <a:lnTo>
                          <a:pt x="107" y="793"/>
                        </a:lnTo>
                        <a:lnTo>
                          <a:pt x="172" y="758"/>
                        </a:lnTo>
                        <a:lnTo>
                          <a:pt x="278" y="740"/>
                        </a:lnTo>
                        <a:lnTo>
                          <a:pt x="331" y="764"/>
                        </a:lnTo>
                        <a:lnTo>
                          <a:pt x="325" y="805"/>
                        </a:lnTo>
                        <a:lnTo>
                          <a:pt x="254" y="823"/>
                        </a:lnTo>
                        <a:lnTo>
                          <a:pt x="172" y="829"/>
                        </a:lnTo>
                        <a:lnTo>
                          <a:pt x="89" y="864"/>
                        </a:lnTo>
                        <a:lnTo>
                          <a:pt x="24" y="899"/>
                        </a:lnTo>
                        <a:lnTo>
                          <a:pt x="0" y="882"/>
                        </a:lnTo>
                        <a:lnTo>
                          <a:pt x="0" y="823"/>
                        </a:lnTo>
                        <a:lnTo>
                          <a:pt x="48" y="711"/>
                        </a:lnTo>
                        <a:lnTo>
                          <a:pt x="72" y="580"/>
                        </a:lnTo>
                        <a:lnTo>
                          <a:pt x="83" y="397"/>
                        </a:lnTo>
                        <a:lnTo>
                          <a:pt x="60" y="232"/>
                        </a:lnTo>
                        <a:lnTo>
                          <a:pt x="35" y="102"/>
                        </a:lnTo>
                        <a:lnTo>
                          <a:pt x="60" y="0"/>
                        </a:lnTo>
                        <a:lnTo>
                          <a:pt x="83" y="0"/>
                        </a:lnTo>
                        <a:close/>
                      </a:path>
                    </a:pathLst>
                  </a:custGeom>
                  <a:solidFill>
                    <a:srgbClr val="000000"/>
                  </a:solidFill>
                  <a:ln w="9525">
                    <a:noFill/>
                    <a:round/>
                    <a:headEnd/>
                    <a:tailEnd/>
                  </a:ln>
                </p:spPr>
                <p:txBody>
                  <a:bodyPr>
                    <a:prstTxWarp prst="textNoShape">
                      <a:avLst/>
                    </a:prstTxWarp>
                  </a:bodyPr>
                  <a:lstStyle/>
                  <a:p>
                    <a:endParaRPr lang="en-US" dirty="0"/>
                  </a:p>
                </p:txBody>
              </p:sp>
              <p:sp>
                <p:nvSpPr>
                  <p:cNvPr id="62945" name="Freeform 20"/>
                  <p:cNvSpPr>
                    <a:spLocks/>
                  </p:cNvSpPr>
                  <p:nvPr/>
                </p:nvSpPr>
                <p:spPr bwMode="auto">
                  <a:xfrm>
                    <a:off x="1718" y="3071"/>
                    <a:ext cx="532" cy="1047"/>
                  </a:xfrm>
                  <a:custGeom>
                    <a:avLst/>
                    <a:gdLst>
                      <a:gd name="T0" fmla="*/ 113 w 532"/>
                      <a:gd name="T1" fmla="*/ 11 h 1047"/>
                      <a:gd name="T2" fmla="*/ 30 w 532"/>
                      <a:gd name="T3" fmla="*/ 0 h 1047"/>
                      <a:gd name="T4" fmla="*/ 0 w 532"/>
                      <a:gd name="T5" fmla="*/ 59 h 1047"/>
                      <a:gd name="T6" fmla="*/ 30 w 532"/>
                      <a:gd name="T7" fmla="*/ 130 h 1047"/>
                      <a:gd name="T8" fmla="*/ 113 w 532"/>
                      <a:gd name="T9" fmla="*/ 248 h 1047"/>
                      <a:gd name="T10" fmla="*/ 177 w 532"/>
                      <a:gd name="T11" fmla="*/ 420 h 1047"/>
                      <a:gd name="T12" fmla="*/ 201 w 532"/>
                      <a:gd name="T13" fmla="*/ 561 h 1047"/>
                      <a:gd name="T14" fmla="*/ 189 w 532"/>
                      <a:gd name="T15" fmla="*/ 709 h 1047"/>
                      <a:gd name="T16" fmla="*/ 166 w 532"/>
                      <a:gd name="T17" fmla="*/ 899 h 1047"/>
                      <a:gd name="T18" fmla="*/ 142 w 532"/>
                      <a:gd name="T19" fmla="*/ 1005 h 1047"/>
                      <a:gd name="T20" fmla="*/ 154 w 532"/>
                      <a:gd name="T21" fmla="*/ 1047 h 1047"/>
                      <a:gd name="T22" fmla="*/ 195 w 532"/>
                      <a:gd name="T23" fmla="*/ 1047 h 1047"/>
                      <a:gd name="T24" fmla="*/ 272 w 532"/>
                      <a:gd name="T25" fmla="*/ 1011 h 1047"/>
                      <a:gd name="T26" fmla="*/ 390 w 532"/>
                      <a:gd name="T27" fmla="*/ 987 h 1047"/>
                      <a:gd name="T28" fmla="*/ 515 w 532"/>
                      <a:gd name="T29" fmla="*/ 987 h 1047"/>
                      <a:gd name="T30" fmla="*/ 532 w 532"/>
                      <a:gd name="T31" fmla="*/ 952 h 1047"/>
                      <a:gd name="T32" fmla="*/ 462 w 532"/>
                      <a:gd name="T33" fmla="*/ 905 h 1047"/>
                      <a:gd name="T34" fmla="*/ 425 w 532"/>
                      <a:gd name="T35" fmla="*/ 905 h 1047"/>
                      <a:gd name="T36" fmla="*/ 272 w 532"/>
                      <a:gd name="T37" fmla="*/ 952 h 1047"/>
                      <a:gd name="T38" fmla="*/ 225 w 532"/>
                      <a:gd name="T39" fmla="*/ 970 h 1047"/>
                      <a:gd name="T40" fmla="*/ 213 w 532"/>
                      <a:gd name="T41" fmla="*/ 946 h 1047"/>
                      <a:gd name="T42" fmla="*/ 236 w 532"/>
                      <a:gd name="T43" fmla="*/ 793 h 1047"/>
                      <a:gd name="T44" fmla="*/ 266 w 532"/>
                      <a:gd name="T45" fmla="*/ 626 h 1047"/>
                      <a:gd name="T46" fmla="*/ 272 w 532"/>
                      <a:gd name="T47" fmla="*/ 479 h 1047"/>
                      <a:gd name="T48" fmla="*/ 248 w 532"/>
                      <a:gd name="T49" fmla="*/ 331 h 1047"/>
                      <a:gd name="T50" fmla="*/ 207 w 532"/>
                      <a:gd name="T51" fmla="*/ 160 h 1047"/>
                      <a:gd name="T52" fmla="*/ 160 w 532"/>
                      <a:gd name="T53" fmla="*/ 29 h 1047"/>
                      <a:gd name="T54" fmla="*/ 113 w 532"/>
                      <a:gd name="T55" fmla="*/ 11 h 104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532"/>
                      <a:gd name="T85" fmla="*/ 0 h 1047"/>
                      <a:gd name="T86" fmla="*/ 532 w 532"/>
                      <a:gd name="T87" fmla="*/ 1047 h 1047"/>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532" h="1047">
                        <a:moveTo>
                          <a:pt x="113" y="11"/>
                        </a:moveTo>
                        <a:lnTo>
                          <a:pt x="30" y="0"/>
                        </a:lnTo>
                        <a:lnTo>
                          <a:pt x="0" y="59"/>
                        </a:lnTo>
                        <a:lnTo>
                          <a:pt x="30" y="130"/>
                        </a:lnTo>
                        <a:lnTo>
                          <a:pt x="113" y="248"/>
                        </a:lnTo>
                        <a:lnTo>
                          <a:pt x="177" y="420"/>
                        </a:lnTo>
                        <a:lnTo>
                          <a:pt x="201" y="561"/>
                        </a:lnTo>
                        <a:lnTo>
                          <a:pt x="189" y="709"/>
                        </a:lnTo>
                        <a:lnTo>
                          <a:pt x="166" y="899"/>
                        </a:lnTo>
                        <a:lnTo>
                          <a:pt x="142" y="1005"/>
                        </a:lnTo>
                        <a:lnTo>
                          <a:pt x="154" y="1047"/>
                        </a:lnTo>
                        <a:lnTo>
                          <a:pt x="195" y="1047"/>
                        </a:lnTo>
                        <a:lnTo>
                          <a:pt x="272" y="1011"/>
                        </a:lnTo>
                        <a:lnTo>
                          <a:pt x="390" y="987"/>
                        </a:lnTo>
                        <a:lnTo>
                          <a:pt x="515" y="987"/>
                        </a:lnTo>
                        <a:lnTo>
                          <a:pt x="532" y="952"/>
                        </a:lnTo>
                        <a:lnTo>
                          <a:pt x="462" y="905"/>
                        </a:lnTo>
                        <a:lnTo>
                          <a:pt x="425" y="905"/>
                        </a:lnTo>
                        <a:lnTo>
                          <a:pt x="272" y="952"/>
                        </a:lnTo>
                        <a:lnTo>
                          <a:pt x="225" y="970"/>
                        </a:lnTo>
                        <a:lnTo>
                          <a:pt x="213" y="946"/>
                        </a:lnTo>
                        <a:lnTo>
                          <a:pt x="236" y="793"/>
                        </a:lnTo>
                        <a:lnTo>
                          <a:pt x="266" y="626"/>
                        </a:lnTo>
                        <a:lnTo>
                          <a:pt x="272" y="479"/>
                        </a:lnTo>
                        <a:lnTo>
                          <a:pt x="248" y="331"/>
                        </a:lnTo>
                        <a:lnTo>
                          <a:pt x="207" y="160"/>
                        </a:lnTo>
                        <a:lnTo>
                          <a:pt x="160" y="29"/>
                        </a:lnTo>
                        <a:lnTo>
                          <a:pt x="113" y="11"/>
                        </a:lnTo>
                        <a:close/>
                      </a:path>
                    </a:pathLst>
                  </a:custGeom>
                  <a:solidFill>
                    <a:srgbClr val="000000"/>
                  </a:solidFill>
                  <a:ln w="9525">
                    <a:noFill/>
                    <a:round/>
                    <a:headEnd/>
                    <a:tailEnd/>
                  </a:ln>
                </p:spPr>
                <p:txBody>
                  <a:bodyPr>
                    <a:prstTxWarp prst="textNoShape">
                      <a:avLst/>
                    </a:prstTxWarp>
                  </a:bodyPr>
                  <a:lstStyle/>
                  <a:p>
                    <a:endParaRPr lang="en-US" dirty="0"/>
                  </a:p>
                </p:txBody>
              </p:sp>
            </p:grpSp>
          </p:grpSp>
          <p:sp>
            <p:nvSpPr>
              <p:cNvPr id="62937" name="Text Box 21"/>
              <p:cNvSpPr txBox="1">
                <a:spLocks noChangeArrowheads="1"/>
              </p:cNvSpPr>
              <p:nvPr/>
            </p:nvSpPr>
            <p:spPr bwMode="auto">
              <a:xfrm rot="682810">
                <a:off x="2601550" y="1630861"/>
                <a:ext cx="642775" cy="554249"/>
              </a:xfrm>
              <a:prstGeom prst="rect">
                <a:avLst/>
              </a:prstGeom>
              <a:noFill/>
              <a:ln w="9525">
                <a:noFill/>
                <a:miter lim="800000"/>
                <a:headEnd/>
                <a:tailEnd/>
              </a:ln>
            </p:spPr>
            <p:txBody>
              <a:bodyPr wrap="none">
                <a:prstTxWarp prst="textNoShape">
                  <a:avLst/>
                </a:prstTxWarp>
                <a:spAutoFit/>
              </a:bodyPr>
              <a:lstStyle/>
              <a:p>
                <a:r>
                  <a:rPr lang="en-GB" sz="500" b="1" dirty="0">
                    <a:latin typeface="Century Gothic" pitchFamily="-1" charset="0"/>
                  </a:rPr>
                  <a:t>1. </a:t>
                </a:r>
                <a:r>
                  <a:rPr lang="en-GB" sz="500" b="1" dirty="0" err="1">
                    <a:latin typeface="Century Gothic" pitchFamily="-1" charset="0"/>
                  </a:rPr>
                  <a:t>Lsdakjflafj</a:t>
                </a:r>
                <a:endParaRPr lang="en-GB" sz="500" b="1" dirty="0">
                  <a:latin typeface="Century Gothic" pitchFamily="-1" charset="0"/>
                </a:endParaRPr>
              </a:p>
              <a:p>
                <a:r>
                  <a:rPr lang="en-GB" sz="500" b="1" dirty="0">
                    <a:latin typeface="Century Gothic" pitchFamily="-1" charset="0"/>
                  </a:rPr>
                  <a:t>2. </a:t>
                </a:r>
                <a:r>
                  <a:rPr lang="en-GB" sz="500" b="1" dirty="0" err="1">
                    <a:latin typeface="Century Gothic" pitchFamily="-1" charset="0"/>
                  </a:rPr>
                  <a:t>Aölkdfjlka</a:t>
                </a:r>
                <a:endParaRPr lang="en-GB" sz="500" b="1" dirty="0">
                  <a:latin typeface="Century Gothic" pitchFamily="-1" charset="0"/>
                </a:endParaRPr>
              </a:p>
              <a:p>
                <a:r>
                  <a:rPr lang="en-GB" sz="500" b="1" dirty="0">
                    <a:latin typeface="Century Gothic" pitchFamily="-1" charset="0"/>
                  </a:rPr>
                  <a:t>3. </a:t>
                </a:r>
                <a:r>
                  <a:rPr lang="en-GB" sz="500" b="1" dirty="0" err="1">
                    <a:latin typeface="Century Gothic" pitchFamily="-1" charset="0"/>
                  </a:rPr>
                  <a:t>Aöldkflakf</a:t>
                </a:r>
                <a:endParaRPr lang="en-GB" sz="500" b="1" dirty="0">
                  <a:latin typeface="Century Gothic" pitchFamily="-1" charset="0"/>
                </a:endParaRPr>
              </a:p>
              <a:p>
                <a:r>
                  <a:rPr lang="en-GB" sz="500" b="1" dirty="0">
                    <a:latin typeface="Century Gothic" pitchFamily="-1" charset="0"/>
                  </a:rPr>
                  <a:t>4. </a:t>
                </a:r>
                <a:r>
                  <a:rPr lang="en-GB" sz="500" b="1" dirty="0" err="1">
                    <a:latin typeface="Century Gothic" pitchFamily="-1" charset="0"/>
                  </a:rPr>
                  <a:t>Aökdlkajdf</a:t>
                </a:r>
                <a:endParaRPr lang="en-GB" sz="500" b="1" dirty="0">
                  <a:latin typeface="Century Gothic" pitchFamily="-1" charset="0"/>
                </a:endParaRPr>
              </a:p>
              <a:p>
                <a:r>
                  <a:rPr lang="en-GB" sz="500" b="1" dirty="0">
                    <a:latin typeface="Century Gothic" pitchFamily="-1" charset="0"/>
                  </a:rPr>
                  <a:t>5. </a:t>
                </a:r>
                <a:r>
                  <a:rPr lang="en-GB" sz="500" b="1" dirty="0" err="1">
                    <a:latin typeface="Century Gothic" pitchFamily="-1" charset="0"/>
                  </a:rPr>
                  <a:t>Aölkdf</a:t>
                </a:r>
                <a:endParaRPr lang="en-GB" sz="500" b="1" dirty="0">
                  <a:latin typeface="Century Gothic" pitchFamily="-1" charset="0"/>
                </a:endParaRPr>
              </a:p>
              <a:p>
                <a:endParaRPr lang="en-GB" sz="500" b="1" dirty="0">
                  <a:latin typeface="Century Gothic" pitchFamily="-1" charset="0"/>
                </a:endParaRPr>
              </a:p>
            </p:txBody>
          </p:sp>
        </p:grpSp>
      </p:grpSp>
      <p:grpSp>
        <p:nvGrpSpPr>
          <p:cNvPr id="6" name="Group 480"/>
          <p:cNvGrpSpPr>
            <a:grpSpLocks/>
          </p:cNvGrpSpPr>
          <p:nvPr/>
        </p:nvGrpSpPr>
        <p:grpSpPr bwMode="auto">
          <a:xfrm>
            <a:off x="5057775" y="1676400"/>
            <a:ext cx="3844925" cy="925513"/>
            <a:chOff x="5480564" y="1675629"/>
            <a:chExt cx="4162999" cy="925513"/>
          </a:xfrm>
        </p:grpSpPr>
        <p:sp>
          <p:nvSpPr>
            <p:cNvPr id="62910" name="Text Box 5"/>
            <p:cNvSpPr txBox="1">
              <a:spLocks noChangeArrowheads="1"/>
            </p:cNvSpPr>
            <p:nvPr/>
          </p:nvSpPr>
          <p:spPr bwMode="auto">
            <a:xfrm>
              <a:off x="5480564" y="1675629"/>
              <a:ext cx="3021864" cy="584775"/>
            </a:xfrm>
            <a:prstGeom prst="rect">
              <a:avLst/>
            </a:prstGeom>
            <a:noFill/>
            <a:ln w="9525">
              <a:noFill/>
              <a:miter lim="800000"/>
              <a:headEnd/>
              <a:tailEnd/>
            </a:ln>
          </p:spPr>
          <p:txBody>
            <a:bodyPr>
              <a:prstTxWarp prst="textNoShape">
                <a:avLst/>
              </a:prstTxWarp>
              <a:spAutoFit/>
            </a:bodyPr>
            <a:lstStyle/>
            <a:p>
              <a:r>
                <a:rPr lang="en-GB" sz="1600" b="1">
                  <a:solidFill>
                    <a:srgbClr val="660066"/>
                  </a:solidFill>
                  <a:latin typeface="Century Gothic" pitchFamily="-1" charset="0"/>
                </a:rPr>
                <a:t>Likes freedom to explore </a:t>
              </a:r>
            </a:p>
            <a:p>
              <a:r>
                <a:rPr lang="en-GB" sz="1600" b="1">
                  <a:solidFill>
                    <a:srgbClr val="660066"/>
                  </a:solidFill>
                  <a:latin typeface="Century Gothic" pitchFamily="-1" charset="0"/>
                </a:rPr>
                <a:t>without limits</a:t>
              </a:r>
            </a:p>
          </p:txBody>
        </p:sp>
        <p:grpSp>
          <p:nvGrpSpPr>
            <p:cNvPr id="62911" name="Group 474"/>
            <p:cNvGrpSpPr>
              <a:grpSpLocks/>
            </p:cNvGrpSpPr>
            <p:nvPr/>
          </p:nvGrpSpPr>
          <p:grpSpPr bwMode="auto">
            <a:xfrm>
              <a:off x="8033657" y="1686742"/>
              <a:ext cx="1609906" cy="914400"/>
              <a:chOff x="6494463" y="1543050"/>
              <a:chExt cx="1738312" cy="914400"/>
            </a:xfrm>
          </p:grpSpPr>
          <p:sp>
            <p:nvSpPr>
              <p:cNvPr id="62912" name="Freeform 22"/>
              <p:cNvSpPr>
                <a:spLocks/>
              </p:cNvSpPr>
              <p:nvPr/>
            </p:nvSpPr>
            <p:spPr bwMode="auto">
              <a:xfrm>
                <a:off x="6494463" y="1955800"/>
                <a:ext cx="1738312" cy="501650"/>
              </a:xfrm>
              <a:custGeom>
                <a:avLst/>
                <a:gdLst>
                  <a:gd name="T0" fmla="*/ 2147483647 w 2273"/>
                  <a:gd name="T1" fmla="*/ 2147483647 h 1264"/>
                  <a:gd name="T2" fmla="*/ 2147483647 w 2273"/>
                  <a:gd name="T3" fmla="*/ 2147483647 h 1264"/>
                  <a:gd name="T4" fmla="*/ 2147483647 w 2273"/>
                  <a:gd name="T5" fmla="*/ 2147483647 h 1264"/>
                  <a:gd name="T6" fmla="*/ 2147483647 w 2273"/>
                  <a:gd name="T7" fmla="*/ 2147483647 h 1264"/>
                  <a:gd name="T8" fmla="*/ 2147483647 w 2273"/>
                  <a:gd name="T9" fmla="*/ 2147483647 h 1264"/>
                  <a:gd name="T10" fmla="*/ 2147483647 w 2273"/>
                  <a:gd name="T11" fmla="*/ 2147483647 h 1264"/>
                  <a:gd name="T12" fmla="*/ 2147483647 w 2273"/>
                  <a:gd name="T13" fmla="*/ 2147483647 h 1264"/>
                  <a:gd name="T14" fmla="*/ 2147483647 w 2273"/>
                  <a:gd name="T15" fmla="*/ 2147483647 h 1264"/>
                  <a:gd name="T16" fmla="*/ 2147483647 w 2273"/>
                  <a:gd name="T17" fmla="*/ 2147483647 h 1264"/>
                  <a:gd name="T18" fmla="*/ 2147483647 w 2273"/>
                  <a:gd name="T19" fmla="*/ 2147483647 h 1264"/>
                  <a:gd name="T20" fmla="*/ 2147483647 w 2273"/>
                  <a:gd name="T21" fmla="*/ 2147483647 h 1264"/>
                  <a:gd name="T22" fmla="*/ 2147483647 w 2273"/>
                  <a:gd name="T23" fmla="*/ 2147483647 h 1264"/>
                  <a:gd name="T24" fmla="*/ 0 w 2273"/>
                  <a:gd name="T25" fmla="*/ 2147483647 h 1264"/>
                  <a:gd name="T26" fmla="*/ 2147483647 w 2273"/>
                  <a:gd name="T27" fmla="*/ 2147483647 h 1264"/>
                  <a:gd name="T28" fmla="*/ 2147483647 w 2273"/>
                  <a:gd name="T29" fmla="*/ 2147483647 h 1264"/>
                  <a:gd name="T30" fmla="*/ 2147483647 w 2273"/>
                  <a:gd name="T31" fmla="*/ 2147483647 h 1264"/>
                  <a:gd name="T32" fmla="*/ 2147483647 w 2273"/>
                  <a:gd name="T33" fmla="*/ 2147483647 h 1264"/>
                  <a:gd name="T34" fmla="*/ 2147483647 w 2273"/>
                  <a:gd name="T35" fmla="*/ 2147483647 h 1264"/>
                  <a:gd name="T36" fmla="*/ 2147483647 w 2273"/>
                  <a:gd name="T37" fmla="*/ 2147483647 h 1264"/>
                  <a:gd name="T38" fmla="*/ 2147483647 w 2273"/>
                  <a:gd name="T39" fmla="*/ 2147483647 h 1264"/>
                  <a:gd name="T40" fmla="*/ 2147483647 w 2273"/>
                  <a:gd name="T41" fmla="*/ 2147483647 h 1264"/>
                  <a:gd name="T42" fmla="*/ 2147483647 w 2273"/>
                  <a:gd name="T43" fmla="*/ 2147483647 h 1264"/>
                  <a:gd name="T44" fmla="*/ 2147483647 w 2273"/>
                  <a:gd name="T45" fmla="*/ 2147483647 h 1264"/>
                  <a:gd name="T46" fmla="*/ 2147483647 w 2273"/>
                  <a:gd name="T47" fmla="*/ 2147483647 h 1264"/>
                  <a:gd name="T48" fmla="*/ 2147483647 w 2273"/>
                  <a:gd name="T49" fmla="*/ 2147483647 h 1264"/>
                  <a:gd name="T50" fmla="*/ 2147483647 w 2273"/>
                  <a:gd name="T51" fmla="*/ 2147483647 h 1264"/>
                  <a:gd name="T52" fmla="*/ 2147483647 w 2273"/>
                  <a:gd name="T53" fmla="*/ 2147483647 h 1264"/>
                  <a:gd name="T54" fmla="*/ 2147483647 w 2273"/>
                  <a:gd name="T55" fmla="*/ 2147483647 h 1264"/>
                  <a:gd name="T56" fmla="*/ 2147483647 w 2273"/>
                  <a:gd name="T57" fmla="*/ 2147483647 h 1264"/>
                  <a:gd name="T58" fmla="*/ 2147483647 w 2273"/>
                  <a:gd name="T59" fmla="*/ 2147483647 h 1264"/>
                  <a:gd name="T60" fmla="*/ 2147483647 w 2273"/>
                  <a:gd name="T61" fmla="*/ 2147483647 h 1264"/>
                  <a:gd name="T62" fmla="*/ 2147483647 w 2273"/>
                  <a:gd name="T63" fmla="*/ 2147483647 h 1264"/>
                  <a:gd name="T64" fmla="*/ 2147483647 w 2273"/>
                  <a:gd name="T65" fmla="*/ 2147483647 h 1264"/>
                  <a:gd name="T66" fmla="*/ 2147483647 w 2273"/>
                  <a:gd name="T67" fmla="*/ 2147483647 h 1264"/>
                  <a:gd name="T68" fmla="*/ 2147483647 w 2273"/>
                  <a:gd name="T69" fmla="*/ 2147483647 h 1264"/>
                  <a:gd name="T70" fmla="*/ 2147483647 w 2273"/>
                  <a:gd name="T71" fmla="*/ 2147483647 h 1264"/>
                  <a:gd name="T72" fmla="*/ 2147483647 w 2273"/>
                  <a:gd name="T73" fmla="*/ 2147483647 h 1264"/>
                  <a:gd name="T74" fmla="*/ 2147483647 w 2273"/>
                  <a:gd name="T75" fmla="*/ 2147483647 h 1264"/>
                  <a:gd name="T76" fmla="*/ 2147483647 w 2273"/>
                  <a:gd name="T77" fmla="*/ 2147483647 h 1264"/>
                  <a:gd name="T78" fmla="*/ 2147483647 w 2273"/>
                  <a:gd name="T79" fmla="*/ 2147483647 h 1264"/>
                  <a:gd name="T80" fmla="*/ 2147483647 w 2273"/>
                  <a:gd name="T81" fmla="*/ 2147483647 h 126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273"/>
                  <a:gd name="T124" fmla="*/ 0 h 1264"/>
                  <a:gd name="T125" fmla="*/ 2273 w 2273"/>
                  <a:gd name="T126" fmla="*/ 1264 h 126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273" h="1264">
                    <a:moveTo>
                      <a:pt x="2273" y="1114"/>
                    </a:moveTo>
                    <a:lnTo>
                      <a:pt x="2138" y="658"/>
                    </a:lnTo>
                    <a:lnTo>
                      <a:pt x="2078" y="529"/>
                    </a:lnTo>
                    <a:lnTo>
                      <a:pt x="2027" y="426"/>
                    </a:lnTo>
                    <a:lnTo>
                      <a:pt x="1967" y="336"/>
                    </a:lnTo>
                    <a:lnTo>
                      <a:pt x="1834" y="168"/>
                    </a:lnTo>
                    <a:lnTo>
                      <a:pt x="1794" y="139"/>
                    </a:lnTo>
                    <a:lnTo>
                      <a:pt x="1742" y="107"/>
                    </a:lnTo>
                    <a:lnTo>
                      <a:pt x="1626" y="59"/>
                    </a:lnTo>
                    <a:lnTo>
                      <a:pt x="1462" y="22"/>
                    </a:lnTo>
                    <a:lnTo>
                      <a:pt x="1407" y="14"/>
                    </a:lnTo>
                    <a:lnTo>
                      <a:pt x="1338" y="6"/>
                    </a:lnTo>
                    <a:lnTo>
                      <a:pt x="1111" y="0"/>
                    </a:lnTo>
                    <a:lnTo>
                      <a:pt x="1033" y="2"/>
                    </a:lnTo>
                    <a:lnTo>
                      <a:pt x="938" y="8"/>
                    </a:lnTo>
                    <a:lnTo>
                      <a:pt x="839" y="25"/>
                    </a:lnTo>
                    <a:lnTo>
                      <a:pt x="728" y="58"/>
                    </a:lnTo>
                    <a:lnTo>
                      <a:pt x="671" y="80"/>
                    </a:lnTo>
                    <a:lnTo>
                      <a:pt x="632" y="105"/>
                    </a:lnTo>
                    <a:lnTo>
                      <a:pt x="585" y="140"/>
                    </a:lnTo>
                    <a:lnTo>
                      <a:pt x="526" y="203"/>
                    </a:lnTo>
                    <a:lnTo>
                      <a:pt x="464" y="300"/>
                    </a:lnTo>
                    <a:lnTo>
                      <a:pt x="310" y="679"/>
                    </a:lnTo>
                    <a:lnTo>
                      <a:pt x="129" y="977"/>
                    </a:lnTo>
                    <a:lnTo>
                      <a:pt x="129" y="1000"/>
                    </a:lnTo>
                    <a:lnTo>
                      <a:pt x="0" y="1264"/>
                    </a:lnTo>
                    <a:lnTo>
                      <a:pt x="116" y="1161"/>
                    </a:lnTo>
                    <a:lnTo>
                      <a:pt x="219" y="943"/>
                    </a:lnTo>
                    <a:lnTo>
                      <a:pt x="374" y="702"/>
                    </a:lnTo>
                    <a:lnTo>
                      <a:pt x="396" y="680"/>
                    </a:lnTo>
                    <a:lnTo>
                      <a:pt x="414" y="641"/>
                    </a:lnTo>
                    <a:lnTo>
                      <a:pt x="427" y="600"/>
                    </a:lnTo>
                    <a:lnTo>
                      <a:pt x="467" y="471"/>
                    </a:lnTo>
                    <a:lnTo>
                      <a:pt x="503" y="415"/>
                    </a:lnTo>
                    <a:lnTo>
                      <a:pt x="535" y="380"/>
                    </a:lnTo>
                    <a:lnTo>
                      <a:pt x="579" y="347"/>
                    </a:lnTo>
                    <a:lnTo>
                      <a:pt x="616" y="330"/>
                    </a:lnTo>
                    <a:lnTo>
                      <a:pt x="646" y="323"/>
                    </a:lnTo>
                    <a:lnTo>
                      <a:pt x="656" y="342"/>
                    </a:lnTo>
                    <a:lnTo>
                      <a:pt x="650" y="371"/>
                    </a:lnTo>
                    <a:lnTo>
                      <a:pt x="625" y="410"/>
                    </a:lnTo>
                    <a:lnTo>
                      <a:pt x="632" y="446"/>
                    </a:lnTo>
                    <a:lnTo>
                      <a:pt x="646" y="462"/>
                    </a:lnTo>
                    <a:lnTo>
                      <a:pt x="680" y="457"/>
                    </a:lnTo>
                    <a:lnTo>
                      <a:pt x="711" y="441"/>
                    </a:lnTo>
                    <a:lnTo>
                      <a:pt x="761" y="410"/>
                    </a:lnTo>
                    <a:lnTo>
                      <a:pt x="813" y="346"/>
                    </a:lnTo>
                    <a:lnTo>
                      <a:pt x="860" y="308"/>
                    </a:lnTo>
                    <a:lnTo>
                      <a:pt x="926" y="267"/>
                    </a:lnTo>
                    <a:lnTo>
                      <a:pt x="981" y="255"/>
                    </a:lnTo>
                    <a:lnTo>
                      <a:pt x="1028" y="262"/>
                    </a:lnTo>
                    <a:lnTo>
                      <a:pt x="1089" y="281"/>
                    </a:lnTo>
                    <a:lnTo>
                      <a:pt x="1123" y="300"/>
                    </a:lnTo>
                    <a:lnTo>
                      <a:pt x="1179" y="328"/>
                    </a:lnTo>
                    <a:lnTo>
                      <a:pt x="1245" y="342"/>
                    </a:lnTo>
                    <a:lnTo>
                      <a:pt x="1320" y="344"/>
                    </a:lnTo>
                    <a:lnTo>
                      <a:pt x="1356" y="335"/>
                    </a:lnTo>
                    <a:lnTo>
                      <a:pt x="1441" y="316"/>
                    </a:lnTo>
                    <a:lnTo>
                      <a:pt x="1496" y="316"/>
                    </a:lnTo>
                    <a:lnTo>
                      <a:pt x="1536" y="323"/>
                    </a:lnTo>
                    <a:lnTo>
                      <a:pt x="1592" y="355"/>
                    </a:lnTo>
                    <a:lnTo>
                      <a:pt x="1639" y="388"/>
                    </a:lnTo>
                    <a:lnTo>
                      <a:pt x="1663" y="402"/>
                    </a:lnTo>
                    <a:lnTo>
                      <a:pt x="1678" y="392"/>
                    </a:lnTo>
                    <a:lnTo>
                      <a:pt x="1689" y="375"/>
                    </a:lnTo>
                    <a:lnTo>
                      <a:pt x="1676" y="334"/>
                    </a:lnTo>
                    <a:lnTo>
                      <a:pt x="1678" y="312"/>
                    </a:lnTo>
                    <a:lnTo>
                      <a:pt x="1704" y="305"/>
                    </a:lnTo>
                    <a:lnTo>
                      <a:pt x="1744" y="322"/>
                    </a:lnTo>
                    <a:lnTo>
                      <a:pt x="1806" y="375"/>
                    </a:lnTo>
                    <a:lnTo>
                      <a:pt x="1837" y="402"/>
                    </a:lnTo>
                    <a:lnTo>
                      <a:pt x="1868" y="422"/>
                    </a:lnTo>
                    <a:lnTo>
                      <a:pt x="1909" y="443"/>
                    </a:lnTo>
                    <a:lnTo>
                      <a:pt x="1946" y="468"/>
                    </a:lnTo>
                    <a:lnTo>
                      <a:pt x="1986" y="515"/>
                    </a:lnTo>
                    <a:lnTo>
                      <a:pt x="2019" y="584"/>
                    </a:lnTo>
                    <a:lnTo>
                      <a:pt x="2040" y="633"/>
                    </a:lnTo>
                    <a:lnTo>
                      <a:pt x="2072" y="740"/>
                    </a:lnTo>
                    <a:lnTo>
                      <a:pt x="2091" y="851"/>
                    </a:lnTo>
                    <a:lnTo>
                      <a:pt x="2156" y="1000"/>
                    </a:lnTo>
                    <a:lnTo>
                      <a:pt x="2207" y="1104"/>
                    </a:lnTo>
                    <a:lnTo>
                      <a:pt x="2273" y="1114"/>
                    </a:lnTo>
                    <a:close/>
                  </a:path>
                </a:pathLst>
              </a:custGeom>
              <a:solidFill>
                <a:srgbClr val="4D4D4D"/>
              </a:solidFill>
              <a:ln w="9525">
                <a:noFill/>
                <a:round/>
                <a:headEnd/>
                <a:tailEnd/>
              </a:ln>
            </p:spPr>
            <p:txBody>
              <a:bodyPr>
                <a:prstTxWarp prst="textNoShape">
                  <a:avLst/>
                </a:prstTxWarp>
              </a:bodyPr>
              <a:lstStyle/>
              <a:p>
                <a:endParaRPr lang="en-US"/>
              </a:p>
            </p:txBody>
          </p:sp>
          <p:grpSp>
            <p:nvGrpSpPr>
              <p:cNvPr id="62913" name="Group 23"/>
              <p:cNvGrpSpPr>
                <a:grpSpLocks/>
              </p:cNvGrpSpPr>
              <p:nvPr/>
            </p:nvGrpSpPr>
            <p:grpSpPr bwMode="auto">
              <a:xfrm>
                <a:off x="6835775" y="1679575"/>
                <a:ext cx="238125" cy="149225"/>
                <a:chOff x="2981" y="1410"/>
                <a:chExt cx="104" cy="126"/>
              </a:xfrm>
            </p:grpSpPr>
            <p:sp>
              <p:nvSpPr>
                <p:cNvPr id="62931" name="Freeform 24"/>
                <p:cNvSpPr>
                  <a:spLocks/>
                </p:cNvSpPr>
                <p:nvPr/>
              </p:nvSpPr>
              <p:spPr bwMode="auto">
                <a:xfrm>
                  <a:off x="2981" y="1410"/>
                  <a:ext cx="104" cy="126"/>
                </a:xfrm>
                <a:custGeom>
                  <a:avLst/>
                  <a:gdLst>
                    <a:gd name="T0" fmla="*/ 0 w 312"/>
                    <a:gd name="T1" fmla="*/ 0 h 379"/>
                    <a:gd name="T2" fmla="*/ 0 w 312"/>
                    <a:gd name="T3" fmla="*/ 0 h 379"/>
                    <a:gd name="T4" fmla="*/ 0 w 312"/>
                    <a:gd name="T5" fmla="*/ 0 h 379"/>
                    <a:gd name="T6" fmla="*/ 0 w 312"/>
                    <a:gd name="T7" fmla="*/ 0 h 379"/>
                    <a:gd name="T8" fmla="*/ 0 w 312"/>
                    <a:gd name="T9" fmla="*/ 0 h 379"/>
                    <a:gd name="T10" fmla="*/ 0 w 312"/>
                    <a:gd name="T11" fmla="*/ 0 h 379"/>
                    <a:gd name="T12" fmla="*/ 0 w 312"/>
                    <a:gd name="T13" fmla="*/ 0 h 379"/>
                    <a:gd name="T14" fmla="*/ 0 w 312"/>
                    <a:gd name="T15" fmla="*/ 0 h 379"/>
                    <a:gd name="T16" fmla="*/ 0 w 312"/>
                    <a:gd name="T17" fmla="*/ 0 h 379"/>
                    <a:gd name="T18" fmla="*/ 0 w 312"/>
                    <a:gd name="T19" fmla="*/ 0 h 379"/>
                    <a:gd name="T20" fmla="*/ 0 w 312"/>
                    <a:gd name="T21" fmla="*/ 0 h 379"/>
                    <a:gd name="T22" fmla="*/ 0 w 312"/>
                    <a:gd name="T23" fmla="*/ 0 h 379"/>
                    <a:gd name="T24" fmla="*/ 0 w 312"/>
                    <a:gd name="T25" fmla="*/ 0 h 379"/>
                    <a:gd name="T26" fmla="*/ 0 w 312"/>
                    <a:gd name="T27" fmla="*/ 0 h 379"/>
                    <a:gd name="T28" fmla="*/ 0 w 312"/>
                    <a:gd name="T29" fmla="*/ 0 h 379"/>
                    <a:gd name="T30" fmla="*/ 0 w 312"/>
                    <a:gd name="T31" fmla="*/ 0 h 379"/>
                    <a:gd name="T32" fmla="*/ 0 w 312"/>
                    <a:gd name="T33" fmla="*/ 0 h 379"/>
                    <a:gd name="T34" fmla="*/ 0 w 312"/>
                    <a:gd name="T35" fmla="*/ 0 h 379"/>
                    <a:gd name="T36" fmla="*/ 0 w 312"/>
                    <a:gd name="T37" fmla="*/ 0 h 379"/>
                    <a:gd name="T38" fmla="*/ 0 w 312"/>
                    <a:gd name="T39" fmla="*/ 0 h 379"/>
                    <a:gd name="T40" fmla="*/ 0 w 312"/>
                    <a:gd name="T41" fmla="*/ 0 h 379"/>
                    <a:gd name="T42" fmla="*/ 0 w 312"/>
                    <a:gd name="T43" fmla="*/ 0 h 379"/>
                    <a:gd name="T44" fmla="*/ 0 w 312"/>
                    <a:gd name="T45" fmla="*/ 0 h 379"/>
                    <a:gd name="T46" fmla="*/ 0 w 312"/>
                    <a:gd name="T47" fmla="*/ 0 h 379"/>
                    <a:gd name="T48" fmla="*/ 0 w 312"/>
                    <a:gd name="T49" fmla="*/ 0 h 379"/>
                    <a:gd name="T50" fmla="*/ 0 w 312"/>
                    <a:gd name="T51" fmla="*/ 0 h 379"/>
                    <a:gd name="T52" fmla="*/ 0 w 312"/>
                    <a:gd name="T53" fmla="*/ 0 h 379"/>
                    <a:gd name="T54" fmla="*/ 0 w 312"/>
                    <a:gd name="T55" fmla="*/ 0 h 379"/>
                    <a:gd name="T56" fmla="*/ 0 w 312"/>
                    <a:gd name="T57" fmla="*/ 0 h 379"/>
                    <a:gd name="T58" fmla="*/ 0 w 312"/>
                    <a:gd name="T59" fmla="*/ 0 h 379"/>
                    <a:gd name="T60" fmla="*/ 0 w 312"/>
                    <a:gd name="T61" fmla="*/ 0 h 379"/>
                    <a:gd name="T62" fmla="*/ 0 w 312"/>
                    <a:gd name="T63" fmla="*/ 0 h 379"/>
                    <a:gd name="T64" fmla="*/ 0 w 312"/>
                    <a:gd name="T65" fmla="*/ 0 h 379"/>
                    <a:gd name="T66" fmla="*/ 0 w 312"/>
                    <a:gd name="T67" fmla="*/ 0 h 379"/>
                    <a:gd name="T68" fmla="*/ 0 w 312"/>
                    <a:gd name="T69" fmla="*/ 0 h 379"/>
                    <a:gd name="T70" fmla="*/ 0 w 312"/>
                    <a:gd name="T71" fmla="*/ 0 h 37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12"/>
                    <a:gd name="T109" fmla="*/ 0 h 379"/>
                    <a:gd name="T110" fmla="*/ 312 w 312"/>
                    <a:gd name="T111" fmla="*/ 379 h 37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12" h="379">
                      <a:moveTo>
                        <a:pt x="39" y="118"/>
                      </a:moveTo>
                      <a:lnTo>
                        <a:pt x="23" y="93"/>
                      </a:lnTo>
                      <a:lnTo>
                        <a:pt x="21" y="62"/>
                      </a:lnTo>
                      <a:lnTo>
                        <a:pt x="46" y="40"/>
                      </a:lnTo>
                      <a:lnTo>
                        <a:pt x="93" y="13"/>
                      </a:lnTo>
                      <a:lnTo>
                        <a:pt x="153" y="0"/>
                      </a:lnTo>
                      <a:lnTo>
                        <a:pt x="189" y="6"/>
                      </a:lnTo>
                      <a:lnTo>
                        <a:pt x="221" y="21"/>
                      </a:lnTo>
                      <a:lnTo>
                        <a:pt x="244" y="53"/>
                      </a:lnTo>
                      <a:lnTo>
                        <a:pt x="243" y="81"/>
                      </a:lnTo>
                      <a:lnTo>
                        <a:pt x="231" y="112"/>
                      </a:lnTo>
                      <a:lnTo>
                        <a:pt x="270" y="126"/>
                      </a:lnTo>
                      <a:lnTo>
                        <a:pt x="297" y="147"/>
                      </a:lnTo>
                      <a:lnTo>
                        <a:pt x="312" y="177"/>
                      </a:lnTo>
                      <a:lnTo>
                        <a:pt x="311" y="202"/>
                      </a:lnTo>
                      <a:lnTo>
                        <a:pt x="294" y="228"/>
                      </a:lnTo>
                      <a:lnTo>
                        <a:pt x="252" y="268"/>
                      </a:lnTo>
                      <a:lnTo>
                        <a:pt x="280" y="289"/>
                      </a:lnTo>
                      <a:lnTo>
                        <a:pt x="295" y="316"/>
                      </a:lnTo>
                      <a:lnTo>
                        <a:pt x="288" y="348"/>
                      </a:lnTo>
                      <a:lnTo>
                        <a:pt x="265" y="368"/>
                      </a:lnTo>
                      <a:lnTo>
                        <a:pt x="222" y="379"/>
                      </a:lnTo>
                      <a:lnTo>
                        <a:pt x="186" y="376"/>
                      </a:lnTo>
                      <a:lnTo>
                        <a:pt x="149" y="363"/>
                      </a:lnTo>
                      <a:lnTo>
                        <a:pt x="126" y="346"/>
                      </a:lnTo>
                      <a:lnTo>
                        <a:pt x="84" y="348"/>
                      </a:lnTo>
                      <a:lnTo>
                        <a:pt x="54" y="342"/>
                      </a:lnTo>
                      <a:lnTo>
                        <a:pt x="29" y="328"/>
                      </a:lnTo>
                      <a:lnTo>
                        <a:pt x="11" y="301"/>
                      </a:lnTo>
                      <a:lnTo>
                        <a:pt x="0" y="275"/>
                      </a:lnTo>
                      <a:lnTo>
                        <a:pt x="9" y="248"/>
                      </a:lnTo>
                      <a:lnTo>
                        <a:pt x="24" y="232"/>
                      </a:lnTo>
                      <a:lnTo>
                        <a:pt x="12" y="197"/>
                      </a:lnTo>
                      <a:lnTo>
                        <a:pt x="5" y="163"/>
                      </a:lnTo>
                      <a:lnTo>
                        <a:pt x="11" y="136"/>
                      </a:lnTo>
                      <a:lnTo>
                        <a:pt x="39" y="118"/>
                      </a:lnTo>
                      <a:close/>
                    </a:path>
                  </a:pathLst>
                </a:custGeom>
                <a:solidFill>
                  <a:srgbClr val="000000"/>
                </a:solidFill>
                <a:ln w="9525">
                  <a:noFill/>
                  <a:round/>
                  <a:headEnd/>
                  <a:tailEnd/>
                </a:ln>
              </p:spPr>
              <p:txBody>
                <a:bodyPr>
                  <a:prstTxWarp prst="textNoShape">
                    <a:avLst/>
                  </a:prstTxWarp>
                </a:bodyPr>
                <a:lstStyle/>
                <a:p>
                  <a:endParaRPr lang="en-US"/>
                </a:p>
              </p:txBody>
            </p:sp>
            <p:sp>
              <p:nvSpPr>
                <p:cNvPr id="62932" name="Freeform 25"/>
                <p:cNvSpPr>
                  <a:spLocks/>
                </p:cNvSpPr>
                <p:nvPr/>
              </p:nvSpPr>
              <p:spPr bwMode="auto">
                <a:xfrm>
                  <a:off x="2988" y="1416"/>
                  <a:ext cx="90" cy="114"/>
                </a:xfrm>
                <a:custGeom>
                  <a:avLst/>
                  <a:gdLst>
                    <a:gd name="T0" fmla="*/ 0 w 269"/>
                    <a:gd name="T1" fmla="*/ 0 h 343"/>
                    <a:gd name="T2" fmla="*/ 0 w 269"/>
                    <a:gd name="T3" fmla="*/ 0 h 343"/>
                    <a:gd name="T4" fmla="*/ 0 w 269"/>
                    <a:gd name="T5" fmla="*/ 0 h 343"/>
                    <a:gd name="T6" fmla="*/ 0 w 269"/>
                    <a:gd name="T7" fmla="*/ 0 h 343"/>
                    <a:gd name="T8" fmla="*/ 0 w 269"/>
                    <a:gd name="T9" fmla="*/ 0 h 343"/>
                    <a:gd name="T10" fmla="*/ 0 w 269"/>
                    <a:gd name="T11" fmla="*/ 0 h 343"/>
                    <a:gd name="T12" fmla="*/ 0 w 269"/>
                    <a:gd name="T13" fmla="*/ 0 h 343"/>
                    <a:gd name="T14" fmla="*/ 0 w 269"/>
                    <a:gd name="T15" fmla="*/ 0 h 343"/>
                    <a:gd name="T16" fmla="*/ 0 w 269"/>
                    <a:gd name="T17" fmla="*/ 0 h 343"/>
                    <a:gd name="T18" fmla="*/ 0 w 269"/>
                    <a:gd name="T19" fmla="*/ 0 h 343"/>
                    <a:gd name="T20" fmla="*/ 0 w 269"/>
                    <a:gd name="T21" fmla="*/ 0 h 343"/>
                    <a:gd name="T22" fmla="*/ 0 w 269"/>
                    <a:gd name="T23" fmla="*/ 0 h 343"/>
                    <a:gd name="T24" fmla="*/ 0 w 269"/>
                    <a:gd name="T25" fmla="*/ 0 h 343"/>
                    <a:gd name="T26" fmla="*/ 0 w 269"/>
                    <a:gd name="T27" fmla="*/ 0 h 343"/>
                    <a:gd name="T28" fmla="*/ 0 w 269"/>
                    <a:gd name="T29" fmla="*/ 0 h 343"/>
                    <a:gd name="T30" fmla="*/ 0 w 269"/>
                    <a:gd name="T31" fmla="*/ 0 h 343"/>
                    <a:gd name="T32" fmla="*/ 0 w 269"/>
                    <a:gd name="T33" fmla="*/ 0 h 343"/>
                    <a:gd name="T34" fmla="*/ 0 w 269"/>
                    <a:gd name="T35" fmla="*/ 0 h 343"/>
                    <a:gd name="T36" fmla="*/ 0 w 269"/>
                    <a:gd name="T37" fmla="*/ 0 h 343"/>
                    <a:gd name="T38" fmla="*/ 0 w 269"/>
                    <a:gd name="T39" fmla="*/ 0 h 343"/>
                    <a:gd name="T40" fmla="*/ 0 w 269"/>
                    <a:gd name="T41" fmla="*/ 0 h 343"/>
                    <a:gd name="T42" fmla="*/ 0 w 269"/>
                    <a:gd name="T43" fmla="*/ 0 h 343"/>
                    <a:gd name="T44" fmla="*/ 0 w 269"/>
                    <a:gd name="T45" fmla="*/ 0 h 343"/>
                    <a:gd name="T46" fmla="*/ 0 w 269"/>
                    <a:gd name="T47" fmla="*/ 0 h 343"/>
                    <a:gd name="T48" fmla="*/ 0 w 269"/>
                    <a:gd name="T49" fmla="*/ 0 h 343"/>
                    <a:gd name="T50" fmla="*/ 0 w 269"/>
                    <a:gd name="T51" fmla="*/ 0 h 343"/>
                    <a:gd name="T52" fmla="*/ 0 w 269"/>
                    <a:gd name="T53" fmla="*/ 0 h 343"/>
                    <a:gd name="T54" fmla="*/ 0 w 269"/>
                    <a:gd name="T55" fmla="*/ 0 h 343"/>
                    <a:gd name="T56" fmla="*/ 0 w 269"/>
                    <a:gd name="T57" fmla="*/ 0 h 343"/>
                    <a:gd name="T58" fmla="*/ 0 w 269"/>
                    <a:gd name="T59" fmla="*/ 0 h 343"/>
                    <a:gd name="T60" fmla="*/ 0 w 269"/>
                    <a:gd name="T61" fmla="*/ 0 h 343"/>
                    <a:gd name="T62" fmla="*/ 0 w 269"/>
                    <a:gd name="T63" fmla="*/ 0 h 343"/>
                    <a:gd name="T64" fmla="*/ 0 w 269"/>
                    <a:gd name="T65" fmla="*/ 0 h 343"/>
                    <a:gd name="T66" fmla="*/ 0 w 269"/>
                    <a:gd name="T67" fmla="*/ 0 h 343"/>
                    <a:gd name="T68" fmla="*/ 0 w 269"/>
                    <a:gd name="T69" fmla="*/ 0 h 343"/>
                    <a:gd name="T70" fmla="*/ 0 w 269"/>
                    <a:gd name="T71" fmla="*/ 0 h 343"/>
                    <a:gd name="T72" fmla="*/ 0 w 269"/>
                    <a:gd name="T73" fmla="*/ 0 h 343"/>
                    <a:gd name="T74" fmla="*/ 0 w 269"/>
                    <a:gd name="T75" fmla="*/ 0 h 343"/>
                    <a:gd name="T76" fmla="*/ 0 w 269"/>
                    <a:gd name="T77" fmla="*/ 0 h 343"/>
                    <a:gd name="T78" fmla="*/ 0 w 269"/>
                    <a:gd name="T79" fmla="*/ 0 h 34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69"/>
                    <a:gd name="T121" fmla="*/ 0 h 343"/>
                    <a:gd name="T122" fmla="*/ 269 w 269"/>
                    <a:gd name="T123" fmla="*/ 343 h 34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69" h="343">
                      <a:moveTo>
                        <a:pt x="53" y="104"/>
                      </a:moveTo>
                      <a:lnTo>
                        <a:pt x="33" y="83"/>
                      </a:lnTo>
                      <a:lnTo>
                        <a:pt x="24" y="60"/>
                      </a:lnTo>
                      <a:lnTo>
                        <a:pt x="29" y="43"/>
                      </a:lnTo>
                      <a:lnTo>
                        <a:pt x="53" y="23"/>
                      </a:lnTo>
                      <a:lnTo>
                        <a:pt x="94" y="8"/>
                      </a:lnTo>
                      <a:lnTo>
                        <a:pt x="142" y="0"/>
                      </a:lnTo>
                      <a:lnTo>
                        <a:pt x="181" y="14"/>
                      </a:lnTo>
                      <a:lnTo>
                        <a:pt x="200" y="35"/>
                      </a:lnTo>
                      <a:lnTo>
                        <a:pt x="204" y="55"/>
                      </a:lnTo>
                      <a:lnTo>
                        <a:pt x="197" y="75"/>
                      </a:lnTo>
                      <a:lnTo>
                        <a:pt x="181" y="102"/>
                      </a:lnTo>
                      <a:lnTo>
                        <a:pt x="192" y="110"/>
                      </a:lnTo>
                      <a:lnTo>
                        <a:pt x="237" y="120"/>
                      </a:lnTo>
                      <a:lnTo>
                        <a:pt x="263" y="144"/>
                      </a:lnTo>
                      <a:lnTo>
                        <a:pt x="269" y="170"/>
                      </a:lnTo>
                      <a:lnTo>
                        <a:pt x="254" y="194"/>
                      </a:lnTo>
                      <a:lnTo>
                        <a:pt x="232" y="223"/>
                      </a:lnTo>
                      <a:lnTo>
                        <a:pt x="206" y="246"/>
                      </a:lnTo>
                      <a:lnTo>
                        <a:pt x="213" y="254"/>
                      </a:lnTo>
                      <a:lnTo>
                        <a:pt x="238" y="274"/>
                      </a:lnTo>
                      <a:lnTo>
                        <a:pt x="247" y="292"/>
                      </a:lnTo>
                      <a:lnTo>
                        <a:pt x="244" y="315"/>
                      </a:lnTo>
                      <a:lnTo>
                        <a:pt x="233" y="335"/>
                      </a:lnTo>
                      <a:lnTo>
                        <a:pt x="205" y="343"/>
                      </a:lnTo>
                      <a:lnTo>
                        <a:pt x="155" y="335"/>
                      </a:lnTo>
                      <a:lnTo>
                        <a:pt x="121" y="307"/>
                      </a:lnTo>
                      <a:lnTo>
                        <a:pt x="105" y="308"/>
                      </a:lnTo>
                      <a:lnTo>
                        <a:pt x="87" y="313"/>
                      </a:lnTo>
                      <a:lnTo>
                        <a:pt x="53" y="311"/>
                      </a:lnTo>
                      <a:lnTo>
                        <a:pt x="27" y="296"/>
                      </a:lnTo>
                      <a:lnTo>
                        <a:pt x="4" y="263"/>
                      </a:lnTo>
                      <a:lnTo>
                        <a:pt x="12" y="232"/>
                      </a:lnTo>
                      <a:lnTo>
                        <a:pt x="30" y="219"/>
                      </a:lnTo>
                      <a:lnTo>
                        <a:pt x="26" y="206"/>
                      </a:lnTo>
                      <a:lnTo>
                        <a:pt x="4" y="170"/>
                      </a:lnTo>
                      <a:lnTo>
                        <a:pt x="0" y="146"/>
                      </a:lnTo>
                      <a:lnTo>
                        <a:pt x="12" y="122"/>
                      </a:lnTo>
                      <a:lnTo>
                        <a:pt x="34" y="111"/>
                      </a:lnTo>
                      <a:lnTo>
                        <a:pt x="53" y="104"/>
                      </a:lnTo>
                      <a:close/>
                    </a:path>
                  </a:pathLst>
                </a:custGeom>
                <a:solidFill>
                  <a:srgbClr val="336699"/>
                </a:solidFill>
                <a:ln w="9525">
                  <a:noFill/>
                  <a:round/>
                  <a:headEnd/>
                  <a:tailEnd/>
                </a:ln>
              </p:spPr>
              <p:txBody>
                <a:bodyPr>
                  <a:prstTxWarp prst="textNoShape">
                    <a:avLst/>
                  </a:prstTxWarp>
                </a:bodyPr>
                <a:lstStyle/>
                <a:p>
                  <a:endParaRPr lang="en-US"/>
                </a:p>
              </p:txBody>
            </p:sp>
            <p:sp>
              <p:nvSpPr>
                <p:cNvPr id="62933" name="Freeform 26"/>
                <p:cNvSpPr>
                  <a:spLocks/>
                </p:cNvSpPr>
                <p:nvPr/>
              </p:nvSpPr>
              <p:spPr bwMode="auto">
                <a:xfrm>
                  <a:off x="2993" y="1416"/>
                  <a:ext cx="70" cy="105"/>
                </a:xfrm>
                <a:custGeom>
                  <a:avLst/>
                  <a:gdLst>
                    <a:gd name="T0" fmla="*/ 0 w 210"/>
                    <a:gd name="T1" fmla="*/ 0 h 315"/>
                    <a:gd name="T2" fmla="*/ 0 w 210"/>
                    <a:gd name="T3" fmla="*/ 0 h 315"/>
                    <a:gd name="T4" fmla="*/ 0 w 210"/>
                    <a:gd name="T5" fmla="*/ 0 h 315"/>
                    <a:gd name="T6" fmla="*/ 0 w 210"/>
                    <a:gd name="T7" fmla="*/ 0 h 315"/>
                    <a:gd name="T8" fmla="*/ 0 w 210"/>
                    <a:gd name="T9" fmla="*/ 0 h 315"/>
                    <a:gd name="T10" fmla="*/ 0 w 210"/>
                    <a:gd name="T11" fmla="*/ 0 h 315"/>
                    <a:gd name="T12" fmla="*/ 0 w 210"/>
                    <a:gd name="T13" fmla="*/ 0 h 315"/>
                    <a:gd name="T14" fmla="*/ 0 w 210"/>
                    <a:gd name="T15" fmla="*/ 0 h 315"/>
                    <a:gd name="T16" fmla="*/ 0 w 210"/>
                    <a:gd name="T17" fmla="*/ 0 h 315"/>
                    <a:gd name="T18" fmla="*/ 0 w 210"/>
                    <a:gd name="T19" fmla="*/ 0 h 315"/>
                    <a:gd name="T20" fmla="*/ 0 w 210"/>
                    <a:gd name="T21" fmla="*/ 0 h 315"/>
                    <a:gd name="T22" fmla="*/ 0 w 210"/>
                    <a:gd name="T23" fmla="*/ 0 h 315"/>
                    <a:gd name="T24" fmla="*/ 0 w 210"/>
                    <a:gd name="T25" fmla="*/ 0 h 315"/>
                    <a:gd name="T26" fmla="*/ 0 w 210"/>
                    <a:gd name="T27" fmla="*/ 0 h 315"/>
                    <a:gd name="T28" fmla="*/ 0 w 210"/>
                    <a:gd name="T29" fmla="*/ 0 h 315"/>
                    <a:gd name="T30" fmla="*/ 0 w 210"/>
                    <a:gd name="T31" fmla="*/ 0 h 315"/>
                    <a:gd name="T32" fmla="*/ 0 w 210"/>
                    <a:gd name="T33" fmla="*/ 0 h 315"/>
                    <a:gd name="T34" fmla="*/ 0 w 210"/>
                    <a:gd name="T35" fmla="*/ 0 h 315"/>
                    <a:gd name="T36" fmla="*/ 0 w 210"/>
                    <a:gd name="T37" fmla="*/ 0 h 315"/>
                    <a:gd name="T38" fmla="*/ 0 w 210"/>
                    <a:gd name="T39" fmla="*/ 0 h 315"/>
                    <a:gd name="T40" fmla="*/ 0 w 210"/>
                    <a:gd name="T41" fmla="*/ 0 h 315"/>
                    <a:gd name="T42" fmla="*/ 0 w 210"/>
                    <a:gd name="T43" fmla="*/ 0 h 315"/>
                    <a:gd name="T44" fmla="*/ 0 w 210"/>
                    <a:gd name="T45" fmla="*/ 0 h 315"/>
                    <a:gd name="T46" fmla="*/ 0 w 210"/>
                    <a:gd name="T47" fmla="*/ 0 h 315"/>
                    <a:gd name="T48" fmla="*/ 0 w 210"/>
                    <a:gd name="T49" fmla="*/ 0 h 315"/>
                    <a:gd name="T50" fmla="*/ 0 w 210"/>
                    <a:gd name="T51" fmla="*/ 0 h 315"/>
                    <a:gd name="T52" fmla="*/ 0 w 210"/>
                    <a:gd name="T53" fmla="*/ 0 h 315"/>
                    <a:gd name="T54" fmla="*/ 0 w 210"/>
                    <a:gd name="T55" fmla="*/ 0 h 315"/>
                    <a:gd name="T56" fmla="*/ 0 w 210"/>
                    <a:gd name="T57" fmla="*/ 0 h 315"/>
                    <a:gd name="T58" fmla="*/ 0 w 210"/>
                    <a:gd name="T59" fmla="*/ 0 h 315"/>
                    <a:gd name="T60" fmla="*/ 0 w 210"/>
                    <a:gd name="T61" fmla="*/ 0 h 315"/>
                    <a:gd name="T62" fmla="*/ 0 w 210"/>
                    <a:gd name="T63" fmla="*/ 0 h 315"/>
                    <a:gd name="T64" fmla="*/ 0 w 210"/>
                    <a:gd name="T65" fmla="*/ 0 h 315"/>
                    <a:gd name="T66" fmla="*/ 0 w 210"/>
                    <a:gd name="T67" fmla="*/ 0 h 315"/>
                    <a:gd name="T68" fmla="*/ 0 w 210"/>
                    <a:gd name="T69" fmla="*/ 0 h 315"/>
                    <a:gd name="T70" fmla="*/ 0 w 210"/>
                    <a:gd name="T71" fmla="*/ 0 h 315"/>
                    <a:gd name="T72" fmla="*/ 0 w 210"/>
                    <a:gd name="T73" fmla="*/ 0 h 315"/>
                    <a:gd name="T74" fmla="*/ 0 w 210"/>
                    <a:gd name="T75" fmla="*/ 0 h 315"/>
                    <a:gd name="T76" fmla="*/ 0 w 210"/>
                    <a:gd name="T77" fmla="*/ 0 h 315"/>
                    <a:gd name="T78" fmla="*/ 0 w 210"/>
                    <a:gd name="T79" fmla="*/ 0 h 315"/>
                    <a:gd name="T80" fmla="*/ 0 w 210"/>
                    <a:gd name="T81" fmla="*/ 0 h 315"/>
                    <a:gd name="T82" fmla="*/ 0 w 210"/>
                    <a:gd name="T83" fmla="*/ 0 h 31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10"/>
                    <a:gd name="T127" fmla="*/ 0 h 315"/>
                    <a:gd name="T128" fmla="*/ 210 w 210"/>
                    <a:gd name="T129" fmla="*/ 315 h 31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10" h="315">
                      <a:moveTo>
                        <a:pt x="17" y="94"/>
                      </a:moveTo>
                      <a:lnTo>
                        <a:pt x="67" y="84"/>
                      </a:lnTo>
                      <a:lnTo>
                        <a:pt x="103" y="78"/>
                      </a:lnTo>
                      <a:lnTo>
                        <a:pt x="102" y="43"/>
                      </a:lnTo>
                      <a:lnTo>
                        <a:pt x="89" y="22"/>
                      </a:lnTo>
                      <a:lnTo>
                        <a:pt x="74" y="6"/>
                      </a:lnTo>
                      <a:lnTo>
                        <a:pt x="92" y="0"/>
                      </a:lnTo>
                      <a:lnTo>
                        <a:pt x="114" y="22"/>
                      </a:lnTo>
                      <a:lnTo>
                        <a:pt x="123" y="50"/>
                      </a:lnTo>
                      <a:lnTo>
                        <a:pt x="120" y="81"/>
                      </a:lnTo>
                      <a:lnTo>
                        <a:pt x="156" y="88"/>
                      </a:lnTo>
                      <a:lnTo>
                        <a:pt x="183" y="97"/>
                      </a:lnTo>
                      <a:lnTo>
                        <a:pt x="178" y="106"/>
                      </a:lnTo>
                      <a:lnTo>
                        <a:pt x="146" y="103"/>
                      </a:lnTo>
                      <a:lnTo>
                        <a:pt x="129" y="98"/>
                      </a:lnTo>
                      <a:lnTo>
                        <a:pt x="144" y="131"/>
                      </a:lnTo>
                      <a:lnTo>
                        <a:pt x="144" y="174"/>
                      </a:lnTo>
                      <a:lnTo>
                        <a:pt x="139" y="222"/>
                      </a:lnTo>
                      <a:lnTo>
                        <a:pt x="169" y="225"/>
                      </a:lnTo>
                      <a:lnTo>
                        <a:pt x="210" y="243"/>
                      </a:lnTo>
                      <a:lnTo>
                        <a:pt x="210" y="256"/>
                      </a:lnTo>
                      <a:lnTo>
                        <a:pt x="179" y="247"/>
                      </a:lnTo>
                      <a:lnTo>
                        <a:pt x="138" y="236"/>
                      </a:lnTo>
                      <a:lnTo>
                        <a:pt x="121" y="275"/>
                      </a:lnTo>
                      <a:lnTo>
                        <a:pt x="107" y="315"/>
                      </a:lnTo>
                      <a:lnTo>
                        <a:pt x="89" y="314"/>
                      </a:lnTo>
                      <a:lnTo>
                        <a:pt x="99" y="289"/>
                      </a:lnTo>
                      <a:lnTo>
                        <a:pt x="105" y="258"/>
                      </a:lnTo>
                      <a:lnTo>
                        <a:pt x="114" y="238"/>
                      </a:lnTo>
                      <a:lnTo>
                        <a:pt x="75" y="234"/>
                      </a:lnTo>
                      <a:lnTo>
                        <a:pt x="35" y="231"/>
                      </a:lnTo>
                      <a:lnTo>
                        <a:pt x="3" y="222"/>
                      </a:lnTo>
                      <a:lnTo>
                        <a:pt x="0" y="211"/>
                      </a:lnTo>
                      <a:lnTo>
                        <a:pt x="34" y="216"/>
                      </a:lnTo>
                      <a:lnTo>
                        <a:pt x="66" y="219"/>
                      </a:lnTo>
                      <a:lnTo>
                        <a:pt x="114" y="218"/>
                      </a:lnTo>
                      <a:lnTo>
                        <a:pt x="120" y="187"/>
                      </a:lnTo>
                      <a:lnTo>
                        <a:pt x="116" y="156"/>
                      </a:lnTo>
                      <a:lnTo>
                        <a:pt x="111" y="124"/>
                      </a:lnTo>
                      <a:lnTo>
                        <a:pt x="101" y="95"/>
                      </a:lnTo>
                      <a:lnTo>
                        <a:pt x="18" y="108"/>
                      </a:lnTo>
                      <a:lnTo>
                        <a:pt x="17" y="94"/>
                      </a:lnTo>
                      <a:close/>
                    </a:path>
                  </a:pathLst>
                </a:custGeom>
                <a:solidFill>
                  <a:srgbClr val="000000"/>
                </a:solidFill>
                <a:ln w="9525">
                  <a:noFill/>
                  <a:round/>
                  <a:headEnd/>
                  <a:tailEnd/>
                </a:ln>
              </p:spPr>
              <p:txBody>
                <a:bodyPr>
                  <a:prstTxWarp prst="textNoShape">
                    <a:avLst/>
                  </a:prstTxWarp>
                </a:bodyPr>
                <a:lstStyle/>
                <a:p>
                  <a:endParaRPr lang="en-US"/>
                </a:p>
              </p:txBody>
            </p:sp>
          </p:grpSp>
          <p:grpSp>
            <p:nvGrpSpPr>
              <p:cNvPr id="62914" name="Group 27"/>
              <p:cNvGrpSpPr>
                <a:grpSpLocks/>
              </p:cNvGrpSpPr>
              <p:nvPr/>
            </p:nvGrpSpPr>
            <p:grpSpPr bwMode="auto">
              <a:xfrm>
                <a:off x="7704138" y="1679575"/>
                <a:ext cx="239712" cy="149225"/>
                <a:chOff x="3360" y="1410"/>
                <a:chExt cx="104" cy="126"/>
              </a:xfrm>
            </p:grpSpPr>
            <p:sp>
              <p:nvSpPr>
                <p:cNvPr id="62928" name="Freeform 28"/>
                <p:cNvSpPr>
                  <a:spLocks/>
                </p:cNvSpPr>
                <p:nvPr/>
              </p:nvSpPr>
              <p:spPr bwMode="auto">
                <a:xfrm>
                  <a:off x="3360" y="1410"/>
                  <a:ext cx="104" cy="126"/>
                </a:xfrm>
                <a:custGeom>
                  <a:avLst/>
                  <a:gdLst>
                    <a:gd name="T0" fmla="*/ 0 w 313"/>
                    <a:gd name="T1" fmla="*/ 0 h 379"/>
                    <a:gd name="T2" fmla="*/ 0 w 313"/>
                    <a:gd name="T3" fmla="*/ 0 h 379"/>
                    <a:gd name="T4" fmla="*/ 0 w 313"/>
                    <a:gd name="T5" fmla="*/ 0 h 379"/>
                    <a:gd name="T6" fmla="*/ 0 w 313"/>
                    <a:gd name="T7" fmla="*/ 0 h 379"/>
                    <a:gd name="T8" fmla="*/ 0 w 313"/>
                    <a:gd name="T9" fmla="*/ 0 h 379"/>
                    <a:gd name="T10" fmla="*/ 0 w 313"/>
                    <a:gd name="T11" fmla="*/ 0 h 379"/>
                    <a:gd name="T12" fmla="*/ 0 w 313"/>
                    <a:gd name="T13" fmla="*/ 0 h 379"/>
                    <a:gd name="T14" fmla="*/ 0 w 313"/>
                    <a:gd name="T15" fmla="*/ 0 h 379"/>
                    <a:gd name="T16" fmla="*/ 0 w 313"/>
                    <a:gd name="T17" fmla="*/ 0 h 379"/>
                    <a:gd name="T18" fmla="*/ 0 w 313"/>
                    <a:gd name="T19" fmla="*/ 0 h 379"/>
                    <a:gd name="T20" fmla="*/ 0 w 313"/>
                    <a:gd name="T21" fmla="*/ 0 h 379"/>
                    <a:gd name="T22" fmla="*/ 0 w 313"/>
                    <a:gd name="T23" fmla="*/ 0 h 379"/>
                    <a:gd name="T24" fmla="*/ 0 w 313"/>
                    <a:gd name="T25" fmla="*/ 0 h 379"/>
                    <a:gd name="T26" fmla="*/ 0 w 313"/>
                    <a:gd name="T27" fmla="*/ 0 h 379"/>
                    <a:gd name="T28" fmla="*/ 0 w 313"/>
                    <a:gd name="T29" fmla="*/ 0 h 379"/>
                    <a:gd name="T30" fmla="*/ 0 w 313"/>
                    <a:gd name="T31" fmla="*/ 0 h 379"/>
                    <a:gd name="T32" fmla="*/ 0 w 313"/>
                    <a:gd name="T33" fmla="*/ 0 h 379"/>
                    <a:gd name="T34" fmla="*/ 0 w 313"/>
                    <a:gd name="T35" fmla="*/ 0 h 379"/>
                    <a:gd name="T36" fmla="*/ 0 w 313"/>
                    <a:gd name="T37" fmla="*/ 0 h 379"/>
                    <a:gd name="T38" fmla="*/ 0 w 313"/>
                    <a:gd name="T39" fmla="*/ 0 h 379"/>
                    <a:gd name="T40" fmla="*/ 0 w 313"/>
                    <a:gd name="T41" fmla="*/ 0 h 379"/>
                    <a:gd name="T42" fmla="*/ 0 w 313"/>
                    <a:gd name="T43" fmla="*/ 0 h 379"/>
                    <a:gd name="T44" fmla="*/ 0 w 313"/>
                    <a:gd name="T45" fmla="*/ 0 h 379"/>
                    <a:gd name="T46" fmla="*/ 0 w 313"/>
                    <a:gd name="T47" fmla="*/ 0 h 379"/>
                    <a:gd name="T48" fmla="*/ 0 w 313"/>
                    <a:gd name="T49" fmla="*/ 0 h 379"/>
                    <a:gd name="T50" fmla="*/ 0 w 313"/>
                    <a:gd name="T51" fmla="*/ 0 h 379"/>
                    <a:gd name="T52" fmla="*/ 0 w 313"/>
                    <a:gd name="T53" fmla="*/ 0 h 379"/>
                    <a:gd name="T54" fmla="*/ 0 w 313"/>
                    <a:gd name="T55" fmla="*/ 0 h 379"/>
                    <a:gd name="T56" fmla="*/ 0 w 313"/>
                    <a:gd name="T57" fmla="*/ 0 h 379"/>
                    <a:gd name="T58" fmla="*/ 0 w 313"/>
                    <a:gd name="T59" fmla="*/ 0 h 379"/>
                    <a:gd name="T60" fmla="*/ 0 w 313"/>
                    <a:gd name="T61" fmla="*/ 0 h 379"/>
                    <a:gd name="T62" fmla="*/ 0 w 313"/>
                    <a:gd name="T63" fmla="*/ 0 h 379"/>
                    <a:gd name="T64" fmla="*/ 0 w 313"/>
                    <a:gd name="T65" fmla="*/ 0 h 379"/>
                    <a:gd name="T66" fmla="*/ 0 w 313"/>
                    <a:gd name="T67" fmla="*/ 0 h 379"/>
                    <a:gd name="T68" fmla="*/ 0 w 313"/>
                    <a:gd name="T69" fmla="*/ 0 h 379"/>
                    <a:gd name="T70" fmla="*/ 0 w 313"/>
                    <a:gd name="T71" fmla="*/ 0 h 37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13"/>
                    <a:gd name="T109" fmla="*/ 0 h 379"/>
                    <a:gd name="T110" fmla="*/ 313 w 313"/>
                    <a:gd name="T111" fmla="*/ 379 h 37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13" h="379">
                      <a:moveTo>
                        <a:pt x="40" y="118"/>
                      </a:moveTo>
                      <a:lnTo>
                        <a:pt x="23" y="93"/>
                      </a:lnTo>
                      <a:lnTo>
                        <a:pt x="22" y="62"/>
                      </a:lnTo>
                      <a:lnTo>
                        <a:pt x="47" y="40"/>
                      </a:lnTo>
                      <a:lnTo>
                        <a:pt x="94" y="13"/>
                      </a:lnTo>
                      <a:lnTo>
                        <a:pt x="153" y="0"/>
                      </a:lnTo>
                      <a:lnTo>
                        <a:pt x="189" y="6"/>
                      </a:lnTo>
                      <a:lnTo>
                        <a:pt x="222" y="21"/>
                      </a:lnTo>
                      <a:lnTo>
                        <a:pt x="245" y="53"/>
                      </a:lnTo>
                      <a:lnTo>
                        <a:pt x="243" y="81"/>
                      </a:lnTo>
                      <a:lnTo>
                        <a:pt x="232" y="112"/>
                      </a:lnTo>
                      <a:lnTo>
                        <a:pt x="270" y="126"/>
                      </a:lnTo>
                      <a:lnTo>
                        <a:pt x="297" y="147"/>
                      </a:lnTo>
                      <a:lnTo>
                        <a:pt x="313" y="177"/>
                      </a:lnTo>
                      <a:lnTo>
                        <a:pt x="312" y="202"/>
                      </a:lnTo>
                      <a:lnTo>
                        <a:pt x="295" y="228"/>
                      </a:lnTo>
                      <a:lnTo>
                        <a:pt x="252" y="268"/>
                      </a:lnTo>
                      <a:lnTo>
                        <a:pt x="281" y="289"/>
                      </a:lnTo>
                      <a:lnTo>
                        <a:pt x="296" y="316"/>
                      </a:lnTo>
                      <a:lnTo>
                        <a:pt x="288" y="348"/>
                      </a:lnTo>
                      <a:lnTo>
                        <a:pt x="265" y="368"/>
                      </a:lnTo>
                      <a:lnTo>
                        <a:pt x="223" y="379"/>
                      </a:lnTo>
                      <a:lnTo>
                        <a:pt x="187" y="376"/>
                      </a:lnTo>
                      <a:lnTo>
                        <a:pt x="150" y="363"/>
                      </a:lnTo>
                      <a:lnTo>
                        <a:pt x="126" y="346"/>
                      </a:lnTo>
                      <a:lnTo>
                        <a:pt x="85" y="348"/>
                      </a:lnTo>
                      <a:lnTo>
                        <a:pt x="54" y="342"/>
                      </a:lnTo>
                      <a:lnTo>
                        <a:pt x="30" y="328"/>
                      </a:lnTo>
                      <a:lnTo>
                        <a:pt x="12" y="301"/>
                      </a:lnTo>
                      <a:lnTo>
                        <a:pt x="0" y="275"/>
                      </a:lnTo>
                      <a:lnTo>
                        <a:pt x="9" y="248"/>
                      </a:lnTo>
                      <a:lnTo>
                        <a:pt x="25" y="232"/>
                      </a:lnTo>
                      <a:lnTo>
                        <a:pt x="13" y="197"/>
                      </a:lnTo>
                      <a:lnTo>
                        <a:pt x="5" y="163"/>
                      </a:lnTo>
                      <a:lnTo>
                        <a:pt x="12" y="136"/>
                      </a:lnTo>
                      <a:lnTo>
                        <a:pt x="40" y="118"/>
                      </a:lnTo>
                      <a:close/>
                    </a:path>
                  </a:pathLst>
                </a:custGeom>
                <a:solidFill>
                  <a:srgbClr val="000000"/>
                </a:solidFill>
                <a:ln w="9525">
                  <a:noFill/>
                  <a:round/>
                  <a:headEnd/>
                  <a:tailEnd/>
                </a:ln>
              </p:spPr>
              <p:txBody>
                <a:bodyPr>
                  <a:prstTxWarp prst="textNoShape">
                    <a:avLst/>
                  </a:prstTxWarp>
                </a:bodyPr>
                <a:lstStyle/>
                <a:p>
                  <a:endParaRPr lang="en-US"/>
                </a:p>
              </p:txBody>
            </p:sp>
            <p:sp>
              <p:nvSpPr>
                <p:cNvPr id="62929" name="Freeform 29"/>
                <p:cNvSpPr>
                  <a:spLocks/>
                </p:cNvSpPr>
                <p:nvPr/>
              </p:nvSpPr>
              <p:spPr bwMode="auto">
                <a:xfrm>
                  <a:off x="3367" y="1416"/>
                  <a:ext cx="90" cy="114"/>
                </a:xfrm>
                <a:custGeom>
                  <a:avLst/>
                  <a:gdLst>
                    <a:gd name="T0" fmla="*/ 0 w 269"/>
                    <a:gd name="T1" fmla="*/ 0 h 343"/>
                    <a:gd name="T2" fmla="*/ 0 w 269"/>
                    <a:gd name="T3" fmla="*/ 0 h 343"/>
                    <a:gd name="T4" fmla="*/ 0 w 269"/>
                    <a:gd name="T5" fmla="*/ 0 h 343"/>
                    <a:gd name="T6" fmla="*/ 0 w 269"/>
                    <a:gd name="T7" fmla="*/ 0 h 343"/>
                    <a:gd name="T8" fmla="*/ 0 w 269"/>
                    <a:gd name="T9" fmla="*/ 0 h 343"/>
                    <a:gd name="T10" fmla="*/ 0 w 269"/>
                    <a:gd name="T11" fmla="*/ 0 h 343"/>
                    <a:gd name="T12" fmla="*/ 0 w 269"/>
                    <a:gd name="T13" fmla="*/ 0 h 343"/>
                    <a:gd name="T14" fmla="*/ 0 w 269"/>
                    <a:gd name="T15" fmla="*/ 0 h 343"/>
                    <a:gd name="T16" fmla="*/ 0 w 269"/>
                    <a:gd name="T17" fmla="*/ 0 h 343"/>
                    <a:gd name="T18" fmla="*/ 0 w 269"/>
                    <a:gd name="T19" fmla="*/ 0 h 343"/>
                    <a:gd name="T20" fmla="*/ 0 w 269"/>
                    <a:gd name="T21" fmla="*/ 0 h 343"/>
                    <a:gd name="T22" fmla="*/ 0 w 269"/>
                    <a:gd name="T23" fmla="*/ 0 h 343"/>
                    <a:gd name="T24" fmla="*/ 0 w 269"/>
                    <a:gd name="T25" fmla="*/ 0 h 343"/>
                    <a:gd name="T26" fmla="*/ 0 w 269"/>
                    <a:gd name="T27" fmla="*/ 0 h 343"/>
                    <a:gd name="T28" fmla="*/ 0 w 269"/>
                    <a:gd name="T29" fmla="*/ 0 h 343"/>
                    <a:gd name="T30" fmla="*/ 0 w 269"/>
                    <a:gd name="T31" fmla="*/ 0 h 343"/>
                    <a:gd name="T32" fmla="*/ 0 w 269"/>
                    <a:gd name="T33" fmla="*/ 0 h 343"/>
                    <a:gd name="T34" fmla="*/ 0 w 269"/>
                    <a:gd name="T35" fmla="*/ 0 h 343"/>
                    <a:gd name="T36" fmla="*/ 0 w 269"/>
                    <a:gd name="T37" fmla="*/ 0 h 343"/>
                    <a:gd name="T38" fmla="*/ 0 w 269"/>
                    <a:gd name="T39" fmla="*/ 0 h 343"/>
                    <a:gd name="T40" fmla="*/ 0 w 269"/>
                    <a:gd name="T41" fmla="*/ 0 h 343"/>
                    <a:gd name="T42" fmla="*/ 0 w 269"/>
                    <a:gd name="T43" fmla="*/ 0 h 343"/>
                    <a:gd name="T44" fmla="*/ 0 w 269"/>
                    <a:gd name="T45" fmla="*/ 0 h 343"/>
                    <a:gd name="T46" fmla="*/ 0 w 269"/>
                    <a:gd name="T47" fmla="*/ 0 h 343"/>
                    <a:gd name="T48" fmla="*/ 0 w 269"/>
                    <a:gd name="T49" fmla="*/ 0 h 343"/>
                    <a:gd name="T50" fmla="*/ 0 w 269"/>
                    <a:gd name="T51" fmla="*/ 0 h 343"/>
                    <a:gd name="T52" fmla="*/ 0 w 269"/>
                    <a:gd name="T53" fmla="*/ 0 h 343"/>
                    <a:gd name="T54" fmla="*/ 0 w 269"/>
                    <a:gd name="T55" fmla="*/ 0 h 343"/>
                    <a:gd name="T56" fmla="*/ 0 w 269"/>
                    <a:gd name="T57" fmla="*/ 0 h 343"/>
                    <a:gd name="T58" fmla="*/ 0 w 269"/>
                    <a:gd name="T59" fmla="*/ 0 h 343"/>
                    <a:gd name="T60" fmla="*/ 0 w 269"/>
                    <a:gd name="T61" fmla="*/ 0 h 343"/>
                    <a:gd name="T62" fmla="*/ 0 w 269"/>
                    <a:gd name="T63" fmla="*/ 0 h 343"/>
                    <a:gd name="T64" fmla="*/ 0 w 269"/>
                    <a:gd name="T65" fmla="*/ 0 h 343"/>
                    <a:gd name="T66" fmla="*/ 0 w 269"/>
                    <a:gd name="T67" fmla="*/ 0 h 343"/>
                    <a:gd name="T68" fmla="*/ 0 w 269"/>
                    <a:gd name="T69" fmla="*/ 0 h 343"/>
                    <a:gd name="T70" fmla="*/ 0 w 269"/>
                    <a:gd name="T71" fmla="*/ 0 h 343"/>
                    <a:gd name="T72" fmla="*/ 0 w 269"/>
                    <a:gd name="T73" fmla="*/ 0 h 343"/>
                    <a:gd name="T74" fmla="*/ 0 w 269"/>
                    <a:gd name="T75" fmla="*/ 0 h 343"/>
                    <a:gd name="T76" fmla="*/ 0 w 269"/>
                    <a:gd name="T77" fmla="*/ 0 h 343"/>
                    <a:gd name="T78" fmla="*/ 0 w 269"/>
                    <a:gd name="T79" fmla="*/ 0 h 34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69"/>
                    <a:gd name="T121" fmla="*/ 0 h 343"/>
                    <a:gd name="T122" fmla="*/ 269 w 269"/>
                    <a:gd name="T123" fmla="*/ 343 h 34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69" h="343">
                      <a:moveTo>
                        <a:pt x="53" y="104"/>
                      </a:moveTo>
                      <a:lnTo>
                        <a:pt x="32" y="83"/>
                      </a:lnTo>
                      <a:lnTo>
                        <a:pt x="23" y="60"/>
                      </a:lnTo>
                      <a:lnTo>
                        <a:pt x="28" y="43"/>
                      </a:lnTo>
                      <a:lnTo>
                        <a:pt x="53" y="23"/>
                      </a:lnTo>
                      <a:lnTo>
                        <a:pt x="94" y="8"/>
                      </a:lnTo>
                      <a:lnTo>
                        <a:pt x="142" y="0"/>
                      </a:lnTo>
                      <a:lnTo>
                        <a:pt x="180" y="14"/>
                      </a:lnTo>
                      <a:lnTo>
                        <a:pt x="200" y="35"/>
                      </a:lnTo>
                      <a:lnTo>
                        <a:pt x="203" y="55"/>
                      </a:lnTo>
                      <a:lnTo>
                        <a:pt x="197" y="75"/>
                      </a:lnTo>
                      <a:lnTo>
                        <a:pt x="180" y="102"/>
                      </a:lnTo>
                      <a:lnTo>
                        <a:pt x="192" y="110"/>
                      </a:lnTo>
                      <a:lnTo>
                        <a:pt x="237" y="120"/>
                      </a:lnTo>
                      <a:lnTo>
                        <a:pt x="263" y="144"/>
                      </a:lnTo>
                      <a:lnTo>
                        <a:pt x="269" y="170"/>
                      </a:lnTo>
                      <a:lnTo>
                        <a:pt x="254" y="194"/>
                      </a:lnTo>
                      <a:lnTo>
                        <a:pt x="232" y="223"/>
                      </a:lnTo>
                      <a:lnTo>
                        <a:pt x="206" y="246"/>
                      </a:lnTo>
                      <a:lnTo>
                        <a:pt x="212" y="254"/>
                      </a:lnTo>
                      <a:lnTo>
                        <a:pt x="238" y="274"/>
                      </a:lnTo>
                      <a:lnTo>
                        <a:pt x="247" y="292"/>
                      </a:lnTo>
                      <a:lnTo>
                        <a:pt x="243" y="315"/>
                      </a:lnTo>
                      <a:lnTo>
                        <a:pt x="233" y="335"/>
                      </a:lnTo>
                      <a:lnTo>
                        <a:pt x="205" y="343"/>
                      </a:lnTo>
                      <a:lnTo>
                        <a:pt x="155" y="335"/>
                      </a:lnTo>
                      <a:lnTo>
                        <a:pt x="121" y="307"/>
                      </a:lnTo>
                      <a:lnTo>
                        <a:pt x="104" y="308"/>
                      </a:lnTo>
                      <a:lnTo>
                        <a:pt x="86" y="313"/>
                      </a:lnTo>
                      <a:lnTo>
                        <a:pt x="53" y="311"/>
                      </a:lnTo>
                      <a:lnTo>
                        <a:pt x="27" y="296"/>
                      </a:lnTo>
                      <a:lnTo>
                        <a:pt x="4" y="263"/>
                      </a:lnTo>
                      <a:lnTo>
                        <a:pt x="12" y="232"/>
                      </a:lnTo>
                      <a:lnTo>
                        <a:pt x="30" y="219"/>
                      </a:lnTo>
                      <a:lnTo>
                        <a:pt x="26" y="206"/>
                      </a:lnTo>
                      <a:lnTo>
                        <a:pt x="4" y="170"/>
                      </a:lnTo>
                      <a:lnTo>
                        <a:pt x="0" y="146"/>
                      </a:lnTo>
                      <a:lnTo>
                        <a:pt x="12" y="122"/>
                      </a:lnTo>
                      <a:lnTo>
                        <a:pt x="34" y="111"/>
                      </a:lnTo>
                      <a:lnTo>
                        <a:pt x="53" y="104"/>
                      </a:lnTo>
                      <a:close/>
                    </a:path>
                  </a:pathLst>
                </a:custGeom>
                <a:solidFill>
                  <a:srgbClr val="336699"/>
                </a:solidFill>
                <a:ln w="9525">
                  <a:noFill/>
                  <a:round/>
                  <a:headEnd/>
                  <a:tailEnd/>
                </a:ln>
              </p:spPr>
              <p:txBody>
                <a:bodyPr>
                  <a:prstTxWarp prst="textNoShape">
                    <a:avLst/>
                  </a:prstTxWarp>
                </a:bodyPr>
                <a:lstStyle/>
                <a:p>
                  <a:endParaRPr lang="en-US"/>
                </a:p>
              </p:txBody>
            </p:sp>
            <p:sp>
              <p:nvSpPr>
                <p:cNvPr id="62930" name="Freeform 30"/>
                <p:cNvSpPr>
                  <a:spLocks/>
                </p:cNvSpPr>
                <p:nvPr/>
              </p:nvSpPr>
              <p:spPr bwMode="auto">
                <a:xfrm>
                  <a:off x="3372" y="1416"/>
                  <a:ext cx="69" cy="105"/>
                </a:xfrm>
                <a:custGeom>
                  <a:avLst/>
                  <a:gdLst>
                    <a:gd name="T0" fmla="*/ 0 w 209"/>
                    <a:gd name="T1" fmla="*/ 0 h 315"/>
                    <a:gd name="T2" fmla="*/ 0 w 209"/>
                    <a:gd name="T3" fmla="*/ 0 h 315"/>
                    <a:gd name="T4" fmla="*/ 0 w 209"/>
                    <a:gd name="T5" fmla="*/ 0 h 315"/>
                    <a:gd name="T6" fmla="*/ 0 w 209"/>
                    <a:gd name="T7" fmla="*/ 0 h 315"/>
                    <a:gd name="T8" fmla="*/ 0 w 209"/>
                    <a:gd name="T9" fmla="*/ 0 h 315"/>
                    <a:gd name="T10" fmla="*/ 0 w 209"/>
                    <a:gd name="T11" fmla="*/ 0 h 315"/>
                    <a:gd name="T12" fmla="*/ 0 w 209"/>
                    <a:gd name="T13" fmla="*/ 0 h 315"/>
                    <a:gd name="T14" fmla="*/ 0 w 209"/>
                    <a:gd name="T15" fmla="*/ 0 h 315"/>
                    <a:gd name="T16" fmla="*/ 0 w 209"/>
                    <a:gd name="T17" fmla="*/ 0 h 315"/>
                    <a:gd name="T18" fmla="*/ 0 w 209"/>
                    <a:gd name="T19" fmla="*/ 0 h 315"/>
                    <a:gd name="T20" fmla="*/ 0 w 209"/>
                    <a:gd name="T21" fmla="*/ 0 h 315"/>
                    <a:gd name="T22" fmla="*/ 0 w 209"/>
                    <a:gd name="T23" fmla="*/ 0 h 315"/>
                    <a:gd name="T24" fmla="*/ 0 w 209"/>
                    <a:gd name="T25" fmla="*/ 0 h 315"/>
                    <a:gd name="T26" fmla="*/ 0 w 209"/>
                    <a:gd name="T27" fmla="*/ 0 h 315"/>
                    <a:gd name="T28" fmla="*/ 0 w 209"/>
                    <a:gd name="T29" fmla="*/ 0 h 315"/>
                    <a:gd name="T30" fmla="*/ 0 w 209"/>
                    <a:gd name="T31" fmla="*/ 0 h 315"/>
                    <a:gd name="T32" fmla="*/ 0 w 209"/>
                    <a:gd name="T33" fmla="*/ 0 h 315"/>
                    <a:gd name="T34" fmla="*/ 0 w 209"/>
                    <a:gd name="T35" fmla="*/ 0 h 315"/>
                    <a:gd name="T36" fmla="*/ 0 w 209"/>
                    <a:gd name="T37" fmla="*/ 0 h 315"/>
                    <a:gd name="T38" fmla="*/ 0 w 209"/>
                    <a:gd name="T39" fmla="*/ 0 h 315"/>
                    <a:gd name="T40" fmla="*/ 0 w 209"/>
                    <a:gd name="T41" fmla="*/ 0 h 315"/>
                    <a:gd name="T42" fmla="*/ 0 w 209"/>
                    <a:gd name="T43" fmla="*/ 0 h 315"/>
                    <a:gd name="T44" fmla="*/ 0 w 209"/>
                    <a:gd name="T45" fmla="*/ 0 h 315"/>
                    <a:gd name="T46" fmla="*/ 0 w 209"/>
                    <a:gd name="T47" fmla="*/ 0 h 315"/>
                    <a:gd name="T48" fmla="*/ 0 w 209"/>
                    <a:gd name="T49" fmla="*/ 0 h 315"/>
                    <a:gd name="T50" fmla="*/ 0 w 209"/>
                    <a:gd name="T51" fmla="*/ 0 h 315"/>
                    <a:gd name="T52" fmla="*/ 0 w 209"/>
                    <a:gd name="T53" fmla="*/ 0 h 315"/>
                    <a:gd name="T54" fmla="*/ 0 w 209"/>
                    <a:gd name="T55" fmla="*/ 0 h 315"/>
                    <a:gd name="T56" fmla="*/ 0 w 209"/>
                    <a:gd name="T57" fmla="*/ 0 h 315"/>
                    <a:gd name="T58" fmla="*/ 0 w 209"/>
                    <a:gd name="T59" fmla="*/ 0 h 315"/>
                    <a:gd name="T60" fmla="*/ 0 w 209"/>
                    <a:gd name="T61" fmla="*/ 0 h 315"/>
                    <a:gd name="T62" fmla="*/ 0 w 209"/>
                    <a:gd name="T63" fmla="*/ 0 h 315"/>
                    <a:gd name="T64" fmla="*/ 0 w 209"/>
                    <a:gd name="T65" fmla="*/ 0 h 315"/>
                    <a:gd name="T66" fmla="*/ 0 w 209"/>
                    <a:gd name="T67" fmla="*/ 0 h 315"/>
                    <a:gd name="T68" fmla="*/ 0 w 209"/>
                    <a:gd name="T69" fmla="*/ 0 h 315"/>
                    <a:gd name="T70" fmla="*/ 0 w 209"/>
                    <a:gd name="T71" fmla="*/ 0 h 315"/>
                    <a:gd name="T72" fmla="*/ 0 w 209"/>
                    <a:gd name="T73" fmla="*/ 0 h 315"/>
                    <a:gd name="T74" fmla="*/ 0 w 209"/>
                    <a:gd name="T75" fmla="*/ 0 h 315"/>
                    <a:gd name="T76" fmla="*/ 0 w 209"/>
                    <a:gd name="T77" fmla="*/ 0 h 315"/>
                    <a:gd name="T78" fmla="*/ 0 w 209"/>
                    <a:gd name="T79" fmla="*/ 0 h 315"/>
                    <a:gd name="T80" fmla="*/ 0 w 209"/>
                    <a:gd name="T81" fmla="*/ 0 h 315"/>
                    <a:gd name="T82" fmla="*/ 0 w 209"/>
                    <a:gd name="T83" fmla="*/ 0 h 31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09"/>
                    <a:gd name="T127" fmla="*/ 0 h 315"/>
                    <a:gd name="T128" fmla="*/ 209 w 209"/>
                    <a:gd name="T129" fmla="*/ 315 h 31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09" h="315">
                      <a:moveTo>
                        <a:pt x="18" y="94"/>
                      </a:moveTo>
                      <a:lnTo>
                        <a:pt x="67" y="84"/>
                      </a:lnTo>
                      <a:lnTo>
                        <a:pt x="103" y="78"/>
                      </a:lnTo>
                      <a:lnTo>
                        <a:pt x="102" y="43"/>
                      </a:lnTo>
                      <a:lnTo>
                        <a:pt x="89" y="22"/>
                      </a:lnTo>
                      <a:lnTo>
                        <a:pt x="74" y="6"/>
                      </a:lnTo>
                      <a:lnTo>
                        <a:pt x="92" y="0"/>
                      </a:lnTo>
                      <a:lnTo>
                        <a:pt x="114" y="22"/>
                      </a:lnTo>
                      <a:lnTo>
                        <a:pt x="123" y="50"/>
                      </a:lnTo>
                      <a:lnTo>
                        <a:pt x="120" y="81"/>
                      </a:lnTo>
                      <a:lnTo>
                        <a:pt x="155" y="88"/>
                      </a:lnTo>
                      <a:lnTo>
                        <a:pt x="183" y="97"/>
                      </a:lnTo>
                      <a:lnTo>
                        <a:pt x="178" y="106"/>
                      </a:lnTo>
                      <a:lnTo>
                        <a:pt x="146" y="103"/>
                      </a:lnTo>
                      <a:lnTo>
                        <a:pt x="129" y="98"/>
                      </a:lnTo>
                      <a:lnTo>
                        <a:pt x="144" y="131"/>
                      </a:lnTo>
                      <a:lnTo>
                        <a:pt x="143" y="174"/>
                      </a:lnTo>
                      <a:lnTo>
                        <a:pt x="139" y="222"/>
                      </a:lnTo>
                      <a:lnTo>
                        <a:pt x="169" y="225"/>
                      </a:lnTo>
                      <a:lnTo>
                        <a:pt x="209" y="243"/>
                      </a:lnTo>
                      <a:lnTo>
                        <a:pt x="209" y="256"/>
                      </a:lnTo>
                      <a:lnTo>
                        <a:pt x="179" y="247"/>
                      </a:lnTo>
                      <a:lnTo>
                        <a:pt x="138" y="236"/>
                      </a:lnTo>
                      <a:lnTo>
                        <a:pt x="121" y="275"/>
                      </a:lnTo>
                      <a:lnTo>
                        <a:pt x="107" y="315"/>
                      </a:lnTo>
                      <a:lnTo>
                        <a:pt x="89" y="314"/>
                      </a:lnTo>
                      <a:lnTo>
                        <a:pt x="99" y="289"/>
                      </a:lnTo>
                      <a:lnTo>
                        <a:pt x="105" y="258"/>
                      </a:lnTo>
                      <a:lnTo>
                        <a:pt x="114" y="238"/>
                      </a:lnTo>
                      <a:lnTo>
                        <a:pt x="75" y="234"/>
                      </a:lnTo>
                      <a:lnTo>
                        <a:pt x="36" y="231"/>
                      </a:lnTo>
                      <a:lnTo>
                        <a:pt x="3" y="222"/>
                      </a:lnTo>
                      <a:lnTo>
                        <a:pt x="0" y="211"/>
                      </a:lnTo>
                      <a:lnTo>
                        <a:pt x="34" y="216"/>
                      </a:lnTo>
                      <a:lnTo>
                        <a:pt x="66" y="219"/>
                      </a:lnTo>
                      <a:lnTo>
                        <a:pt x="114" y="218"/>
                      </a:lnTo>
                      <a:lnTo>
                        <a:pt x="120" y="187"/>
                      </a:lnTo>
                      <a:lnTo>
                        <a:pt x="116" y="156"/>
                      </a:lnTo>
                      <a:lnTo>
                        <a:pt x="111" y="124"/>
                      </a:lnTo>
                      <a:lnTo>
                        <a:pt x="101" y="95"/>
                      </a:lnTo>
                      <a:lnTo>
                        <a:pt x="18" y="108"/>
                      </a:lnTo>
                      <a:lnTo>
                        <a:pt x="18" y="94"/>
                      </a:lnTo>
                      <a:close/>
                    </a:path>
                  </a:pathLst>
                </a:custGeom>
                <a:solidFill>
                  <a:srgbClr val="000000"/>
                </a:solidFill>
                <a:ln w="9525">
                  <a:noFill/>
                  <a:round/>
                  <a:headEnd/>
                  <a:tailEnd/>
                </a:ln>
              </p:spPr>
              <p:txBody>
                <a:bodyPr>
                  <a:prstTxWarp prst="textNoShape">
                    <a:avLst/>
                  </a:prstTxWarp>
                </a:bodyPr>
                <a:lstStyle/>
                <a:p>
                  <a:endParaRPr lang="en-US"/>
                </a:p>
              </p:txBody>
            </p:sp>
          </p:grpSp>
          <p:sp>
            <p:nvSpPr>
              <p:cNvPr id="62915" name="Freeform 31"/>
              <p:cNvSpPr>
                <a:spLocks/>
              </p:cNvSpPr>
              <p:nvPr/>
            </p:nvSpPr>
            <p:spPr bwMode="auto">
              <a:xfrm>
                <a:off x="7540625" y="1565275"/>
                <a:ext cx="265113" cy="103188"/>
              </a:xfrm>
              <a:custGeom>
                <a:avLst/>
                <a:gdLst>
                  <a:gd name="T0" fmla="*/ 2147483647 w 345"/>
                  <a:gd name="T1" fmla="*/ 2147483647 h 261"/>
                  <a:gd name="T2" fmla="*/ 2147483647 w 345"/>
                  <a:gd name="T3" fmla="*/ 2147483647 h 261"/>
                  <a:gd name="T4" fmla="*/ 2147483647 w 345"/>
                  <a:gd name="T5" fmla="*/ 2147483647 h 261"/>
                  <a:gd name="T6" fmla="*/ 2147483647 w 345"/>
                  <a:gd name="T7" fmla="*/ 2147483647 h 261"/>
                  <a:gd name="T8" fmla="*/ 2147483647 w 345"/>
                  <a:gd name="T9" fmla="*/ 2147483647 h 261"/>
                  <a:gd name="T10" fmla="*/ 2147483647 w 345"/>
                  <a:gd name="T11" fmla="*/ 0 h 261"/>
                  <a:gd name="T12" fmla="*/ 2147483647 w 345"/>
                  <a:gd name="T13" fmla="*/ 2147483647 h 261"/>
                  <a:gd name="T14" fmla="*/ 2147483647 w 345"/>
                  <a:gd name="T15" fmla="*/ 2147483647 h 261"/>
                  <a:gd name="T16" fmla="*/ 2147483647 w 345"/>
                  <a:gd name="T17" fmla="*/ 2147483647 h 261"/>
                  <a:gd name="T18" fmla="*/ 2147483647 w 345"/>
                  <a:gd name="T19" fmla="*/ 2147483647 h 261"/>
                  <a:gd name="T20" fmla="*/ 2147483647 w 345"/>
                  <a:gd name="T21" fmla="*/ 2147483647 h 261"/>
                  <a:gd name="T22" fmla="*/ 2147483647 w 345"/>
                  <a:gd name="T23" fmla="*/ 2147483647 h 261"/>
                  <a:gd name="T24" fmla="*/ 2147483647 w 345"/>
                  <a:gd name="T25" fmla="*/ 2147483647 h 261"/>
                  <a:gd name="T26" fmla="*/ 2147483647 w 345"/>
                  <a:gd name="T27" fmla="*/ 2147483647 h 261"/>
                  <a:gd name="T28" fmla="*/ 2147483647 w 345"/>
                  <a:gd name="T29" fmla="*/ 2147483647 h 261"/>
                  <a:gd name="T30" fmla="*/ 2147483647 w 345"/>
                  <a:gd name="T31" fmla="*/ 2147483647 h 261"/>
                  <a:gd name="T32" fmla="*/ 2147483647 w 345"/>
                  <a:gd name="T33" fmla="*/ 2147483647 h 261"/>
                  <a:gd name="T34" fmla="*/ 2147483647 w 345"/>
                  <a:gd name="T35" fmla="*/ 2147483647 h 261"/>
                  <a:gd name="T36" fmla="*/ 2147483647 w 345"/>
                  <a:gd name="T37" fmla="*/ 2147483647 h 261"/>
                  <a:gd name="T38" fmla="*/ 2147483647 w 345"/>
                  <a:gd name="T39" fmla="*/ 2147483647 h 261"/>
                  <a:gd name="T40" fmla="*/ 2147483647 w 345"/>
                  <a:gd name="T41" fmla="*/ 2147483647 h 261"/>
                  <a:gd name="T42" fmla="*/ 2147483647 w 345"/>
                  <a:gd name="T43" fmla="*/ 2147483647 h 261"/>
                  <a:gd name="T44" fmla="*/ 2147483647 w 345"/>
                  <a:gd name="T45" fmla="*/ 2147483647 h 261"/>
                  <a:gd name="T46" fmla="*/ 0 w 345"/>
                  <a:gd name="T47" fmla="*/ 2147483647 h 261"/>
                  <a:gd name="T48" fmla="*/ 2147483647 w 345"/>
                  <a:gd name="T49" fmla="*/ 2147483647 h 261"/>
                  <a:gd name="T50" fmla="*/ 2147483647 w 345"/>
                  <a:gd name="T51" fmla="*/ 2147483647 h 261"/>
                  <a:gd name="T52" fmla="*/ 2147483647 w 345"/>
                  <a:gd name="T53" fmla="*/ 2147483647 h 26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345"/>
                  <a:gd name="T82" fmla="*/ 0 h 261"/>
                  <a:gd name="T83" fmla="*/ 345 w 345"/>
                  <a:gd name="T84" fmla="*/ 261 h 261"/>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345" h="261">
                    <a:moveTo>
                      <a:pt x="130" y="122"/>
                    </a:moveTo>
                    <a:lnTo>
                      <a:pt x="140" y="76"/>
                    </a:lnTo>
                    <a:lnTo>
                      <a:pt x="158" y="44"/>
                    </a:lnTo>
                    <a:lnTo>
                      <a:pt x="194" y="16"/>
                    </a:lnTo>
                    <a:lnTo>
                      <a:pt x="225" y="9"/>
                    </a:lnTo>
                    <a:lnTo>
                      <a:pt x="260" y="0"/>
                    </a:lnTo>
                    <a:lnTo>
                      <a:pt x="293" y="9"/>
                    </a:lnTo>
                    <a:lnTo>
                      <a:pt x="324" y="29"/>
                    </a:lnTo>
                    <a:lnTo>
                      <a:pt x="339" y="71"/>
                    </a:lnTo>
                    <a:lnTo>
                      <a:pt x="345" y="119"/>
                    </a:lnTo>
                    <a:lnTo>
                      <a:pt x="339" y="169"/>
                    </a:lnTo>
                    <a:lnTo>
                      <a:pt x="321" y="210"/>
                    </a:lnTo>
                    <a:lnTo>
                      <a:pt x="301" y="240"/>
                    </a:lnTo>
                    <a:lnTo>
                      <a:pt x="266" y="257"/>
                    </a:lnTo>
                    <a:lnTo>
                      <a:pt x="236" y="261"/>
                    </a:lnTo>
                    <a:lnTo>
                      <a:pt x="198" y="260"/>
                    </a:lnTo>
                    <a:lnTo>
                      <a:pt x="171" y="241"/>
                    </a:lnTo>
                    <a:lnTo>
                      <a:pt x="146" y="213"/>
                    </a:lnTo>
                    <a:lnTo>
                      <a:pt x="130" y="179"/>
                    </a:lnTo>
                    <a:lnTo>
                      <a:pt x="127" y="155"/>
                    </a:lnTo>
                    <a:lnTo>
                      <a:pt x="72" y="162"/>
                    </a:lnTo>
                    <a:lnTo>
                      <a:pt x="22" y="179"/>
                    </a:lnTo>
                    <a:lnTo>
                      <a:pt x="6" y="176"/>
                    </a:lnTo>
                    <a:lnTo>
                      <a:pt x="0" y="147"/>
                    </a:lnTo>
                    <a:lnTo>
                      <a:pt x="33" y="133"/>
                    </a:lnTo>
                    <a:lnTo>
                      <a:pt x="68" y="129"/>
                    </a:lnTo>
                    <a:lnTo>
                      <a:pt x="130" y="122"/>
                    </a:lnTo>
                    <a:close/>
                  </a:path>
                </a:pathLst>
              </a:custGeom>
              <a:solidFill>
                <a:srgbClr val="000000"/>
              </a:solidFill>
              <a:ln w="9525">
                <a:noFill/>
                <a:round/>
                <a:headEnd/>
                <a:tailEnd/>
              </a:ln>
            </p:spPr>
            <p:txBody>
              <a:bodyPr>
                <a:prstTxWarp prst="textNoShape">
                  <a:avLst/>
                </a:prstTxWarp>
              </a:bodyPr>
              <a:lstStyle/>
              <a:p>
                <a:endParaRPr lang="en-US"/>
              </a:p>
            </p:txBody>
          </p:sp>
          <p:sp>
            <p:nvSpPr>
              <p:cNvPr id="62916" name="Freeform 32"/>
              <p:cNvSpPr>
                <a:spLocks/>
              </p:cNvSpPr>
              <p:nvPr/>
            </p:nvSpPr>
            <p:spPr bwMode="auto">
              <a:xfrm>
                <a:off x="7623175" y="1674813"/>
                <a:ext cx="196850" cy="185737"/>
              </a:xfrm>
              <a:custGeom>
                <a:avLst/>
                <a:gdLst>
                  <a:gd name="T0" fmla="*/ 2147483647 w 253"/>
                  <a:gd name="T1" fmla="*/ 2147483647 h 468"/>
                  <a:gd name="T2" fmla="*/ 2147483647 w 253"/>
                  <a:gd name="T3" fmla="*/ 2147483647 h 468"/>
                  <a:gd name="T4" fmla="*/ 2147483647 w 253"/>
                  <a:gd name="T5" fmla="*/ 2147483647 h 468"/>
                  <a:gd name="T6" fmla="*/ 2147483647 w 253"/>
                  <a:gd name="T7" fmla="*/ 0 h 468"/>
                  <a:gd name="T8" fmla="*/ 2147483647 w 253"/>
                  <a:gd name="T9" fmla="*/ 2147483647 h 468"/>
                  <a:gd name="T10" fmla="*/ 2147483647 w 253"/>
                  <a:gd name="T11" fmla="*/ 2147483647 h 468"/>
                  <a:gd name="T12" fmla="*/ 2147483647 w 253"/>
                  <a:gd name="T13" fmla="*/ 2147483647 h 468"/>
                  <a:gd name="T14" fmla="*/ 2147483647 w 253"/>
                  <a:gd name="T15" fmla="*/ 2147483647 h 468"/>
                  <a:gd name="T16" fmla="*/ 2147483647 w 253"/>
                  <a:gd name="T17" fmla="*/ 2147483647 h 468"/>
                  <a:gd name="T18" fmla="*/ 2147483647 w 253"/>
                  <a:gd name="T19" fmla="*/ 2147483647 h 468"/>
                  <a:gd name="T20" fmla="*/ 2147483647 w 253"/>
                  <a:gd name="T21" fmla="*/ 2147483647 h 468"/>
                  <a:gd name="T22" fmla="*/ 2147483647 w 253"/>
                  <a:gd name="T23" fmla="*/ 2147483647 h 468"/>
                  <a:gd name="T24" fmla="*/ 2147483647 w 253"/>
                  <a:gd name="T25" fmla="*/ 2147483647 h 468"/>
                  <a:gd name="T26" fmla="*/ 2147483647 w 253"/>
                  <a:gd name="T27" fmla="*/ 2147483647 h 468"/>
                  <a:gd name="T28" fmla="*/ 2147483647 w 253"/>
                  <a:gd name="T29" fmla="*/ 2147483647 h 468"/>
                  <a:gd name="T30" fmla="*/ 2147483647 w 253"/>
                  <a:gd name="T31" fmla="*/ 2147483647 h 468"/>
                  <a:gd name="T32" fmla="*/ 2147483647 w 253"/>
                  <a:gd name="T33" fmla="*/ 2147483647 h 468"/>
                  <a:gd name="T34" fmla="*/ 2147483647 w 253"/>
                  <a:gd name="T35" fmla="*/ 2147483647 h 468"/>
                  <a:gd name="T36" fmla="*/ 2147483647 w 253"/>
                  <a:gd name="T37" fmla="*/ 2147483647 h 468"/>
                  <a:gd name="T38" fmla="*/ 2147483647 w 253"/>
                  <a:gd name="T39" fmla="*/ 2147483647 h 468"/>
                  <a:gd name="T40" fmla="*/ 2147483647 w 253"/>
                  <a:gd name="T41" fmla="*/ 2147483647 h 468"/>
                  <a:gd name="T42" fmla="*/ 2147483647 w 253"/>
                  <a:gd name="T43" fmla="*/ 2147483647 h 468"/>
                  <a:gd name="T44" fmla="*/ 2147483647 w 253"/>
                  <a:gd name="T45" fmla="*/ 2147483647 h 468"/>
                  <a:gd name="T46" fmla="*/ 0 w 253"/>
                  <a:gd name="T47" fmla="*/ 2147483647 h 468"/>
                  <a:gd name="T48" fmla="*/ 2147483647 w 253"/>
                  <a:gd name="T49" fmla="*/ 2147483647 h 468"/>
                  <a:gd name="T50" fmla="*/ 0 w 253"/>
                  <a:gd name="T51" fmla="*/ 2147483647 h 468"/>
                  <a:gd name="T52" fmla="*/ 2147483647 w 253"/>
                  <a:gd name="T53" fmla="*/ 2147483647 h 46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53"/>
                  <a:gd name="T82" fmla="*/ 0 h 468"/>
                  <a:gd name="T83" fmla="*/ 253 w 253"/>
                  <a:gd name="T84" fmla="*/ 468 h 46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53" h="468">
                    <a:moveTo>
                      <a:pt x="7" y="71"/>
                    </a:moveTo>
                    <a:lnTo>
                      <a:pt x="30" y="31"/>
                    </a:lnTo>
                    <a:lnTo>
                      <a:pt x="70" y="7"/>
                    </a:lnTo>
                    <a:lnTo>
                      <a:pt x="107" y="0"/>
                    </a:lnTo>
                    <a:lnTo>
                      <a:pt x="141" y="7"/>
                    </a:lnTo>
                    <a:lnTo>
                      <a:pt x="165" y="22"/>
                    </a:lnTo>
                    <a:lnTo>
                      <a:pt x="175" y="52"/>
                    </a:lnTo>
                    <a:lnTo>
                      <a:pt x="186" y="86"/>
                    </a:lnTo>
                    <a:lnTo>
                      <a:pt x="179" y="128"/>
                    </a:lnTo>
                    <a:lnTo>
                      <a:pt x="169" y="181"/>
                    </a:lnTo>
                    <a:lnTo>
                      <a:pt x="171" y="236"/>
                    </a:lnTo>
                    <a:lnTo>
                      <a:pt x="186" y="299"/>
                    </a:lnTo>
                    <a:lnTo>
                      <a:pt x="211" y="333"/>
                    </a:lnTo>
                    <a:lnTo>
                      <a:pt x="238" y="353"/>
                    </a:lnTo>
                    <a:lnTo>
                      <a:pt x="250" y="380"/>
                    </a:lnTo>
                    <a:lnTo>
                      <a:pt x="253" y="417"/>
                    </a:lnTo>
                    <a:lnTo>
                      <a:pt x="235" y="447"/>
                    </a:lnTo>
                    <a:lnTo>
                      <a:pt x="175" y="468"/>
                    </a:lnTo>
                    <a:lnTo>
                      <a:pt x="135" y="453"/>
                    </a:lnTo>
                    <a:lnTo>
                      <a:pt x="107" y="449"/>
                    </a:lnTo>
                    <a:lnTo>
                      <a:pt x="63" y="417"/>
                    </a:lnTo>
                    <a:lnTo>
                      <a:pt x="29" y="368"/>
                    </a:lnTo>
                    <a:lnTo>
                      <a:pt x="11" y="303"/>
                    </a:lnTo>
                    <a:lnTo>
                      <a:pt x="0" y="245"/>
                    </a:lnTo>
                    <a:lnTo>
                      <a:pt x="4" y="179"/>
                    </a:lnTo>
                    <a:lnTo>
                      <a:pt x="0" y="110"/>
                    </a:lnTo>
                    <a:lnTo>
                      <a:pt x="7" y="71"/>
                    </a:lnTo>
                    <a:close/>
                  </a:path>
                </a:pathLst>
              </a:custGeom>
              <a:solidFill>
                <a:srgbClr val="000000"/>
              </a:solidFill>
              <a:ln w="9525">
                <a:noFill/>
                <a:round/>
                <a:headEnd/>
                <a:tailEnd/>
              </a:ln>
            </p:spPr>
            <p:txBody>
              <a:bodyPr>
                <a:prstTxWarp prst="textNoShape">
                  <a:avLst/>
                </a:prstTxWarp>
              </a:bodyPr>
              <a:lstStyle/>
              <a:p>
                <a:endParaRPr lang="en-US"/>
              </a:p>
            </p:txBody>
          </p:sp>
          <p:sp>
            <p:nvSpPr>
              <p:cNvPr id="62917" name="Freeform 33"/>
              <p:cNvSpPr>
                <a:spLocks/>
              </p:cNvSpPr>
              <p:nvPr/>
            </p:nvSpPr>
            <p:spPr bwMode="auto">
              <a:xfrm>
                <a:off x="7324725" y="1679575"/>
                <a:ext cx="377825" cy="114300"/>
              </a:xfrm>
              <a:custGeom>
                <a:avLst/>
                <a:gdLst>
                  <a:gd name="T0" fmla="*/ 2147483647 w 495"/>
                  <a:gd name="T1" fmla="*/ 2147483647 h 286"/>
                  <a:gd name="T2" fmla="*/ 2147483647 w 495"/>
                  <a:gd name="T3" fmla="*/ 2147483647 h 286"/>
                  <a:gd name="T4" fmla="*/ 2147483647 w 495"/>
                  <a:gd name="T5" fmla="*/ 0 h 286"/>
                  <a:gd name="T6" fmla="*/ 2147483647 w 495"/>
                  <a:gd name="T7" fmla="*/ 2147483647 h 286"/>
                  <a:gd name="T8" fmla="*/ 2147483647 w 495"/>
                  <a:gd name="T9" fmla="*/ 2147483647 h 286"/>
                  <a:gd name="T10" fmla="*/ 2147483647 w 495"/>
                  <a:gd name="T11" fmla="*/ 2147483647 h 286"/>
                  <a:gd name="T12" fmla="*/ 2147483647 w 495"/>
                  <a:gd name="T13" fmla="*/ 2147483647 h 286"/>
                  <a:gd name="T14" fmla="*/ 2147483647 w 495"/>
                  <a:gd name="T15" fmla="*/ 2147483647 h 286"/>
                  <a:gd name="T16" fmla="*/ 2147483647 w 495"/>
                  <a:gd name="T17" fmla="*/ 2147483647 h 286"/>
                  <a:gd name="T18" fmla="*/ 2147483647 w 495"/>
                  <a:gd name="T19" fmla="*/ 2147483647 h 286"/>
                  <a:gd name="T20" fmla="*/ 2147483647 w 495"/>
                  <a:gd name="T21" fmla="*/ 2147483647 h 286"/>
                  <a:gd name="T22" fmla="*/ 2147483647 w 495"/>
                  <a:gd name="T23" fmla="*/ 2147483647 h 286"/>
                  <a:gd name="T24" fmla="*/ 0 w 495"/>
                  <a:gd name="T25" fmla="*/ 2147483647 h 286"/>
                  <a:gd name="T26" fmla="*/ 2147483647 w 495"/>
                  <a:gd name="T27" fmla="*/ 2147483647 h 286"/>
                  <a:gd name="T28" fmla="*/ 2147483647 w 495"/>
                  <a:gd name="T29" fmla="*/ 2147483647 h 286"/>
                  <a:gd name="T30" fmla="*/ 2147483647 w 495"/>
                  <a:gd name="T31" fmla="*/ 2147483647 h 286"/>
                  <a:gd name="T32" fmla="*/ 2147483647 w 495"/>
                  <a:gd name="T33" fmla="*/ 2147483647 h 286"/>
                  <a:gd name="T34" fmla="*/ 2147483647 w 495"/>
                  <a:gd name="T35" fmla="*/ 2147483647 h 286"/>
                  <a:gd name="T36" fmla="*/ 2147483647 w 495"/>
                  <a:gd name="T37" fmla="*/ 2147483647 h 286"/>
                  <a:gd name="T38" fmla="*/ 2147483647 w 495"/>
                  <a:gd name="T39" fmla="*/ 2147483647 h 286"/>
                  <a:gd name="T40" fmla="*/ 2147483647 w 495"/>
                  <a:gd name="T41" fmla="*/ 2147483647 h 286"/>
                  <a:gd name="T42" fmla="*/ 2147483647 w 495"/>
                  <a:gd name="T43" fmla="*/ 2147483647 h 286"/>
                  <a:gd name="T44" fmla="*/ 2147483647 w 495"/>
                  <a:gd name="T45" fmla="*/ 2147483647 h 28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95"/>
                  <a:gd name="T70" fmla="*/ 0 h 286"/>
                  <a:gd name="T71" fmla="*/ 495 w 495"/>
                  <a:gd name="T72" fmla="*/ 286 h 28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95" h="286">
                    <a:moveTo>
                      <a:pt x="374" y="83"/>
                    </a:moveTo>
                    <a:lnTo>
                      <a:pt x="410" y="32"/>
                    </a:lnTo>
                    <a:lnTo>
                      <a:pt x="469" y="0"/>
                    </a:lnTo>
                    <a:lnTo>
                      <a:pt x="495" y="23"/>
                    </a:lnTo>
                    <a:lnTo>
                      <a:pt x="492" y="81"/>
                    </a:lnTo>
                    <a:lnTo>
                      <a:pt x="438" y="129"/>
                    </a:lnTo>
                    <a:lnTo>
                      <a:pt x="397" y="174"/>
                    </a:lnTo>
                    <a:lnTo>
                      <a:pt x="346" y="231"/>
                    </a:lnTo>
                    <a:lnTo>
                      <a:pt x="289" y="259"/>
                    </a:lnTo>
                    <a:lnTo>
                      <a:pt x="203" y="275"/>
                    </a:lnTo>
                    <a:lnTo>
                      <a:pt x="109" y="279"/>
                    </a:lnTo>
                    <a:lnTo>
                      <a:pt x="57" y="286"/>
                    </a:lnTo>
                    <a:lnTo>
                      <a:pt x="0" y="264"/>
                    </a:lnTo>
                    <a:lnTo>
                      <a:pt x="5" y="240"/>
                    </a:lnTo>
                    <a:lnTo>
                      <a:pt x="38" y="214"/>
                    </a:lnTo>
                    <a:lnTo>
                      <a:pt x="86" y="205"/>
                    </a:lnTo>
                    <a:lnTo>
                      <a:pt x="109" y="246"/>
                    </a:lnTo>
                    <a:lnTo>
                      <a:pt x="144" y="251"/>
                    </a:lnTo>
                    <a:lnTo>
                      <a:pt x="227" y="238"/>
                    </a:lnTo>
                    <a:lnTo>
                      <a:pt x="295" y="208"/>
                    </a:lnTo>
                    <a:lnTo>
                      <a:pt x="329" y="174"/>
                    </a:lnTo>
                    <a:lnTo>
                      <a:pt x="357" y="118"/>
                    </a:lnTo>
                    <a:lnTo>
                      <a:pt x="374" y="83"/>
                    </a:lnTo>
                    <a:close/>
                  </a:path>
                </a:pathLst>
              </a:custGeom>
              <a:solidFill>
                <a:srgbClr val="000000"/>
              </a:solidFill>
              <a:ln w="9525">
                <a:noFill/>
                <a:round/>
                <a:headEnd/>
                <a:tailEnd/>
              </a:ln>
            </p:spPr>
            <p:txBody>
              <a:bodyPr>
                <a:prstTxWarp prst="textNoShape">
                  <a:avLst/>
                </a:prstTxWarp>
              </a:bodyPr>
              <a:lstStyle/>
              <a:p>
                <a:endParaRPr lang="en-US"/>
              </a:p>
            </p:txBody>
          </p:sp>
          <p:sp>
            <p:nvSpPr>
              <p:cNvPr id="62918" name="Freeform 34"/>
              <p:cNvSpPr>
                <a:spLocks/>
              </p:cNvSpPr>
              <p:nvPr/>
            </p:nvSpPr>
            <p:spPr bwMode="auto">
              <a:xfrm>
                <a:off x="7713663" y="1543050"/>
                <a:ext cx="355600" cy="169863"/>
              </a:xfrm>
              <a:custGeom>
                <a:avLst/>
                <a:gdLst>
                  <a:gd name="T0" fmla="*/ 2147483647 w 465"/>
                  <a:gd name="T1" fmla="*/ 2147483647 h 428"/>
                  <a:gd name="T2" fmla="*/ 0 w 465"/>
                  <a:gd name="T3" fmla="*/ 2147483647 h 428"/>
                  <a:gd name="T4" fmla="*/ 2147483647 w 465"/>
                  <a:gd name="T5" fmla="*/ 2147483647 h 428"/>
                  <a:gd name="T6" fmla="*/ 2147483647 w 465"/>
                  <a:gd name="T7" fmla="*/ 2147483647 h 428"/>
                  <a:gd name="T8" fmla="*/ 2147483647 w 465"/>
                  <a:gd name="T9" fmla="*/ 2147483647 h 428"/>
                  <a:gd name="T10" fmla="*/ 2147483647 w 465"/>
                  <a:gd name="T11" fmla="*/ 2147483647 h 428"/>
                  <a:gd name="T12" fmla="*/ 2147483647 w 465"/>
                  <a:gd name="T13" fmla="*/ 2147483647 h 428"/>
                  <a:gd name="T14" fmla="*/ 2147483647 w 465"/>
                  <a:gd name="T15" fmla="*/ 2147483647 h 428"/>
                  <a:gd name="T16" fmla="*/ 2147483647 w 465"/>
                  <a:gd name="T17" fmla="*/ 2147483647 h 428"/>
                  <a:gd name="T18" fmla="*/ 2147483647 w 465"/>
                  <a:gd name="T19" fmla="*/ 2147483647 h 428"/>
                  <a:gd name="T20" fmla="*/ 2147483647 w 465"/>
                  <a:gd name="T21" fmla="*/ 2147483647 h 428"/>
                  <a:gd name="T22" fmla="*/ 2147483647 w 465"/>
                  <a:gd name="T23" fmla="*/ 2147483647 h 428"/>
                  <a:gd name="T24" fmla="*/ 2147483647 w 465"/>
                  <a:gd name="T25" fmla="*/ 0 h 428"/>
                  <a:gd name="T26" fmla="*/ 2147483647 w 465"/>
                  <a:gd name="T27" fmla="*/ 2147483647 h 428"/>
                  <a:gd name="T28" fmla="*/ 2147483647 w 465"/>
                  <a:gd name="T29" fmla="*/ 2147483647 h 428"/>
                  <a:gd name="T30" fmla="*/ 2147483647 w 465"/>
                  <a:gd name="T31" fmla="*/ 2147483647 h 428"/>
                  <a:gd name="T32" fmla="*/ 2147483647 w 465"/>
                  <a:gd name="T33" fmla="*/ 2147483647 h 428"/>
                  <a:gd name="T34" fmla="*/ 2147483647 w 465"/>
                  <a:gd name="T35" fmla="*/ 2147483647 h 428"/>
                  <a:gd name="T36" fmla="*/ 2147483647 w 465"/>
                  <a:gd name="T37" fmla="*/ 2147483647 h 428"/>
                  <a:gd name="T38" fmla="*/ 2147483647 w 465"/>
                  <a:gd name="T39" fmla="*/ 2147483647 h 428"/>
                  <a:gd name="T40" fmla="*/ 2147483647 w 465"/>
                  <a:gd name="T41" fmla="*/ 2147483647 h 428"/>
                  <a:gd name="T42" fmla="*/ 2147483647 w 465"/>
                  <a:gd name="T43" fmla="*/ 2147483647 h 428"/>
                  <a:gd name="T44" fmla="*/ 2147483647 w 465"/>
                  <a:gd name="T45" fmla="*/ 2147483647 h 428"/>
                  <a:gd name="T46" fmla="*/ 2147483647 w 465"/>
                  <a:gd name="T47" fmla="*/ 2147483647 h 428"/>
                  <a:gd name="T48" fmla="*/ 2147483647 w 465"/>
                  <a:gd name="T49" fmla="*/ 2147483647 h 428"/>
                  <a:gd name="T50" fmla="*/ 2147483647 w 465"/>
                  <a:gd name="T51" fmla="*/ 2147483647 h 428"/>
                  <a:gd name="T52" fmla="*/ 2147483647 w 465"/>
                  <a:gd name="T53" fmla="*/ 2147483647 h 428"/>
                  <a:gd name="T54" fmla="*/ 2147483647 w 465"/>
                  <a:gd name="T55" fmla="*/ 2147483647 h 428"/>
                  <a:gd name="T56" fmla="*/ 2147483647 w 465"/>
                  <a:gd name="T57" fmla="*/ 2147483647 h 428"/>
                  <a:gd name="T58" fmla="*/ 2147483647 w 465"/>
                  <a:gd name="T59" fmla="*/ 2147483647 h 428"/>
                  <a:gd name="T60" fmla="*/ 2147483647 w 465"/>
                  <a:gd name="T61" fmla="*/ 2147483647 h 428"/>
                  <a:gd name="T62" fmla="*/ 2147483647 w 465"/>
                  <a:gd name="T63" fmla="*/ 2147483647 h 428"/>
                  <a:gd name="T64" fmla="*/ 2147483647 w 465"/>
                  <a:gd name="T65" fmla="*/ 2147483647 h 428"/>
                  <a:gd name="T66" fmla="*/ 2147483647 w 465"/>
                  <a:gd name="T67" fmla="*/ 2147483647 h 428"/>
                  <a:gd name="T68" fmla="*/ 2147483647 w 465"/>
                  <a:gd name="T69" fmla="*/ 2147483647 h 428"/>
                  <a:gd name="T70" fmla="*/ 2147483647 w 465"/>
                  <a:gd name="T71" fmla="*/ 2147483647 h 428"/>
                  <a:gd name="T72" fmla="*/ 2147483647 w 465"/>
                  <a:gd name="T73" fmla="*/ 2147483647 h 42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65"/>
                  <a:gd name="T112" fmla="*/ 0 h 428"/>
                  <a:gd name="T113" fmla="*/ 465 w 465"/>
                  <a:gd name="T114" fmla="*/ 428 h 42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65" h="428">
                    <a:moveTo>
                      <a:pt x="11" y="422"/>
                    </a:moveTo>
                    <a:lnTo>
                      <a:pt x="0" y="394"/>
                    </a:lnTo>
                    <a:lnTo>
                      <a:pt x="34" y="363"/>
                    </a:lnTo>
                    <a:lnTo>
                      <a:pt x="116" y="303"/>
                    </a:lnTo>
                    <a:lnTo>
                      <a:pt x="181" y="267"/>
                    </a:lnTo>
                    <a:lnTo>
                      <a:pt x="228" y="234"/>
                    </a:lnTo>
                    <a:lnTo>
                      <a:pt x="259" y="209"/>
                    </a:lnTo>
                    <a:lnTo>
                      <a:pt x="276" y="179"/>
                    </a:lnTo>
                    <a:lnTo>
                      <a:pt x="286" y="123"/>
                    </a:lnTo>
                    <a:lnTo>
                      <a:pt x="299" y="83"/>
                    </a:lnTo>
                    <a:lnTo>
                      <a:pt x="326" y="44"/>
                    </a:lnTo>
                    <a:lnTo>
                      <a:pt x="348" y="6"/>
                    </a:lnTo>
                    <a:lnTo>
                      <a:pt x="364" y="0"/>
                    </a:lnTo>
                    <a:lnTo>
                      <a:pt x="377" y="14"/>
                    </a:lnTo>
                    <a:lnTo>
                      <a:pt x="364" y="39"/>
                    </a:lnTo>
                    <a:lnTo>
                      <a:pt x="340" y="63"/>
                    </a:lnTo>
                    <a:lnTo>
                      <a:pt x="358" y="78"/>
                    </a:lnTo>
                    <a:lnTo>
                      <a:pt x="416" y="71"/>
                    </a:lnTo>
                    <a:lnTo>
                      <a:pt x="434" y="55"/>
                    </a:lnTo>
                    <a:lnTo>
                      <a:pt x="458" y="71"/>
                    </a:lnTo>
                    <a:lnTo>
                      <a:pt x="442" y="90"/>
                    </a:lnTo>
                    <a:lnTo>
                      <a:pt x="394" y="95"/>
                    </a:lnTo>
                    <a:lnTo>
                      <a:pt x="431" y="100"/>
                    </a:lnTo>
                    <a:lnTo>
                      <a:pt x="465" y="98"/>
                    </a:lnTo>
                    <a:lnTo>
                      <a:pt x="465" y="123"/>
                    </a:lnTo>
                    <a:lnTo>
                      <a:pt x="421" y="123"/>
                    </a:lnTo>
                    <a:lnTo>
                      <a:pt x="375" y="119"/>
                    </a:lnTo>
                    <a:lnTo>
                      <a:pt x="326" y="119"/>
                    </a:lnTo>
                    <a:lnTo>
                      <a:pt x="313" y="134"/>
                    </a:lnTo>
                    <a:lnTo>
                      <a:pt x="309" y="176"/>
                    </a:lnTo>
                    <a:lnTo>
                      <a:pt x="299" y="217"/>
                    </a:lnTo>
                    <a:lnTo>
                      <a:pt x="269" y="249"/>
                    </a:lnTo>
                    <a:lnTo>
                      <a:pt x="211" y="295"/>
                    </a:lnTo>
                    <a:lnTo>
                      <a:pt x="146" y="343"/>
                    </a:lnTo>
                    <a:lnTo>
                      <a:pt x="96" y="398"/>
                    </a:lnTo>
                    <a:lnTo>
                      <a:pt x="71" y="428"/>
                    </a:lnTo>
                    <a:lnTo>
                      <a:pt x="11" y="422"/>
                    </a:lnTo>
                    <a:close/>
                  </a:path>
                </a:pathLst>
              </a:custGeom>
              <a:solidFill>
                <a:srgbClr val="000000"/>
              </a:solidFill>
              <a:ln w="9525">
                <a:noFill/>
                <a:round/>
                <a:headEnd/>
                <a:tailEnd/>
              </a:ln>
            </p:spPr>
            <p:txBody>
              <a:bodyPr>
                <a:prstTxWarp prst="textNoShape">
                  <a:avLst/>
                </a:prstTxWarp>
              </a:bodyPr>
              <a:lstStyle/>
              <a:p>
                <a:endParaRPr lang="en-US"/>
              </a:p>
            </p:txBody>
          </p:sp>
          <p:sp>
            <p:nvSpPr>
              <p:cNvPr id="62919" name="Freeform 35"/>
              <p:cNvSpPr>
                <a:spLocks/>
              </p:cNvSpPr>
              <p:nvPr/>
            </p:nvSpPr>
            <p:spPr bwMode="auto">
              <a:xfrm>
                <a:off x="7566025" y="1806575"/>
                <a:ext cx="173038" cy="231775"/>
              </a:xfrm>
              <a:custGeom>
                <a:avLst/>
                <a:gdLst>
                  <a:gd name="T0" fmla="*/ 2147483647 w 227"/>
                  <a:gd name="T1" fmla="*/ 2147483647 h 585"/>
                  <a:gd name="T2" fmla="*/ 2147483647 w 227"/>
                  <a:gd name="T3" fmla="*/ 2147483647 h 585"/>
                  <a:gd name="T4" fmla="*/ 2147483647 w 227"/>
                  <a:gd name="T5" fmla="*/ 0 h 585"/>
                  <a:gd name="T6" fmla="*/ 2147483647 w 227"/>
                  <a:gd name="T7" fmla="*/ 2147483647 h 585"/>
                  <a:gd name="T8" fmla="*/ 2147483647 w 227"/>
                  <a:gd name="T9" fmla="*/ 2147483647 h 585"/>
                  <a:gd name="T10" fmla="*/ 2147483647 w 227"/>
                  <a:gd name="T11" fmla="*/ 2147483647 h 585"/>
                  <a:gd name="T12" fmla="*/ 2147483647 w 227"/>
                  <a:gd name="T13" fmla="*/ 2147483647 h 585"/>
                  <a:gd name="T14" fmla="*/ 2147483647 w 227"/>
                  <a:gd name="T15" fmla="*/ 2147483647 h 585"/>
                  <a:gd name="T16" fmla="*/ 2147483647 w 227"/>
                  <a:gd name="T17" fmla="*/ 2147483647 h 585"/>
                  <a:gd name="T18" fmla="*/ 2147483647 w 227"/>
                  <a:gd name="T19" fmla="*/ 2147483647 h 585"/>
                  <a:gd name="T20" fmla="*/ 2147483647 w 227"/>
                  <a:gd name="T21" fmla="*/ 2147483647 h 585"/>
                  <a:gd name="T22" fmla="*/ 2147483647 w 227"/>
                  <a:gd name="T23" fmla="*/ 2147483647 h 585"/>
                  <a:gd name="T24" fmla="*/ 2147483647 w 227"/>
                  <a:gd name="T25" fmla="*/ 2147483647 h 585"/>
                  <a:gd name="T26" fmla="*/ 2147483647 w 227"/>
                  <a:gd name="T27" fmla="*/ 2147483647 h 585"/>
                  <a:gd name="T28" fmla="*/ 2147483647 w 227"/>
                  <a:gd name="T29" fmla="*/ 2147483647 h 585"/>
                  <a:gd name="T30" fmla="*/ 2147483647 w 227"/>
                  <a:gd name="T31" fmla="*/ 2147483647 h 585"/>
                  <a:gd name="T32" fmla="*/ 2147483647 w 227"/>
                  <a:gd name="T33" fmla="*/ 2147483647 h 585"/>
                  <a:gd name="T34" fmla="*/ 0 w 227"/>
                  <a:gd name="T35" fmla="*/ 2147483647 h 585"/>
                  <a:gd name="T36" fmla="*/ 2147483647 w 227"/>
                  <a:gd name="T37" fmla="*/ 2147483647 h 585"/>
                  <a:gd name="T38" fmla="*/ 2147483647 w 227"/>
                  <a:gd name="T39" fmla="*/ 2147483647 h 585"/>
                  <a:gd name="T40" fmla="*/ 2147483647 w 227"/>
                  <a:gd name="T41" fmla="*/ 2147483647 h 585"/>
                  <a:gd name="T42" fmla="*/ 2147483647 w 227"/>
                  <a:gd name="T43" fmla="*/ 2147483647 h 585"/>
                  <a:gd name="T44" fmla="*/ 2147483647 w 227"/>
                  <a:gd name="T45" fmla="*/ 2147483647 h 585"/>
                  <a:gd name="T46" fmla="*/ 2147483647 w 227"/>
                  <a:gd name="T47" fmla="*/ 2147483647 h 585"/>
                  <a:gd name="T48" fmla="*/ 2147483647 w 227"/>
                  <a:gd name="T49" fmla="*/ 2147483647 h 585"/>
                  <a:gd name="T50" fmla="*/ 2147483647 w 227"/>
                  <a:gd name="T51" fmla="*/ 2147483647 h 585"/>
                  <a:gd name="T52" fmla="*/ 2147483647 w 227"/>
                  <a:gd name="T53" fmla="*/ 2147483647 h 58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27"/>
                  <a:gd name="T82" fmla="*/ 0 h 585"/>
                  <a:gd name="T83" fmla="*/ 227 w 227"/>
                  <a:gd name="T84" fmla="*/ 585 h 58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27" h="585">
                    <a:moveTo>
                      <a:pt x="115" y="134"/>
                    </a:moveTo>
                    <a:lnTo>
                      <a:pt x="133" y="30"/>
                    </a:lnTo>
                    <a:lnTo>
                      <a:pt x="164" y="0"/>
                    </a:lnTo>
                    <a:lnTo>
                      <a:pt x="223" y="9"/>
                    </a:lnTo>
                    <a:lnTo>
                      <a:pt x="227" y="65"/>
                    </a:lnTo>
                    <a:lnTo>
                      <a:pt x="204" y="104"/>
                    </a:lnTo>
                    <a:lnTo>
                      <a:pt x="173" y="203"/>
                    </a:lnTo>
                    <a:lnTo>
                      <a:pt x="151" y="267"/>
                    </a:lnTo>
                    <a:lnTo>
                      <a:pt x="151" y="335"/>
                    </a:lnTo>
                    <a:lnTo>
                      <a:pt x="173" y="419"/>
                    </a:lnTo>
                    <a:lnTo>
                      <a:pt x="189" y="481"/>
                    </a:lnTo>
                    <a:lnTo>
                      <a:pt x="189" y="507"/>
                    </a:lnTo>
                    <a:lnTo>
                      <a:pt x="164" y="517"/>
                    </a:lnTo>
                    <a:lnTo>
                      <a:pt x="118" y="521"/>
                    </a:lnTo>
                    <a:lnTo>
                      <a:pt x="61" y="561"/>
                    </a:lnTo>
                    <a:lnTo>
                      <a:pt x="45" y="585"/>
                    </a:lnTo>
                    <a:lnTo>
                      <a:pt x="20" y="578"/>
                    </a:lnTo>
                    <a:lnTo>
                      <a:pt x="0" y="536"/>
                    </a:lnTo>
                    <a:lnTo>
                      <a:pt x="18" y="488"/>
                    </a:lnTo>
                    <a:lnTo>
                      <a:pt x="92" y="471"/>
                    </a:lnTo>
                    <a:lnTo>
                      <a:pt x="132" y="464"/>
                    </a:lnTo>
                    <a:lnTo>
                      <a:pt x="140" y="429"/>
                    </a:lnTo>
                    <a:lnTo>
                      <a:pt x="118" y="375"/>
                    </a:lnTo>
                    <a:lnTo>
                      <a:pt x="96" y="325"/>
                    </a:lnTo>
                    <a:lnTo>
                      <a:pt x="95" y="267"/>
                    </a:lnTo>
                    <a:lnTo>
                      <a:pt x="95" y="207"/>
                    </a:lnTo>
                    <a:lnTo>
                      <a:pt x="115" y="134"/>
                    </a:lnTo>
                    <a:close/>
                  </a:path>
                </a:pathLst>
              </a:custGeom>
              <a:solidFill>
                <a:srgbClr val="000000"/>
              </a:solidFill>
              <a:ln w="9525">
                <a:noFill/>
                <a:round/>
                <a:headEnd/>
                <a:tailEnd/>
              </a:ln>
            </p:spPr>
            <p:txBody>
              <a:bodyPr>
                <a:prstTxWarp prst="textNoShape">
                  <a:avLst/>
                </a:prstTxWarp>
              </a:bodyPr>
              <a:lstStyle/>
              <a:p>
                <a:endParaRPr lang="en-US"/>
              </a:p>
            </p:txBody>
          </p:sp>
          <p:sp>
            <p:nvSpPr>
              <p:cNvPr id="62920" name="Freeform 36"/>
              <p:cNvSpPr>
                <a:spLocks/>
              </p:cNvSpPr>
              <p:nvPr/>
            </p:nvSpPr>
            <p:spPr bwMode="auto">
              <a:xfrm>
                <a:off x="7640638" y="1820863"/>
                <a:ext cx="173037" cy="239712"/>
              </a:xfrm>
              <a:custGeom>
                <a:avLst/>
                <a:gdLst>
                  <a:gd name="T0" fmla="*/ 2147483647 w 225"/>
                  <a:gd name="T1" fmla="*/ 2147483647 h 602"/>
                  <a:gd name="T2" fmla="*/ 2147483647 w 225"/>
                  <a:gd name="T3" fmla="*/ 2147483647 h 602"/>
                  <a:gd name="T4" fmla="*/ 2147483647 w 225"/>
                  <a:gd name="T5" fmla="*/ 0 h 602"/>
                  <a:gd name="T6" fmla="*/ 2147483647 w 225"/>
                  <a:gd name="T7" fmla="*/ 2147483647 h 602"/>
                  <a:gd name="T8" fmla="*/ 2147483647 w 225"/>
                  <a:gd name="T9" fmla="*/ 2147483647 h 602"/>
                  <a:gd name="T10" fmla="*/ 2147483647 w 225"/>
                  <a:gd name="T11" fmla="*/ 2147483647 h 602"/>
                  <a:gd name="T12" fmla="*/ 2147483647 w 225"/>
                  <a:gd name="T13" fmla="*/ 2147483647 h 602"/>
                  <a:gd name="T14" fmla="*/ 2147483647 w 225"/>
                  <a:gd name="T15" fmla="*/ 2147483647 h 602"/>
                  <a:gd name="T16" fmla="*/ 2147483647 w 225"/>
                  <a:gd name="T17" fmla="*/ 2147483647 h 602"/>
                  <a:gd name="T18" fmla="*/ 2147483647 w 225"/>
                  <a:gd name="T19" fmla="*/ 2147483647 h 602"/>
                  <a:gd name="T20" fmla="*/ 2147483647 w 225"/>
                  <a:gd name="T21" fmla="*/ 2147483647 h 602"/>
                  <a:gd name="T22" fmla="*/ 2147483647 w 225"/>
                  <a:gd name="T23" fmla="*/ 2147483647 h 602"/>
                  <a:gd name="T24" fmla="*/ 2147483647 w 225"/>
                  <a:gd name="T25" fmla="*/ 2147483647 h 602"/>
                  <a:gd name="T26" fmla="*/ 2147483647 w 225"/>
                  <a:gd name="T27" fmla="*/ 2147483647 h 602"/>
                  <a:gd name="T28" fmla="*/ 2147483647 w 225"/>
                  <a:gd name="T29" fmla="*/ 2147483647 h 602"/>
                  <a:gd name="T30" fmla="*/ 2147483647 w 225"/>
                  <a:gd name="T31" fmla="*/ 2147483647 h 602"/>
                  <a:gd name="T32" fmla="*/ 2147483647 w 225"/>
                  <a:gd name="T33" fmla="*/ 2147483647 h 602"/>
                  <a:gd name="T34" fmla="*/ 0 w 225"/>
                  <a:gd name="T35" fmla="*/ 2147483647 h 602"/>
                  <a:gd name="T36" fmla="*/ 2147483647 w 225"/>
                  <a:gd name="T37" fmla="*/ 2147483647 h 602"/>
                  <a:gd name="T38" fmla="*/ 2147483647 w 225"/>
                  <a:gd name="T39" fmla="*/ 2147483647 h 602"/>
                  <a:gd name="T40" fmla="*/ 2147483647 w 225"/>
                  <a:gd name="T41" fmla="*/ 2147483647 h 602"/>
                  <a:gd name="T42" fmla="*/ 2147483647 w 225"/>
                  <a:gd name="T43" fmla="*/ 2147483647 h 602"/>
                  <a:gd name="T44" fmla="*/ 2147483647 w 225"/>
                  <a:gd name="T45" fmla="*/ 2147483647 h 602"/>
                  <a:gd name="T46" fmla="*/ 2147483647 w 225"/>
                  <a:gd name="T47" fmla="*/ 2147483647 h 602"/>
                  <a:gd name="T48" fmla="*/ 2147483647 w 225"/>
                  <a:gd name="T49" fmla="*/ 2147483647 h 602"/>
                  <a:gd name="T50" fmla="*/ 2147483647 w 225"/>
                  <a:gd name="T51" fmla="*/ 2147483647 h 602"/>
                  <a:gd name="T52" fmla="*/ 2147483647 w 225"/>
                  <a:gd name="T53" fmla="*/ 2147483647 h 60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25"/>
                  <a:gd name="T82" fmla="*/ 0 h 602"/>
                  <a:gd name="T83" fmla="*/ 225 w 225"/>
                  <a:gd name="T84" fmla="*/ 602 h 60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25" h="602">
                    <a:moveTo>
                      <a:pt x="113" y="136"/>
                    </a:moveTo>
                    <a:lnTo>
                      <a:pt x="133" y="32"/>
                    </a:lnTo>
                    <a:lnTo>
                      <a:pt x="163" y="0"/>
                    </a:lnTo>
                    <a:lnTo>
                      <a:pt x="221" y="12"/>
                    </a:lnTo>
                    <a:lnTo>
                      <a:pt x="225" y="68"/>
                    </a:lnTo>
                    <a:lnTo>
                      <a:pt x="202" y="107"/>
                    </a:lnTo>
                    <a:lnTo>
                      <a:pt x="173" y="208"/>
                    </a:lnTo>
                    <a:lnTo>
                      <a:pt x="148" y="276"/>
                    </a:lnTo>
                    <a:lnTo>
                      <a:pt x="148" y="343"/>
                    </a:lnTo>
                    <a:lnTo>
                      <a:pt x="173" y="430"/>
                    </a:lnTo>
                    <a:lnTo>
                      <a:pt x="185" y="495"/>
                    </a:lnTo>
                    <a:lnTo>
                      <a:pt x="185" y="523"/>
                    </a:lnTo>
                    <a:lnTo>
                      <a:pt x="163" y="532"/>
                    </a:lnTo>
                    <a:lnTo>
                      <a:pt x="114" y="535"/>
                    </a:lnTo>
                    <a:lnTo>
                      <a:pt x="61" y="576"/>
                    </a:lnTo>
                    <a:lnTo>
                      <a:pt x="45" y="602"/>
                    </a:lnTo>
                    <a:lnTo>
                      <a:pt x="20" y="592"/>
                    </a:lnTo>
                    <a:lnTo>
                      <a:pt x="0" y="550"/>
                    </a:lnTo>
                    <a:lnTo>
                      <a:pt x="15" y="502"/>
                    </a:lnTo>
                    <a:lnTo>
                      <a:pt x="90" y="486"/>
                    </a:lnTo>
                    <a:lnTo>
                      <a:pt x="132" y="476"/>
                    </a:lnTo>
                    <a:lnTo>
                      <a:pt x="140" y="440"/>
                    </a:lnTo>
                    <a:lnTo>
                      <a:pt x="114" y="384"/>
                    </a:lnTo>
                    <a:lnTo>
                      <a:pt x="96" y="334"/>
                    </a:lnTo>
                    <a:lnTo>
                      <a:pt x="92" y="276"/>
                    </a:lnTo>
                    <a:lnTo>
                      <a:pt x="92" y="213"/>
                    </a:lnTo>
                    <a:lnTo>
                      <a:pt x="113" y="136"/>
                    </a:lnTo>
                    <a:close/>
                  </a:path>
                </a:pathLst>
              </a:custGeom>
              <a:solidFill>
                <a:srgbClr val="000000"/>
              </a:solidFill>
              <a:ln w="9525">
                <a:noFill/>
                <a:round/>
                <a:headEnd/>
                <a:tailEnd/>
              </a:ln>
            </p:spPr>
            <p:txBody>
              <a:bodyPr>
                <a:prstTxWarp prst="textNoShape">
                  <a:avLst/>
                </a:prstTxWarp>
              </a:bodyPr>
              <a:lstStyle/>
              <a:p>
                <a:endParaRPr lang="en-US"/>
              </a:p>
            </p:txBody>
          </p:sp>
          <p:grpSp>
            <p:nvGrpSpPr>
              <p:cNvPr id="62921" name="Group 37"/>
              <p:cNvGrpSpPr>
                <a:grpSpLocks/>
              </p:cNvGrpSpPr>
              <p:nvPr/>
            </p:nvGrpSpPr>
            <p:grpSpPr bwMode="auto">
              <a:xfrm>
                <a:off x="6953250" y="1555750"/>
                <a:ext cx="573088" cy="511175"/>
                <a:chOff x="3032" y="1307"/>
                <a:chExt cx="250" cy="429"/>
              </a:xfrm>
            </p:grpSpPr>
            <p:sp>
              <p:nvSpPr>
                <p:cNvPr id="62922" name="Freeform 38"/>
                <p:cNvSpPr>
                  <a:spLocks/>
                </p:cNvSpPr>
                <p:nvPr/>
              </p:nvSpPr>
              <p:spPr bwMode="auto">
                <a:xfrm>
                  <a:off x="3032" y="1307"/>
                  <a:ext cx="105" cy="88"/>
                </a:xfrm>
                <a:custGeom>
                  <a:avLst/>
                  <a:gdLst>
                    <a:gd name="T0" fmla="*/ 0 w 313"/>
                    <a:gd name="T1" fmla="*/ 0 h 264"/>
                    <a:gd name="T2" fmla="*/ 0 w 313"/>
                    <a:gd name="T3" fmla="*/ 0 h 264"/>
                    <a:gd name="T4" fmla="*/ 0 w 313"/>
                    <a:gd name="T5" fmla="*/ 0 h 264"/>
                    <a:gd name="T6" fmla="*/ 0 w 313"/>
                    <a:gd name="T7" fmla="*/ 0 h 264"/>
                    <a:gd name="T8" fmla="*/ 0 w 313"/>
                    <a:gd name="T9" fmla="*/ 0 h 264"/>
                    <a:gd name="T10" fmla="*/ 0 w 313"/>
                    <a:gd name="T11" fmla="*/ 0 h 264"/>
                    <a:gd name="T12" fmla="*/ 0 w 313"/>
                    <a:gd name="T13" fmla="*/ 0 h 264"/>
                    <a:gd name="T14" fmla="*/ 0 w 313"/>
                    <a:gd name="T15" fmla="*/ 0 h 264"/>
                    <a:gd name="T16" fmla="*/ 0 w 313"/>
                    <a:gd name="T17" fmla="*/ 0 h 264"/>
                    <a:gd name="T18" fmla="*/ 0 w 313"/>
                    <a:gd name="T19" fmla="*/ 0 h 264"/>
                    <a:gd name="T20" fmla="*/ 0 w 313"/>
                    <a:gd name="T21" fmla="*/ 0 h 264"/>
                    <a:gd name="T22" fmla="*/ 0 w 313"/>
                    <a:gd name="T23" fmla="*/ 0 h 264"/>
                    <a:gd name="T24" fmla="*/ 0 w 313"/>
                    <a:gd name="T25" fmla="*/ 0 h 264"/>
                    <a:gd name="T26" fmla="*/ 0 w 313"/>
                    <a:gd name="T27" fmla="*/ 0 h 264"/>
                    <a:gd name="T28" fmla="*/ 0 w 313"/>
                    <a:gd name="T29" fmla="*/ 0 h 264"/>
                    <a:gd name="T30" fmla="*/ 0 w 313"/>
                    <a:gd name="T31" fmla="*/ 0 h 264"/>
                    <a:gd name="T32" fmla="*/ 0 w 313"/>
                    <a:gd name="T33" fmla="*/ 0 h 264"/>
                    <a:gd name="T34" fmla="*/ 0 w 313"/>
                    <a:gd name="T35" fmla="*/ 0 h 264"/>
                    <a:gd name="T36" fmla="*/ 0 w 313"/>
                    <a:gd name="T37" fmla="*/ 0 h 264"/>
                    <a:gd name="T38" fmla="*/ 0 w 313"/>
                    <a:gd name="T39" fmla="*/ 0 h 264"/>
                    <a:gd name="T40" fmla="*/ 0 w 313"/>
                    <a:gd name="T41" fmla="*/ 0 h 264"/>
                    <a:gd name="T42" fmla="*/ 0 w 313"/>
                    <a:gd name="T43" fmla="*/ 0 h 264"/>
                    <a:gd name="T44" fmla="*/ 0 w 313"/>
                    <a:gd name="T45" fmla="*/ 0 h 264"/>
                    <a:gd name="T46" fmla="*/ 0 w 313"/>
                    <a:gd name="T47" fmla="*/ 0 h 264"/>
                    <a:gd name="T48" fmla="*/ 0 w 313"/>
                    <a:gd name="T49" fmla="*/ 0 h 264"/>
                    <a:gd name="T50" fmla="*/ 0 w 313"/>
                    <a:gd name="T51" fmla="*/ 0 h 264"/>
                    <a:gd name="T52" fmla="*/ 0 w 313"/>
                    <a:gd name="T53" fmla="*/ 0 h 264"/>
                    <a:gd name="T54" fmla="*/ 0 w 313"/>
                    <a:gd name="T55" fmla="*/ 0 h 26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313"/>
                    <a:gd name="T85" fmla="*/ 0 h 264"/>
                    <a:gd name="T86" fmla="*/ 313 w 313"/>
                    <a:gd name="T87" fmla="*/ 264 h 264"/>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313" h="264">
                      <a:moveTo>
                        <a:pt x="208" y="119"/>
                      </a:moveTo>
                      <a:lnTo>
                        <a:pt x="198" y="77"/>
                      </a:lnTo>
                      <a:lnTo>
                        <a:pt x="181" y="45"/>
                      </a:lnTo>
                      <a:lnTo>
                        <a:pt x="157" y="15"/>
                      </a:lnTo>
                      <a:lnTo>
                        <a:pt x="123" y="0"/>
                      </a:lnTo>
                      <a:lnTo>
                        <a:pt x="88" y="5"/>
                      </a:lnTo>
                      <a:lnTo>
                        <a:pt x="55" y="21"/>
                      </a:lnTo>
                      <a:lnTo>
                        <a:pt x="28" y="45"/>
                      </a:lnTo>
                      <a:lnTo>
                        <a:pt x="16" y="80"/>
                      </a:lnTo>
                      <a:lnTo>
                        <a:pt x="6" y="105"/>
                      </a:lnTo>
                      <a:lnTo>
                        <a:pt x="0" y="146"/>
                      </a:lnTo>
                      <a:lnTo>
                        <a:pt x="0" y="190"/>
                      </a:lnTo>
                      <a:lnTo>
                        <a:pt x="14" y="226"/>
                      </a:lnTo>
                      <a:lnTo>
                        <a:pt x="34" y="247"/>
                      </a:lnTo>
                      <a:lnTo>
                        <a:pt x="59" y="256"/>
                      </a:lnTo>
                      <a:lnTo>
                        <a:pt x="95" y="264"/>
                      </a:lnTo>
                      <a:lnTo>
                        <a:pt x="130" y="259"/>
                      </a:lnTo>
                      <a:lnTo>
                        <a:pt x="163" y="245"/>
                      </a:lnTo>
                      <a:lnTo>
                        <a:pt x="187" y="209"/>
                      </a:lnTo>
                      <a:lnTo>
                        <a:pt x="204" y="179"/>
                      </a:lnTo>
                      <a:lnTo>
                        <a:pt x="204" y="149"/>
                      </a:lnTo>
                      <a:lnTo>
                        <a:pt x="262" y="154"/>
                      </a:lnTo>
                      <a:lnTo>
                        <a:pt x="301" y="163"/>
                      </a:lnTo>
                      <a:lnTo>
                        <a:pt x="313" y="149"/>
                      </a:lnTo>
                      <a:lnTo>
                        <a:pt x="307" y="128"/>
                      </a:lnTo>
                      <a:lnTo>
                        <a:pt x="274" y="123"/>
                      </a:lnTo>
                      <a:lnTo>
                        <a:pt x="227" y="118"/>
                      </a:lnTo>
                      <a:lnTo>
                        <a:pt x="208" y="119"/>
                      </a:lnTo>
                      <a:close/>
                    </a:path>
                  </a:pathLst>
                </a:custGeom>
                <a:solidFill>
                  <a:srgbClr val="000000"/>
                </a:solidFill>
                <a:ln w="9525">
                  <a:noFill/>
                  <a:round/>
                  <a:headEnd/>
                  <a:tailEnd/>
                </a:ln>
              </p:spPr>
              <p:txBody>
                <a:bodyPr>
                  <a:prstTxWarp prst="textNoShape">
                    <a:avLst/>
                  </a:prstTxWarp>
                </a:bodyPr>
                <a:lstStyle/>
                <a:p>
                  <a:endParaRPr lang="en-US"/>
                </a:p>
              </p:txBody>
            </p:sp>
            <p:sp>
              <p:nvSpPr>
                <p:cNvPr id="62923" name="Freeform 39"/>
                <p:cNvSpPr>
                  <a:spLocks/>
                </p:cNvSpPr>
                <p:nvPr/>
              </p:nvSpPr>
              <p:spPr bwMode="auto">
                <a:xfrm>
                  <a:off x="3045" y="1401"/>
                  <a:ext cx="79" cy="146"/>
                </a:xfrm>
                <a:custGeom>
                  <a:avLst/>
                  <a:gdLst>
                    <a:gd name="T0" fmla="*/ 0 w 238"/>
                    <a:gd name="T1" fmla="*/ 0 h 437"/>
                    <a:gd name="T2" fmla="*/ 0 w 238"/>
                    <a:gd name="T3" fmla="*/ 0 h 437"/>
                    <a:gd name="T4" fmla="*/ 0 w 238"/>
                    <a:gd name="T5" fmla="*/ 0 h 437"/>
                    <a:gd name="T6" fmla="*/ 0 w 238"/>
                    <a:gd name="T7" fmla="*/ 0 h 437"/>
                    <a:gd name="T8" fmla="*/ 0 w 238"/>
                    <a:gd name="T9" fmla="*/ 0 h 437"/>
                    <a:gd name="T10" fmla="*/ 0 w 238"/>
                    <a:gd name="T11" fmla="*/ 0 h 437"/>
                    <a:gd name="T12" fmla="*/ 0 w 238"/>
                    <a:gd name="T13" fmla="*/ 0 h 437"/>
                    <a:gd name="T14" fmla="*/ 0 w 238"/>
                    <a:gd name="T15" fmla="*/ 0 h 437"/>
                    <a:gd name="T16" fmla="*/ 0 w 238"/>
                    <a:gd name="T17" fmla="*/ 0 h 437"/>
                    <a:gd name="T18" fmla="*/ 0 w 238"/>
                    <a:gd name="T19" fmla="*/ 0 h 437"/>
                    <a:gd name="T20" fmla="*/ 0 w 238"/>
                    <a:gd name="T21" fmla="*/ 0 h 437"/>
                    <a:gd name="T22" fmla="*/ 0 w 238"/>
                    <a:gd name="T23" fmla="*/ 0 h 437"/>
                    <a:gd name="T24" fmla="*/ 0 w 238"/>
                    <a:gd name="T25" fmla="*/ 0 h 437"/>
                    <a:gd name="T26" fmla="*/ 0 w 238"/>
                    <a:gd name="T27" fmla="*/ 0 h 437"/>
                    <a:gd name="T28" fmla="*/ 0 w 238"/>
                    <a:gd name="T29" fmla="*/ 0 h 437"/>
                    <a:gd name="T30" fmla="*/ 0 w 238"/>
                    <a:gd name="T31" fmla="*/ 0 h 437"/>
                    <a:gd name="T32" fmla="*/ 0 w 238"/>
                    <a:gd name="T33" fmla="*/ 0 h 437"/>
                    <a:gd name="T34" fmla="*/ 0 w 238"/>
                    <a:gd name="T35" fmla="*/ 0 h 437"/>
                    <a:gd name="T36" fmla="*/ 0 w 238"/>
                    <a:gd name="T37" fmla="*/ 0 h 437"/>
                    <a:gd name="T38" fmla="*/ 0 w 238"/>
                    <a:gd name="T39" fmla="*/ 0 h 437"/>
                    <a:gd name="T40" fmla="*/ 0 w 238"/>
                    <a:gd name="T41" fmla="*/ 0 h 437"/>
                    <a:gd name="T42" fmla="*/ 0 w 238"/>
                    <a:gd name="T43" fmla="*/ 0 h 437"/>
                    <a:gd name="T44" fmla="*/ 0 w 238"/>
                    <a:gd name="T45" fmla="*/ 0 h 437"/>
                    <a:gd name="T46" fmla="*/ 0 w 238"/>
                    <a:gd name="T47" fmla="*/ 0 h 437"/>
                    <a:gd name="T48" fmla="*/ 0 w 238"/>
                    <a:gd name="T49" fmla="*/ 0 h 437"/>
                    <a:gd name="T50" fmla="*/ 0 w 238"/>
                    <a:gd name="T51" fmla="*/ 0 h 437"/>
                    <a:gd name="T52" fmla="*/ 0 w 238"/>
                    <a:gd name="T53" fmla="*/ 0 h 437"/>
                    <a:gd name="T54" fmla="*/ 0 w 238"/>
                    <a:gd name="T55" fmla="*/ 0 h 437"/>
                    <a:gd name="T56" fmla="*/ 0 w 238"/>
                    <a:gd name="T57" fmla="*/ 0 h 437"/>
                    <a:gd name="T58" fmla="*/ 0 w 238"/>
                    <a:gd name="T59" fmla="*/ 0 h 437"/>
                    <a:gd name="T60" fmla="*/ 0 w 238"/>
                    <a:gd name="T61" fmla="*/ 0 h 437"/>
                    <a:gd name="T62" fmla="*/ 0 w 238"/>
                    <a:gd name="T63" fmla="*/ 0 h 43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38"/>
                    <a:gd name="T97" fmla="*/ 0 h 437"/>
                    <a:gd name="T98" fmla="*/ 238 w 238"/>
                    <a:gd name="T99" fmla="*/ 437 h 43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38" h="437">
                      <a:moveTo>
                        <a:pt x="14" y="38"/>
                      </a:moveTo>
                      <a:lnTo>
                        <a:pt x="24" y="16"/>
                      </a:lnTo>
                      <a:lnTo>
                        <a:pt x="59" y="3"/>
                      </a:lnTo>
                      <a:lnTo>
                        <a:pt x="89" y="0"/>
                      </a:lnTo>
                      <a:lnTo>
                        <a:pt x="130" y="3"/>
                      </a:lnTo>
                      <a:lnTo>
                        <a:pt x="163" y="16"/>
                      </a:lnTo>
                      <a:lnTo>
                        <a:pt x="192" y="50"/>
                      </a:lnTo>
                      <a:lnTo>
                        <a:pt x="211" y="87"/>
                      </a:lnTo>
                      <a:lnTo>
                        <a:pt x="222" y="134"/>
                      </a:lnTo>
                      <a:lnTo>
                        <a:pt x="228" y="183"/>
                      </a:lnTo>
                      <a:lnTo>
                        <a:pt x="234" y="240"/>
                      </a:lnTo>
                      <a:lnTo>
                        <a:pt x="238" y="287"/>
                      </a:lnTo>
                      <a:lnTo>
                        <a:pt x="228" y="338"/>
                      </a:lnTo>
                      <a:lnTo>
                        <a:pt x="222" y="386"/>
                      </a:lnTo>
                      <a:lnTo>
                        <a:pt x="210" y="407"/>
                      </a:lnTo>
                      <a:lnTo>
                        <a:pt x="185" y="428"/>
                      </a:lnTo>
                      <a:lnTo>
                        <a:pt x="144" y="437"/>
                      </a:lnTo>
                      <a:lnTo>
                        <a:pt x="103" y="435"/>
                      </a:lnTo>
                      <a:lnTo>
                        <a:pt x="75" y="429"/>
                      </a:lnTo>
                      <a:lnTo>
                        <a:pt x="53" y="412"/>
                      </a:lnTo>
                      <a:lnTo>
                        <a:pt x="44" y="382"/>
                      </a:lnTo>
                      <a:lnTo>
                        <a:pt x="37" y="338"/>
                      </a:lnTo>
                      <a:lnTo>
                        <a:pt x="48" y="292"/>
                      </a:lnTo>
                      <a:lnTo>
                        <a:pt x="64" y="262"/>
                      </a:lnTo>
                      <a:lnTo>
                        <a:pt x="71" y="237"/>
                      </a:lnTo>
                      <a:lnTo>
                        <a:pt x="64" y="202"/>
                      </a:lnTo>
                      <a:lnTo>
                        <a:pt x="48" y="170"/>
                      </a:lnTo>
                      <a:lnTo>
                        <a:pt x="22" y="141"/>
                      </a:lnTo>
                      <a:lnTo>
                        <a:pt x="8" y="107"/>
                      </a:lnTo>
                      <a:lnTo>
                        <a:pt x="0" y="79"/>
                      </a:lnTo>
                      <a:lnTo>
                        <a:pt x="3" y="58"/>
                      </a:lnTo>
                      <a:lnTo>
                        <a:pt x="14" y="38"/>
                      </a:lnTo>
                      <a:close/>
                    </a:path>
                  </a:pathLst>
                </a:custGeom>
                <a:solidFill>
                  <a:srgbClr val="000000"/>
                </a:solidFill>
                <a:ln w="9525">
                  <a:noFill/>
                  <a:round/>
                  <a:headEnd/>
                  <a:tailEnd/>
                </a:ln>
              </p:spPr>
              <p:txBody>
                <a:bodyPr>
                  <a:prstTxWarp prst="textNoShape">
                    <a:avLst/>
                  </a:prstTxWarp>
                </a:bodyPr>
                <a:lstStyle/>
                <a:p>
                  <a:endParaRPr lang="en-US"/>
                </a:p>
              </p:txBody>
            </p:sp>
            <p:sp>
              <p:nvSpPr>
                <p:cNvPr id="62924" name="Freeform 40"/>
                <p:cNvSpPr>
                  <a:spLocks/>
                </p:cNvSpPr>
                <p:nvPr/>
              </p:nvSpPr>
              <p:spPr bwMode="auto">
                <a:xfrm>
                  <a:off x="3049" y="1408"/>
                  <a:ext cx="178" cy="97"/>
                </a:xfrm>
                <a:custGeom>
                  <a:avLst/>
                  <a:gdLst>
                    <a:gd name="T0" fmla="*/ 0 w 536"/>
                    <a:gd name="T1" fmla="*/ 0 h 290"/>
                    <a:gd name="T2" fmla="*/ 0 w 536"/>
                    <a:gd name="T3" fmla="*/ 0 h 290"/>
                    <a:gd name="T4" fmla="*/ 0 w 536"/>
                    <a:gd name="T5" fmla="*/ 0 h 290"/>
                    <a:gd name="T6" fmla="*/ 0 w 536"/>
                    <a:gd name="T7" fmla="*/ 0 h 290"/>
                    <a:gd name="T8" fmla="*/ 0 w 536"/>
                    <a:gd name="T9" fmla="*/ 0 h 290"/>
                    <a:gd name="T10" fmla="*/ 0 w 536"/>
                    <a:gd name="T11" fmla="*/ 0 h 290"/>
                    <a:gd name="T12" fmla="*/ 0 w 536"/>
                    <a:gd name="T13" fmla="*/ 0 h 290"/>
                    <a:gd name="T14" fmla="*/ 0 w 536"/>
                    <a:gd name="T15" fmla="*/ 0 h 290"/>
                    <a:gd name="T16" fmla="*/ 0 w 536"/>
                    <a:gd name="T17" fmla="*/ 0 h 290"/>
                    <a:gd name="T18" fmla="*/ 0 w 536"/>
                    <a:gd name="T19" fmla="*/ 0 h 290"/>
                    <a:gd name="T20" fmla="*/ 0 w 536"/>
                    <a:gd name="T21" fmla="*/ 0 h 290"/>
                    <a:gd name="T22" fmla="*/ 0 w 536"/>
                    <a:gd name="T23" fmla="*/ 0 h 290"/>
                    <a:gd name="T24" fmla="*/ 0 w 536"/>
                    <a:gd name="T25" fmla="*/ 0 h 290"/>
                    <a:gd name="T26" fmla="*/ 0 w 536"/>
                    <a:gd name="T27" fmla="*/ 0 h 290"/>
                    <a:gd name="T28" fmla="*/ 0 w 536"/>
                    <a:gd name="T29" fmla="*/ 0 h 290"/>
                    <a:gd name="T30" fmla="*/ 0 w 536"/>
                    <a:gd name="T31" fmla="*/ 0 h 290"/>
                    <a:gd name="T32" fmla="*/ 0 w 536"/>
                    <a:gd name="T33" fmla="*/ 0 h 290"/>
                    <a:gd name="T34" fmla="*/ 0 w 536"/>
                    <a:gd name="T35" fmla="*/ 0 h 290"/>
                    <a:gd name="T36" fmla="*/ 0 w 536"/>
                    <a:gd name="T37" fmla="*/ 0 h 290"/>
                    <a:gd name="T38" fmla="*/ 0 w 536"/>
                    <a:gd name="T39" fmla="*/ 0 h 290"/>
                    <a:gd name="T40" fmla="*/ 0 w 536"/>
                    <a:gd name="T41" fmla="*/ 0 h 290"/>
                    <a:gd name="T42" fmla="*/ 0 w 536"/>
                    <a:gd name="T43" fmla="*/ 0 h 290"/>
                    <a:gd name="T44" fmla="*/ 0 w 536"/>
                    <a:gd name="T45" fmla="*/ 0 h 290"/>
                    <a:gd name="T46" fmla="*/ 0 w 536"/>
                    <a:gd name="T47" fmla="*/ 0 h 290"/>
                    <a:gd name="T48" fmla="*/ 0 w 536"/>
                    <a:gd name="T49" fmla="*/ 0 h 290"/>
                    <a:gd name="T50" fmla="*/ 0 w 536"/>
                    <a:gd name="T51" fmla="*/ 0 h 290"/>
                    <a:gd name="T52" fmla="*/ 0 w 536"/>
                    <a:gd name="T53" fmla="*/ 0 h 29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536"/>
                    <a:gd name="T82" fmla="*/ 0 h 290"/>
                    <a:gd name="T83" fmla="*/ 536 w 536"/>
                    <a:gd name="T84" fmla="*/ 290 h 29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536" h="290">
                      <a:moveTo>
                        <a:pt x="39" y="96"/>
                      </a:moveTo>
                      <a:lnTo>
                        <a:pt x="0" y="55"/>
                      </a:lnTo>
                      <a:lnTo>
                        <a:pt x="6" y="22"/>
                      </a:lnTo>
                      <a:lnTo>
                        <a:pt x="20" y="0"/>
                      </a:lnTo>
                      <a:lnTo>
                        <a:pt x="59" y="11"/>
                      </a:lnTo>
                      <a:lnTo>
                        <a:pt x="82" y="37"/>
                      </a:lnTo>
                      <a:lnTo>
                        <a:pt x="119" y="77"/>
                      </a:lnTo>
                      <a:lnTo>
                        <a:pt x="176" y="123"/>
                      </a:lnTo>
                      <a:lnTo>
                        <a:pt x="228" y="158"/>
                      </a:lnTo>
                      <a:lnTo>
                        <a:pt x="294" y="190"/>
                      </a:lnTo>
                      <a:lnTo>
                        <a:pt x="371" y="215"/>
                      </a:lnTo>
                      <a:lnTo>
                        <a:pt x="428" y="230"/>
                      </a:lnTo>
                      <a:lnTo>
                        <a:pt x="452" y="230"/>
                      </a:lnTo>
                      <a:lnTo>
                        <a:pt x="478" y="214"/>
                      </a:lnTo>
                      <a:lnTo>
                        <a:pt x="495" y="208"/>
                      </a:lnTo>
                      <a:lnTo>
                        <a:pt x="528" y="222"/>
                      </a:lnTo>
                      <a:lnTo>
                        <a:pt x="536" y="254"/>
                      </a:lnTo>
                      <a:lnTo>
                        <a:pt x="513" y="279"/>
                      </a:lnTo>
                      <a:lnTo>
                        <a:pt x="478" y="290"/>
                      </a:lnTo>
                      <a:lnTo>
                        <a:pt x="441" y="290"/>
                      </a:lnTo>
                      <a:lnTo>
                        <a:pt x="411" y="269"/>
                      </a:lnTo>
                      <a:lnTo>
                        <a:pt x="383" y="249"/>
                      </a:lnTo>
                      <a:lnTo>
                        <a:pt x="295" y="230"/>
                      </a:lnTo>
                      <a:lnTo>
                        <a:pt x="223" y="199"/>
                      </a:lnTo>
                      <a:lnTo>
                        <a:pt x="156" y="176"/>
                      </a:lnTo>
                      <a:lnTo>
                        <a:pt x="82" y="143"/>
                      </a:lnTo>
                      <a:lnTo>
                        <a:pt x="39" y="96"/>
                      </a:lnTo>
                      <a:close/>
                    </a:path>
                  </a:pathLst>
                </a:custGeom>
                <a:solidFill>
                  <a:srgbClr val="000000"/>
                </a:solidFill>
                <a:ln w="9525">
                  <a:noFill/>
                  <a:round/>
                  <a:headEnd/>
                  <a:tailEnd/>
                </a:ln>
              </p:spPr>
              <p:txBody>
                <a:bodyPr>
                  <a:prstTxWarp prst="textNoShape">
                    <a:avLst/>
                  </a:prstTxWarp>
                </a:bodyPr>
                <a:lstStyle/>
                <a:p>
                  <a:endParaRPr lang="en-US"/>
                </a:p>
              </p:txBody>
            </p:sp>
            <p:sp>
              <p:nvSpPr>
                <p:cNvPr id="62925" name="Freeform 41"/>
                <p:cNvSpPr>
                  <a:spLocks/>
                </p:cNvSpPr>
                <p:nvPr/>
              </p:nvSpPr>
              <p:spPr bwMode="auto">
                <a:xfrm>
                  <a:off x="3066" y="1403"/>
                  <a:ext cx="216" cy="57"/>
                </a:xfrm>
                <a:custGeom>
                  <a:avLst/>
                  <a:gdLst>
                    <a:gd name="T0" fmla="*/ 0 w 647"/>
                    <a:gd name="T1" fmla="*/ 0 h 173"/>
                    <a:gd name="T2" fmla="*/ 0 w 647"/>
                    <a:gd name="T3" fmla="*/ 0 h 173"/>
                    <a:gd name="T4" fmla="*/ 0 w 647"/>
                    <a:gd name="T5" fmla="*/ 0 h 173"/>
                    <a:gd name="T6" fmla="*/ 0 w 647"/>
                    <a:gd name="T7" fmla="*/ 0 h 173"/>
                    <a:gd name="T8" fmla="*/ 0 w 647"/>
                    <a:gd name="T9" fmla="*/ 0 h 173"/>
                    <a:gd name="T10" fmla="*/ 0 w 647"/>
                    <a:gd name="T11" fmla="*/ 0 h 173"/>
                    <a:gd name="T12" fmla="*/ 0 w 647"/>
                    <a:gd name="T13" fmla="*/ 0 h 173"/>
                    <a:gd name="T14" fmla="*/ 0 w 647"/>
                    <a:gd name="T15" fmla="*/ 0 h 173"/>
                    <a:gd name="T16" fmla="*/ 0 w 647"/>
                    <a:gd name="T17" fmla="*/ 0 h 173"/>
                    <a:gd name="T18" fmla="*/ 0 w 647"/>
                    <a:gd name="T19" fmla="*/ 0 h 173"/>
                    <a:gd name="T20" fmla="*/ 0 w 647"/>
                    <a:gd name="T21" fmla="*/ 0 h 173"/>
                    <a:gd name="T22" fmla="*/ 0 w 647"/>
                    <a:gd name="T23" fmla="*/ 0 h 173"/>
                    <a:gd name="T24" fmla="*/ 0 w 647"/>
                    <a:gd name="T25" fmla="*/ 0 h 173"/>
                    <a:gd name="T26" fmla="*/ 0 w 647"/>
                    <a:gd name="T27" fmla="*/ 0 h 173"/>
                    <a:gd name="T28" fmla="*/ 0 w 647"/>
                    <a:gd name="T29" fmla="*/ 0 h 173"/>
                    <a:gd name="T30" fmla="*/ 0 w 647"/>
                    <a:gd name="T31" fmla="*/ 0 h 173"/>
                    <a:gd name="T32" fmla="*/ 0 w 647"/>
                    <a:gd name="T33" fmla="*/ 0 h 173"/>
                    <a:gd name="T34" fmla="*/ 0 w 647"/>
                    <a:gd name="T35" fmla="*/ 0 h 173"/>
                    <a:gd name="T36" fmla="*/ 0 w 647"/>
                    <a:gd name="T37" fmla="*/ 0 h 173"/>
                    <a:gd name="T38" fmla="*/ 0 w 647"/>
                    <a:gd name="T39" fmla="*/ 0 h 173"/>
                    <a:gd name="T40" fmla="*/ 0 w 647"/>
                    <a:gd name="T41" fmla="*/ 0 h 173"/>
                    <a:gd name="T42" fmla="*/ 0 w 647"/>
                    <a:gd name="T43" fmla="*/ 0 h 173"/>
                    <a:gd name="T44" fmla="*/ 0 w 647"/>
                    <a:gd name="T45" fmla="*/ 0 h 173"/>
                    <a:gd name="T46" fmla="*/ 0 w 647"/>
                    <a:gd name="T47" fmla="*/ 0 h 173"/>
                    <a:gd name="T48" fmla="*/ 0 w 647"/>
                    <a:gd name="T49" fmla="*/ 0 h 173"/>
                    <a:gd name="T50" fmla="*/ 0 w 647"/>
                    <a:gd name="T51" fmla="*/ 0 h 173"/>
                    <a:gd name="T52" fmla="*/ 0 w 647"/>
                    <a:gd name="T53" fmla="*/ 0 h 173"/>
                    <a:gd name="T54" fmla="*/ 0 w 647"/>
                    <a:gd name="T55" fmla="*/ 0 h 173"/>
                    <a:gd name="T56" fmla="*/ 0 w 647"/>
                    <a:gd name="T57" fmla="*/ 0 h 173"/>
                    <a:gd name="T58" fmla="*/ 0 w 647"/>
                    <a:gd name="T59" fmla="*/ 0 h 173"/>
                    <a:gd name="T60" fmla="*/ 0 w 647"/>
                    <a:gd name="T61" fmla="*/ 0 h 173"/>
                    <a:gd name="T62" fmla="*/ 0 w 647"/>
                    <a:gd name="T63" fmla="*/ 0 h 17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647"/>
                    <a:gd name="T97" fmla="*/ 0 h 173"/>
                    <a:gd name="T98" fmla="*/ 647 w 647"/>
                    <a:gd name="T99" fmla="*/ 173 h 17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647" h="173">
                      <a:moveTo>
                        <a:pt x="56" y="6"/>
                      </a:moveTo>
                      <a:lnTo>
                        <a:pt x="117" y="2"/>
                      </a:lnTo>
                      <a:lnTo>
                        <a:pt x="216" y="6"/>
                      </a:lnTo>
                      <a:lnTo>
                        <a:pt x="312" y="11"/>
                      </a:lnTo>
                      <a:lnTo>
                        <a:pt x="390" y="27"/>
                      </a:lnTo>
                      <a:lnTo>
                        <a:pt x="483" y="50"/>
                      </a:lnTo>
                      <a:lnTo>
                        <a:pt x="557" y="57"/>
                      </a:lnTo>
                      <a:lnTo>
                        <a:pt x="574" y="33"/>
                      </a:lnTo>
                      <a:lnTo>
                        <a:pt x="592" y="0"/>
                      </a:lnTo>
                      <a:lnTo>
                        <a:pt x="609" y="2"/>
                      </a:lnTo>
                      <a:lnTo>
                        <a:pt x="620" y="21"/>
                      </a:lnTo>
                      <a:lnTo>
                        <a:pt x="598" y="50"/>
                      </a:lnTo>
                      <a:lnTo>
                        <a:pt x="585" y="63"/>
                      </a:lnTo>
                      <a:lnTo>
                        <a:pt x="605" y="79"/>
                      </a:lnTo>
                      <a:lnTo>
                        <a:pt x="631" y="96"/>
                      </a:lnTo>
                      <a:lnTo>
                        <a:pt x="647" y="122"/>
                      </a:lnTo>
                      <a:lnTo>
                        <a:pt x="647" y="147"/>
                      </a:lnTo>
                      <a:lnTo>
                        <a:pt x="629" y="173"/>
                      </a:lnTo>
                      <a:lnTo>
                        <a:pt x="598" y="169"/>
                      </a:lnTo>
                      <a:lnTo>
                        <a:pt x="585" y="147"/>
                      </a:lnTo>
                      <a:lnTo>
                        <a:pt x="574" y="118"/>
                      </a:lnTo>
                      <a:lnTo>
                        <a:pt x="543" y="89"/>
                      </a:lnTo>
                      <a:lnTo>
                        <a:pt x="489" y="75"/>
                      </a:lnTo>
                      <a:lnTo>
                        <a:pt x="390" y="69"/>
                      </a:lnTo>
                      <a:lnTo>
                        <a:pt x="295" y="51"/>
                      </a:lnTo>
                      <a:lnTo>
                        <a:pt x="200" y="51"/>
                      </a:lnTo>
                      <a:lnTo>
                        <a:pt x="128" y="63"/>
                      </a:lnTo>
                      <a:lnTo>
                        <a:pt x="61" y="63"/>
                      </a:lnTo>
                      <a:lnTo>
                        <a:pt x="29" y="51"/>
                      </a:lnTo>
                      <a:lnTo>
                        <a:pt x="0" y="32"/>
                      </a:lnTo>
                      <a:lnTo>
                        <a:pt x="34" y="6"/>
                      </a:lnTo>
                      <a:lnTo>
                        <a:pt x="56" y="6"/>
                      </a:lnTo>
                      <a:close/>
                    </a:path>
                  </a:pathLst>
                </a:custGeom>
                <a:solidFill>
                  <a:srgbClr val="000000"/>
                </a:solidFill>
                <a:ln w="9525">
                  <a:noFill/>
                  <a:round/>
                  <a:headEnd/>
                  <a:tailEnd/>
                </a:ln>
              </p:spPr>
              <p:txBody>
                <a:bodyPr>
                  <a:prstTxWarp prst="textNoShape">
                    <a:avLst/>
                  </a:prstTxWarp>
                </a:bodyPr>
                <a:lstStyle/>
                <a:p>
                  <a:endParaRPr lang="en-US"/>
                </a:p>
              </p:txBody>
            </p:sp>
            <p:sp>
              <p:nvSpPr>
                <p:cNvPr id="62926" name="Freeform 42"/>
                <p:cNvSpPr>
                  <a:spLocks/>
                </p:cNvSpPr>
                <p:nvPr/>
              </p:nvSpPr>
              <p:spPr bwMode="auto">
                <a:xfrm>
                  <a:off x="3086" y="1520"/>
                  <a:ext cx="128" cy="175"/>
                </a:xfrm>
                <a:custGeom>
                  <a:avLst/>
                  <a:gdLst>
                    <a:gd name="T0" fmla="*/ 0 w 382"/>
                    <a:gd name="T1" fmla="*/ 0 h 526"/>
                    <a:gd name="T2" fmla="*/ 0 w 382"/>
                    <a:gd name="T3" fmla="*/ 0 h 526"/>
                    <a:gd name="T4" fmla="*/ 0 w 382"/>
                    <a:gd name="T5" fmla="*/ 0 h 526"/>
                    <a:gd name="T6" fmla="*/ 0 w 382"/>
                    <a:gd name="T7" fmla="*/ 0 h 526"/>
                    <a:gd name="T8" fmla="*/ 0 w 382"/>
                    <a:gd name="T9" fmla="*/ 0 h 526"/>
                    <a:gd name="T10" fmla="*/ 0 w 382"/>
                    <a:gd name="T11" fmla="*/ 0 h 526"/>
                    <a:gd name="T12" fmla="*/ 0 w 382"/>
                    <a:gd name="T13" fmla="*/ 0 h 526"/>
                    <a:gd name="T14" fmla="*/ 0 w 382"/>
                    <a:gd name="T15" fmla="*/ 0 h 526"/>
                    <a:gd name="T16" fmla="*/ 0 w 382"/>
                    <a:gd name="T17" fmla="*/ 0 h 526"/>
                    <a:gd name="T18" fmla="*/ 0 w 382"/>
                    <a:gd name="T19" fmla="*/ 0 h 526"/>
                    <a:gd name="T20" fmla="*/ 0 w 382"/>
                    <a:gd name="T21" fmla="*/ 0 h 526"/>
                    <a:gd name="T22" fmla="*/ 0 w 382"/>
                    <a:gd name="T23" fmla="*/ 0 h 526"/>
                    <a:gd name="T24" fmla="*/ 0 w 382"/>
                    <a:gd name="T25" fmla="*/ 0 h 526"/>
                    <a:gd name="T26" fmla="*/ 0 w 382"/>
                    <a:gd name="T27" fmla="*/ 0 h 526"/>
                    <a:gd name="T28" fmla="*/ 0 w 382"/>
                    <a:gd name="T29" fmla="*/ 0 h 526"/>
                    <a:gd name="T30" fmla="*/ 0 w 382"/>
                    <a:gd name="T31" fmla="*/ 0 h 526"/>
                    <a:gd name="T32" fmla="*/ 0 w 382"/>
                    <a:gd name="T33" fmla="*/ 0 h 526"/>
                    <a:gd name="T34" fmla="*/ 0 w 382"/>
                    <a:gd name="T35" fmla="*/ 0 h 526"/>
                    <a:gd name="T36" fmla="*/ 0 w 382"/>
                    <a:gd name="T37" fmla="*/ 0 h 526"/>
                    <a:gd name="T38" fmla="*/ 0 w 382"/>
                    <a:gd name="T39" fmla="*/ 0 h 526"/>
                    <a:gd name="T40" fmla="*/ 0 w 382"/>
                    <a:gd name="T41" fmla="*/ 0 h 526"/>
                    <a:gd name="T42" fmla="*/ 0 w 382"/>
                    <a:gd name="T43" fmla="*/ 0 h 526"/>
                    <a:gd name="T44" fmla="*/ 0 w 382"/>
                    <a:gd name="T45" fmla="*/ 0 h 526"/>
                    <a:gd name="T46" fmla="*/ 0 w 382"/>
                    <a:gd name="T47" fmla="*/ 0 h 526"/>
                    <a:gd name="T48" fmla="*/ 0 w 382"/>
                    <a:gd name="T49" fmla="*/ 0 h 526"/>
                    <a:gd name="T50" fmla="*/ 0 w 382"/>
                    <a:gd name="T51" fmla="*/ 0 h 526"/>
                    <a:gd name="T52" fmla="*/ 0 w 382"/>
                    <a:gd name="T53" fmla="*/ 0 h 526"/>
                    <a:gd name="T54" fmla="*/ 0 w 382"/>
                    <a:gd name="T55" fmla="*/ 0 h 526"/>
                    <a:gd name="T56" fmla="*/ 0 w 382"/>
                    <a:gd name="T57" fmla="*/ 0 h 526"/>
                    <a:gd name="T58" fmla="*/ 0 w 382"/>
                    <a:gd name="T59" fmla="*/ 0 h 526"/>
                    <a:gd name="T60" fmla="*/ 0 w 382"/>
                    <a:gd name="T61" fmla="*/ 0 h 526"/>
                    <a:gd name="T62" fmla="*/ 0 w 382"/>
                    <a:gd name="T63" fmla="*/ 0 h 52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82"/>
                    <a:gd name="T97" fmla="*/ 0 h 526"/>
                    <a:gd name="T98" fmla="*/ 382 w 382"/>
                    <a:gd name="T99" fmla="*/ 526 h 52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82" h="526">
                      <a:moveTo>
                        <a:pt x="16" y="0"/>
                      </a:moveTo>
                      <a:lnTo>
                        <a:pt x="68" y="6"/>
                      </a:lnTo>
                      <a:lnTo>
                        <a:pt x="122" y="47"/>
                      </a:lnTo>
                      <a:lnTo>
                        <a:pt x="193" y="102"/>
                      </a:lnTo>
                      <a:lnTo>
                        <a:pt x="231" y="153"/>
                      </a:lnTo>
                      <a:lnTo>
                        <a:pt x="252" y="196"/>
                      </a:lnTo>
                      <a:lnTo>
                        <a:pt x="258" y="254"/>
                      </a:lnTo>
                      <a:lnTo>
                        <a:pt x="248" y="339"/>
                      </a:lnTo>
                      <a:lnTo>
                        <a:pt x="235" y="411"/>
                      </a:lnTo>
                      <a:lnTo>
                        <a:pt x="242" y="436"/>
                      </a:lnTo>
                      <a:lnTo>
                        <a:pt x="269" y="459"/>
                      </a:lnTo>
                      <a:lnTo>
                        <a:pt x="328" y="470"/>
                      </a:lnTo>
                      <a:lnTo>
                        <a:pt x="377" y="486"/>
                      </a:lnTo>
                      <a:lnTo>
                        <a:pt x="382" y="503"/>
                      </a:lnTo>
                      <a:lnTo>
                        <a:pt x="371" y="514"/>
                      </a:lnTo>
                      <a:lnTo>
                        <a:pt x="303" y="526"/>
                      </a:lnTo>
                      <a:lnTo>
                        <a:pt x="269" y="502"/>
                      </a:lnTo>
                      <a:lnTo>
                        <a:pt x="225" y="486"/>
                      </a:lnTo>
                      <a:lnTo>
                        <a:pt x="190" y="486"/>
                      </a:lnTo>
                      <a:lnTo>
                        <a:pt x="180" y="470"/>
                      </a:lnTo>
                      <a:lnTo>
                        <a:pt x="190" y="444"/>
                      </a:lnTo>
                      <a:lnTo>
                        <a:pt x="198" y="423"/>
                      </a:lnTo>
                      <a:lnTo>
                        <a:pt x="193" y="363"/>
                      </a:lnTo>
                      <a:lnTo>
                        <a:pt x="202" y="304"/>
                      </a:lnTo>
                      <a:lnTo>
                        <a:pt x="208" y="248"/>
                      </a:lnTo>
                      <a:lnTo>
                        <a:pt x="193" y="194"/>
                      </a:lnTo>
                      <a:lnTo>
                        <a:pt x="151" y="167"/>
                      </a:lnTo>
                      <a:lnTo>
                        <a:pt x="101" y="135"/>
                      </a:lnTo>
                      <a:lnTo>
                        <a:pt x="54" y="96"/>
                      </a:lnTo>
                      <a:lnTo>
                        <a:pt x="14" y="62"/>
                      </a:lnTo>
                      <a:lnTo>
                        <a:pt x="0" y="35"/>
                      </a:lnTo>
                      <a:lnTo>
                        <a:pt x="16" y="0"/>
                      </a:lnTo>
                      <a:close/>
                    </a:path>
                  </a:pathLst>
                </a:custGeom>
                <a:solidFill>
                  <a:srgbClr val="000000"/>
                </a:solidFill>
                <a:ln w="9525">
                  <a:noFill/>
                  <a:round/>
                  <a:headEnd/>
                  <a:tailEnd/>
                </a:ln>
              </p:spPr>
              <p:txBody>
                <a:bodyPr>
                  <a:prstTxWarp prst="textNoShape">
                    <a:avLst/>
                  </a:prstTxWarp>
                </a:bodyPr>
                <a:lstStyle/>
                <a:p>
                  <a:endParaRPr lang="en-US"/>
                </a:p>
              </p:txBody>
            </p:sp>
            <p:sp>
              <p:nvSpPr>
                <p:cNvPr id="62927" name="Freeform 43"/>
                <p:cNvSpPr>
                  <a:spLocks/>
                </p:cNvSpPr>
                <p:nvPr/>
              </p:nvSpPr>
              <p:spPr bwMode="auto">
                <a:xfrm>
                  <a:off x="3051" y="1529"/>
                  <a:ext cx="77" cy="207"/>
                </a:xfrm>
                <a:custGeom>
                  <a:avLst/>
                  <a:gdLst>
                    <a:gd name="T0" fmla="*/ 0 w 231"/>
                    <a:gd name="T1" fmla="*/ 0 h 620"/>
                    <a:gd name="T2" fmla="*/ 0 w 231"/>
                    <a:gd name="T3" fmla="*/ 0 h 620"/>
                    <a:gd name="T4" fmla="*/ 0 w 231"/>
                    <a:gd name="T5" fmla="*/ 0 h 620"/>
                    <a:gd name="T6" fmla="*/ 0 w 231"/>
                    <a:gd name="T7" fmla="*/ 0 h 620"/>
                    <a:gd name="T8" fmla="*/ 0 w 231"/>
                    <a:gd name="T9" fmla="*/ 0 h 620"/>
                    <a:gd name="T10" fmla="*/ 0 w 231"/>
                    <a:gd name="T11" fmla="*/ 0 h 620"/>
                    <a:gd name="T12" fmla="*/ 0 w 231"/>
                    <a:gd name="T13" fmla="*/ 0 h 620"/>
                    <a:gd name="T14" fmla="*/ 0 w 231"/>
                    <a:gd name="T15" fmla="*/ 0 h 620"/>
                    <a:gd name="T16" fmla="*/ 0 w 231"/>
                    <a:gd name="T17" fmla="*/ 0 h 620"/>
                    <a:gd name="T18" fmla="*/ 0 w 231"/>
                    <a:gd name="T19" fmla="*/ 0 h 620"/>
                    <a:gd name="T20" fmla="*/ 0 w 231"/>
                    <a:gd name="T21" fmla="*/ 0 h 620"/>
                    <a:gd name="T22" fmla="*/ 0 w 231"/>
                    <a:gd name="T23" fmla="*/ 0 h 620"/>
                    <a:gd name="T24" fmla="*/ 0 w 231"/>
                    <a:gd name="T25" fmla="*/ 0 h 620"/>
                    <a:gd name="T26" fmla="*/ 0 w 231"/>
                    <a:gd name="T27" fmla="*/ 0 h 620"/>
                    <a:gd name="T28" fmla="*/ 0 w 231"/>
                    <a:gd name="T29" fmla="*/ 0 h 620"/>
                    <a:gd name="T30" fmla="*/ 0 w 231"/>
                    <a:gd name="T31" fmla="*/ 0 h 620"/>
                    <a:gd name="T32" fmla="*/ 0 w 231"/>
                    <a:gd name="T33" fmla="*/ 0 h 620"/>
                    <a:gd name="T34" fmla="*/ 0 w 231"/>
                    <a:gd name="T35" fmla="*/ 0 h 620"/>
                    <a:gd name="T36" fmla="*/ 0 w 231"/>
                    <a:gd name="T37" fmla="*/ 0 h 620"/>
                    <a:gd name="T38" fmla="*/ 0 w 231"/>
                    <a:gd name="T39" fmla="*/ 0 h 620"/>
                    <a:gd name="T40" fmla="*/ 0 w 231"/>
                    <a:gd name="T41" fmla="*/ 0 h 620"/>
                    <a:gd name="T42" fmla="*/ 0 w 231"/>
                    <a:gd name="T43" fmla="*/ 0 h 620"/>
                    <a:gd name="T44" fmla="*/ 0 w 231"/>
                    <a:gd name="T45" fmla="*/ 0 h 620"/>
                    <a:gd name="T46" fmla="*/ 0 w 231"/>
                    <a:gd name="T47" fmla="*/ 0 h 620"/>
                    <a:gd name="T48" fmla="*/ 0 w 231"/>
                    <a:gd name="T49" fmla="*/ 0 h 620"/>
                    <a:gd name="T50" fmla="*/ 0 w 231"/>
                    <a:gd name="T51" fmla="*/ 0 h 620"/>
                    <a:gd name="T52" fmla="*/ 0 w 231"/>
                    <a:gd name="T53" fmla="*/ 0 h 620"/>
                    <a:gd name="T54" fmla="*/ 0 w 231"/>
                    <a:gd name="T55" fmla="*/ 0 h 620"/>
                    <a:gd name="T56" fmla="*/ 0 w 231"/>
                    <a:gd name="T57" fmla="*/ 0 h 620"/>
                    <a:gd name="T58" fmla="*/ 0 w 231"/>
                    <a:gd name="T59" fmla="*/ 0 h 620"/>
                    <a:gd name="T60" fmla="*/ 0 w 231"/>
                    <a:gd name="T61" fmla="*/ 0 h 620"/>
                    <a:gd name="T62" fmla="*/ 0 w 231"/>
                    <a:gd name="T63" fmla="*/ 0 h 62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31"/>
                    <a:gd name="T97" fmla="*/ 0 h 620"/>
                    <a:gd name="T98" fmla="*/ 231 w 231"/>
                    <a:gd name="T99" fmla="*/ 620 h 62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31" h="620">
                      <a:moveTo>
                        <a:pt x="102" y="0"/>
                      </a:moveTo>
                      <a:lnTo>
                        <a:pt x="58" y="24"/>
                      </a:lnTo>
                      <a:lnTo>
                        <a:pt x="35" y="90"/>
                      </a:lnTo>
                      <a:lnTo>
                        <a:pt x="4" y="168"/>
                      </a:lnTo>
                      <a:lnTo>
                        <a:pt x="0" y="235"/>
                      </a:lnTo>
                      <a:lnTo>
                        <a:pt x="9" y="282"/>
                      </a:lnTo>
                      <a:lnTo>
                        <a:pt x="35" y="334"/>
                      </a:lnTo>
                      <a:lnTo>
                        <a:pt x="95" y="405"/>
                      </a:lnTo>
                      <a:lnTo>
                        <a:pt x="149" y="463"/>
                      </a:lnTo>
                      <a:lnTo>
                        <a:pt x="159" y="492"/>
                      </a:lnTo>
                      <a:lnTo>
                        <a:pt x="147" y="523"/>
                      </a:lnTo>
                      <a:lnTo>
                        <a:pt x="102" y="559"/>
                      </a:lnTo>
                      <a:lnTo>
                        <a:pt x="66" y="596"/>
                      </a:lnTo>
                      <a:lnTo>
                        <a:pt x="72" y="613"/>
                      </a:lnTo>
                      <a:lnTo>
                        <a:pt x="85" y="620"/>
                      </a:lnTo>
                      <a:lnTo>
                        <a:pt x="158" y="598"/>
                      </a:lnTo>
                      <a:lnTo>
                        <a:pt x="174" y="560"/>
                      </a:lnTo>
                      <a:lnTo>
                        <a:pt x="201" y="526"/>
                      </a:lnTo>
                      <a:lnTo>
                        <a:pt x="231" y="509"/>
                      </a:lnTo>
                      <a:lnTo>
                        <a:pt x="229" y="493"/>
                      </a:lnTo>
                      <a:lnTo>
                        <a:pt x="210" y="476"/>
                      </a:lnTo>
                      <a:lnTo>
                        <a:pt x="189" y="459"/>
                      </a:lnTo>
                      <a:lnTo>
                        <a:pt x="159" y="403"/>
                      </a:lnTo>
                      <a:lnTo>
                        <a:pt x="116" y="356"/>
                      </a:lnTo>
                      <a:lnTo>
                        <a:pt x="75" y="311"/>
                      </a:lnTo>
                      <a:lnTo>
                        <a:pt x="58" y="250"/>
                      </a:lnTo>
                      <a:lnTo>
                        <a:pt x="77" y="207"/>
                      </a:lnTo>
                      <a:lnTo>
                        <a:pt x="105" y="159"/>
                      </a:lnTo>
                      <a:lnTo>
                        <a:pt x="126" y="104"/>
                      </a:lnTo>
                      <a:lnTo>
                        <a:pt x="136" y="54"/>
                      </a:lnTo>
                      <a:lnTo>
                        <a:pt x="136" y="24"/>
                      </a:lnTo>
                      <a:lnTo>
                        <a:pt x="102" y="0"/>
                      </a:lnTo>
                      <a:close/>
                    </a:path>
                  </a:pathLst>
                </a:custGeom>
                <a:solidFill>
                  <a:srgbClr val="000000"/>
                </a:solidFill>
                <a:ln w="9525">
                  <a:noFill/>
                  <a:round/>
                  <a:headEnd/>
                  <a:tailEnd/>
                </a:ln>
              </p:spPr>
              <p:txBody>
                <a:bodyPr>
                  <a:prstTxWarp prst="textNoShape">
                    <a:avLst/>
                  </a:prstTxWarp>
                </a:bodyPr>
                <a:lstStyle/>
                <a:p>
                  <a:endParaRPr lang="en-US"/>
                </a:p>
              </p:txBody>
            </p:sp>
          </p:grpSp>
        </p:grpSp>
      </p:grpSp>
      <p:grpSp>
        <p:nvGrpSpPr>
          <p:cNvPr id="11" name="Group 478"/>
          <p:cNvGrpSpPr>
            <a:grpSpLocks/>
          </p:cNvGrpSpPr>
          <p:nvPr/>
        </p:nvGrpSpPr>
        <p:grpSpPr bwMode="auto">
          <a:xfrm>
            <a:off x="219075" y="4081463"/>
            <a:ext cx="4248150" cy="1223962"/>
            <a:chOff x="238760" y="4081661"/>
            <a:chExt cx="4599670" cy="1223682"/>
          </a:xfrm>
        </p:grpSpPr>
        <p:sp>
          <p:nvSpPr>
            <p:cNvPr id="62890" name="Text Box 8"/>
            <p:cNvSpPr txBox="1">
              <a:spLocks noChangeArrowheads="1"/>
            </p:cNvSpPr>
            <p:nvPr/>
          </p:nvSpPr>
          <p:spPr bwMode="auto">
            <a:xfrm>
              <a:off x="238760" y="4081661"/>
              <a:ext cx="4542247" cy="338498"/>
            </a:xfrm>
            <a:prstGeom prst="rect">
              <a:avLst/>
            </a:prstGeom>
            <a:noFill/>
            <a:ln w="9525">
              <a:noFill/>
              <a:miter lim="800000"/>
              <a:headEnd/>
              <a:tailEnd/>
            </a:ln>
          </p:spPr>
          <p:txBody>
            <a:bodyPr>
              <a:prstTxWarp prst="textNoShape">
                <a:avLst/>
              </a:prstTxWarp>
              <a:spAutoFit/>
            </a:bodyPr>
            <a:lstStyle/>
            <a:p>
              <a:r>
                <a:rPr lang="en-GB" sz="1600" b="1">
                  <a:solidFill>
                    <a:srgbClr val="660066"/>
                  </a:solidFill>
                  <a:latin typeface="Century Gothic" pitchFamily="-1" charset="0"/>
                </a:rPr>
                <a:t>Handles deadlines, plans in advance</a:t>
              </a:r>
            </a:p>
          </p:txBody>
        </p:sp>
        <p:grpSp>
          <p:nvGrpSpPr>
            <p:cNvPr id="62891" name="Group 473"/>
            <p:cNvGrpSpPr>
              <a:grpSpLocks/>
            </p:cNvGrpSpPr>
            <p:nvPr/>
          </p:nvGrpSpPr>
          <p:grpSpPr bwMode="auto">
            <a:xfrm>
              <a:off x="1724297" y="4428309"/>
              <a:ext cx="3114133" cy="877034"/>
              <a:chOff x="769938" y="4114800"/>
              <a:chExt cx="3830014" cy="877034"/>
            </a:xfrm>
          </p:grpSpPr>
          <p:sp>
            <p:nvSpPr>
              <p:cNvPr id="62892" name="Rectangle 44"/>
              <p:cNvSpPr>
                <a:spLocks noChangeArrowheads="1"/>
              </p:cNvSpPr>
              <p:nvPr/>
            </p:nvSpPr>
            <p:spPr bwMode="auto">
              <a:xfrm>
                <a:off x="769938" y="4114800"/>
                <a:ext cx="3743325" cy="171450"/>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endParaRPr lang="en-US" sz="1600" b="1">
                  <a:latin typeface="Century Gothic" pitchFamily="-1" charset="0"/>
                </a:endParaRPr>
              </a:p>
            </p:txBody>
          </p:sp>
          <p:sp>
            <p:nvSpPr>
              <p:cNvPr id="62893" name="Rectangle 45"/>
              <p:cNvSpPr>
                <a:spLocks noChangeArrowheads="1"/>
              </p:cNvSpPr>
              <p:nvPr/>
            </p:nvSpPr>
            <p:spPr bwMode="auto">
              <a:xfrm>
                <a:off x="769938" y="4286250"/>
                <a:ext cx="3743325" cy="171450"/>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endParaRPr lang="en-US" sz="1600" b="1">
                  <a:latin typeface="Century Gothic" pitchFamily="-1" charset="0"/>
                </a:endParaRPr>
              </a:p>
            </p:txBody>
          </p:sp>
          <p:sp>
            <p:nvSpPr>
              <p:cNvPr id="62894" name="Rectangle 46"/>
              <p:cNvSpPr>
                <a:spLocks noChangeArrowheads="1"/>
              </p:cNvSpPr>
              <p:nvPr/>
            </p:nvSpPr>
            <p:spPr bwMode="auto">
              <a:xfrm>
                <a:off x="769938" y="4457700"/>
                <a:ext cx="3743325" cy="171450"/>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endParaRPr lang="en-US" sz="1600" b="1">
                  <a:latin typeface="Century Gothic" pitchFamily="-1" charset="0"/>
                </a:endParaRPr>
              </a:p>
            </p:txBody>
          </p:sp>
          <p:sp>
            <p:nvSpPr>
              <p:cNvPr id="62895" name="Rectangle 47"/>
              <p:cNvSpPr>
                <a:spLocks noChangeArrowheads="1"/>
              </p:cNvSpPr>
              <p:nvPr/>
            </p:nvSpPr>
            <p:spPr bwMode="auto">
              <a:xfrm>
                <a:off x="769938" y="4629150"/>
                <a:ext cx="3743325" cy="171450"/>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endParaRPr lang="en-US" sz="1600" b="1">
                  <a:latin typeface="Century Gothic" pitchFamily="-1" charset="0"/>
                </a:endParaRPr>
              </a:p>
            </p:txBody>
          </p:sp>
          <p:sp>
            <p:nvSpPr>
              <p:cNvPr id="62896" name="Rectangle 48"/>
              <p:cNvSpPr>
                <a:spLocks noChangeArrowheads="1"/>
              </p:cNvSpPr>
              <p:nvPr/>
            </p:nvSpPr>
            <p:spPr bwMode="auto">
              <a:xfrm>
                <a:off x="769938" y="4800600"/>
                <a:ext cx="3743325" cy="171450"/>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endParaRPr lang="en-US" sz="1600" b="1">
                  <a:latin typeface="Century Gothic" pitchFamily="-1" charset="0"/>
                </a:endParaRPr>
              </a:p>
            </p:txBody>
          </p:sp>
          <p:sp>
            <p:nvSpPr>
              <p:cNvPr id="62897" name="Text Box 49"/>
              <p:cNvSpPr txBox="1">
                <a:spLocks noChangeArrowheads="1"/>
              </p:cNvSpPr>
              <p:nvPr/>
            </p:nvSpPr>
            <p:spPr bwMode="auto">
              <a:xfrm>
                <a:off x="1082040" y="4114801"/>
                <a:ext cx="3474464" cy="215408"/>
              </a:xfrm>
              <a:prstGeom prst="rect">
                <a:avLst/>
              </a:prstGeom>
              <a:noFill/>
              <a:ln w="9525">
                <a:noFill/>
                <a:miter lim="800000"/>
                <a:headEnd/>
                <a:tailEnd/>
              </a:ln>
            </p:spPr>
            <p:txBody>
              <a:bodyPr wrap="none">
                <a:prstTxWarp prst="textNoShape">
                  <a:avLst/>
                </a:prstTxWarp>
                <a:spAutoFit/>
              </a:bodyPr>
              <a:lstStyle/>
              <a:p>
                <a:r>
                  <a:rPr lang="en-GB" sz="800" b="1">
                    <a:latin typeface="Century Gothic" pitchFamily="-1" charset="0"/>
                  </a:rPr>
                  <a:t>1          2             3          4             5            6           7 </a:t>
                </a:r>
              </a:p>
            </p:txBody>
          </p:sp>
          <p:grpSp>
            <p:nvGrpSpPr>
              <p:cNvPr id="62898" name="Group 50"/>
              <p:cNvGrpSpPr>
                <a:grpSpLocks/>
              </p:cNvGrpSpPr>
              <p:nvPr/>
            </p:nvGrpSpPr>
            <p:grpSpPr bwMode="auto">
              <a:xfrm>
                <a:off x="1320800" y="4114800"/>
                <a:ext cx="2641600" cy="857250"/>
                <a:chOff x="576" y="3456"/>
                <a:chExt cx="480" cy="720"/>
              </a:xfrm>
            </p:grpSpPr>
            <p:sp>
              <p:nvSpPr>
                <p:cNvPr id="62904" name="Line 51"/>
                <p:cNvSpPr>
                  <a:spLocks noChangeShapeType="1"/>
                </p:cNvSpPr>
                <p:nvPr/>
              </p:nvSpPr>
              <p:spPr bwMode="auto">
                <a:xfrm>
                  <a:off x="576" y="3456"/>
                  <a:ext cx="0" cy="72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62905" name="Line 52"/>
                <p:cNvSpPr>
                  <a:spLocks noChangeShapeType="1"/>
                </p:cNvSpPr>
                <p:nvPr/>
              </p:nvSpPr>
              <p:spPr bwMode="auto">
                <a:xfrm>
                  <a:off x="672" y="3456"/>
                  <a:ext cx="0" cy="72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62906" name="Line 53"/>
                <p:cNvSpPr>
                  <a:spLocks noChangeShapeType="1"/>
                </p:cNvSpPr>
                <p:nvPr/>
              </p:nvSpPr>
              <p:spPr bwMode="auto">
                <a:xfrm>
                  <a:off x="768" y="3456"/>
                  <a:ext cx="0" cy="72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62907" name="Line 54"/>
                <p:cNvSpPr>
                  <a:spLocks noChangeShapeType="1"/>
                </p:cNvSpPr>
                <p:nvPr/>
              </p:nvSpPr>
              <p:spPr bwMode="auto">
                <a:xfrm>
                  <a:off x="864" y="3456"/>
                  <a:ext cx="0" cy="72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62908" name="Line 55"/>
                <p:cNvSpPr>
                  <a:spLocks noChangeShapeType="1"/>
                </p:cNvSpPr>
                <p:nvPr/>
              </p:nvSpPr>
              <p:spPr bwMode="auto">
                <a:xfrm>
                  <a:off x="960" y="3456"/>
                  <a:ext cx="0" cy="72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62909" name="Line 56"/>
                <p:cNvSpPr>
                  <a:spLocks noChangeShapeType="1"/>
                </p:cNvSpPr>
                <p:nvPr/>
              </p:nvSpPr>
              <p:spPr bwMode="auto">
                <a:xfrm>
                  <a:off x="1056" y="3456"/>
                  <a:ext cx="0" cy="720"/>
                </a:xfrm>
                <a:prstGeom prst="line">
                  <a:avLst/>
                </a:prstGeom>
                <a:noFill/>
                <a:ln w="9525">
                  <a:solidFill>
                    <a:schemeClr val="tx1"/>
                  </a:solidFill>
                  <a:round/>
                  <a:headEnd/>
                  <a:tailEnd/>
                </a:ln>
              </p:spPr>
              <p:txBody>
                <a:bodyPr wrap="none" anchor="ctr">
                  <a:prstTxWarp prst="textNoShape">
                    <a:avLst/>
                  </a:prstTxWarp>
                </a:bodyPr>
                <a:lstStyle/>
                <a:p>
                  <a:endParaRPr lang="en-US"/>
                </a:p>
              </p:txBody>
            </p:sp>
          </p:grpSp>
          <p:sp>
            <p:nvSpPr>
              <p:cNvPr id="62899" name="Text Box 57"/>
              <p:cNvSpPr txBox="1">
                <a:spLocks noChangeArrowheads="1"/>
              </p:cNvSpPr>
              <p:nvPr/>
            </p:nvSpPr>
            <p:spPr bwMode="auto">
              <a:xfrm>
                <a:off x="1055915" y="4264026"/>
                <a:ext cx="3512899" cy="215408"/>
              </a:xfrm>
              <a:prstGeom prst="rect">
                <a:avLst/>
              </a:prstGeom>
              <a:noFill/>
              <a:ln w="9525">
                <a:noFill/>
                <a:miter lim="800000"/>
                <a:headEnd/>
                <a:tailEnd/>
              </a:ln>
            </p:spPr>
            <p:txBody>
              <a:bodyPr wrap="none">
                <a:prstTxWarp prst="textNoShape">
                  <a:avLst/>
                </a:prstTxWarp>
                <a:spAutoFit/>
              </a:bodyPr>
              <a:lstStyle/>
              <a:p>
                <a:r>
                  <a:rPr lang="en-GB" sz="800" b="1">
                    <a:latin typeface="Century Gothic" pitchFamily="-1" charset="0"/>
                  </a:rPr>
                  <a:t>8          9            10         11          12          13         14 </a:t>
                </a:r>
              </a:p>
            </p:txBody>
          </p:sp>
          <p:sp>
            <p:nvSpPr>
              <p:cNvPr id="62900" name="Text Box 58"/>
              <p:cNvSpPr txBox="1">
                <a:spLocks noChangeArrowheads="1"/>
              </p:cNvSpPr>
              <p:nvPr/>
            </p:nvSpPr>
            <p:spPr bwMode="auto">
              <a:xfrm>
                <a:off x="960664" y="4457701"/>
                <a:ext cx="3628203" cy="215408"/>
              </a:xfrm>
              <a:prstGeom prst="rect">
                <a:avLst/>
              </a:prstGeom>
              <a:noFill/>
              <a:ln w="9525">
                <a:noFill/>
                <a:miter lim="800000"/>
                <a:headEnd/>
                <a:tailEnd/>
              </a:ln>
            </p:spPr>
            <p:txBody>
              <a:bodyPr wrap="none">
                <a:prstTxWarp prst="textNoShape">
                  <a:avLst/>
                </a:prstTxWarp>
                <a:spAutoFit/>
              </a:bodyPr>
              <a:lstStyle/>
              <a:p>
                <a:r>
                  <a:rPr lang="en-GB" sz="800" b="1">
                    <a:latin typeface="Century Gothic" pitchFamily="-1" charset="0"/>
                  </a:rPr>
                  <a:t>15         16           17         18          19           20         21 </a:t>
                </a:r>
              </a:p>
            </p:txBody>
          </p:sp>
          <p:sp>
            <p:nvSpPr>
              <p:cNvPr id="62901" name="AutoShape 59"/>
              <p:cNvSpPr>
                <a:spLocks noChangeArrowheads="1"/>
              </p:cNvSpPr>
              <p:nvPr/>
            </p:nvSpPr>
            <p:spPr bwMode="auto">
              <a:xfrm>
                <a:off x="2311400" y="4572000"/>
                <a:ext cx="660400" cy="285750"/>
              </a:xfrm>
              <a:prstGeom prst="star24">
                <a:avLst>
                  <a:gd name="adj" fmla="val 37500"/>
                </a:avLst>
              </a:prstGeom>
              <a:solidFill>
                <a:schemeClr val="bg1"/>
              </a:solidFill>
              <a:ln w="9525">
                <a:solidFill>
                  <a:schemeClr val="tx1"/>
                </a:solidFill>
                <a:miter lim="800000"/>
                <a:headEnd/>
                <a:tailEnd/>
              </a:ln>
            </p:spPr>
            <p:txBody>
              <a:bodyPr wrap="none" anchor="ctr">
                <a:prstTxWarp prst="textNoShape">
                  <a:avLst/>
                </a:prstTxWarp>
              </a:bodyPr>
              <a:lstStyle/>
              <a:p>
                <a:endParaRPr lang="en-US" sz="1600" b="1">
                  <a:latin typeface="Century Gothic" pitchFamily="-1" charset="0"/>
                </a:endParaRPr>
              </a:p>
            </p:txBody>
          </p:sp>
          <p:sp>
            <p:nvSpPr>
              <p:cNvPr id="62902" name="Text Box 60"/>
              <p:cNvSpPr txBox="1">
                <a:spLocks noChangeArrowheads="1"/>
              </p:cNvSpPr>
              <p:nvPr/>
            </p:nvSpPr>
            <p:spPr bwMode="auto">
              <a:xfrm>
                <a:off x="933315" y="4653117"/>
                <a:ext cx="3666637" cy="215408"/>
              </a:xfrm>
              <a:prstGeom prst="rect">
                <a:avLst/>
              </a:prstGeom>
              <a:noFill/>
              <a:ln w="9525">
                <a:noFill/>
                <a:miter lim="800000"/>
                <a:headEnd/>
                <a:tailEnd/>
              </a:ln>
            </p:spPr>
            <p:txBody>
              <a:bodyPr wrap="none">
                <a:prstTxWarp prst="textNoShape">
                  <a:avLst/>
                </a:prstTxWarp>
                <a:spAutoFit/>
              </a:bodyPr>
              <a:lstStyle/>
              <a:p>
                <a:r>
                  <a:rPr lang="en-GB" sz="800" b="1">
                    <a:latin typeface="Century Gothic" pitchFamily="-1" charset="0"/>
                  </a:rPr>
                  <a:t> 22          23           24        25          26           27         28 </a:t>
                </a:r>
              </a:p>
            </p:txBody>
          </p:sp>
          <p:sp>
            <p:nvSpPr>
              <p:cNvPr id="62903" name="Text Box 61"/>
              <p:cNvSpPr txBox="1">
                <a:spLocks noChangeArrowheads="1"/>
              </p:cNvSpPr>
              <p:nvPr/>
            </p:nvSpPr>
            <p:spPr bwMode="auto">
              <a:xfrm>
                <a:off x="967252" y="4776426"/>
                <a:ext cx="1539875" cy="215408"/>
              </a:xfrm>
              <a:prstGeom prst="rect">
                <a:avLst/>
              </a:prstGeom>
              <a:noFill/>
              <a:ln w="9525">
                <a:noFill/>
                <a:miter lim="800000"/>
                <a:headEnd/>
                <a:tailEnd/>
              </a:ln>
            </p:spPr>
            <p:txBody>
              <a:bodyPr>
                <a:prstTxWarp prst="textNoShape">
                  <a:avLst/>
                </a:prstTxWarp>
                <a:spAutoFit/>
              </a:bodyPr>
              <a:lstStyle/>
              <a:p>
                <a:r>
                  <a:rPr lang="en-GB" sz="800" b="1">
                    <a:latin typeface="Century Gothic" pitchFamily="-1" charset="0"/>
                  </a:rPr>
                  <a:t>29          30            31</a:t>
                </a:r>
              </a:p>
            </p:txBody>
          </p:sp>
        </p:grpSp>
      </p:grpSp>
      <p:grpSp>
        <p:nvGrpSpPr>
          <p:cNvPr id="14" name="Group 482"/>
          <p:cNvGrpSpPr>
            <a:grpSpLocks/>
          </p:cNvGrpSpPr>
          <p:nvPr/>
        </p:nvGrpSpPr>
        <p:grpSpPr bwMode="auto">
          <a:xfrm>
            <a:off x="5295900" y="4117975"/>
            <a:ext cx="3351213" cy="931863"/>
            <a:chOff x="5737336" y="4118066"/>
            <a:chExt cx="3631227" cy="931863"/>
          </a:xfrm>
        </p:grpSpPr>
        <p:sp>
          <p:nvSpPr>
            <p:cNvPr id="62889" name="Text Box 9"/>
            <p:cNvSpPr txBox="1">
              <a:spLocks noChangeArrowheads="1"/>
            </p:cNvSpPr>
            <p:nvPr/>
          </p:nvSpPr>
          <p:spPr bwMode="auto">
            <a:xfrm>
              <a:off x="5737336" y="4139633"/>
              <a:ext cx="2353072" cy="584828"/>
            </a:xfrm>
            <a:prstGeom prst="rect">
              <a:avLst/>
            </a:prstGeom>
            <a:noFill/>
            <a:ln w="9525">
              <a:noFill/>
              <a:miter lim="800000"/>
              <a:headEnd/>
              <a:tailEnd/>
            </a:ln>
          </p:spPr>
          <p:txBody>
            <a:bodyPr>
              <a:prstTxWarp prst="textNoShape">
                <a:avLst/>
              </a:prstTxWarp>
              <a:spAutoFit/>
            </a:bodyPr>
            <a:lstStyle/>
            <a:p>
              <a:r>
                <a:rPr lang="en-GB" sz="1600" b="1">
                  <a:solidFill>
                    <a:srgbClr val="660066"/>
                  </a:solidFill>
                  <a:latin typeface="Century Gothic" pitchFamily="-1" charset="0"/>
                </a:rPr>
                <a:t>Meets deadlines by </a:t>
              </a:r>
              <a:br>
                <a:rPr lang="en-GB" sz="1600" b="1">
                  <a:solidFill>
                    <a:srgbClr val="660066"/>
                  </a:solidFill>
                  <a:latin typeface="Century Gothic" pitchFamily="-1" charset="0"/>
                </a:rPr>
              </a:br>
              <a:r>
                <a:rPr lang="en-GB" sz="1600" b="1">
                  <a:solidFill>
                    <a:srgbClr val="660066"/>
                  </a:solidFill>
                  <a:latin typeface="Century Gothic" pitchFamily="-1" charset="0"/>
                </a:rPr>
                <a:t>last minute rush</a:t>
              </a:r>
            </a:p>
          </p:txBody>
        </p:sp>
        <p:graphicFrame>
          <p:nvGraphicFramePr>
            <p:cNvPr id="62469" name="Object 2"/>
            <p:cNvGraphicFramePr>
              <a:graphicFrameLocks noChangeAspect="1"/>
            </p:cNvGraphicFramePr>
            <p:nvPr/>
          </p:nvGraphicFramePr>
          <p:xfrm>
            <a:off x="8111263" y="4118066"/>
            <a:ext cx="1257300" cy="931863"/>
          </p:xfrm>
          <a:graphic>
            <a:graphicData uri="http://schemas.openxmlformats.org/presentationml/2006/ole">
              <mc:AlternateContent xmlns:mc="http://schemas.openxmlformats.org/markup-compatibility/2006">
                <mc:Choice xmlns:v="urn:schemas-microsoft-com:vml" Requires="v">
                  <p:oleObj name="Clip" r:id="rId3" imgW="871423" imgH="1243584" progId="">
                    <p:embed/>
                  </p:oleObj>
                </mc:Choice>
                <mc:Fallback>
                  <p:oleObj name="Clip" r:id="rId3" imgW="871423" imgH="1243584" progId="">
                    <p:embed/>
                    <p:pic>
                      <p:nvPicPr>
                        <p:cNvPr id="0" name="Picture 14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11263" y="4118066"/>
                          <a:ext cx="1257300" cy="931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5" name="Group 481"/>
          <p:cNvGrpSpPr>
            <a:grpSpLocks/>
          </p:cNvGrpSpPr>
          <p:nvPr/>
        </p:nvGrpSpPr>
        <p:grpSpPr bwMode="auto">
          <a:xfrm>
            <a:off x="4611688" y="2644775"/>
            <a:ext cx="4041775" cy="1089025"/>
            <a:chOff x="4995817" y="2514736"/>
            <a:chExt cx="4378960" cy="1089026"/>
          </a:xfrm>
        </p:grpSpPr>
        <p:sp>
          <p:nvSpPr>
            <p:cNvPr id="62888" name="Text Box 7"/>
            <p:cNvSpPr txBox="1">
              <a:spLocks noChangeArrowheads="1"/>
            </p:cNvSpPr>
            <p:nvPr/>
          </p:nvSpPr>
          <p:spPr bwMode="auto">
            <a:xfrm>
              <a:off x="4995817" y="2514736"/>
              <a:ext cx="3591387" cy="584780"/>
            </a:xfrm>
            <a:prstGeom prst="rect">
              <a:avLst/>
            </a:prstGeom>
            <a:noFill/>
            <a:ln w="9525">
              <a:noFill/>
              <a:miter lim="800000"/>
              <a:headEnd/>
              <a:tailEnd/>
            </a:ln>
          </p:spPr>
          <p:txBody>
            <a:bodyPr>
              <a:prstTxWarp prst="textNoShape">
                <a:avLst/>
              </a:prstTxWarp>
              <a:spAutoFit/>
            </a:bodyPr>
            <a:lstStyle/>
            <a:p>
              <a:r>
                <a:rPr lang="en-GB" sz="1600" b="1" dirty="0">
                  <a:solidFill>
                    <a:srgbClr val="660066"/>
                  </a:solidFill>
                  <a:latin typeface="Century Gothic" pitchFamily="-1" charset="0"/>
                </a:rPr>
                <a:t>Feels comfortable maintaining openness</a:t>
              </a:r>
            </a:p>
          </p:txBody>
        </p:sp>
        <p:graphicFrame>
          <p:nvGraphicFramePr>
            <p:cNvPr id="62468" name="Object 3"/>
            <p:cNvGraphicFramePr>
              <a:graphicFrameLocks noChangeAspect="1"/>
            </p:cNvGraphicFramePr>
            <p:nvPr/>
          </p:nvGraphicFramePr>
          <p:xfrm>
            <a:off x="8142877" y="2690949"/>
            <a:ext cx="1231900" cy="912813"/>
          </p:xfrm>
          <a:graphic>
            <a:graphicData uri="http://schemas.openxmlformats.org/presentationml/2006/ole">
              <mc:AlternateContent xmlns:mc="http://schemas.openxmlformats.org/markup-compatibility/2006">
                <mc:Choice xmlns:v="urn:schemas-microsoft-com:vml" Requires="v">
                  <p:oleObj name="Clip" r:id="rId5" imgW="3946525" imgH="5630863" progId="">
                    <p:embed/>
                  </p:oleObj>
                </mc:Choice>
                <mc:Fallback>
                  <p:oleObj name="Clip" r:id="rId5" imgW="3946525" imgH="5630863" progId="">
                    <p:embed/>
                    <p:pic>
                      <p:nvPicPr>
                        <p:cNvPr id="0" name="Picture 14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42877" y="2690949"/>
                          <a:ext cx="1231900" cy="912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6" name="Group 477"/>
          <p:cNvGrpSpPr>
            <a:grpSpLocks/>
          </p:cNvGrpSpPr>
          <p:nvPr/>
        </p:nvGrpSpPr>
        <p:grpSpPr bwMode="auto">
          <a:xfrm>
            <a:off x="152400" y="2784475"/>
            <a:ext cx="4013200" cy="868363"/>
            <a:chOff x="165065" y="2784339"/>
            <a:chExt cx="4347789" cy="868362"/>
          </a:xfrm>
        </p:grpSpPr>
        <p:sp>
          <p:nvSpPr>
            <p:cNvPr id="62887" name="Text Box 6"/>
            <p:cNvSpPr txBox="1">
              <a:spLocks noChangeArrowheads="1"/>
            </p:cNvSpPr>
            <p:nvPr/>
          </p:nvSpPr>
          <p:spPr bwMode="auto">
            <a:xfrm>
              <a:off x="165065" y="2819288"/>
              <a:ext cx="3591386" cy="585189"/>
            </a:xfrm>
            <a:prstGeom prst="rect">
              <a:avLst/>
            </a:prstGeom>
            <a:noFill/>
            <a:ln w="9525">
              <a:noFill/>
              <a:miter lim="800000"/>
              <a:headEnd/>
              <a:tailEnd/>
            </a:ln>
          </p:spPr>
          <p:txBody>
            <a:bodyPr>
              <a:prstTxWarp prst="textNoShape">
                <a:avLst/>
              </a:prstTxWarp>
              <a:spAutoFit/>
            </a:bodyPr>
            <a:lstStyle/>
            <a:p>
              <a:r>
                <a:rPr lang="en-GB" sz="1600" b="1">
                  <a:solidFill>
                    <a:srgbClr val="660066"/>
                  </a:solidFill>
                  <a:latin typeface="Century Gothic" pitchFamily="-1" charset="0"/>
                </a:rPr>
                <a:t> Feels comfortable establishing closure</a:t>
              </a:r>
            </a:p>
          </p:txBody>
        </p:sp>
        <p:graphicFrame>
          <p:nvGraphicFramePr>
            <p:cNvPr id="62467" name="Object 4"/>
            <p:cNvGraphicFramePr>
              <a:graphicFrameLocks noChangeAspect="1"/>
            </p:cNvGraphicFramePr>
            <p:nvPr/>
          </p:nvGraphicFramePr>
          <p:xfrm>
            <a:off x="3179354" y="2784339"/>
            <a:ext cx="1333500" cy="868362"/>
          </p:xfrm>
          <a:graphic>
            <a:graphicData uri="http://schemas.openxmlformats.org/presentationml/2006/ole">
              <mc:AlternateContent xmlns:mc="http://schemas.openxmlformats.org/markup-compatibility/2006">
                <mc:Choice xmlns:v="urn:schemas-microsoft-com:vml" Requires="v">
                  <p:oleObj name="Clip" r:id="rId7" imgW="619049" imgH="777240" progId="">
                    <p:embed/>
                  </p:oleObj>
                </mc:Choice>
                <mc:Fallback>
                  <p:oleObj name="Clip" r:id="rId7" imgW="619049" imgH="777240" progId="">
                    <p:embed/>
                    <p:pic>
                      <p:nvPicPr>
                        <p:cNvPr id="0" name="Picture 14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79354" y="2784339"/>
                          <a:ext cx="1333500" cy="868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7" name="Group 479"/>
          <p:cNvGrpSpPr>
            <a:grpSpLocks/>
          </p:cNvGrpSpPr>
          <p:nvPr/>
        </p:nvGrpSpPr>
        <p:grpSpPr bwMode="auto">
          <a:xfrm>
            <a:off x="352425" y="5438775"/>
            <a:ext cx="4017963" cy="1125538"/>
            <a:chOff x="380683" y="5438731"/>
            <a:chExt cx="4353832" cy="1126444"/>
          </a:xfrm>
        </p:grpSpPr>
        <p:sp>
          <p:nvSpPr>
            <p:cNvPr id="62886" name="Text Box 10"/>
            <p:cNvSpPr txBox="1">
              <a:spLocks noChangeArrowheads="1"/>
            </p:cNvSpPr>
            <p:nvPr/>
          </p:nvSpPr>
          <p:spPr bwMode="auto">
            <a:xfrm>
              <a:off x="380683" y="5438731"/>
              <a:ext cx="3591386" cy="584862"/>
            </a:xfrm>
            <a:prstGeom prst="rect">
              <a:avLst/>
            </a:prstGeom>
            <a:noFill/>
            <a:ln w="9525">
              <a:noFill/>
              <a:miter lim="800000"/>
              <a:headEnd/>
              <a:tailEnd/>
            </a:ln>
          </p:spPr>
          <p:txBody>
            <a:bodyPr>
              <a:prstTxWarp prst="textNoShape">
                <a:avLst/>
              </a:prstTxWarp>
              <a:spAutoFit/>
            </a:bodyPr>
            <a:lstStyle/>
            <a:p>
              <a:r>
                <a:rPr lang="en-GB" sz="1600" b="1">
                  <a:solidFill>
                    <a:srgbClr val="660066"/>
                  </a:solidFill>
                  <a:latin typeface="Century Gothic" pitchFamily="-1" charset="0"/>
                </a:rPr>
                <a:t>J´s may seem demanding, rigid, uptight to P´s</a:t>
              </a:r>
            </a:p>
          </p:txBody>
        </p:sp>
        <p:graphicFrame>
          <p:nvGraphicFramePr>
            <p:cNvPr id="62466" name="Object 5"/>
            <p:cNvGraphicFramePr>
              <a:graphicFrameLocks noChangeAspect="1"/>
            </p:cNvGraphicFramePr>
            <p:nvPr/>
          </p:nvGraphicFramePr>
          <p:xfrm>
            <a:off x="2973977" y="5688875"/>
            <a:ext cx="1760538" cy="876300"/>
          </p:xfrm>
          <a:graphic>
            <a:graphicData uri="http://schemas.openxmlformats.org/presentationml/2006/ole">
              <mc:AlternateContent xmlns:mc="http://schemas.openxmlformats.org/markup-compatibility/2006">
                <mc:Choice xmlns:v="urn:schemas-microsoft-com:vml" Requires="v">
                  <p:oleObj name="Clip" r:id="rId9" imgW="762610" imgH="730606" progId="">
                    <p:embed/>
                  </p:oleObj>
                </mc:Choice>
                <mc:Fallback>
                  <p:oleObj name="Clip" r:id="rId9" imgW="762610" imgH="730606" progId="">
                    <p:embed/>
                    <p:pic>
                      <p:nvPicPr>
                        <p:cNvPr id="0" name="Picture 14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73977" y="5688875"/>
                          <a:ext cx="1760538" cy="876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8" name="Group 483"/>
          <p:cNvGrpSpPr>
            <a:grpSpLocks/>
          </p:cNvGrpSpPr>
          <p:nvPr/>
        </p:nvGrpSpPr>
        <p:grpSpPr bwMode="auto">
          <a:xfrm>
            <a:off x="4614863" y="5410200"/>
            <a:ext cx="4262437" cy="993775"/>
            <a:chOff x="4999673" y="5228727"/>
            <a:chExt cx="4617538" cy="993775"/>
          </a:xfrm>
        </p:grpSpPr>
        <p:sp>
          <p:nvSpPr>
            <p:cNvPr id="62482" name="Text Box 11"/>
            <p:cNvSpPr txBox="1">
              <a:spLocks noChangeArrowheads="1"/>
            </p:cNvSpPr>
            <p:nvPr/>
          </p:nvSpPr>
          <p:spPr bwMode="auto">
            <a:xfrm>
              <a:off x="4999673" y="5257306"/>
              <a:ext cx="3762153" cy="584887"/>
            </a:xfrm>
            <a:prstGeom prst="rect">
              <a:avLst/>
            </a:prstGeom>
            <a:noFill/>
            <a:ln w="9525">
              <a:noFill/>
              <a:miter lim="800000"/>
              <a:headEnd/>
              <a:tailEnd/>
            </a:ln>
          </p:spPr>
          <p:txBody>
            <a:bodyPr>
              <a:prstTxWarp prst="textNoShape">
                <a:avLst/>
              </a:prstTxWarp>
              <a:spAutoFit/>
            </a:bodyPr>
            <a:lstStyle/>
            <a:p>
              <a:r>
                <a:rPr lang="en-GB" sz="1600" b="1">
                  <a:solidFill>
                    <a:srgbClr val="660066"/>
                  </a:solidFill>
                  <a:latin typeface="Century Gothic" pitchFamily="-1" charset="0"/>
                </a:rPr>
                <a:t>P´s may seem disorganized, messy irresponsible to J´s</a:t>
              </a:r>
            </a:p>
          </p:txBody>
        </p:sp>
        <p:grpSp>
          <p:nvGrpSpPr>
            <p:cNvPr id="62483" name="Group 475"/>
            <p:cNvGrpSpPr>
              <a:grpSpLocks/>
            </p:cNvGrpSpPr>
            <p:nvPr/>
          </p:nvGrpSpPr>
          <p:grpSpPr bwMode="auto">
            <a:xfrm>
              <a:off x="7793173" y="5228727"/>
              <a:ext cx="1824038" cy="993775"/>
              <a:chOff x="6473825" y="5189538"/>
              <a:chExt cx="1824038" cy="993775"/>
            </a:xfrm>
          </p:grpSpPr>
          <p:sp>
            <p:nvSpPr>
              <p:cNvPr id="62484" name="Freeform 66"/>
              <p:cNvSpPr>
                <a:spLocks/>
              </p:cNvSpPr>
              <p:nvPr/>
            </p:nvSpPr>
            <p:spPr bwMode="auto">
              <a:xfrm>
                <a:off x="6494463" y="5248275"/>
                <a:ext cx="1782762" cy="923925"/>
              </a:xfrm>
              <a:custGeom>
                <a:avLst/>
                <a:gdLst>
                  <a:gd name="T0" fmla="*/ 2147483647 w 3112"/>
                  <a:gd name="T1" fmla="*/ 2147483647 h 3105"/>
                  <a:gd name="T2" fmla="*/ 2147483647 w 3112"/>
                  <a:gd name="T3" fmla="*/ 2147483647 h 3105"/>
                  <a:gd name="T4" fmla="*/ 2147483647 w 3112"/>
                  <a:gd name="T5" fmla="*/ 2147483647 h 3105"/>
                  <a:gd name="T6" fmla="*/ 2147483647 w 3112"/>
                  <a:gd name="T7" fmla="*/ 2147483647 h 3105"/>
                  <a:gd name="T8" fmla="*/ 2147483647 w 3112"/>
                  <a:gd name="T9" fmla="*/ 2147483647 h 3105"/>
                  <a:gd name="T10" fmla="*/ 2147483647 w 3112"/>
                  <a:gd name="T11" fmla="*/ 2147483647 h 3105"/>
                  <a:gd name="T12" fmla="*/ 2147483647 w 3112"/>
                  <a:gd name="T13" fmla="*/ 2147483647 h 3105"/>
                  <a:gd name="T14" fmla="*/ 2147483647 w 3112"/>
                  <a:gd name="T15" fmla="*/ 2147483647 h 3105"/>
                  <a:gd name="T16" fmla="*/ 2147483647 w 3112"/>
                  <a:gd name="T17" fmla="*/ 2147483647 h 3105"/>
                  <a:gd name="T18" fmla="*/ 2147483647 w 3112"/>
                  <a:gd name="T19" fmla="*/ 2147483647 h 3105"/>
                  <a:gd name="T20" fmla="*/ 2147483647 w 3112"/>
                  <a:gd name="T21" fmla="*/ 2147483647 h 3105"/>
                  <a:gd name="T22" fmla="*/ 2147483647 w 3112"/>
                  <a:gd name="T23" fmla="*/ 2147483647 h 3105"/>
                  <a:gd name="T24" fmla="*/ 2147483647 w 3112"/>
                  <a:gd name="T25" fmla="*/ 2147483647 h 3105"/>
                  <a:gd name="T26" fmla="*/ 2147483647 w 3112"/>
                  <a:gd name="T27" fmla="*/ 2147483647 h 3105"/>
                  <a:gd name="T28" fmla="*/ 0 w 3112"/>
                  <a:gd name="T29" fmla="*/ 2147483647 h 3105"/>
                  <a:gd name="T30" fmla="*/ 2147483647 w 3112"/>
                  <a:gd name="T31" fmla="*/ 2147483647 h 3105"/>
                  <a:gd name="T32" fmla="*/ 2147483647 w 3112"/>
                  <a:gd name="T33" fmla="*/ 2147483647 h 3105"/>
                  <a:gd name="T34" fmla="*/ 2147483647 w 3112"/>
                  <a:gd name="T35" fmla="*/ 2147483647 h 3105"/>
                  <a:gd name="T36" fmla="*/ 2147483647 w 3112"/>
                  <a:gd name="T37" fmla="*/ 2147483647 h 3105"/>
                  <a:gd name="T38" fmla="*/ 2147483647 w 3112"/>
                  <a:gd name="T39" fmla="*/ 2147483647 h 3105"/>
                  <a:gd name="T40" fmla="*/ 2147483647 w 3112"/>
                  <a:gd name="T41" fmla="*/ 2147483647 h 3105"/>
                  <a:gd name="T42" fmla="*/ 2147483647 w 3112"/>
                  <a:gd name="T43" fmla="*/ 2147483647 h 3105"/>
                  <a:gd name="T44" fmla="*/ 2147483647 w 3112"/>
                  <a:gd name="T45" fmla="*/ 2147483647 h 3105"/>
                  <a:gd name="T46" fmla="*/ 2147483647 w 3112"/>
                  <a:gd name="T47" fmla="*/ 0 h 3105"/>
                  <a:gd name="T48" fmla="*/ 2147483647 w 3112"/>
                  <a:gd name="T49" fmla="*/ 2147483647 h 3105"/>
                  <a:gd name="T50" fmla="*/ 2147483647 w 3112"/>
                  <a:gd name="T51" fmla="*/ 2147483647 h 3105"/>
                  <a:gd name="T52" fmla="*/ 2147483647 w 3112"/>
                  <a:gd name="T53" fmla="*/ 2147483647 h 3105"/>
                  <a:gd name="T54" fmla="*/ 2147483647 w 3112"/>
                  <a:gd name="T55" fmla="*/ 2147483647 h 3105"/>
                  <a:gd name="T56" fmla="*/ 2147483647 w 3112"/>
                  <a:gd name="T57" fmla="*/ 2147483647 h 3105"/>
                  <a:gd name="T58" fmla="*/ 2147483647 w 3112"/>
                  <a:gd name="T59" fmla="*/ 2147483647 h 3105"/>
                  <a:gd name="T60" fmla="*/ 2147483647 w 3112"/>
                  <a:gd name="T61" fmla="*/ 2147483647 h 3105"/>
                  <a:gd name="T62" fmla="*/ 2147483647 w 3112"/>
                  <a:gd name="T63" fmla="*/ 2147483647 h 3105"/>
                  <a:gd name="T64" fmla="*/ 2147483647 w 3112"/>
                  <a:gd name="T65" fmla="*/ 2147483647 h 3105"/>
                  <a:gd name="T66" fmla="*/ 2147483647 w 3112"/>
                  <a:gd name="T67" fmla="*/ 2147483647 h 3105"/>
                  <a:gd name="T68" fmla="*/ 2147483647 w 3112"/>
                  <a:gd name="T69" fmla="*/ 2147483647 h 3105"/>
                  <a:gd name="T70" fmla="*/ 2147483647 w 3112"/>
                  <a:gd name="T71" fmla="*/ 2147483647 h 3105"/>
                  <a:gd name="T72" fmla="*/ 2147483647 w 3112"/>
                  <a:gd name="T73" fmla="*/ 2147483647 h 310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112"/>
                  <a:gd name="T112" fmla="*/ 0 h 3105"/>
                  <a:gd name="T113" fmla="*/ 3112 w 3112"/>
                  <a:gd name="T114" fmla="*/ 3105 h 310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112" h="3105">
                    <a:moveTo>
                      <a:pt x="3033" y="1731"/>
                    </a:moveTo>
                    <a:lnTo>
                      <a:pt x="1723" y="3037"/>
                    </a:lnTo>
                    <a:lnTo>
                      <a:pt x="1684" y="3068"/>
                    </a:lnTo>
                    <a:lnTo>
                      <a:pt x="1641" y="3090"/>
                    </a:lnTo>
                    <a:lnTo>
                      <a:pt x="1596" y="3103"/>
                    </a:lnTo>
                    <a:lnTo>
                      <a:pt x="1549" y="3105"/>
                    </a:lnTo>
                    <a:lnTo>
                      <a:pt x="1504" y="3099"/>
                    </a:lnTo>
                    <a:lnTo>
                      <a:pt x="1460" y="3084"/>
                    </a:lnTo>
                    <a:lnTo>
                      <a:pt x="1419" y="3061"/>
                    </a:lnTo>
                    <a:lnTo>
                      <a:pt x="1381" y="3030"/>
                    </a:lnTo>
                    <a:lnTo>
                      <a:pt x="70" y="1722"/>
                    </a:lnTo>
                    <a:lnTo>
                      <a:pt x="40" y="1684"/>
                    </a:lnTo>
                    <a:lnTo>
                      <a:pt x="18" y="1643"/>
                    </a:lnTo>
                    <a:lnTo>
                      <a:pt x="5" y="1599"/>
                    </a:lnTo>
                    <a:lnTo>
                      <a:pt x="0" y="1552"/>
                    </a:lnTo>
                    <a:lnTo>
                      <a:pt x="4" y="1506"/>
                    </a:lnTo>
                    <a:lnTo>
                      <a:pt x="17" y="1460"/>
                    </a:lnTo>
                    <a:lnTo>
                      <a:pt x="40" y="1417"/>
                    </a:lnTo>
                    <a:lnTo>
                      <a:pt x="72" y="1378"/>
                    </a:lnTo>
                    <a:lnTo>
                      <a:pt x="1377" y="77"/>
                    </a:lnTo>
                    <a:lnTo>
                      <a:pt x="1417" y="43"/>
                    </a:lnTo>
                    <a:lnTo>
                      <a:pt x="1460" y="19"/>
                    </a:lnTo>
                    <a:lnTo>
                      <a:pt x="1505" y="5"/>
                    </a:lnTo>
                    <a:lnTo>
                      <a:pt x="1552" y="0"/>
                    </a:lnTo>
                    <a:lnTo>
                      <a:pt x="1599" y="2"/>
                    </a:lnTo>
                    <a:lnTo>
                      <a:pt x="1643" y="14"/>
                    </a:lnTo>
                    <a:lnTo>
                      <a:pt x="1685" y="35"/>
                    </a:lnTo>
                    <a:lnTo>
                      <a:pt x="1723" y="66"/>
                    </a:lnTo>
                    <a:lnTo>
                      <a:pt x="3047" y="1389"/>
                    </a:lnTo>
                    <a:lnTo>
                      <a:pt x="3078" y="1425"/>
                    </a:lnTo>
                    <a:lnTo>
                      <a:pt x="3099" y="1467"/>
                    </a:lnTo>
                    <a:lnTo>
                      <a:pt x="3110" y="1511"/>
                    </a:lnTo>
                    <a:lnTo>
                      <a:pt x="3112" y="1557"/>
                    </a:lnTo>
                    <a:lnTo>
                      <a:pt x="3106" y="1602"/>
                    </a:lnTo>
                    <a:lnTo>
                      <a:pt x="3090" y="1648"/>
                    </a:lnTo>
                    <a:lnTo>
                      <a:pt x="3066" y="1690"/>
                    </a:lnTo>
                    <a:lnTo>
                      <a:pt x="3033" y="1731"/>
                    </a:lnTo>
                    <a:close/>
                  </a:path>
                </a:pathLst>
              </a:custGeom>
              <a:solidFill>
                <a:srgbClr val="CC99CC"/>
              </a:solidFill>
              <a:ln w="9525">
                <a:noFill/>
                <a:round/>
                <a:headEnd/>
                <a:tailEnd/>
              </a:ln>
            </p:spPr>
            <p:txBody>
              <a:bodyPr>
                <a:prstTxWarp prst="textNoShape">
                  <a:avLst/>
                </a:prstTxWarp>
              </a:bodyPr>
              <a:lstStyle/>
              <a:p>
                <a:endParaRPr lang="en-US"/>
              </a:p>
            </p:txBody>
          </p:sp>
          <p:sp>
            <p:nvSpPr>
              <p:cNvPr id="62485" name="Freeform 67"/>
              <p:cNvSpPr>
                <a:spLocks/>
              </p:cNvSpPr>
              <p:nvPr/>
            </p:nvSpPr>
            <p:spPr bwMode="auto">
              <a:xfrm>
                <a:off x="7469188" y="5756275"/>
                <a:ext cx="777875" cy="403225"/>
              </a:xfrm>
              <a:custGeom>
                <a:avLst/>
                <a:gdLst>
                  <a:gd name="T0" fmla="*/ 2147483647 w 1356"/>
                  <a:gd name="T1" fmla="*/ 2147483647 h 1354"/>
                  <a:gd name="T2" fmla="*/ 2147483647 w 1356"/>
                  <a:gd name="T3" fmla="*/ 2147483647 h 1354"/>
                  <a:gd name="T4" fmla="*/ 2147483647 w 1356"/>
                  <a:gd name="T5" fmla="*/ 2147483647 h 1354"/>
                  <a:gd name="T6" fmla="*/ 2147483647 w 1356"/>
                  <a:gd name="T7" fmla="*/ 0 h 1354"/>
                  <a:gd name="T8" fmla="*/ 0 w 1356"/>
                  <a:gd name="T9" fmla="*/ 2147483647 h 1354"/>
                  <a:gd name="T10" fmla="*/ 2147483647 w 1356"/>
                  <a:gd name="T11" fmla="*/ 2147483647 h 1354"/>
                  <a:gd name="T12" fmla="*/ 2147483647 w 1356"/>
                  <a:gd name="T13" fmla="*/ 2147483647 h 1354"/>
                  <a:gd name="T14" fmla="*/ 0 60000 65536"/>
                  <a:gd name="T15" fmla="*/ 0 60000 65536"/>
                  <a:gd name="T16" fmla="*/ 0 60000 65536"/>
                  <a:gd name="T17" fmla="*/ 0 60000 65536"/>
                  <a:gd name="T18" fmla="*/ 0 60000 65536"/>
                  <a:gd name="T19" fmla="*/ 0 60000 65536"/>
                  <a:gd name="T20" fmla="*/ 0 60000 65536"/>
                  <a:gd name="T21" fmla="*/ 0 w 1356"/>
                  <a:gd name="T22" fmla="*/ 0 h 1354"/>
                  <a:gd name="T23" fmla="*/ 1356 w 1356"/>
                  <a:gd name="T24" fmla="*/ 1354 h 13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56" h="1354">
                    <a:moveTo>
                      <a:pt x="44" y="1354"/>
                    </a:moveTo>
                    <a:lnTo>
                      <a:pt x="46" y="1352"/>
                    </a:lnTo>
                    <a:lnTo>
                      <a:pt x="1356" y="46"/>
                    </a:lnTo>
                    <a:lnTo>
                      <a:pt x="1309" y="0"/>
                    </a:lnTo>
                    <a:lnTo>
                      <a:pt x="0" y="1305"/>
                    </a:lnTo>
                    <a:lnTo>
                      <a:pt x="2" y="1303"/>
                    </a:lnTo>
                    <a:lnTo>
                      <a:pt x="44" y="1354"/>
                    </a:lnTo>
                    <a:close/>
                  </a:path>
                </a:pathLst>
              </a:custGeom>
              <a:solidFill>
                <a:srgbClr val="000000"/>
              </a:solidFill>
              <a:ln w="9525">
                <a:noFill/>
                <a:round/>
                <a:headEnd/>
                <a:tailEnd/>
              </a:ln>
            </p:spPr>
            <p:txBody>
              <a:bodyPr>
                <a:prstTxWarp prst="textNoShape">
                  <a:avLst/>
                </a:prstTxWarp>
              </a:bodyPr>
              <a:lstStyle/>
              <a:p>
                <a:endParaRPr lang="en-US"/>
              </a:p>
            </p:txBody>
          </p:sp>
          <p:sp>
            <p:nvSpPr>
              <p:cNvPr id="62486" name="Freeform 68"/>
              <p:cNvSpPr>
                <a:spLocks/>
              </p:cNvSpPr>
              <p:nvPr/>
            </p:nvSpPr>
            <p:spPr bwMode="auto">
              <a:xfrm>
                <a:off x="7448550" y="6143625"/>
                <a:ext cx="44450" cy="26988"/>
              </a:xfrm>
              <a:custGeom>
                <a:avLst/>
                <a:gdLst>
                  <a:gd name="T0" fmla="*/ 2147483647 w 81"/>
                  <a:gd name="T1" fmla="*/ 2147483647 h 87"/>
                  <a:gd name="T2" fmla="*/ 2147483647 w 81"/>
                  <a:gd name="T3" fmla="*/ 2147483647 h 87"/>
                  <a:gd name="T4" fmla="*/ 2147483647 w 81"/>
                  <a:gd name="T5" fmla="*/ 2147483647 h 87"/>
                  <a:gd name="T6" fmla="*/ 2147483647 w 81"/>
                  <a:gd name="T7" fmla="*/ 0 h 87"/>
                  <a:gd name="T8" fmla="*/ 0 w 81"/>
                  <a:gd name="T9" fmla="*/ 2147483647 h 87"/>
                  <a:gd name="T10" fmla="*/ 2147483647 w 81"/>
                  <a:gd name="T11" fmla="*/ 2147483647 h 87"/>
                  <a:gd name="T12" fmla="*/ 2147483647 w 81"/>
                  <a:gd name="T13" fmla="*/ 2147483647 h 87"/>
                  <a:gd name="T14" fmla="*/ 2147483647 w 81"/>
                  <a:gd name="T15" fmla="*/ 2147483647 h 87"/>
                  <a:gd name="T16" fmla="*/ 2147483647 w 81"/>
                  <a:gd name="T17" fmla="*/ 2147483647 h 87"/>
                  <a:gd name="T18" fmla="*/ 2147483647 w 81"/>
                  <a:gd name="T19" fmla="*/ 2147483647 h 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1"/>
                  <a:gd name="T31" fmla="*/ 0 h 87"/>
                  <a:gd name="T32" fmla="*/ 81 w 81"/>
                  <a:gd name="T33" fmla="*/ 87 h 8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1" h="87">
                    <a:moveTo>
                      <a:pt x="35" y="87"/>
                    </a:moveTo>
                    <a:lnTo>
                      <a:pt x="41" y="83"/>
                    </a:lnTo>
                    <a:lnTo>
                      <a:pt x="81" y="51"/>
                    </a:lnTo>
                    <a:lnTo>
                      <a:pt x="39" y="0"/>
                    </a:lnTo>
                    <a:lnTo>
                      <a:pt x="0" y="32"/>
                    </a:lnTo>
                    <a:lnTo>
                      <a:pt x="6" y="28"/>
                    </a:lnTo>
                    <a:lnTo>
                      <a:pt x="35" y="87"/>
                    </a:lnTo>
                    <a:lnTo>
                      <a:pt x="39" y="85"/>
                    </a:lnTo>
                    <a:lnTo>
                      <a:pt x="41" y="83"/>
                    </a:lnTo>
                    <a:lnTo>
                      <a:pt x="35" y="87"/>
                    </a:lnTo>
                    <a:close/>
                  </a:path>
                </a:pathLst>
              </a:custGeom>
              <a:solidFill>
                <a:srgbClr val="000000"/>
              </a:solidFill>
              <a:ln w="9525">
                <a:noFill/>
                <a:round/>
                <a:headEnd/>
                <a:tailEnd/>
              </a:ln>
            </p:spPr>
            <p:txBody>
              <a:bodyPr>
                <a:prstTxWarp prst="textNoShape">
                  <a:avLst/>
                </a:prstTxWarp>
              </a:bodyPr>
              <a:lstStyle/>
              <a:p>
                <a:endParaRPr lang="en-US"/>
              </a:p>
            </p:txBody>
          </p:sp>
          <p:sp>
            <p:nvSpPr>
              <p:cNvPr id="62487" name="Freeform 69"/>
              <p:cNvSpPr>
                <a:spLocks/>
              </p:cNvSpPr>
              <p:nvPr/>
            </p:nvSpPr>
            <p:spPr bwMode="auto">
              <a:xfrm>
                <a:off x="7427913" y="6153150"/>
                <a:ext cx="41275" cy="25400"/>
              </a:xfrm>
              <a:custGeom>
                <a:avLst/>
                <a:gdLst>
                  <a:gd name="T0" fmla="*/ 2147483647 w 72"/>
                  <a:gd name="T1" fmla="*/ 2147483647 h 84"/>
                  <a:gd name="T2" fmla="*/ 2147483647 w 72"/>
                  <a:gd name="T3" fmla="*/ 2147483647 h 84"/>
                  <a:gd name="T4" fmla="*/ 2147483647 w 72"/>
                  <a:gd name="T5" fmla="*/ 2147483647 h 84"/>
                  <a:gd name="T6" fmla="*/ 2147483647 w 72"/>
                  <a:gd name="T7" fmla="*/ 0 h 84"/>
                  <a:gd name="T8" fmla="*/ 0 w 72"/>
                  <a:gd name="T9" fmla="*/ 2147483647 h 84"/>
                  <a:gd name="T10" fmla="*/ 2147483647 w 72"/>
                  <a:gd name="T11" fmla="*/ 2147483647 h 84"/>
                  <a:gd name="T12" fmla="*/ 2147483647 w 72"/>
                  <a:gd name="T13" fmla="*/ 2147483647 h 84"/>
                  <a:gd name="T14" fmla="*/ 2147483647 w 72"/>
                  <a:gd name="T15" fmla="*/ 2147483647 h 84"/>
                  <a:gd name="T16" fmla="*/ 2147483647 w 72"/>
                  <a:gd name="T17" fmla="*/ 2147483647 h 84"/>
                  <a:gd name="T18" fmla="*/ 2147483647 w 72"/>
                  <a:gd name="T19" fmla="*/ 2147483647 h 8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2"/>
                  <a:gd name="T31" fmla="*/ 0 h 84"/>
                  <a:gd name="T32" fmla="*/ 72 w 72"/>
                  <a:gd name="T33" fmla="*/ 84 h 8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2" h="84">
                    <a:moveTo>
                      <a:pt x="23" y="84"/>
                    </a:moveTo>
                    <a:lnTo>
                      <a:pt x="30" y="81"/>
                    </a:lnTo>
                    <a:lnTo>
                      <a:pt x="72" y="59"/>
                    </a:lnTo>
                    <a:lnTo>
                      <a:pt x="43" y="0"/>
                    </a:lnTo>
                    <a:lnTo>
                      <a:pt x="0" y="22"/>
                    </a:lnTo>
                    <a:lnTo>
                      <a:pt x="6" y="18"/>
                    </a:lnTo>
                    <a:lnTo>
                      <a:pt x="23" y="84"/>
                    </a:lnTo>
                    <a:lnTo>
                      <a:pt x="27" y="83"/>
                    </a:lnTo>
                    <a:lnTo>
                      <a:pt x="30" y="81"/>
                    </a:lnTo>
                    <a:lnTo>
                      <a:pt x="23" y="84"/>
                    </a:lnTo>
                    <a:close/>
                  </a:path>
                </a:pathLst>
              </a:custGeom>
              <a:solidFill>
                <a:srgbClr val="000000"/>
              </a:solidFill>
              <a:ln w="9525">
                <a:noFill/>
                <a:round/>
                <a:headEnd/>
                <a:tailEnd/>
              </a:ln>
            </p:spPr>
            <p:txBody>
              <a:bodyPr>
                <a:prstTxWarp prst="textNoShape">
                  <a:avLst/>
                </a:prstTxWarp>
              </a:bodyPr>
              <a:lstStyle/>
              <a:p>
                <a:endParaRPr lang="en-US"/>
              </a:p>
            </p:txBody>
          </p:sp>
          <p:sp>
            <p:nvSpPr>
              <p:cNvPr id="62488" name="Freeform 70"/>
              <p:cNvSpPr>
                <a:spLocks/>
              </p:cNvSpPr>
              <p:nvPr/>
            </p:nvSpPr>
            <p:spPr bwMode="auto">
              <a:xfrm>
                <a:off x="7404100" y="6157913"/>
                <a:ext cx="33338" cy="23812"/>
              </a:xfrm>
              <a:custGeom>
                <a:avLst/>
                <a:gdLst>
                  <a:gd name="T0" fmla="*/ 2147483647 w 62"/>
                  <a:gd name="T1" fmla="*/ 2147483647 h 79"/>
                  <a:gd name="T2" fmla="*/ 2147483647 w 62"/>
                  <a:gd name="T3" fmla="*/ 2147483647 h 79"/>
                  <a:gd name="T4" fmla="*/ 2147483647 w 62"/>
                  <a:gd name="T5" fmla="*/ 2147483647 h 79"/>
                  <a:gd name="T6" fmla="*/ 2147483647 w 62"/>
                  <a:gd name="T7" fmla="*/ 0 h 79"/>
                  <a:gd name="T8" fmla="*/ 0 w 62"/>
                  <a:gd name="T9" fmla="*/ 2147483647 h 79"/>
                  <a:gd name="T10" fmla="*/ 2147483647 w 62"/>
                  <a:gd name="T11" fmla="*/ 2147483647 h 79"/>
                  <a:gd name="T12" fmla="*/ 2147483647 w 62"/>
                  <a:gd name="T13" fmla="*/ 2147483647 h 79"/>
                  <a:gd name="T14" fmla="*/ 2147483647 w 62"/>
                  <a:gd name="T15" fmla="*/ 2147483647 h 79"/>
                  <a:gd name="T16" fmla="*/ 2147483647 w 62"/>
                  <a:gd name="T17" fmla="*/ 2147483647 h 79"/>
                  <a:gd name="T18" fmla="*/ 2147483647 w 62"/>
                  <a:gd name="T19" fmla="*/ 2147483647 h 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2"/>
                  <a:gd name="T31" fmla="*/ 0 h 79"/>
                  <a:gd name="T32" fmla="*/ 62 w 62"/>
                  <a:gd name="T33" fmla="*/ 79 h 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2" h="79">
                    <a:moveTo>
                      <a:pt x="10" y="79"/>
                    </a:moveTo>
                    <a:lnTo>
                      <a:pt x="17" y="79"/>
                    </a:lnTo>
                    <a:lnTo>
                      <a:pt x="62" y="66"/>
                    </a:lnTo>
                    <a:lnTo>
                      <a:pt x="45" y="0"/>
                    </a:lnTo>
                    <a:lnTo>
                      <a:pt x="0" y="13"/>
                    </a:lnTo>
                    <a:lnTo>
                      <a:pt x="7" y="13"/>
                    </a:lnTo>
                    <a:lnTo>
                      <a:pt x="10" y="79"/>
                    </a:lnTo>
                    <a:lnTo>
                      <a:pt x="14" y="79"/>
                    </a:lnTo>
                    <a:lnTo>
                      <a:pt x="17" y="79"/>
                    </a:lnTo>
                    <a:lnTo>
                      <a:pt x="10" y="79"/>
                    </a:lnTo>
                    <a:close/>
                  </a:path>
                </a:pathLst>
              </a:custGeom>
              <a:solidFill>
                <a:srgbClr val="000000"/>
              </a:solidFill>
              <a:ln w="9525">
                <a:noFill/>
                <a:round/>
                <a:headEnd/>
                <a:tailEnd/>
              </a:ln>
            </p:spPr>
            <p:txBody>
              <a:bodyPr>
                <a:prstTxWarp prst="textNoShape">
                  <a:avLst/>
                </a:prstTxWarp>
              </a:bodyPr>
              <a:lstStyle/>
              <a:p>
                <a:endParaRPr lang="en-US"/>
              </a:p>
            </p:txBody>
          </p:sp>
          <p:sp>
            <p:nvSpPr>
              <p:cNvPr id="62489" name="Freeform 71"/>
              <p:cNvSpPr>
                <a:spLocks/>
              </p:cNvSpPr>
              <p:nvPr/>
            </p:nvSpPr>
            <p:spPr bwMode="auto">
              <a:xfrm>
                <a:off x="7380288" y="6161088"/>
                <a:ext cx="28575" cy="22225"/>
              </a:xfrm>
              <a:custGeom>
                <a:avLst/>
                <a:gdLst>
                  <a:gd name="T0" fmla="*/ 0 w 51"/>
                  <a:gd name="T1" fmla="*/ 2147483647 h 69"/>
                  <a:gd name="T2" fmla="*/ 2147483647 w 51"/>
                  <a:gd name="T3" fmla="*/ 2147483647 h 69"/>
                  <a:gd name="T4" fmla="*/ 2147483647 w 51"/>
                  <a:gd name="T5" fmla="*/ 2147483647 h 69"/>
                  <a:gd name="T6" fmla="*/ 2147483647 w 51"/>
                  <a:gd name="T7" fmla="*/ 0 h 69"/>
                  <a:gd name="T8" fmla="*/ 2147483647 w 51"/>
                  <a:gd name="T9" fmla="*/ 2147483647 h 69"/>
                  <a:gd name="T10" fmla="*/ 2147483647 w 51"/>
                  <a:gd name="T11" fmla="*/ 2147483647 h 69"/>
                  <a:gd name="T12" fmla="*/ 0 w 51"/>
                  <a:gd name="T13" fmla="*/ 2147483647 h 69"/>
                  <a:gd name="T14" fmla="*/ 2147483647 w 51"/>
                  <a:gd name="T15" fmla="*/ 2147483647 h 69"/>
                  <a:gd name="T16" fmla="*/ 2147483647 w 51"/>
                  <a:gd name="T17" fmla="*/ 2147483647 h 69"/>
                  <a:gd name="T18" fmla="*/ 0 w 51"/>
                  <a:gd name="T19" fmla="*/ 2147483647 h 6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1"/>
                  <a:gd name="T31" fmla="*/ 0 h 69"/>
                  <a:gd name="T32" fmla="*/ 51 w 51"/>
                  <a:gd name="T33" fmla="*/ 69 h 6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1" h="69">
                    <a:moveTo>
                      <a:pt x="0" y="68"/>
                    </a:moveTo>
                    <a:lnTo>
                      <a:pt x="5" y="68"/>
                    </a:lnTo>
                    <a:lnTo>
                      <a:pt x="51" y="66"/>
                    </a:lnTo>
                    <a:lnTo>
                      <a:pt x="48" y="0"/>
                    </a:lnTo>
                    <a:lnTo>
                      <a:pt x="2" y="2"/>
                    </a:lnTo>
                    <a:lnTo>
                      <a:pt x="7" y="2"/>
                    </a:lnTo>
                    <a:lnTo>
                      <a:pt x="0" y="68"/>
                    </a:lnTo>
                    <a:lnTo>
                      <a:pt x="2" y="69"/>
                    </a:lnTo>
                    <a:lnTo>
                      <a:pt x="5" y="68"/>
                    </a:lnTo>
                    <a:lnTo>
                      <a:pt x="0" y="68"/>
                    </a:lnTo>
                    <a:close/>
                  </a:path>
                </a:pathLst>
              </a:custGeom>
              <a:solidFill>
                <a:srgbClr val="000000"/>
              </a:solidFill>
              <a:ln w="9525">
                <a:noFill/>
                <a:round/>
                <a:headEnd/>
                <a:tailEnd/>
              </a:ln>
            </p:spPr>
            <p:txBody>
              <a:bodyPr>
                <a:prstTxWarp prst="textNoShape">
                  <a:avLst/>
                </a:prstTxWarp>
              </a:bodyPr>
              <a:lstStyle/>
              <a:p>
                <a:endParaRPr lang="en-US"/>
              </a:p>
            </p:txBody>
          </p:sp>
          <p:sp>
            <p:nvSpPr>
              <p:cNvPr id="62490" name="Freeform 72"/>
              <p:cNvSpPr>
                <a:spLocks/>
              </p:cNvSpPr>
              <p:nvPr/>
            </p:nvSpPr>
            <p:spPr bwMode="auto">
              <a:xfrm>
                <a:off x="7351713" y="6161088"/>
                <a:ext cx="31750" cy="20637"/>
              </a:xfrm>
              <a:custGeom>
                <a:avLst/>
                <a:gdLst>
                  <a:gd name="T0" fmla="*/ 0 w 59"/>
                  <a:gd name="T1" fmla="*/ 2147483647 h 72"/>
                  <a:gd name="T2" fmla="*/ 2147483647 w 59"/>
                  <a:gd name="T3" fmla="*/ 2147483647 h 72"/>
                  <a:gd name="T4" fmla="*/ 2147483647 w 59"/>
                  <a:gd name="T5" fmla="*/ 2147483647 h 72"/>
                  <a:gd name="T6" fmla="*/ 2147483647 w 59"/>
                  <a:gd name="T7" fmla="*/ 2147483647 h 72"/>
                  <a:gd name="T8" fmla="*/ 2147483647 w 59"/>
                  <a:gd name="T9" fmla="*/ 0 h 72"/>
                  <a:gd name="T10" fmla="*/ 2147483647 w 59"/>
                  <a:gd name="T11" fmla="*/ 2147483647 h 72"/>
                  <a:gd name="T12" fmla="*/ 0 w 59"/>
                  <a:gd name="T13" fmla="*/ 2147483647 h 72"/>
                  <a:gd name="T14" fmla="*/ 2147483647 w 59"/>
                  <a:gd name="T15" fmla="*/ 2147483647 h 72"/>
                  <a:gd name="T16" fmla="*/ 2147483647 w 59"/>
                  <a:gd name="T17" fmla="*/ 2147483647 h 72"/>
                  <a:gd name="T18" fmla="*/ 0 w 59"/>
                  <a:gd name="T19" fmla="*/ 2147483647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9"/>
                  <a:gd name="T31" fmla="*/ 0 h 72"/>
                  <a:gd name="T32" fmla="*/ 59 w 59"/>
                  <a:gd name="T33" fmla="*/ 72 h 7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9" h="72">
                    <a:moveTo>
                      <a:pt x="0" y="65"/>
                    </a:moveTo>
                    <a:lnTo>
                      <a:pt x="6" y="66"/>
                    </a:lnTo>
                    <a:lnTo>
                      <a:pt x="52" y="72"/>
                    </a:lnTo>
                    <a:lnTo>
                      <a:pt x="59" y="6"/>
                    </a:lnTo>
                    <a:lnTo>
                      <a:pt x="14" y="0"/>
                    </a:lnTo>
                    <a:lnTo>
                      <a:pt x="20" y="1"/>
                    </a:lnTo>
                    <a:lnTo>
                      <a:pt x="0" y="65"/>
                    </a:lnTo>
                    <a:lnTo>
                      <a:pt x="3" y="66"/>
                    </a:lnTo>
                    <a:lnTo>
                      <a:pt x="6" y="66"/>
                    </a:lnTo>
                    <a:lnTo>
                      <a:pt x="0" y="65"/>
                    </a:lnTo>
                    <a:close/>
                  </a:path>
                </a:pathLst>
              </a:custGeom>
              <a:solidFill>
                <a:srgbClr val="000000"/>
              </a:solidFill>
              <a:ln w="9525">
                <a:noFill/>
                <a:round/>
                <a:headEnd/>
                <a:tailEnd/>
              </a:ln>
            </p:spPr>
            <p:txBody>
              <a:bodyPr>
                <a:prstTxWarp prst="textNoShape">
                  <a:avLst/>
                </a:prstTxWarp>
              </a:bodyPr>
              <a:lstStyle/>
              <a:p>
                <a:endParaRPr lang="en-US"/>
              </a:p>
            </p:txBody>
          </p:sp>
          <p:sp>
            <p:nvSpPr>
              <p:cNvPr id="62491" name="Freeform 73"/>
              <p:cNvSpPr>
                <a:spLocks/>
              </p:cNvSpPr>
              <p:nvPr/>
            </p:nvSpPr>
            <p:spPr bwMode="auto">
              <a:xfrm>
                <a:off x="7321550" y="6156325"/>
                <a:ext cx="39688" cy="23813"/>
              </a:xfrm>
              <a:custGeom>
                <a:avLst/>
                <a:gdLst>
                  <a:gd name="T0" fmla="*/ 0 w 70"/>
                  <a:gd name="T1" fmla="*/ 2147483647 h 79"/>
                  <a:gd name="T2" fmla="*/ 2147483647 w 70"/>
                  <a:gd name="T3" fmla="*/ 2147483647 h 79"/>
                  <a:gd name="T4" fmla="*/ 2147483647 w 70"/>
                  <a:gd name="T5" fmla="*/ 2147483647 h 79"/>
                  <a:gd name="T6" fmla="*/ 2147483647 w 70"/>
                  <a:gd name="T7" fmla="*/ 2147483647 h 79"/>
                  <a:gd name="T8" fmla="*/ 2147483647 w 70"/>
                  <a:gd name="T9" fmla="*/ 0 h 79"/>
                  <a:gd name="T10" fmla="*/ 2147483647 w 70"/>
                  <a:gd name="T11" fmla="*/ 2147483647 h 79"/>
                  <a:gd name="T12" fmla="*/ 0 w 70"/>
                  <a:gd name="T13" fmla="*/ 2147483647 h 79"/>
                  <a:gd name="T14" fmla="*/ 2147483647 w 70"/>
                  <a:gd name="T15" fmla="*/ 2147483647 h 79"/>
                  <a:gd name="T16" fmla="*/ 2147483647 w 70"/>
                  <a:gd name="T17" fmla="*/ 2147483647 h 79"/>
                  <a:gd name="T18" fmla="*/ 0 w 70"/>
                  <a:gd name="T19" fmla="*/ 2147483647 h 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0"/>
                  <a:gd name="T31" fmla="*/ 0 h 79"/>
                  <a:gd name="T32" fmla="*/ 70 w 70"/>
                  <a:gd name="T33" fmla="*/ 79 h 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0" h="79">
                    <a:moveTo>
                      <a:pt x="0" y="62"/>
                    </a:moveTo>
                    <a:lnTo>
                      <a:pt x="6" y="64"/>
                    </a:lnTo>
                    <a:lnTo>
                      <a:pt x="50" y="79"/>
                    </a:lnTo>
                    <a:lnTo>
                      <a:pt x="70" y="15"/>
                    </a:lnTo>
                    <a:lnTo>
                      <a:pt x="26" y="0"/>
                    </a:lnTo>
                    <a:lnTo>
                      <a:pt x="32" y="3"/>
                    </a:lnTo>
                    <a:lnTo>
                      <a:pt x="0" y="62"/>
                    </a:lnTo>
                    <a:lnTo>
                      <a:pt x="3" y="63"/>
                    </a:lnTo>
                    <a:lnTo>
                      <a:pt x="6" y="64"/>
                    </a:lnTo>
                    <a:lnTo>
                      <a:pt x="0" y="62"/>
                    </a:lnTo>
                    <a:close/>
                  </a:path>
                </a:pathLst>
              </a:custGeom>
              <a:solidFill>
                <a:srgbClr val="000000"/>
              </a:solidFill>
              <a:ln w="9525">
                <a:noFill/>
                <a:round/>
                <a:headEnd/>
                <a:tailEnd/>
              </a:ln>
            </p:spPr>
            <p:txBody>
              <a:bodyPr>
                <a:prstTxWarp prst="textNoShape">
                  <a:avLst/>
                </a:prstTxWarp>
              </a:bodyPr>
              <a:lstStyle/>
              <a:p>
                <a:endParaRPr lang="en-US"/>
              </a:p>
            </p:txBody>
          </p:sp>
          <p:sp>
            <p:nvSpPr>
              <p:cNvPr id="62492" name="Freeform 74"/>
              <p:cNvSpPr>
                <a:spLocks/>
              </p:cNvSpPr>
              <p:nvPr/>
            </p:nvSpPr>
            <p:spPr bwMode="auto">
              <a:xfrm>
                <a:off x="7292975" y="6151563"/>
                <a:ext cx="47625" cy="23812"/>
              </a:xfrm>
              <a:custGeom>
                <a:avLst/>
                <a:gdLst>
                  <a:gd name="T0" fmla="*/ 0 w 78"/>
                  <a:gd name="T1" fmla="*/ 2147483647 h 82"/>
                  <a:gd name="T2" fmla="*/ 2147483647 w 78"/>
                  <a:gd name="T3" fmla="*/ 2147483647 h 82"/>
                  <a:gd name="T4" fmla="*/ 2147483647 w 78"/>
                  <a:gd name="T5" fmla="*/ 2147483647 h 82"/>
                  <a:gd name="T6" fmla="*/ 2147483647 w 78"/>
                  <a:gd name="T7" fmla="*/ 2147483647 h 82"/>
                  <a:gd name="T8" fmla="*/ 2147483647 w 78"/>
                  <a:gd name="T9" fmla="*/ 0 h 82"/>
                  <a:gd name="T10" fmla="*/ 2147483647 w 78"/>
                  <a:gd name="T11" fmla="*/ 2147483647 h 82"/>
                  <a:gd name="T12" fmla="*/ 0 w 78"/>
                  <a:gd name="T13" fmla="*/ 2147483647 h 82"/>
                  <a:gd name="T14" fmla="*/ 0 60000 65536"/>
                  <a:gd name="T15" fmla="*/ 0 60000 65536"/>
                  <a:gd name="T16" fmla="*/ 0 60000 65536"/>
                  <a:gd name="T17" fmla="*/ 0 60000 65536"/>
                  <a:gd name="T18" fmla="*/ 0 60000 65536"/>
                  <a:gd name="T19" fmla="*/ 0 60000 65536"/>
                  <a:gd name="T20" fmla="*/ 0 60000 65536"/>
                  <a:gd name="T21" fmla="*/ 0 w 78"/>
                  <a:gd name="T22" fmla="*/ 0 h 82"/>
                  <a:gd name="T23" fmla="*/ 78 w 78"/>
                  <a:gd name="T24" fmla="*/ 82 h 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8" h="82">
                    <a:moveTo>
                      <a:pt x="0" y="55"/>
                    </a:moveTo>
                    <a:lnTo>
                      <a:pt x="5" y="58"/>
                    </a:lnTo>
                    <a:lnTo>
                      <a:pt x="46" y="82"/>
                    </a:lnTo>
                    <a:lnTo>
                      <a:pt x="78" y="23"/>
                    </a:lnTo>
                    <a:lnTo>
                      <a:pt x="36" y="0"/>
                    </a:lnTo>
                    <a:lnTo>
                      <a:pt x="41" y="3"/>
                    </a:lnTo>
                    <a:lnTo>
                      <a:pt x="0" y="55"/>
                    </a:lnTo>
                    <a:close/>
                  </a:path>
                </a:pathLst>
              </a:custGeom>
              <a:solidFill>
                <a:srgbClr val="000000"/>
              </a:solidFill>
              <a:ln w="9525">
                <a:noFill/>
                <a:round/>
                <a:headEnd/>
                <a:tailEnd/>
              </a:ln>
            </p:spPr>
            <p:txBody>
              <a:bodyPr>
                <a:prstTxWarp prst="textNoShape">
                  <a:avLst/>
                </a:prstTxWarp>
              </a:bodyPr>
              <a:lstStyle/>
              <a:p>
                <a:endParaRPr lang="en-US"/>
              </a:p>
            </p:txBody>
          </p:sp>
          <p:sp>
            <p:nvSpPr>
              <p:cNvPr id="62493" name="Freeform 75"/>
              <p:cNvSpPr>
                <a:spLocks/>
              </p:cNvSpPr>
              <p:nvPr/>
            </p:nvSpPr>
            <p:spPr bwMode="auto">
              <a:xfrm>
                <a:off x="7270750" y="6142038"/>
                <a:ext cx="49213" cy="23812"/>
              </a:xfrm>
              <a:custGeom>
                <a:avLst/>
                <a:gdLst>
                  <a:gd name="T0" fmla="*/ 0 w 82"/>
                  <a:gd name="T1" fmla="*/ 2147483647 h 82"/>
                  <a:gd name="T2" fmla="*/ 2147483647 w 82"/>
                  <a:gd name="T3" fmla="*/ 2147483647 h 82"/>
                  <a:gd name="T4" fmla="*/ 2147483647 w 82"/>
                  <a:gd name="T5" fmla="*/ 2147483647 h 82"/>
                  <a:gd name="T6" fmla="*/ 2147483647 w 82"/>
                  <a:gd name="T7" fmla="*/ 2147483647 h 82"/>
                  <a:gd name="T8" fmla="*/ 2147483647 w 82"/>
                  <a:gd name="T9" fmla="*/ 0 h 82"/>
                  <a:gd name="T10" fmla="*/ 2147483647 w 82"/>
                  <a:gd name="T11" fmla="*/ 2147483647 h 82"/>
                  <a:gd name="T12" fmla="*/ 0 w 82"/>
                  <a:gd name="T13" fmla="*/ 2147483647 h 82"/>
                  <a:gd name="T14" fmla="*/ 0 60000 65536"/>
                  <a:gd name="T15" fmla="*/ 0 60000 65536"/>
                  <a:gd name="T16" fmla="*/ 0 60000 65536"/>
                  <a:gd name="T17" fmla="*/ 0 60000 65536"/>
                  <a:gd name="T18" fmla="*/ 0 60000 65536"/>
                  <a:gd name="T19" fmla="*/ 0 60000 65536"/>
                  <a:gd name="T20" fmla="*/ 0 60000 65536"/>
                  <a:gd name="T21" fmla="*/ 0 w 82"/>
                  <a:gd name="T22" fmla="*/ 0 h 82"/>
                  <a:gd name="T23" fmla="*/ 82 w 82"/>
                  <a:gd name="T24" fmla="*/ 82 h 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82">
                    <a:moveTo>
                      <a:pt x="0" y="49"/>
                    </a:moveTo>
                    <a:lnTo>
                      <a:pt x="3" y="51"/>
                    </a:lnTo>
                    <a:lnTo>
                      <a:pt x="41" y="82"/>
                    </a:lnTo>
                    <a:lnTo>
                      <a:pt x="82" y="30"/>
                    </a:lnTo>
                    <a:lnTo>
                      <a:pt x="44" y="0"/>
                    </a:lnTo>
                    <a:lnTo>
                      <a:pt x="47" y="2"/>
                    </a:lnTo>
                    <a:lnTo>
                      <a:pt x="0" y="49"/>
                    </a:lnTo>
                    <a:close/>
                  </a:path>
                </a:pathLst>
              </a:custGeom>
              <a:solidFill>
                <a:srgbClr val="000000"/>
              </a:solidFill>
              <a:ln w="9525">
                <a:noFill/>
                <a:round/>
                <a:headEnd/>
                <a:tailEnd/>
              </a:ln>
            </p:spPr>
            <p:txBody>
              <a:bodyPr>
                <a:prstTxWarp prst="textNoShape">
                  <a:avLst/>
                </a:prstTxWarp>
              </a:bodyPr>
              <a:lstStyle/>
              <a:p>
                <a:endParaRPr lang="en-US"/>
              </a:p>
            </p:txBody>
          </p:sp>
          <p:sp>
            <p:nvSpPr>
              <p:cNvPr id="62494" name="Freeform 76"/>
              <p:cNvSpPr>
                <a:spLocks/>
              </p:cNvSpPr>
              <p:nvPr/>
            </p:nvSpPr>
            <p:spPr bwMode="auto">
              <a:xfrm>
                <a:off x="6519863" y="5753100"/>
                <a:ext cx="779462" cy="403225"/>
              </a:xfrm>
              <a:custGeom>
                <a:avLst/>
                <a:gdLst>
                  <a:gd name="T0" fmla="*/ 0 w 1361"/>
                  <a:gd name="T1" fmla="*/ 2147483647 h 1355"/>
                  <a:gd name="T2" fmla="*/ 2147483647 w 1361"/>
                  <a:gd name="T3" fmla="*/ 2147483647 h 1355"/>
                  <a:gd name="T4" fmla="*/ 2147483647 w 1361"/>
                  <a:gd name="T5" fmla="*/ 2147483647 h 1355"/>
                  <a:gd name="T6" fmla="*/ 2147483647 w 1361"/>
                  <a:gd name="T7" fmla="*/ 2147483647 h 1355"/>
                  <a:gd name="T8" fmla="*/ 2147483647 w 1361"/>
                  <a:gd name="T9" fmla="*/ 0 h 1355"/>
                  <a:gd name="T10" fmla="*/ 2147483647 w 1361"/>
                  <a:gd name="T11" fmla="*/ 2147483647 h 1355"/>
                  <a:gd name="T12" fmla="*/ 0 w 1361"/>
                  <a:gd name="T13" fmla="*/ 2147483647 h 1355"/>
                  <a:gd name="T14" fmla="*/ 0 60000 65536"/>
                  <a:gd name="T15" fmla="*/ 0 60000 65536"/>
                  <a:gd name="T16" fmla="*/ 0 60000 65536"/>
                  <a:gd name="T17" fmla="*/ 0 60000 65536"/>
                  <a:gd name="T18" fmla="*/ 0 60000 65536"/>
                  <a:gd name="T19" fmla="*/ 0 60000 65536"/>
                  <a:gd name="T20" fmla="*/ 0 60000 65536"/>
                  <a:gd name="T21" fmla="*/ 0 w 1361"/>
                  <a:gd name="T22" fmla="*/ 0 h 1355"/>
                  <a:gd name="T23" fmla="*/ 1361 w 1361"/>
                  <a:gd name="T24" fmla="*/ 1355 h 135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61" h="1355">
                    <a:moveTo>
                      <a:pt x="0" y="44"/>
                    </a:moveTo>
                    <a:lnTo>
                      <a:pt x="3" y="46"/>
                    </a:lnTo>
                    <a:lnTo>
                      <a:pt x="1314" y="1355"/>
                    </a:lnTo>
                    <a:lnTo>
                      <a:pt x="1361" y="1308"/>
                    </a:lnTo>
                    <a:lnTo>
                      <a:pt x="50" y="0"/>
                    </a:lnTo>
                    <a:lnTo>
                      <a:pt x="54" y="2"/>
                    </a:lnTo>
                    <a:lnTo>
                      <a:pt x="0" y="44"/>
                    </a:lnTo>
                    <a:close/>
                  </a:path>
                </a:pathLst>
              </a:custGeom>
              <a:solidFill>
                <a:srgbClr val="000000"/>
              </a:solidFill>
              <a:ln w="9525">
                <a:noFill/>
                <a:round/>
                <a:headEnd/>
                <a:tailEnd/>
              </a:ln>
            </p:spPr>
            <p:txBody>
              <a:bodyPr>
                <a:prstTxWarp prst="textNoShape">
                  <a:avLst/>
                </a:prstTxWarp>
              </a:bodyPr>
              <a:lstStyle/>
              <a:p>
                <a:endParaRPr lang="en-US"/>
              </a:p>
            </p:txBody>
          </p:sp>
          <p:sp>
            <p:nvSpPr>
              <p:cNvPr id="62495" name="Freeform 77"/>
              <p:cNvSpPr>
                <a:spLocks/>
              </p:cNvSpPr>
              <p:nvPr/>
            </p:nvSpPr>
            <p:spPr bwMode="auto">
              <a:xfrm>
                <a:off x="6500813" y="5743575"/>
                <a:ext cx="47625" cy="22225"/>
              </a:xfrm>
              <a:custGeom>
                <a:avLst/>
                <a:gdLst>
                  <a:gd name="T0" fmla="*/ 0 w 86"/>
                  <a:gd name="T1" fmla="*/ 2147483647 h 79"/>
                  <a:gd name="T2" fmla="*/ 2147483647 w 86"/>
                  <a:gd name="T3" fmla="*/ 2147483647 h 79"/>
                  <a:gd name="T4" fmla="*/ 2147483647 w 86"/>
                  <a:gd name="T5" fmla="*/ 2147483647 h 79"/>
                  <a:gd name="T6" fmla="*/ 2147483647 w 86"/>
                  <a:gd name="T7" fmla="*/ 2147483647 h 79"/>
                  <a:gd name="T8" fmla="*/ 2147483647 w 86"/>
                  <a:gd name="T9" fmla="*/ 0 h 79"/>
                  <a:gd name="T10" fmla="*/ 2147483647 w 86"/>
                  <a:gd name="T11" fmla="*/ 2147483647 h 79"/>
                  <a:gd name="T12" fmla="*/ 0 w 86"/>
                  <a:gd name="T13" fmla="*/ 2147483647 h 79"/>
                  <a:gd name="T14" fmla="*/ 0 60000 65536"/>
                  <a:gd name="T15" fmla="*/ 0 60000 65536"/>
                  <a:gd name="T16" fmla="*/ 0 60000 65536"/>
                  <a:gd name="T17" fmla="*/ 0 60000 65536"/>
                  <a:gd name="T18" fmla="*/ 0 60000 65536"/>
                  <a:gd name="T19" fmla="*/ 0 60000 65536"/>
                  <a:gd name="T20" fmla="*/ 0 60000 65536"/>
                  <a:gd name="T21" fmla="*/ 0 w 86"/>
                  <a:gd name="T22" fmla="*/ 0 h 79"/>
                  <a:gd name="T23" fmla="*/ 86 w 86"/>
                  <a:gd name="T24" fmla="*/ 79 h 7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6" h="79">
                    <a:moveTo>
                      <a:pt x="0" y="36"/>
                    </a:moveTo>
                    <a:lnTo>
                      <a:pt x="2" y="41"/>
                    </a:lnTo>
                    <a:lnTo>
                      <a:pt x="32" y="79"/>
                    </a:lnTo>
                    <a:lnTo>
                      <a:pt x="86" y="37"/>
                    </a:lnTo>
                    <a:lnTo>
                      <a:pt x="56" y="0"/>
                    </a:lnTo>
                    <a:lnTo>
                      <a:pt x="59" y="4"/>
                    </a:lnTo>
                    <a:lnTo>
                      <a:pt x="0" y="36"/>
                    </a:lnTo>
                    <a:close/>
                  </a:path>
                </a:pathLst>
              </a:custGeom>
              <a:solidFill>
                <a:srgbClr val="000000"/>
              </a:solidFill>
              <a:ln w="9525">
                <a:noFill/>
                <a:round/>
                <a:headEnd/>
                <a:tailEnd/>
              </a:ln>
            </p:spPr>
            <p:txBody>
              <a:bodyPr>
                <a:prstTxWarp prst="textNoShape">
                  <a:avLst/>
                </a:prstTxWarp>
              </a:bodyPr>
              <a:lstStyle/>
              <a:p>
                <a:endParaRPr lang="en-US"/>
              </a:p>
            </p:txBody>
          </p:sp>
          <p:sp>
            <p:nvSpPr>
              <p:cNvPr id="62496" name="Freeform 78"/>
              <p:cNvSpPr>
                <a:spLocks/>
              </p:cNvSpPr>
              <p:nvPr/>
            </p:nvSpPr>
            <p:spPr bwMode="auto">
              <a:xfrm>
                <a:off x="6486525" y="5732463"/>
                <a:ext cx="47625" cy="22225"/>
              </a:xfrm>
              <a:custGeom>
                <a:avLst/>
                <a:gdLst>
                  <a:gd name="T0" fmla="*/ 0 w 83"/>
                  <a:gd name="T1" fmla="*/ 2147483647 h 73"/>
                  <a:gd name="T2" fmla="*/ 2147483647 w 83"/>
                  <a:gd name="T3" fmla="*/ 2147483647 h 73"/>
                  <a:gd name="T4" fmla="*/ 2147483647 w 83"/>
                  <a:gd name="T5" fmla="*/ 2147483647 h 73"/>
                  <a:gd name="T6" fmla="*/ 2147483647 w 83"/>
                  <a:gd name="T7" fmla="*/ 2147483647 h 73"/>
                  <a:gd name="T8" fmla="*/ 2147483647 w 83"/>
                  <a:gd name="T9" fmla="*/ 0 h 73"/>
                  <a:gd name="T10" fmla="*/ 2147483647 w 83"/>
                  <a:gd name="T11" fmla="*/ 2147483647 h 73"/>
                  <a:gd name="T12" fmla="*/ 0 w 83"/>
                  <a:gd name="T13" fmla="*/ 2147483647 h 73"/>
                  <a:gd name="T14" fmla="*/ 2147483647 w 83"/>
                  <a:gd name="T15" fmla="*/ 2147483647 h 73"/>
                  <a:gd name="T16" fmla="*/ 2147483647 w 83"/>
                  <a:gd name="T17" fmla="*/ 2147483647 h 73"/>
                  <a:gd name="T18" fmla="*/ 0 w 83"/>
                  <a:gd name="T19" fmla="*/ 2147483647 h 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3"/>
                  <a:gd name="T31" fmla="*/ 0 h 73"/>
                  <a:gd name="T32" fmla="*/ 83 w 83"/>
                  <a:gd name="T33" fmla="*/ 73 h 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3" h="73">
                    <a:moveTo>
                      <a:pt x="0" y="26"/>
                    </a:moveTo>
                    <a:lnTo>
                      <a:pt x="2" y="32"/>
                    </a:lnTo>
                    <a:lnTo>
                      <a:pt x="24" y="73"/>
                    </a:lnTo>
                    <a:lnTo>
                      <a:pt x="83" y="41"/>
                    </a:lnTo>
                    <a:lnTo>
                      <a:pt x="61" y="0"/>
                    </a:lnTo>
                    <a:lnTo>
                      <a:pt x="63" y="6"/>
                    </a:lnTo>
                    <a:lnTo>
                      <a:pt x="0" y="26"/>
                    </a:lnTo>
                    <a:lnTo>
                      <a:pt x="1" y="28"/>
                    </a:lnTo>
                    <a:lnTo>
                      <a:pt x="2" y="32"/>
                    </a:lnTo>
                    <a:lnTo>
                      <a:pt x="0" y="26"/>
                    </a:lnTo>
                    <a:close/>
                  </a:path>
                </a:pathLst>
              </a:custGeom>
              <a:solidFill>
                <a:srgbClr val="000000"/>
              </a:solidFill>
              <a:ln w="9525">
                <a:noFill/>
                <a:round/>
                <a:headEnd/>
                <a:tailEnd/>
              </a:ln>
            </p:spPr>
            <p:txBody>
              <a:bodyPr>
                <a:prstTxWarp prst="textNoShape">
                  <a:avLst/>
                </a:prstTxWarp>
              </a:bodyPr>
              <a:lstStyle/>
              <a:p>
                <a:endParaRPr lang="en-US"/>
              </a:p>
            </p:txBody>
          </p:sp>
          <p:sp>
            <p:nvSpPr>
              <p:cNvPr id="62497" name="Freeform 79"/>
              <p:cNvSpPr>
                <a:spLocks/>
              </p:cNvSpPr>
              <p:nvPr/>
            </p:nvSpPr>
            <p:spPr bwMode="auto">
              <a:xfrm>
                <a:off x="6478588" y="5721350"/>
                <a:ext cx="44450" cy="19050"/>
              </a:xfrm>
              <a:custGeom>
                <a:avLst/>
                <a:gdLst>
                  <a:gd name="T0" fmla="*/ 0 w 78"/>
                  <a:gd name="T1" fmla="*/ 2147483647 h 64"/>
                  <a:gd name="T2" fmla="*/ 2147483647 w 78"/>
                  <a:gd name="T3" fmla="*/ 2147483647 h 64"/>
                  <a:gd name="T4" fmla="*/ 2147483647 w 78"/>
                  <a:gd name="T5" fmla="*/ 2147483647 h 64"/>
                  <a:gd name="T6" fmla="*/ 2147483647 w 78"/>
                  <a:gd name="T7" fmla="*/ 2147483647 h 64"/>
                  <a:gd name="T8" fmla="*/ 2147483647 w 78"/>
                  <a:gd name="T9" fmla="*/ 0 h 64"/>
                  <a:gd name="T10" fmla="*/ 2147483647 w 78"/>
                  <a:gd name="T11" fmla="*/ 2147483647 h 64"/>
                  <a:gd name="T12" fmla="*/ 0 w 78"/>
                  <a:gd name="T13" fmla="*/ 2147483647 h 64"/>
                  <a:gd name="T14" fmla="*/ 0 w 78"/>
                  <a:gd name="T15" fmla="*/ 2147483647 h 64"/>
                  <a:gd name="T16" fmla="*/ 2147483647 w 78"/>
                  <a:gd name="T17" fmla="*/ 2147483647 h 64"/>
                  <a:gd name="T18" fmla="*/ 0 w 78"/>
                  <a:gd name="T19" fmla="*/ 2147483647 h 6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8"/>
                  <a:gd name="T31" fmla="*/ 0 h 64"/>
                  <a:gd name="T32" fmla="*/ 78 w 78"/>
                  <a:gd name="T33" fmla="*/ 64 h 6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8" h="64">
                    <a:moveTo>
                      <a:pt x="0" y="12"/>
                    </a:moveTo>
                    <a:lnTo>
                      <a:pt x="1" y="20"/>
                    </a:lnTo>
                    <a:lnTo>
                      <a:pt x="15" y="64"/>
                    </a:lnTo>
                    <a:lnTo>
                      <a:pt x="78" y="44"/>
                    </a:lnTo>
                    <a:lnTo>
                      <a:pt x="65" y="0"/>
                    </a:lnTo>
                    <a:lnTo>
                      <a:pt x="66" y="7"/>
                    </a:lnTo>
                    <a:lnTo>
                      <a:pt x="0" y="12"/>
                    </a:lnTo>
                    <a:lnTo>
                      <a:pt x="0" y="16"/>
                    </a:lnTo>
                    <a:lnTo>
                      <a:pt x="1" y="20"/>
                    </a:lnTo>
                    <a:lnTo>
                      <a:pt x="0" y="12"/>
                    </a:lnTo>
                    <a:close/>
                  </a:path>
                </a:pathLst>
              </a:custGeom>
              <a:solidFill>
                <a:srgbClr val="000000"/>
              </a:solidFill>
              <a:ln w="9525">
                <a:noFill/>
                <a:round/>
                <a:headEnd/>
                <a:tailEnd/>
              </a:ln>
            </p:spPr>
            <p:txBody>
              <a:bodyPr>
                <a:prstTxWarp prst="textNoShape">
                  <a:avLst/>
                </a:prstTxWarp>
              </a:bodyPr>
              <a:lstStyle/>
              <a:p>
                <a:endParaRPr lang="en-US"/>
              </a:p>
            </p:txBody>
          </p:sp>
          <p:sp>
            <p:nvSpPr>
              <p:cNvPr id="62498" name="Freeform 80"/>
              <p:cNvSpPr>
                <a:spLocks/>
              </p:cNvSpPr>
              <p:nvPr/>
            </p:nvSpPr>
            <p:spPr bwMode="auto">
              <a:xfrm>
                <a:off x="6473825" y="5708650"/>
                <a:ext cx="41275" cy="15875"/>
              </a:xfrm>
              <a:custGeom>
                <a:avLst/>
                <a:gdLst>
                  <a:gd name="T0" fmla="*/ 2147483647 w 72"/>
                  <a:gd name="T1" fmla="*/ 0 h 51"/>
                  <a:gd name="T2" fmla="*/ 2147483647 w 72"/>
                  <a:gd name="T3" fmla="*/ 2147483647 h 51"/>
                  <a:gd name="T4" fmla="*/ 2147483647 w 72"/>
                  <a:gd name="T5" fmla="*/ 2147483647 h 51"/>
                  <a:gd name="T6" fmla="*/ 2147483647 w 72"/>
                  <a:gd name="T7" fmla="*/ 2147483647 h 51"/>
                  <a:gd name="T8" fmla="*/ 2147483647 w 72"/>
                  <a:gd name="T9" fmla="*/ 0 h 51"/>
                  <a:gd name="T10" fmla="*/ 2147483647 w 72"/>
                  <a:gd name="T11" fmla="*/ 2147483647 h 51"/>
                  <a:gd name="T12" fmla="*/ 2147483647 w 72"/>
                  <a:gd name="T13" fmla="*/ 0 h 51"/>
                  <a:gd name="T14" fmla="*/ 0 w 72"/>
                  <a:gd name="T15" fmla="*/ 2147483647 h 51"/>
                  <a:gd name="T16" fmla="*/ 2147483647 w 72"/>
                  <a:gd name="T17" fmla="*/ 2147483647 h 51"/>
                  <a:gd name="T18" fmla="*/ 2147483647 w 72"/>
                  <a:gd name="T19" fmla="*/ 0 h 5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2"/>
                  <a:gd name="T31" fmla="*/ 0 h 51"/>
                  <a:gd name="T32" fmla="*/ 72 w 72"/>
                  <a:gd name="T33" fmla="*/ 51 h 5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2" h="51">
                    <a:moveTo>
                      <a:pt x="1" y="0"/>
                    </a:moveTo>
                    <a:lnTo>
                      <a:pt x="1" y="5"/>
                    </a:lnTo>
                    <a:lnTo>
                      <a:pt x="6" y="51"/>
                    </a:lnTo>
                    <a:lnTo>
                      <a:pt x="72" y="46"/>
                    </a:lnTo>
                    <a:lnTo>
                      <a:pt x="67" y="0"/>
                    </a:lnTo>
                    <a:lnTo>
                      <a:pt x="67" y="5"/>
                    </a:lnTo>
                    <a:lnTo>
                      <a:pt x="1" y="0"/>
                    </a:lnTo>
                    <a:lnTo>
                      <a:pt x="0" y="2"/>
                    </a:lnTo>
                    <a:lnTo>
                      <a:pt x="1" y="5"/>
                    </a:lnTo>
                    <a:lnTo>
                      <a:pt x="1" y="0"/>
                    </a:lnTo>
                    <a:close/>
                  </a:path>
                </a:pathLst>
              </a:custGeom>
              <a:solidFill>
                <a:srgbClr val="000000"/>
              </a:solidFill>
              <a:ln w="9525">
                <a:noFill/>
                <a:round/>
                <a:headEnd/>
                <a:tailEnd/>
              </a:ln>
            </p:spPr>
            <p:txBody>
              <a:bodyPr>
                <a:prstTxWarp prst="textNoShape">
                  <a:avLst/>
                </a:prstTxWarp>
              </a:bodyPr>
              <a:lstStyle/>
              <a:p>
                <a:endParaRPr lang="en-US"/>
              </a:p>
            </p:txBody>
          </p:sp>
          <p:sp>
            <p:nvSpPr>
              <p:cNvPr id="62499" name="Freeform 81"/>
              <p:cNvSpPr>
                <a:spLocks/>
              </p:cNvSpPr>
              <p:nvPr/>
            </p:nvSpPr>
            <p:spPr bwMode="auto">
              <a:xfrm>
                <a:off x="6475413" y="5694363"/>
                <a:ext cx="39687" cy="15875"/>
              </a:xfrm>
              <a:custGeom>
                <a:avLst/>
                <a:gdLst>
                  <a:gd name="T0" fmla="*/ 2147483647 w 70"/>
                  <a:gd name="T1" fmla="*/ 0 h 58"/>
                  <a:gd name="T2" fmla="*/ 2147483647 w 70"/>
                  <a:gd name="T3" fmla="*/ 2147483647 h 58"/>
                  <a:gd name="T4" fmla="*/ 0 w 70"/>
                  <a:gd name="T5" fmla="*/ 2147483647 h 58"/>
                  <a:gd name="T6" fmla="*/ 2147483647 w 70"/>
                  <a:gd name="T7" fmla="*/ 2147483647 h 58"/>
                  <a:gd name="T8" fmla="*/ 2147483647 w 70"/>
                  <a:gd name="T9" fmla="*/ 2147483647 h 58"/>
                  <a:gd name="T10" fmla="*/ 2147483647 w 70"/>
                  <a:gd name="T11" fmla="*/ 2147483647 h 58"/>
                  <a:gd name="T12" fmla="*/ 2147483647 w 70"/>
                  <a:gd name="T13" fmla="*/ 0 h 58"/>
                  <a:gd name="T14" fmla="*/ 2147483647 w 70"/>
                  <a:gd name="T15" fmla="*/ 2147483647 h 58"/>
                  <a:gd name="T16" fmla="*/ 2147483647 w 70"/>
                  <a:gd name="T17" fmla="*/ 2147483647 h 58"/>
                  <a:gd name="T18" fmla="*/ 2147483647 w 70"/>
                  <a:gd name="T19" fmla="*/ 0 h 5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0"/>
                  <a:gd name="T31" fmla="*/ 0 h 58"/>
                  <a:gd name="T32" fmla="*/ 70 w 70"/>
                  <a:gd name="T33" fmla="*/ 58 h 5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0" h="58">
                    <a:moveTo>
                      <a:pt x="5" y="0"/>
                    </a:moveTo>
                    <a:lnTo>
                      <a:pt x="4" y="7"/>
                    </a:lnTo>
                    <a:lnTo>
                      <a:pt x="0" y="53"/>
                    </a:lnTo>
                    <a:lnTo>
                      <a:pt x="66" y="58"/>
                    </a:lnTo>
                    <a:lnTo>
                      <a:pt x="70" y="11"/>
                    </a:lnTo>
                    <a:lnTo>
                      <a:pt x="68" y="18"/>
                    </a:lnTo>
                    <a:lnTo>
                      <a:pt x="5" y="0"/>
                    </a:lnTo>
                    <a:lnTo>
                      <a:pt x="4" y="3"/>
                    </a:lnTo>
                    <a:lnTo>
                      <a:pt x="4" y="7"/>
                    </a:lnTo>
                    <a:lnTo>
                      <a:pt x="5" y="0"/>
                    </a:lnTo>
                    <a:close/>
                  </a:path>
                </a:pathLst>
              </a:custGeom>
              <a:solidFill>
                <a:srgbClr val="000000"/>
              </a:solidFill>
              <a:ln w="9525">
                <a:noFill/>
                <a:round/>
                <a:headEnd/>
                <a:tailEnd/>
              </a:ln>
            </p:spPr>
            <p:txBody>
              <a:bodyPr>
                <a:prstTxWarp prst="textNoShape">
                  <a:avLst/>
                </a:prstTxWarp>
              </a:bodyPr>
              <a:lstStyle/>
              <a:p>
                <a:endParaRPr lang="en-US"/>
              </a:p>
            </p:txBody>
          </p:sp>
          <p:sp>
            <p:nvSpPr>
              <p:cNvPr id="62500" name="Freeform 82"/>
              <p:cNvSpPr>
                <a:spLocks/>
              </p:cNvSpPr>
              <p:nvPr/>
            </p:nvSpPr>
            <p:spPr bwMode="auto">
              <a:xfrm>
                <a:off x="6478588" y="5678488"/>
                <a:ext cx="42862" cy="20637"/>
              </a:xfrm>
              <a:custGeom>
                <a:avLst/>
                <a:gdLst>
                  <a:gd name="T0" fmla="*/ 2147483647 w 77"/>
                  <a:gd name="T1" fmla="*/ 0 h 71"/>
                  <a:gd name="T2" fmla="*/ 2147483647 w 77"/>
                  <a:gd name="T3" fmla="*/ 2147483647 h 71"/>
                  <a:gd name="T4" fmla="*/ 0 w 77"/>
                  <a:gd name="T5" fmla="*/ 2147483647 h 71"/>
                  <a:gd name="T6" fmla="*/ 2147483647 w 77"/>
                  <a:gd name="T7" fmla="*/ 2147483647 h 71"/>
                  <a:gd name="T8" fmla="*/ 2147483647 w 77"/>
                  <a:gd name="T9" fmla="*/ 2147483647 h 71"/>
                  <a:gd name="T10" fmla="*/ 2147483647 w 77"/>
                  <a:gd name="T11" fmla="*/ 2147483647 h 71"/>
                  <a:gd name="T12" fmla="*/ 2147483647 w 77"/>
                  <a:gd name="T13" fmla="*/ 0 h 71"/>
                  <a:gd name="T14" fmla="*/ 2147483647 w 77"/>
                  <a:gd name="T15" fmla="*/ 2147483647 h 71"/>
                  <a:gd name="T16" fmla="*/ 2147483647 w 77"/>
                  <a:gd name="T17" fmla="*/ 2147483647 h 71"/>
                  <a:gd name="T18" fmla="*/ 2147483647 w 77"/>
                  <a:gd name="T19" fmla="*/ 0 h 7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7"/>
                  <a:gd name="T31" fmla="*/ 0 h 71"/>
                  <a:gd name="T32" fmla="*/ 77 w 77"/>
                  <a:gd name="T33" fmla="*/ 71 h 7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7" h="71">
                    <a:moveTo>
                      <a:pt x="16" y="0"/>
                    </a:moveTo>
                    <a:lnTo>
                      <a:pt x="13" y="7"/>
                    </a:lnTo>
                    <a:lnTo>
                      <a:pt x="0" y="53"/>
                    </a:lnTo>
                    <a:lnTo>
                      <a:pt x="63" y="71"/>
                    </a:lnTo>
                    <a:lnTo>
                      <a:pt x="77" y="24"/>
                    </a:lnTo>
                    <a:lnTo>
                      <a:pt x="74" y="31"/>
                    </a:lnTo>
                    <a:lnTo>
                      <a:pt x="16" y="0"/>
                    </a:lnTo>
                    <a:lnTo>
                      <a:pt x="13" y="3"/>
                    </a:lnTo>
                    <a:lnTo>
                      <a:pt x="13" y="7"/>
                    </a:lnTo>
                    <a:lnTo>
                      <a:pt x="16" y="0"/>
                    </a:lnTo>
                    <a:close/>
                  </a:path>
                </a:pathLst>
              </a:custGeom>
              <a:solidFill>
                <a:srgbClr val="000000"/>
              </a:solidFill>
              <a:ln w="9525">
                <a:noFill/>
                <a:round/>
                <a:headEnd/>
                <a:tailEnd/>
              </a:ln>
            </p:spPr>
            <p:txBody>
              <a:bodyPr>
                <a:prstTxWarp prst="textNoShape">
                  <a:avLst/>
                </a:prstTxWarp>
              </a:bodyPr>
              <a:lstStyle/>
              <a:p>
                <a:endParaRPr lang="en-US"/>
              </a:p>
            </p:txBody>
          </p:sp>
          <p:sp>
            <p:nvSpPr>
              <p:cNvPr id="62501" name="Freeform 83"/>
              <p:cNvSpPr>
                <a:spLocks/>
              </p:cNvSpPr>
              <p:nvPr/>
            </p:nvSpPr>
            <p:spPr bwMode="auto">
              <a:xfrm>
                <a:off x="6486525" y="5664200"/>
                <a:ext cx="47625" cy="23813"/>
              </a:xfrm>
              <a:custGeom>
                <a:avLst/>
                <a:gdLst>
                  <a:gd name="T0" fmla="*/ 2147483647 w 82"/>
                  <a:gd name="T1" fmla="*/ 0 h 79"/>
                  <a:gd name="T2" fmla="*/ 2147483647 w 82"/>
                  <a:gd name="T3" fmla="*/ 2147483647 h 79"/>
                  <a:gd name="T4" fmla="*/ 0 w 82"/>
                  <a:gd name="T5" fmla="*/ 2147483647 h 79"/>
                  <a:gd name="T6" fmla="*/ 2147483647 w 82"/>
                  <a:gd name="T7" fmla="*/ 2147483647 h 79"/>
                  <a:gd name="T8" fmla="*/ 2147483647 w 82"/>
                  <a:gd name="T9" fmla="*/ 2147483647 h 79"/>
                  <a:gd name="T10" fmla="*/ 2147483647 w 82"/>
                  <a:gd name="T11" fmla="*/ 2147483647 h 79"/>
                  <a:gd name="T12" fmla="*/ 2147483647 w 82"/>
                  <a:gd name="T13" fmla="*/ 0 h 79"/>
                  <a:gd name="T14" fmla="*/ 2147483647 w 82"/>
                  <a:gd name="T15" fmla="*/ 2147483647 h 79"/>
                  <a:gd name="T16" fmla="*/ 2147483647 w 82"/>
                  <a:gd name="T17" fmla="*/ 2147483647 h 79"/>
                  <a:gd name="T18" fmla="*/ 2147483647 w 82"/>
                  <a:gd name="T19" fmla="*/ 0 h 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2"/>
                  <a:gd name="T31" fmla="*/ 0 h 79"/>
                  <a:gd name="T32" fmla="*/ 82 w 82"/>
                  <a:gd name="T33" fmla="*/ 79 h 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2" h="79">
                    <a:moveTo>
                      <a:pt x="27" y="0"/>
                    </a:moveTo>
                    <a:lnTo>
                      <a:pt x="23" y="5"/>
                    </a:lnTo>
                    <a:lnTo>
                      <a:pt x="0" y="48"/>
                    </a:lnTo>
                    <a:lnTo>
                      <a:pt x="58" y="79"/>
                    </a:lnTo>
                    <a:lnTo>
                      <a:pt x="82" y="37"/>
                    </a:lnTo>
                    <a:lnTo>
                      <a:pt x="78" y="42"/>
                    </a:lnTo>
                    <a:lnTo>
                      <a:pt x="27" y="0"/>
                    </a:lnTo>
                    <a:lnTo>
                      <a:pt x="24" y="2"/>
                    </a:lnTo>
                    <a:lnTo>
                      <a:pt x="23" y="5"/>
                    </a:lnTo>
                    <a:lnTo>
                      <a:pt x="27" y="0"/>
                    </a:lnTo>
                    <a:close/>
                  </a:path>
                </a:pathLst>
              </a:custGeom>
              <a:solidFill>
                <a:srgbClr val="000000"/>
              </a:solidFill>
              <a:ln w="9525">
                <a:noFill/>
                <a:round/>
                <a:headEnd/>
                <a:tailEnd/>
              </a:ln>
            </p:spPr>
            <p:txBody>
              <a:bodyPr>
                <a:prstTxWarp prst="textNoShape">
                  <a:avLst/>
                </a:prstTxWarp>
              </a:bodyPr>
              <a:lstStyle/>
              <a:p>
                <a:endParaRPr lang="en-US"/>
              </a:p>
            </p:txBody>
          </p:sp>
          <p:sp>
            <p:nvSpPr>
              <p:cNvPr id="62502" name="Freeform 84"/>
              <p:cNvSpPr>
                <a:spLocks/>
              </p:cNvSpPr>
              <p:nvPr/>
            </p:nvSpPr>
            <p:spPr bwMode="auto">
              <a:xfrm>
                <a:off x="6502400" y="5651500"/>
                <a:ext cx="46038" cy="23813"/>
              </a:xfrm>
              <a:custGeom>
                <a:avLst/>
                <a:gdLst>
                  <a:gd name="T0" fmla="*/ 2147483647 w 83"/>
                  <a:gd name="T1" fmla="*/ 0 h 83"/>
                  <a:gd name="T2" fmla="*/ 2147483647 w 83"/>
                  <a:gd name="T3" fmla="*/ 2147483647 h 83"/>
                  <a:gd name="T4" fmla="*/ 0 w 83"/>
                  <a:gd name="T5" fmla="*/ 2147483647 h 83"/>
                  <a:gd name="T6" fmla="*/ 2147483647 w 83"/>
                  <a:gd name="T7" fmla="*/ 2147483647 h 83"/>
                  <a:gd name="T8" fmla="*/ 2147483647 w 83"/>
                  <a:gd name="T9" fmla="*/ 2147483647 h 83"/>
                  <a:gd name="T10" fmla="*/ 2147483647 w 83"/>
                  <a:gd name="T11" fmla="*/ 2147483647 h 83"/>
                  <a:gd name="T12" fmla="*/ 2147483647 w 83"/>
                  <a:gd name="T13" fmla="*/ 0 h 83"/>
                  <a:gd name="T14" fmla="*/ 0 60000 65536"/>
                  <a:gd name="T15" fmla="*/ 0 60000 65536"/>
                  <a:gd name="T16" fmla="*/ 0 60000 65536"/>
                  <a:gd name="T17" fmla="*/ 0 60000 65536"/>
                  <a:gd name="T18" fmla="*/ 0 60000 65536"/>
                  <a:gd name="T19" fmla="*/ 0 60000 65536"/>
                  <a:gd name="T20" fmla="*/ 0 60000 65536"/>
                  <a:gd name="T21" fmla="*/ 0 w 83"/>
                  <a:gd name="T22" fmla="*/ 0 h 83"/>
                  <a:gd name="T23" fmla="*/ 83 w 83"/>
                  <a:gd name="T24" fmla="*/ 83 h 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83">
                    <a:moveTo>
                      <a:pt x="34" y="0"/>
                    </a:moveTo>
                    <a:lnTo>
                      <a:pt x="31" y="2"/>
                    </a:lnTo>
                    <a:lnTo>
                      <a:pt x="0" y="41"/>
                    </a:lnTo>
                    <a:lnTo>
                      <a:pt x="51" y="83"/>
                    </a:lnTo>
                    <a:lnTo>
                      <a:pt x="83" y="43"/>
                    </a:lnTo>
                    <a:lnTo>
                      <a:pt x="80" y="46"/>
                    </a:lnTo>
                    <a:lnTo>
                      <a:pt x="34" y="0"/>
                    </a:lnTo>
                    <a:close/>
                  </a:path>
                </a:pathLst>
              </a:custGeom>
              <a:solidFill>
                <a:srgbClr val="000000"/>
              </a:solidFill>
              <a:ln w="9525">
                <a:noFill/>
                <a:round/>
                <a:headEnd/>
                <a:tailEnd/>
              </a:ln>
            </p:spPr>
            <p:txBody>
              <a:bodyPr>
                <a:prstTxWarp prst="textNoShape">
                  <a:avLst/>
                </a:prstTxWarp>
              </a:bodyPr>
              <a:lstStyle/>
              <a:p>
                <a:endParaRPr lang="en-US"/>
              </a:p>
            </p:txBody>
          </p:sp>
          <p:sp>
            <p:nvSpPr>
              <p:cNvPr id="62503" name="Freeform 85"/>
              <p:cNvSpPr>
                <a:spLocks/>
              </p:cNvSpPr>
              <p:nvPr/>
            </p:nvSpPr>
            <p:spPr bwMode="auto">
              <a:xfrm>
                <a:off x="6521450" y="5264150"/>
                <a:ext cx="776288" cy="401638"/>
              </a:xfrm>
              <a:custGeom>
                <a:avLst/>
                <a:gdLst>
                  <a:gd name="T0" fmla="*/ 2147483647 w 1351"/>
                  <a:gd name="T1" fmla="*/ 0 h 1350"/>
                  <a:gd name="T2" fmla="*/ 2147483647 w 1351"/>
                  <a:gd name="T3" fmla="*/ 2147483647 h 1350"/>
                  <a:gd name="T4" fmla="*/ 0 w 1351"/>
                  <a:gd name="T5" fmla="*/ 2147483647 h 1350"/>
                  <a:gd name="T6" fmla="*/ 2147483647 w 1351"/>
                  <a:gd name="T7" fmla="*/ 2147483647 h 1350"/>
                  <a:gd name="T8" fmla="*/ 2147483647 w 1351"/>
                  <a:gd name="T9" fmla="*/ 2147483647 h 1350"/>
                  <a:gd name="T10" fmla="*/ 2147483647 w 1351"/>
                  <a:gd name="T11" fmla="*/ 2147483647 h 1350"/>
                  <a:gd name="T12" fmla="*/ 2147483647 w 1351"/>
                  <a:gd name="T13" fmla="*/ 0 h 1350"/>
                  <a:gd name="T14" fmla="*/ 0 60000 65536"/>
                  <a:gd name="T15" fmla="*/ 0 60000 65536"/>
                  <a:gd name="T16" fmla="*/ 0 60000 65536"/>
                  <a:gd name="T17" fmla="*/ 0 60000 65536"/>
                  <a:gd name="T18" fmla="*/ 0 60000 65536"/>
                  <a:gd name="T19" fmla="*/ 0 60000 65536"/>
                  <a:gd name="T20" fmla="*/ 0 60000 65536"/>
                  <a:gd name="T21" fmla="*/ 0 w 1351"/>
                  <a:gd name="T22" fmla="*/ 0 h 1350"/>
                  <a:gd name="T23" fmla="*/ 1351 w 1351"/>
                  <a:gd name="T24" fmla="*/ 1350 h 135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51" h="1350">
                    <a:moveTo>
                      <a:pt x="1306" y="0"/>
                    </a:moveTo>
                    <a:lnTo>
                      <a:pt x="1305" y="3"/>
                    </a:lnTo>
                    <a:lnTo>
                      <a:pt x="0" y="1304"/>
                    </a:lnTo>
                    <a:lnTo>
                      <a:pt x="46" y="1350"/>
                    </a:lnTo>
                    <a:lnTo>
                      <a:pt x="1351" y="49"/>
                    </a:lnTo>
                    <a:lnTo>
                      <a:pt x="1350" y="51"/>
                    </a:lnTo>
                    <a:lnTo>
                      <a:pt x="1306" y="0"/>
                    </a:lnTo>
                    <a:close/>
                  </a:path>
                </a:pathLst>
              </a:custGeom>
              <a:solidFill>
                <a:srgbClr val="000000"/>
              </a:solidFill>
              <a:ln w="9525">
                <a:noFill/>
                <a:round/>
                <a:headEnd/>
                <a:tailEnd/>
              </a:ln>
            </p:spPr>
            <p:txBody>
              <a:bodyPr>
                <a:prstTxWarp prst="textNoShape">
                  <a:avLst/>
                </a:prstTxWarp>
              </a:bodyPr>
              <a:lstStyle/>
              <a:p>
                <a:endParaRPr lang="en-US"/>
              </a:p>
            </p:txBody>
          </p:sp>
          <p:sp>
            <p:nvSpPr>
              <p:cNvPr id="62504" name="Freeform 86"/>
              <p:cNvSpPr>
                <a:spLocks/>
              </p:cNvSpPr>
              <p:nvPr/>
            </p:nvSpPr>
            <p:spPr bwMode="auto">
              <a:xfrm>
                <a:off x="7270750" y="5251450"/>
                <a:ext cx="49213" cy="26988"/>
              </a:xfrm>
              <a:custGeom>
                <a:avLst/>
                <a:gdLst>
                  <a:gd name="T0" fmla="*/ 2147483647 w 84"/>
                  <a:gd name="T1" fmla="*/ 0 h 89"/>
                  <a:gd name="T2" fmla="*/ 2147483647 w 84"/>
                  <a:gd name="T3" fmla="*/ 2147483647 h 89"/>
                  <a:gd name="T4" fmla="*/ 0 w 84"/>
                  <a:gd name="T5" fmla="*/ 2147483647 h 89"/>
                  <a:gd name="T6" fmla="*/ 2147483647 w 84"/>
                  <a:gd name="T7" fmla="*/ 2147483647 h 89"/>
                  <a:gd name="T8" fmla="*/ 2147483647 w 84"/>
                  <a:gd name="T9" fmla="*/ 2147483647 h 89"/>
                  <a:gd name="T10" fmla="*/ 2147483647 w 84"/>
                  <a:gd name="T11" fmla="*/ 2147483647 h 89"/>
                  <a:gd name="T12" fmla="*/ 2147483647 w 84"/>
                  <a:gd name="T13" fmla="*/ 0 h 89"/>
                  <a:gd name="T14" fmla="*/ 2147483647 w 84"/>
                  <a:gd name="T15" fmla="*/ 2147483647 h 89"/>
                  <a:gd name="T16" fmla="*/ 2147483647 w 84"/>
                  <a:gd name="T17" fmla="*/ 2147483647 h 89"/>
                  <a:gd name="T18" fmla="*/ 2147483647 w 84"/>
                  <a:gd name="T19" fmla="*/ 0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4"/>
                  <a:gd name="T31" fmla="*/ 0 h 89"/>
                  <a:gd name="T32" fmla="*/ 84 w 84"/>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4" h="89">
                    <a:moveTo>
                      <a:pt x="46" y="0"/>
                    </a:moveTo>
                    <a:lnTo>
                      <a:pt x="40" y="4"/>
                    </a:lnTo>
                    <a:lnTo>
                      <a:pt x="0" y="38"/>
                    </a:lnTo>
                    <a:lnTo>
                      <a:pt x="44" y="89"/>
                    </a:lnTo>
                    <a:lnTo>
                      <a:pt x="84" y="55"/>
                    </a:lnTo>
                    <a:lnTo>
                      <a:pt x="78" y="59"/>
                    </a:lnTo>
                    <a:lnTo>
                      <a:pt x="46" y="0"/>
                    </a:lnTo>
                    <a:lnTo>
                      <a:pt x="44" y="1"/>
                    </a:lnTo>
                    <a:lnTo>
                      <a:pt x="40" y="4"/>
                    </a:lnTo>
                    <a:lnTo>
                      <a:pt x="46" y="0"/>
                    </a:lnTo>
                    <a:close/>
                  </a:path>
                </a:pathLst>
              </a:custGeom>
              <a:solidFill>
                <a:srgbClr val="000000"/>
              </a:solidFill>
              <a:ln w="9525">
                <a:noFill/>
                <a:round/>
                <a:headEnd/>
                <a:tailEnd/>
              </a:ln>
            </p:spPr>
            <p:txBody>
              <a:bodyPr>
                <a:prstTxWarp prst="textNoShape">
                  <a:avLst/>
                </a:prstTxWarp>
              </a:bodyPr>
              <a:lstStyle/>
              <a:p>
                <a:endParaRPr lang="en-US"/>
              </a:p>
            </p:txBody>
          </p:sp>
          <p:sp>
            <p:nvSpPr>
              <p:cNvPr id="62505" name="Freeform 87"/>
              <p:cNvSpPr>
                <a:spLocks/>
              </p:cNvSpPr>
              <p:nvPr/>
            </p:nvSpPr>
            <p:spPr bwMode="auto">
              <a:xfrm>
                <a:off x="7297738" y="5245100"/>
                <a:ext cx="42862" cy="25400"/>
              </a:xfrm>
              <a:custGeom>
                <a:avLst/>
                <a:gdLst>
                  <a:gd name="T0" fmla="*/ 2147483647 w 75"/>
                  <a:gd name="T1" fmla="*/ 0 h 84"/>
                  <a:gd name="T2" fmla="*/ 2147483647 w 75"/>
                  <a:gd name="T3" fmla="*/ 2147483647 h 84"/>
                  <a:gd name="T4" fmla="*/ 0 w 75"/>
                  <a:gd name="T5" fmla="*/ 2147483647 h 84"/>
                  <a:gd name="T6" fmla="*/ 2147483647 w 75"/>
                  <a:gd name="T7" fmla="*/ 2147483647 h 84"/>
                  <a:gd name="T8" fmla="*/ 2147483647 w 75"/>
                  <a:gd name="T9" fmla="*/ 2147483647 h 84"/>
                  <a:gd name="T10" fmla="*/ 2147483647 w 75"/>
                  <a:gd name="T11" fmla="*/ 2147483647 h 84"/>
                  <a:gd name="T12" fmla="*/ 2147483647 w 75"/>
                  <a:gd name="T13" fmla="*/ 0 h 84"/>
                  <a:gd name="T14" fmla="*/ 2147483647 w 75"/>
                  <a:gd name="T15" fmla="*/ 2147483647 h 84"/>
                  <a:gd name="T16" fmla="*/ 2147483647 w 75"/>
                  <a:gd name="T17" fmla="*/ 2147483647 h 84"/>
                  <a:gd name="T18" fmla="*/ 2147483647 w 75"/>
                  <a:gd name="T19" fmla="*/ 0 h 8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5"/>
                  <a:gd name="T31" fmla="*/ 0 h 84"/>
                  <a:gd name="T32" fmla="*/ 75 w 75"/>
                  <a:gd name="T33" fmla="*/ 84 h 8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5" h="84">
                    <a:moveTo>
                      <a:pt x="49" y="0"/>
                    </a:moveTo>
                    <a:lnTo>
                      <a:pt x="43" y="2"/>
                    </a:lnTo>
                    <a:lnTo>
                      <a:pt x="0" y="25"/>
                    </a:lnTo>
                    <a:lnTo>
                      <a:pt x="32" y="84"/>
                    </a:lnTo>
                    <a:lnTo>
                      <a:pt x="75" y="61"/>
                    </a:lnTo>
                    <a:lnTo>
                      <a:pt x="69" y="63"/>
                    </a:lnTo>
                    <a:lnTo>
                      <a:pt x="49" y="0"/>
                    </a:lnTo>
                    <a:lnTo>
                      <a:pt x="46" y="1"/>
                    </a:lnTo>
                    <a:lnTo>
                      <a:pt x="43" y="2"/>
                    </a:lnTo>
                    <a:lnTo>
                      <a:pt x="49" y="0"/>
                    </a:lnTo>
                    <a:close/>
                  </a:path>
                </a:pathLst>
              </a:custGeom>
              <a:solidFill>
                <a:srgbClr val="000000"/>
              </a:solidFill>
              <a:ln w="9525">
                <a:noFill/>
                <a:round/>
                <a:headEnd/>
                <a:tailEnd/>
              </a:ln>
            </p:spPr>
            <p:txBody>
              <a:bodyPr>
                <a:prstTxWarp prst="textNoShape">
                  <a:avLst/>
                </a:prstTxWarp>
              </a:bodyPr>
              <a:lstStyle/>
              <a:p>
                <a:endParaRPr lang="en-US"/>
              </a:p>
            </p:txBody>
          </p:sp>
          <p:sp>
            <p:nvSpPr>
              <p:cNvPr id="62506" name="Freeform 88"/>
              <p:cNvSpPr>
                <a:spLocks/>
              </p:cNvSpPr>
              <p:nvPr/>
            </p:nvSpPr>
            <p:spPr bwMode="auto">
              <a:xfrm>
                <a:off x="7326313" y="5240338"/>
                <a:ext cx="36512" cy="23812"/>
              </a:xfrm>
              <a:custGeom>
                <a:avLst/>
                <a:gdLst>
                  <a:gd name="T0" fmla="*/ 2147483647 w 65"/>
                  <a:gd name="T1" fmla="*/ 0 h 79"/>
                  <a:gd name="T2" fmla="*/ 2147483647 w 65"/>
                  <a:gd name="T3" fmla="*/ 2147483647 h 79"/>
                  <a:gd name="T4" fmla="*/ 0 w 65"/>
                  <a:gd name="T5" fmla="*/ 2147483647 h 79"/>
                  <a:gd name="T6" fmla="*/ 2147483647 w 65"/>
                  <a:gd name="T7" fmla="*/ 2147483647 h 79"/>
                  <a:gd name="T8" fmla="*/ 2147483647 w 65"/>
                  <a:gd name="T9" fmla="*/ 2147483647 h 79"/>
                  <a:gd name="T10" fmla="*/ 2147483647 w 65"/>
                  <a:gd name="T11" fmla="*/ 2147483647 h 79"/>
                  <a:gd name="T12" fmla="*/ 2147483647 w 65"/>
                  <a:gd name="T13" fmla="*/ 0 h 79"/>
                  <a:gd name="T14" fmla="*/ 2147483647 w 65"/>
                  <a:gd name="T15" fmla="*/ 0 h 79"/>
                  <a:gd name="T16" fmla="*/ 2147483647 w 65"/>
                  <a:gd name="T17" fmla="*/ 2147483647 h 79"/>
                  <a:gd name="T18" fmla="*/ 2147483647 w 65"/>
                  <a:gd name="T19" fmla="*/ 0 h 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5"/>
                  <a:gd name="T31" fmla="*/ 0 h 79"/>
                  <a:gd name="T32" fmla="*/ 65 w 65"/>
                  <a:gd name="T33" fmla="*/ 79 h 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5" h="79">
                    <a:moveTo>
                      <a:pt x="53" y="0"/>
                    </a:moveTo>
                    <a:lnTo>
                      <a:pt x="46" y="1"/>
                    </a:lnTo>
                    <a:lnTo>
                      <a:pt x="0" y="16"/>
                    </a:lnTo>
                    <a:lnTo>
                      <a:pt x="20" y="79"/>
                    </a:lnTo>
                    <a:lnTo>
                      <a:pt x="65" y="64"/>
                    </a:lnTo>
                    <a:lnTo>
                      <a:pt x="58" y="66"/>
                    </a:lnTo>
                    <a:lnTo>
                      <a:pt x="53" y="0"/>
                    </a:lnTo>
                    <a:lnTo>
                      <a:pt x="49" y="0"/>
                    </a:lnTo>
                    <a:lnTo>
                      <a:pt x="46" y="1"/>
                    </a:lnTo>
                    <a:lnTo>
                      <a:pt x="53" y="0"/>
                    </a:lnTo>
                    <a:close/>
                  </a:path>
                </a:pathLst>
              </a:custGeom>
              <a:solidFill>
                <a:srgbClr val="000000"/>
              </a:solidFill>
              <a:ln w="9525">
                <a:noFill/>
                <a:round/>
                <a:headEnd/>
                <a:tailEnd/>
              </a:ln>
            </p:spPr>
            <p:txBody>
              <a:bodyPr>
                <a:prstTxWarp prst="textNoShape">
                  <a:avLst/>
                </a:prstTxWarp>
              </a:bodyPr>
              <a:lstStyle/>
              <a:p>
                <a:endParaRPr lang="en-US"/>
              </a:p>
            </p:txBody>
          </p:sp>
          <p:sp>
            <p:nvSpPr>
              <p:cNvPr id="62507" name="Freeform 89"/>
              <p:cNvSpPr>
                <a:spLocks/>
              </p:cNvSpPr>
              <p:nvPr/>
            </p:nvSpPr>
            <p:spPr bwMode="auto">
              <a:xfrm>
                <a:off x="7354888" y="5237163"/>
                <a:ext cx="31750" cy="22225"/>
              </a:xfrm>
              <a:custGeom>
                <a:avLst/>
                <a:gdLst>
                  <a:gd name="T0" fmla="*/ 2147483647 w 51"/>
                  <a:gd name="T1" fmla="*/ 0 h 71"/>
                  <a:gd name="T2" fmla="*/ 2147483647 w 51"/>
                  <a:gd name="T3" fmla="*/ 0 h 71"/>
                  <a:gd name="T4" fmla="*/ 0 w 51"/>
                  <a:gd name="T5" fmla="*/ 2147483647 h 71"/>
                  <a:gd name="T6" fmla="*/ 2147483647 w 51"/>
                  <a:gd name="T7" fmla="*/ 2147483647 h 71"/>
                  <a:gd name="T8" fmla="*/ 2147483647 w 51"/>
                  <a:gd name="T9" fmla="*/ 2147483647 h 71"/>
                  <a:gd name="T10" fmla="*/ 2147483647 w 51"/>
                  <a:gd name="T11" fmla="*/ 2147483647 h 71"/>
                  <a:gd name="T12" fmla="*/ 2147483647 w 51"/>
                  <a:gd name="T13" fmla="*/ 0 h 71"/>
                  <a:gd name="T14" fmla="*/ 0 60000 65536"/>
                  <a:gd name="T15" fmla="*/ 0 60000 65536"/>
                  <a:gd name="T16" fmla="*/ 0 60000 65536"/>
                  <a:gd name="T17" fmla="*/ 0 60000 65536"/>
                  <a:gd name="T18" fmla="*/ 0 60000 65536"/>
                  <a:gd name="T19" fmla="*/ 0 60000 65536"/>
                  <a:gd name="T20" fmla="*/ 0 60000 65536"/>
                  <a:gd name="T21" fmla="*/ 0 w 51"/>
                  <a:gd name="T22" fmla="*/ 0 h 71"/>
                  <a:gd name="T23" fmla="*/ 51 w 51"/>
                  <a:gd name="T24" fmla="*/ 71 h 7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1" h="71">
                    <a:moveTo>
                      <a:pt x="50" y="0"/>
                    </a:moveTo>
                    <a:lnTo>
                      <a:pt x="46" y="0"/>
                    </a:lnTo>
                    <a:lnTo>
                      <a:pt x="0" y="5"/>
                    </a:lnTo>
                    <a:lnTo>
                      <a:pt x="5" y="71"/>
                    </a:lnTo>
                    <a:lnTo>
                      <a:pt x="51" y="66"/>
                    </a:lnTo>
                    <a:lnTo>
                      <a:pt x="48" y="66"/>
                    </a:lnTo>
                    <a:lnTo>
                      <a:pt x="50" y="0"/>
                    </a:lnTo>
                    <a:close/>
                  </a:path>
                </a:pathLst>
              </a:custGeom>
              <a:solidFill>
                <a:srgbClr val="000000"/>
              </a:solidFill>
              <a:ln w="9525">
                <a:noFill/>
                <a:round/>
                <a:headEnd/>
                <a:tailEnd/>
              </a:ln>
            </p:spPr>
            <p:txBody>
              <a:bodyPr>
                <a:prstTxWarp prst="textNoShape">
                  <a:avLst/>
                </a:prstTxWarp>
              </a:bodyPr>
              <a:lstStyle/>
              <a:p>
                <a:endParaRPr lang="en-US"/>
              </a:p>
            </p:txBody>
          </p:sp>
          <p:sp>
            <p:nvSpPr>
              <p:cNvPr id="62508" name="Freeform 90"/>
              <p:cNvSpPr>
                <a:spLocks/>
              </p:cNvSpPr>
              <p:nvPr/>
            </p:nvSpPr>
            <p:spPr bwMode="auto">
              <a:xfrm>
                <a:off x="7383463" y="5237163"/>
                <a:ext cx="31750" cy="22225"/>
              </a:xfrm>
              <a:custGeom>
                <a:avLst/>
                <a:gdLst>
                  <a:gd name="T0" fmla="*/ 2147483647 w 57"/>
                  <a:gd name="T1" fmla="*/ 2147483647 h 68"/>
                  <a:gd name="T2" fmla="*/ 2147483647 w 57"/>
                  <a:gd name="T3" fmla="*/ 2147483647 h 68"/>
                  <a:gd name="T4" fmla="*/ 2147483647 w 57"/>
                  <a:gd name="T5" fmla="*/ 0 h 68"/>
                  <a:gd name="T6" fmla="*/ 0 w 57"/>
                  <a:gd name="T7" fmla="*/ 2147483647 h 68"/>
                  <a:gd name="T8" fmla="*/ 2147483647 w 57"/>
                  <a:gd name="T9" fmla="*/ 2147483647 h 68"/>
                  <a:gd name="T10" fmla="*/ 2147483647 w 57"/>
                  <a:gd name="T11" fmla="*/ 2147483647 h 68"/>
                  <a:gd name="T12" fmla="*/ 2147483647 w 57"/>
                  <a:gd name="T13" fmla="*/ 2147483647 h 68"/>
                  <a:gd name="T14" fmla="*/ 2147483647 w 57"/>
                  <a:gd name="T15" fmla="*/ 2147483647 h 68"/>
                  <a:gd name="T16" fmla="*/ 2147483647 w 57"/>
                  <a:gd name="T17" fmla="*/ 2147483647 h 68"/>
                  <a:gd name="T18" fmla="*/ 2147483647 w 57"/>
                  <a:gd name="T19" fmla="*/ 2147483647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7"/>
                  <a:gd name="T31" fmla="*/ 0 h 68"/>
                  <a:gd name="T32" fmla="*/ 57 w 57"/>
                  <a:gd name="T33" fmla="*/ 68 h 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7" h="68">
                    <a:moveTo>
                      <a:pt x="57" y="3"/>
                    </a:moveTo>
                    <a:lnTo>
                      <a:pt x="50" y="2"/>
                    </a:lnTo>
                    <a:lnTo>
                      <a:pt x="2" y="0"/>
                    </a:lnTo>
                    <a:lnTo>
                      <a:pt x="0" y="66"/>
                    </a:lnTo>
                    <a:lnTo>
                      <a:pt x="47" y="68"/>
                    </a:lnTo>
                    <a:lnTo>
                      <a:pt x="40" y="67"/>
                    </a:lnTo>
                    <a:lnTo>
                      <a:pt x="57" y="3"/>
                    </a:lnTo>
                    <a:lnTo>
                      <a:pt x="53" y="2"/>
                    </a:lnTo>
                    <a:lnTo>
                      <a:pt x="50" y="2"/>
                    </a:lnTo>
                    <a:lnTo>
                      <a:pt x="57" y="3"/>
                    </a:lnTo>
                    <a:close/>
                  </a:path>
                </a:pathLst>
              </a:custGeom>
              <a:solidFill>
                <a:srgbClr val="000000"/>
              </a:solidFill>
              <a:ln w="9525">
                <a:noFill/>
                <a:round/>
                <a:headEnd/>
                <a:tailEnd/>
              </a:ln>
            </p:spPr>
            <p:txBody>
              <a:bodyPr>
                <a:prstTxWarp prst="textNoShape">
                  <a:avLst/>
                </a:prstTxWarp>
              </a:bodyPr>
              <a:lstStyle/>
              <a:p>
                <a:endParaRPr lang="en-US"/>
              </a:p>
            </p:txBody>
          </p:sp>
          <p:sp>
            <p:nvSpPr>
              <p:cNvPr id="62509" name="Freeform 91"/>
              <p:cNvSpPr>
                <a:spLocks/>
              </p:cNvSpPr>
              <p:nvPr/>
            </p:nvSpPr>
            <p:spPr bwMode="auto">
              <a:xfrm>
                <a:off x="7407275" y="5238750"/>
                <a:ext cx="38100" cy="22225"/>
              </a:xfrm>
              <a:custGeom>
                <a:avLst/>
                <a:gdLst>
                  <a:gd name="T0" fmla="*/ 2147483647 w 67"/>
                  <a:gd name="T1" fmla="*/ 2147483647 h 76"/>
                  <a:gd name="T2" fmla="*/ 2147483647 w 67"/>
                  <a:gd name="T3" fmla="*/ 2147483647 h 76"/>
                  <a:gd name="T4" fmla="*/ 2147483647 w 67"/>
                  <a:gd name="T5" fmla="*/ 0 h 76"/>
                  <a:gd name="T6" fmla="*/ 0 w 67"/>
                  <a:gd name="T7" fmla="*/ 2147483647 h 76"/>
                  <a:gd name="T8" fmla="*/ 2147483647 w 67"/>
                  <a:gd name="T9" fmla="*/ 2147483647 h 76"/>
                  <a:gd name="T10" fmla="*/ 2147483647 w 67"/>
                  <a:gd name="T11" fmla="*/ 2147483647 h 76"/>
                  <a:gd name="T12" fmla="*/ 2147483647 w 67"/>
                  <a:gd name="T13" fmla="*/ 2147483647 h 76"/>
                  <a:gd name="T14" fmla="*/ 2147483647 w 67"/>
                  <a:gd name="T15" fmla="*/ 2147483647 h 76"/>
                  <a:gd name="T16" fmla="*/ 2147483647 w 67"/>
                  <a:gd name="T17" fmla="*/ 2147483647 h 76"/>
                  <a:gd name="T18" fmla="*/ 2147483647 w 67"/>
                  <a:gd name="T19" fmla="*/ 2147483647 h 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7"/>
                  <a:gd name="T31" fmla="*/ 0 h 76"/>
                  <a:gd name="T32" fmla="*/ 67 w 67"/>
                  <a:gd name="T33" fmla="*/ 76 h 7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7" h="76">
                    <a:moveTo>
                      <a:pt x="67" y="15"/>
                    </a:moveTo>
                    <a:lnTo>
                      <a:pt x="61" y="13"/>
                    </a:lnTo>
                    <a:lnTo>
                      <a:pt x="17" y="0"/>
                    </a:lnTo>
                    <a:lnTo>
                      <a:pt x="0" y="64"/>
                    </a:lnTo>
                    <a:lnTo>
                      <a:pt x="44" y="76"/>
                    </a:lnTo>
                    <a:lnTo>
                      <a:pt x="38" y="74"/>
                    </a:lnTo>
                    <a:lnTo>
                      <a:pt x="67" y="14"/>
                    </a:lnTo>
                    <a:lnTo>
                      <a:pt x="65" y="13"/>
                    </a:lnTo>
                    <a:lnTo>
                      <a:pt x="61" y="13"/>
                    </a:lnTo>
                    <a:lnTo>
                      <a:pt x="67" y="15"/>
                    </a:lnTo>
                    <a:close/>
                  </a:path>
                </a:pathLst>
              </a:custGeom>
              <a:solidFill>
                <a:srgbClr val="000000"/>
              </a:solidFill>
              <a:ln w="9525">
                <a:noFill/>
                <a:round/>
                <a:headEnd/>
                <a:tailEnd/>
              </a:ln>
            </p:spPr>
            <p:txBody>
              <a:bodyPr>
                <a:prstTxWarp prst="textNoShape">
                  <a:avLst/>
                </a:prstTxWarp>
              </a:bodyPr>
              <a:lstStyle/>
              <a:p>
                <a:endParaRPr lang="en-US"/>
              </a:p>
            </p:txBody>
          </p:sp>
          <p:sp>
            <p:nvSpPr>
              <p:cNvPr id="62510" name="Freeform 92"/>
              <p:cNvSpPr>
                <a:spLocks/>
              </p:cNvSpPr>
              <p:nvPr/>
            </p:nvSpPr>
            <p:spPr bwMode="auto">
              <a:xfrm>
                <a:off x="7427913" y="5243513"/>
                <a:ext cx="42862" cy="23812"/>
              </a:xfrm>
              <a:custGeom>
                <a:avLst/>
                <a:gdLst>
                  <a:gd name="T0" fmla="*/ 2147483647 w 77"/>
                  <a:gd name="T1" fmla="*/ 2147483647 h 80"/>
                  <a:gd name="T2" fmla="*/ 2147483647 w 77"/>
                  <a:gd name="T3" fmla="*/ 2147483647 h 80"/>
                  <a:gd name="T4" fmla="*/ 2147483647 w 77"/>
                  <a:gd name="T5" fmla="*/ 0 h 80"/>
                  <a:gd name="T6" fmla="*/ 0 w 77"/>
                  <a:gd name="T7" fmla="*/ 2147483647 h 80"/>
                  <a:gd name="T8" fmla="*/ 2147483647 w 77"/>
                  <a:gd name="T9" fmla="*/ 2147483647 h 80"/>
                  <a:gd name="T10" fmla="*/ 2147483647 w 77"/>
                  <a:gd name="T11" fmla="*/ 2147483647 h 80"/>
                  <a:gd name="T12" fmla="*/ 2147483647 w 77"/>
                  <a:gd name="T13" fmla="*/ 2147483647 h 80"/>
                  <a:gd name="T14" fmla="*/ 2147483647 w 77"/>
                  <a:gd name="T15" fmla="*/ 2147483647 h 80"/>
                  <a:gd name="T16" fmla="*/ 2147483647 w 77"/>
                  <a:gd name="T17" fmla="*/ 2147483647 h 80"/>
                  <a:gd name="T18" fmla="*/ 2147483647 w 77"/>
                  <a:gd name="T19" fmla="*/ 2147483647 h 8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7"/>
                  <a:gd name="T31" fmla="*/ 0 h 80"/>
                  <a:gd name="T32" fmla="*/ 77 w 77"/>
                  <a:gd name="T33" fmla="*/ 80 h 8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7" h="80">
                    <a:moveTo>
                      <a:pt x="77" y="25"/>
                    </a:moveTo>
                    <a:lnTo>
                      <a:pt x="71" y="21"/>
                    </a:lnTo>
                    <a:lnTo>
                      <a:pt x="29" y="0"/>
                    </a:lnTo>
                    <a:lnTo>
                      <a:pt x="0" y="59"/>
                    </a:lnTo>
                    <a:lnTo>
                      <a:pt x="41" y="80"/>
                    </a:lnTo>
                    <a:lnTo>
                      <a:pt x="35" y="76"/>
                    </a:lnTo>
                    <a:lnTo>
                      <a:pt x="77" y="25"/>
                    </a:lnTo>
                    <a:lnTo>
                      <a:pt x="74" y="22"/>
                    </a:lnTo>
                    <a:lnTo>
                      <a:pt x="71" y="20"/>
                    </a:lnTo>
                    <a:lnTo>
                      <a:pt x="77" y="25"/>
                    </a:lnTo>
                    <a:close/>
                  </a:path>
                </a:pathLst>
              </a:custGeom>
              <a:solidFill>
                <a:srgbClr val="000000"/>
              </a:solidFill>
              <a:ln w="9525">
                <a:noFill/>
                <a:round/>
                <a:headEnd/>
                <a:tailEnd/>
              </a:ln>
            </p:spPr>
            <p:txBody>
              <a:bodyPr>
                <a:prstTxWarp prst="textNoShape">
                  <a:avLst/>
                </a:prstTxWarp>
              </a:bodyPr>
              <a:lstStyle/>
              <a:p>
                <a:endParaRPr lang="en-US"/>
              </a:p>
            </p:txBody>
          </p:sp>
          <p:sp>
            <p:nvSpPr>
              <p:cNvPr id="62511" name="Freeform 93"/>
              <p:cNvSpPr>
                <a:spLocks/>
              </p:cNvSpPr>
              <p:nvPr/>
            </p:nvSpPr>
            <p:spPr bwMode="auto">
              <a:xfrm>
                <a:off x="7448550" y="5251450"/>
                <a:ext cx="44450" cy="23813"/>
              </a:xfrm>
              <a:custGeom>
                <a:avLst/>
                <a:gdLst>
                  <a:gd name="T0" fmla="*/ 2147483647 w 82"/>
                  <a:gd name="T1" fmla="*/ 2147483647 h 81"/>
                  <a:gd name="T2" fmla="*/ 2147483647 w 82"/>
                  <a:gd name="T3" fmla="*/ 2147483647 h 81"/>
                  <a:gd name="T4" fmla="*/ 2147483647 w 82"/>
                  <a:gd name="T5" fmla="*/ 0 h 81"/>
                  <a:gd name="T6" fmla="*/ 0 w 82"/>
                  <a:gd name="T7" fmla="*/ 2147483647 h 81"/>
                  <a:gd name="T8" fmla="*/ 2147483647 w 82"/>
                  <a:gd name="T9" fmla="*/ 2147483647 h 81"/>
                  <a:gd name="T10" fmla="*/ 2147483647 w 82"/>
                  <a:gd name="T11" fmla="*/ 2147483647 h 81"/>
                  <a:gd name="T12" fmla="*/ 2147483647 w 82"/>
                  <a:gd name="T13" fmla="*/ 2147483647 h 81"/>
                  <a:gd name="T14" fmla="*/ 0 60000 65536"/>
                  <a:gd name="T15" fmla="*/ 0 60000 65536"/>
                  <a:gd name="T16" fmla="*/ 0 60000 65536"/>
                  <a:gd name="T17" fmla="*/ 0 60000 65536"/>
                  <a:gd name="T18" fmla="*/ 0 60000 65536"/>
                  <a:gd name="T19" fmla="*/ 0 60000 65536"/>
                  <a:gd name="T20" fmla="*/ 0 60000 65536"/>
                  <a:gd name="T21" fmla="*/ 0 w 82"/>
                  <a:gd name="T22" fmla="*/ 0 h 81"/>
                  <a:gd name="T23" fmla="*/ 82 w 82"/>
                  <a:gd name="T24" fmla="*/ 81 h 8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81">
                    <a:moveTo>
                      <a:pt x="82" y="33"/>
                    </a:moveTo>
                    <a:lnTo>
                      <a:pt x="80" y="30"/>
                    </a:lnTo>
                    <a:lnTo>
                      <a:pt x="42" y="0"/>
                    </a:lnTo>
                    <a:lnTo>
                      <a:pt x="0" y="51"/>
                    </a:lnTo>
                    <a:lnTo>
                      <a:pt x="38" y="81"/>
                    </a:lnTo>
                    <a:lnTo>
                      <a:pt x="36" y="79"/>
                    </a:lnTo>
                    <a:lnTo>
                      <a:pt x="82" y="33"/>
                    </a:lnTo>
                    <a:close/>
                  </a:path>
                </a:pathLst>
              </a:custGeom>
              <a:solidFill>
                <a:srgbClr val="000000"/>
              </a:solidFill>
              <a:ln w="9525">
                <a:noFill/>
                <a:round/>
                <a:headEnd/>
                <a:tailEnd/>
              </a:ln>
            </p:spPr>
            <p:txBody>
              <a:bodyPr>
                <a:prstTxWarp prst="textNoShape">
                  <a:avLst/>
                </a:prstTxWarp>
              </a:bodyPr>
              <a:lstStyle/>
              <a:p>
                <a:endParaRPr lang="en-US"/>
              </a:p>
            </p:txBody>
          </p:sp>
          <p:sp>
            <p:nvSpPr>
              <p:cNvPr id="62512" name="Freeform 94"/>
              <p:cNvSpPr>
                <a:spLocks/>
              </p:cNvSpPr>
              <p:nvPr/>
            </p:nvSpPr>
            <p:spPr bwMode="auto">
              <a:xfrm>
                <a:off x="7469188" y="5260975"/>
                <a:ext cx="785812" cy="407988"/>
              </a:xfrm>
              <a:custGeom>
                <a:avLst/>
                <a:gdLst>
                  <a:gd name="T0" fmla="*/ 2147483647 w 1373"/>
                  <a:gd name="T1" fmla="*/ 2147483647 h 1369"/>
                  <a:gd name="T2" fmla="*/ 2147483647 w 1373"/>
                  <a:gd name="T3" fmla="*/ 2147483647 h 1369"/>
                  <a:gd name="T4" fmla="*/ 2147483647 w 1373"/>
                  <a:gd name="T5" fmla="*/ 0 h 1369"/>
                  <a:gd name="T6" fmla="*/ 0 w 1373"/>
                  <a:gd name="T7" fmla="*/ 2147483647 h 1369"/>
                  <a:gd name="T8" fmla="*/ 2147483647 w 1373"/>
                  <a:gd name="T9" fmla="*/ 2147483647 h 1369"/>
                  <a:gd name="T10" fmla="*/ 2147483647 w 1373"/>
                  <a:gd name="T11" fmla="*/ 2147483647 h 1369"/>
                  <a:gd name="T12" fmla="*/ 2147483647 w 1373"/>
                  <a:gd name="T13" fmla="*/ 2147483647 h 1369"/>
                  <a:gd name="T14" fmla="*/ 0 60000 65536"/>
                  <a:gd name="T15" fmla="*/ 0 60000 65536"/>
                  <a:gd name="T16" fmla="*/ 0 60000 65536"/>
                  <a:gd name="T17" fmla="*/ 0 60000 65536"/>
                  <a:gd name="T18" fmla="*/ 0 60000 65536"/>
                  <a:gd name="T19" fmla="*/ 0 60000 65536"/>
                  <a:gd name="T20" fmla="*/ 0 60000 65536"/>
                  <a:gd name="T21" fmla="*/ 0 w 1373"/>
                  <a:gd name="T22" fmla="*/ 0 h 1369"/>
                  <a:gd name="T23" fmla="*/ 1373 w 1373"/>
                  <a:gd name="T24" fmla="*/ 1369 h 136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73" h="1369">
                    <a:moveTo>
                      <a:pt x="1373" y="1325"/>
                    </a:moveTo>
                    <a:lnTo>
                      <a:pt x="1370" y="1323"/>
                    </a:lnTo>
                    <a:lnTo>
                      <a:pt x="46" y="0"/>
                    </a:lnTo>
                    <a:lnTo>
                      <a:pt x="0" y="46"/>
                    </a:lnTo>
                    <a:lnTo>
                      <a:pt x="1324" y="1369"/>
                    </a:lnTo>
                    <a:lnTo>
                      <a:pt x="1322" y="1366"/>
                    </a:lnTo>
                    <a:lnTo>
                      <a:pt x="1373" y="1325"/>
                    </a:lnTo>
                    <a:close/>
                  </a:path>
                </a:pathLst>
              </a:custGeom>
              <a:solidFill>
                <a:srgbClr val="000000"/>
              </a:solidFill>
              <a:ln w="9525">
                <a:noFill/>
                <a:round/>
                <a:headEnd/>
                <a:tailEnd/>
              </a:ln>
            </p:spPr>
            <p:txBody>
              <a:bodyPr>
                <a:prstTxWarp prst="textNoShape">
                  <a:avLst/>
                </a:prstTxWarp>
              </a:bodyPr>
              <a:lstStyle/>
              <a:p>
                <a:endParaRPr lang="en-US"/>
              </a:p>
            </p:txBody>
          </p:sp>
          <p:sp>
            <p:nvSpPr>
              <p:cNvPr id="62513" name="Freeform 95"/>
              <p:cNvSpPr>
                <a:spLocks/>
              </p:cNvSpPr>
              <p:nvPr/>
            </p:nvSpPr>
            <p:spPr bwMode="auto">
              <a:xfrm>
                <a:off x="8226425" y="5656263"/>
                <a:ext cx="49213" cy="22225"/>
              </a:xfrm>
              <a:custGeom>
                <a:avLst/>
                <a:gdLst>
                  <a:gd name="T0" fmla="*/ 2147483647 w 86"/>
                  <a:gd name="T1" fmla="*/ 2147483647 h 78"/>
                  <a:gd name="T2" fmla="*/ 2147483647 w 86"/>
                  <a:gd name="T3" fmla="*/ 2147483647 h 78"/>
                  <a:gd name="T4" fmla="*/ 2147483647 w 86"/>
                  <a:gd name="T5" fmla="*/ 0 h 78"/>
                  <a:gd name="T6" fmla="*/ 0 w 86"/>
                  <a:gd name="T7" fmla="*/ 2147483647 h 78"/>
                  <a:gd name="T8" fmla="*/ 2147483647 w 86"/>
                  <a:gd name="T9" fmla="*/ 2147483647 h 78"/>
                  <a:gd name="T10" fmla="*/ 2147483647 w 86"/>
                  <a:gd name="T11" fmla="*/ 2147483647 h 78"/>
                  <a:gd name="T12" fmla="*/ 2147483647 w 86"/>
                  <a:gd name="T13" fmla="*/ 2147483647 h 78"/>
                  <a:gd name="T14" fmla="*/ 2147483647 w 86"/>
                  <a:gd name="T15" fmla="*/ 2147483647 h 78"/>
                  <a:gd name="T16" fmla="*/ 2147483647 w 86"/>
                  <a:gd name="T17" fmla="*/ 2147483647 h 78"/>
                  <a:gd name="T18" fmla="*/ 2147483647 w 86"/>
                  <a:gd name="T19" fmla="*/ 2147483647 h 7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6"/>
                  <a:gd name="T31" fmla="*/ 0 h 78"/>
                  <a:gd name="T32" fmla="*/ 86 w 86"/>
                  <a:gd name="T33" fmla="*/ 78 h 7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6" h="78">
                    <a:moveTo>
                      <a:pt x="85" y="43"/>
                    </a:moveTo>
                    <a:lnTo>
                      <a:pt x="81" y="37"/>
                    </a:lnTo>
                    <a:lnTo>
                      <a:pt x="51" y="0"/>
                    </a:lnTo>
                    <a:lnTo>
                      <a:pt x="0" y="41"/>
                    </a:lnTo>
                    <a:lnTo>
                      <a:pt x="30" y="78"/>
                    </a:lnTo>
                    <a:lnTo>
                      <a:pt x="26" y="72"/>
                    </a:lnTo>
                    <a:lnTo>
                      <a:pt x="86" y="43"/>
                    </a:lnTo>
                    <a:lnTo>
                      <a:pt x="84" y="39"/>
                    </a:lnTo>
                    <a:lnTo>
                      <a:pt x="81" y="37"/>
                    </a:lnTo>
                    <a:lnTo>
                      <a:pt x="85" y="43"/>
                    </a:lnTo>
                    <a:close/>
                  </a:path>
                </a:pathLst>
              </a:custGeom>
              <a:solidFill>
                <a:srgbClr val="000000"/>
              </a:solidFill>
              <a:ln w="9525">
                <a:noFill/>
                <a:round/>
                <a:headEnd/>
                <a:tailEnd/>
              </a:ln>
            </p:spPr>
            <p:txBody>
              <a:bodyPr>
                <a:prstTxWarp prst="textNoShape">
                  <a:avLst/>
                </a:prstTxWarp>
              </a:bodyPr>
              <a:lstStyle/>
              <a:p>
                <a:endParaRPr lang="en-US"/>
              </a:p>
            </p:txBody>
          </p:sp>
          <p:sp>
            <p:nvSpPr>
              <p:cNvPr id="62514" name="Freeform 96"/>
              <p:cNvSpPr>
                <a:spLocks/>
              </p:cNvSpPr>
              <p:nvPr/>
            </p:nvSpPr>
            <p:spPr bwMode="auto">
              <a:xfrm>
                <a:off x="8240713" y="5667375"/>
                <a:ext cx="49212" cy="22225"/>
              </a:xfrm>
              <a:custGeom>
                <a:avLst/>
                <a:gdLst>
                  <a:gd name="T0" fmla="*/ 2147483647 w 84"/>
                  <a:gd name="T1" fmla="*/ 2147483647 h 71"/>
                  <a:gd name="T2" fmla="*/ 2147483647 w 84"/>
                  <a:gd name="T3" fmla="*/ 2147483647 h 71"/>
                  <a:gd name="T4" fmla="*/ 2147483647 w 84"/>
                  <a:gd name="T5" fmla="*/ 0 h 71"/>
                  <a:gd name="T6" fmla="*/ 0 w 84"/>
                  <a:gd name="T7" fmla="*/ 2147483647 h 71"/>
                  <a:gd name="T8" fmla="*/ 2147483647 w 84"/>
                  <a:gd name="T9" fmla="*/ 2147483647 h 71"/>
                  <a:gd name="T10" fmla="*/ 2147483647 w 84"/>
                  <a:gd name="T11" fmla="*/ 2147483647 h 71"/>
                  <a:gd name="T12" fmla="*/ 2147483647 w 84"/>
                  <a:gd name="T13" fmla="*/ 2147483647 h 71"/>
                  <a:gd name="T14" fmla="*/ 2147483647 w 84"/>
                  <a:gd name="T15" fmla="*/ 2147483647 h 71"/>
                  <a:gd name="T16" fmla="*/ 2147483647 w 84"/>
                  <a:gd name="T17" fmla="*/ 2147483647 h 71"/>
                  <a:gd name="T18" fmla="*/ 2147483647 w 84"/>
                  <a:gd name="T19" fmla="*/ 2147483647 h 7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4"/>
                  <a:gd name="T31" fmla="*/ 0 h 71"/>
                  <a:gd name="T32" fmla="*/ 84 w 84"/>
                  <a:gd name="T33" fmla="*/ 71 h 7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4" h="71">
                    <a:moveTo>
                      <a:pt x="84" y="49"/>
                    </a:moveTo>
                    <a:lnTo>
                      <a:pt x="80" y="41"/>
                    </a:lnTo>
                    <a:lnTo>
                      <a:pt x="59" y="0"/>
                    </a:lnTo>
                    <a:lnTo>
                      <a:pt x="0" y="29"/>
                    </a:lnTo>
                    <a:lnTo>
                      <a:pt x="21" y="71"/>
                    </a:lnTo>
                    <a:lnTo>
                      <a:pt x="18" y="63"/>
                    </a:lnTo>
                    <a:lnTo>
                      <a:pt x="84" y="49"/>
                    </a:lnTo>
                    <a:lnTo>
                      <a:pt x="82" y="45"/>
                    </a:lnTo>
                    <a:lnTo>
                      <a:pt x="81" y="41"/>
                    </a:lnTo>
                    <a:lnTo>
                      <a:pt x="84" y="49"/>
                    </a:lnTo>
                    <a:close/>
                  </a:path>
                </a:pathLst>
              </a:custGeom>
              <a:solidFill>
                <a:srgbClr val="000000"/>
              </a:solidFill>
              <a:ln w="9525">
                <a:noFill/>
                <a:round/>
                <a:headEnd/>
                <a:tailEnd/>
              </a:ln>
            </p:spPr>
            <p:txBody>
              <a:bodyPr>
                <a:prstTxWarp prst="textNoShape">
                  <a:avLst/>
                </a:prstTxWarp>
              </a:bodyPr>
              <a:lstStyle/>
              <a:p>
                <a:endParaRPr lang="en-US"/>
              </a:p>
            </p:txBody>
          </p:sp>
          <p:sp>
            <p:nvSpPr>
              <p:cNvPr id="62515" name="Freeform 97"/>
              <p:cNvSpPr>
                <a:spLocks/>
              </p:cNvSpPr>
              <p:nvPr/>
            </p:nvSpPr>
            <p:spPr bwMode="auto">
              <a:xfrm>
                <a:off x="8250238" y="5683250"/>
                <a:ext cx="46037" cy="15875"/>
              </a:xfrm>
              <a:custGeom>
                <a:avLst/>
                <a:gdLst>
                  <a:gd name="T0" fmla="*/ 2147483647 w 77"/>
                  <a:gd name="T1" fmla="*/ 2147483647 h 58"/>
                  <a:gd name="T2" fmla="*/ 2147483647 w 77"/>
                  <a:gd name="T3" fmla="*/ 2147483647 h 58"/>
                  <a:gd name="T4" fmla="*/ 2147483647 w 77"/>
                  <a:gd name="T5" fmla="*/ 0 h 58"/>
                  <a:gd name="T6" fmla="*/ 0 w 77"/>
                  <a:gd name="T7" fmla="*/ 2147483647 h 58"/>
                  <a:gd name="T8" fmla="*/ 2147483647 w 77"/>
                  <a:gd name="T9" fmla="*/ 2147483647 h 58"/>
                  <a:gd name="T10" fmla="*/ 2147483647 w 77"/>
                  <a:gd name="T11" fmla="*/ 2147483647 h 58"/>
                  <a:gd name="T12" fmla="*/ 2147483647 w 77"/>
                  <a:gd name="T13" fmla="*/ 2147483647 h 58"/>
                  <a:gd name="T14" fmla="*/ 2147483647 w 77"/>
                  <a:gd name="T15" fmla="*/ 2147483647 h 58"/>
                  <a:gd name="T16" fmla="*/ 2147483647 w 77"/>
                  <a:gd name="T17" fmla="*/ 2147483647 h 58"/>
                  <a:gd name="T18" fmla="*/ 2147483647 w 77"/>
                  <a:gd name="T19" fmla="*/ 2147483647 h 5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7"/>
                  <a:gd name="T31" fmla="*/ 0 h 58"/>
                  <a:gd name="T32" fmla="*/ 77 w 77"/>
                  <a:gd name="T33" fmla="*/ 58 h 5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7" h="58">
                    <a:moveTo>
                      <a:pt x="77" y="50"/>
                    </a:moveTo>
                    <a:lnTo>
                      <a:pt x="77" y="44"/>
                    </a:lnTo>
                    <a:lnTo>
                      <a:pt x="66" y="0"/>
                    </a:lnTo>
                    <a:lnTo>
                      <a:pt x="0" y="14"/>
                    </a:lnTo>
                    <a:lnTo>
                      <a:pt x="11" y="58"/>
                    </a:lnTo>
                    <a:lnTo>
                      <a:pt x="11" y="52"/>
                    </a:lnTo>
                    <a:lnTo>
                      <a:pt x="77" y="50"/>
                    </a:lnTo>
                    <a:lnTo>
                      <a:pt x="77" y="46"/>
                    </a:lnTo>
                    <a:lnTo>
                      <a:pt x="77" y="44"/>
                    </a:lnTo>
                    <a:lnTo>
                      <a:pt x="77" y="50"/>
                    </a:lnTo>
                    <a:close/>
                  </a:path>
                </a:pathLst>
              </a:custGeom>
              <a:solidFill>
                <a:srgbClr val="000000"/>
              </a:solidFill>
              <a:ln w="9525">
                <a:noFill/>
                <a:round/>
                <a:headEnd/>
                <a:tailEnd/>
              </a:ln>
            </p:spPr>
            <p:txBody>
              <a:bodyPr>
                <a:prstTxWarp prst="textNoShape">
                  <a:avLst/>
                </a:prstTxWarp>
              </a:bodyPr>
              <a:lstStyle/>
              <a:p>
                <a:endParaRPr lang="en-US"/>
              </a:p>
            </p:txBody>
          </p:sp>
          <p:sp>
            <p:nvSpPr>
              <p:cNvPr id="62516" name="Freeform 98"/>
              <p:cNvSpPr>
                <a:spLocks/>
              </p:cNvSpPr>
              <p:nvPr/>
            </p:nvSpPr>
            <p:spPr bwMode="auto">
              <a:xfrm>
                <a:off x="8256588" y="5697538"/>
                <a:ext cx="41275" cy="15875"/>
              </a:xfrm>
              <a:custGeom>
                <a:avLst/>
                <a:gdLst>
                  <a:gd name="T0" fmla="*/ 2147483647 w 69"/>
                  <a:gd name="T1" fmla="*/ 2147483647 h 51"/>
                  <a:gd name="T2" fmla="*/ 2147483647 w 69"/>
                  <a:gd name="T3" fmla="*/ 2147483647 h 51"/>
                  <a:gd name="T4" fmla="*/ 2147483647 w 69"/>
                  <a:gd name="T5" fmla="*/ 0 h 51"/>
                  <a:gd name="T6" fmla="*/ 0 w 69"/>
                  <a:gd name="T7" fmla="*/ 2147483647 h 51"/>
                  <a:gd name="T8" fmla="*/ 2147483647 w 69"/>
                  <a:gd name="T9" fmla="*/ 2147483647 h 51"/>
                  <a:gd name="T10" fmla="*/ 2147483647 w 69"/>
                  <a:gd name="T11" fmla="*/ 2147483647 h 51"/>
                  <a:gd name="T12" fmla="*/ 2147483647 w 69"/>
                  <a:gd name="T13" fmla="*/ 2147483647 h 51"/>
                  <a:gd name="T14" fmla="*/ 2147483647 w 69"/>
                  <a:gd name="T15" fmla="*/ 2147483647 h 51"/>
                  <a:gd name="T16" fmla="*/ 2147483647 w 69"/>
                  <a:gd name="T17" fmla="*/ 2147483647 h 51"/>
                  <a:gd name="T18" fmla="*/ 2147483647 w 69"/>
                  <a:gd name="T19" fmla="*/ 2147483647 h 5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9"/>
                  <a:gd name="T31" fmla="*/ 0 h 51"/>
                  <a:gd name="T32" fmla="*/ 69 w 69"/>
                  <a:gd name="T33" fmla="*/ 51 h 5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9" h="51">
                    <a:moveTo>
                      <a:pt x="68" y="51"/>
                    </a:moveTo>
                    <a:lnTo>
                      <a:pt x="68" y="46"/>
                    </a:lnTo>
                    <a:lnTo>
                      <a:pt x="66" y="0"/>
                    </a:lnTo>
                    <a:lnTo>
                      <a:pt x="0" y="2"/>
                    </a:lnTo>
                    <a:lnTo>
                      <a:pt x="2" y="49"/>
                    </a:lnTo>
                    <a:lnTo>
                      <a:pt x="2" y="44"/>
                    </a:lnTo>
                    <a:lnTo>
                      <a:pt x="68" y="51"/>
                    </a:lnTo>
                    <a:lnTo>
                      <a:pt x="69" y="49"/>
                    </a:lnTo>
                    <a:lnTo>
                      <a:pt x="68" y="46"/>
                    </a:lnTo>
                    <a:lnTo>
                      <a:pt x="68" y="51"/>
                    </a:lnTo>
                    <a:close/>
                  </a:path>
                </a:pathLst>
              </a:custGeom>
              <a:solidFill>
                <a:srgbClr val="000000"/>
              </a:solidFill>
              <a:ln w="9525">
                <a:noFill/>
                <a:round/>
                <a:headEnd/>
                <a:tailEnd/>
              </a:ln>
            </p:spPr>
            <p:txBody>
              <a:bodyPr>
                <a:prstTxWarp prst="textNoShape">
                  <a:avLst/>
                </a:prstTxWarp>
              </a:bodyPr>
              <a:lstStyle/>
              <a:p>
                <a:endParaRPr lang="en-US"/>
              </a:p>
            </p:txBody>
          </p:sp>
          <p:sp>
            <p:nvSpPr>
              <p:cNvPr id="62517" name="Freeform 99"/>
              <p:cNvSpPr>
                <a:spLocks/>
              </p:cNvSpPr>
              <p:nvPr/>
            </p:nvSpPr>
            <p:spPr bwMode="auto">
              <a:xfrm>
                <a:off x="8255000" y="5710238"/>
                <a:ext cx="41275" cy="17462"/>
              </a:xfrm>
              <a:custGeom>
                <a:avLst/>
                <a:gdLst>
                  <a:gd name="T0" fmla="*/ 2147483647 w 72"/>
                  <a:gd name="T1" fmla="*/ 2147483647 h 59"/>
                  <a:gd name="T2" fmla="*/ 2147483647 w 72"/>
                  <a:gd name="T3" fmla="*/ 2147483647 h 59"/>
                  <a:gd name="T4" fmla="*/ 2147483647 w 72"/>
                  <a:gd name="T5" fmla="*/ 2147483647 h 59"/>
                  <a:gd name="T6" fmla="*/ 2147483647 w 72"/>
                  <a:gd name="T7" fmla="*/ 0 h 59"/>
                  <a:gd name="T8" fmla="*/ 0 w 72"/>
                  <a:gd name="T9" fmla="*/ 2147483647 h 59"/>
                  <a:gd name="T10" fmla="*/ 2147483647 w 72"/>
                  <a:gd name="T11" fmla="*/ 2147483647 h 59"/>
                  <a:gd name="T12" fmla="*/ 2147483647 w 72"/>
                  <a:gd name="T13" fmla="*/ 2147483647 h 59"/>
                  <a:gd name="T14" fmla="*/ 2147483647 w 72"/>
                  <a:gd name="T15" fmla="*/ 2147483647 h 59"/>
                  <a:gd name="T16" fmla="*/ 2147483647 w 72"/>
                  <a:gd name="T17" fmla="*/ 2147483647 h 59"/>
                  <a:gd name="T18" fmla="*/ 2147483647 w 72"/>
                  <a:gd name="T19" fmla="*/ 2147483647 h 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2"/>
                  <a:gd name="T31" fmla="*/ 0 h 59"/>
                  <a:gd name="T32" fmla="*/ 72 w 72"/>
                  <a:gd name="T33" fmla="*/ 59 h 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2" h="59">
                    <a:moveTo>
                      <a:pt x="65" y="59"/>
                    </a:moveTo>
                    <a:lnTo>
                      <a:pt x="66" y="52"/>
                    </a:lnTo>
                    <a:lnTo>
                      <a:pt x="72" y="7"/>
                    </a:lnTo>
                    <a:lnTo>
                      <a:pt x="6" y="0"/>
                    </a:lnTo>
                    <a:lnTo>
                      <a:pt x="0" y="45"/>
                    </a:lnTo>
                    <a:lnTo>
                      <a:pt x="1" y="37"/>
                    </a:lnTo>
                    <a:lnTo>
                      <a:pt x="65" y="59"/>
                    </a:lnTo>
                    <a:lnTo>
                      <a:pt x="66" y="56"/>
                    </a:lnTo>
                    <a:lnTo>
                      <a:pt x="66" y="52"/>
                    </a:lnTo>
                    <a:lnTo>
                      <a:pt x="65" y="59"/>
                    </a:lnTo>
                    <a:close/>
                  </a:path>
                </a:pathLst>
              </a:custGeom>
              <a:solidFill>
                <a:srgbClr val="000000"/>
              </a:solidFill>
              <a:ln w="9525">
                <a:noFill/>
                <a:round/>
                <a:headEnd/>
                <a:tailEnd/>
              </a:ln>
            </p:spPr>
            <p:txBody>
              <a:bodyPr>
                <a:prstTxWarp prst="textNoShape">
                  <a:avLst/>
                </a:prstTxWarp>
              </a:bodyPr>
              <a:lstStyle/>
              <a:p>
                <a:endParaRPr lang="en-US"/>
              </a:p>
            </p:txBody>
          </p:sp>
          <p:sp>
            <p:nvSpPr>
              <p:cNvPr id="62518" name="Freeform 100"/>
              <p:cNvSpPr>
                <a:spLocks/>
              </p:cNvSpPr>
              <p:nvPr/>
            </p:nvSpPr>
            <p:spPr bwMode="auto">
              <a:xfrm>
                <a:off x="8248650" y="5722938"/>
                <a:ext cx="42863" cy="20637"/>
              </a:xfrm>
              <a:custGeom>
                <a:avLst/>
                <a:gdLst>
                  <a:gd name="T0" fmla="*/ 2147483647 w 80"/>
                  <a:gd name="T1" fmla="*/ 2147483647 h 73"/>
                  <a:gd name="T2" fmla="*/ 2147483647 w 80"/>
                  <a:gd name="T3" fmla="*/ 2147483647 h 73"/>
                  <a:gd name="T4" fmla="*/ 2147483647 w 80"/>
                  <a:gd name="T5" fmla="*/ 2147483647 h 73"/>
                  <a:gd name="T6" fmla="*/ 2147483647 w 80"/>
                  <a:gd name="T7" fmla="*/ 0 h 73"/>
                  <a:gd name="T8" fmla="*/ 0 w 80"/>
                  <a:gd name="T9" fmla="*/ 2147483647 h 73"/>
                  <a:gd name="T10" fmla="*/ 2147483647 w 80"/>
                  <a:gd name="T11" fmla="*/ 2147483647 h 73"/>
                  <a:gd name="T12" fmla="*/ 2147483647 w 80"/>
                  <a:gd name="T13" fmla="*/ 2147483647 h 73"/>
                  <a:gd name="T14" fmla="*/ 2147483647 w 80"/>
                  <a:gd name="T15" fmla="*/ 2147483647 h 73"/>
                  <a:gd name="T16" fmla="*/ 2147483647 w 80"/>
                  <a:gd name="T17" fmla="*/ 2147483647 h 73"/>
                  <a:gd name="T18" fmla="*/ 2147483647 w 80"/>
                  <a:gd name="T19" fmla="*/ 2147483647 h 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0"/>
                  <a:gd name="T31" fmla="*/ 0 h 73"/>
                  <a:gd name="T32" fmla="*/ 80 w 80"/>
                  <a:gd name="T33" fmla="*/ 73 h 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0" h="73">
                    <a:moveTo>
                      <a:pt x="61" y="73"/>
                    </a:moveTo>
                    <a:lnTo>
                      <a:pt x="64" y="68"/>
                    </a:lnTo>
                    <a:lnTo>
                      <a:pt x="80" y="22"/>
                    </a:lnTo>
                    <a:lnTo>
                      <a:pt x="16" y="0"/>
                    </a:lnTo>
                    <a:lnTo>
                      <a:pt x="0" y="46"/>
                    </a:lnTo>
                    <a:lnTo>
                      <a:pt x="3" y="41"/>
                    </a:lnTo>
                    <a:lnTo>
                      <a:pt x="61" y="73"/>
                    </a:lnTo>
                    <a:lnTo>
                      <a:pt x="63" y="70"/>
                    </a:lnTo>
                    <a:lnTo>
                      <a:pt x="64" y="68"/>
                    </a:lnTo>
                    <a:lnTo>
                      <a:pt x="61" y="73"/>
                    </a:lnTo>
                    <a:close/>
                  </a:path>
                </a:pathLst>
              </a:custGeom>
              <a:solidFill>
                <a:srgbClr val="000000"/>
              </a:solidFill>
              <a:ln w="9525">
                <a:noFill/>
                <a:round/>
                <a:headEnd/>
                <a:tailEnd/>
              </a:ln>
            </p:spPr>
            <p:txBody>
              <a:bodyPr>
                <a:prstTxWarp prst="textNoShape">
                  <a:avLst/>
                </a:prstTxWarp>
              </a:bodyPr>
              <a:lstStyle/>
              <a:p>
                <a:endParaRPr lang="en-US"/>
              </a:p>
            </p:txBody>
          </p:sp>
          <p:sp>
            <p:nvSpPr>
              <p:cNvPr id="62519" name="Freeform 101"/>
              <p:cNvSpPr>
                <a:spLocks/>
              </p:cNvSpPr>
              <p:nvPr/>
            </p:nvSpPr>
            <p:spPr bwMode="auto">
              <a:xfrm>
                <a:off x="8234363" y="5734050"/>
                <a:ext cx="47625" cy="23813"/>
              </a:xfrm>
              <a:custGeom>
                <a:avLst/>
                <a:gdLst>
                  <a:gd name="T0" fmla="*/ 2147483647 w 83"/>
                  <a:gd name="T1" fmla="*/ 2147483647 h 79"/>
                  <a:gd name="T2" fmla="*/ 2147483647 w 83"/>
                  <a:gd name="T3" fmla="*/ 2147483647 h 79"/>
                  <a:gd name="T4" fmla="*/ 2147483647 w 83"/>
                  <a:gd name="T5" fmla="*/ 2147483647 h 79"/>
                  <a:gd name="T6" fmla="*/ 2147483647 w 83"/>
                  <a:gd name="T7" fmla="*/ 0 h 79"/>
                  <a:gd name="T8" fmla="*/ 0 w 83"/>
                  <a:gd name="T9" fmla="*/ 2147483647 h 79"/>
                  <a:gd name="T10" fmla="*/ 2147483647 w 83"/>
                  <a:gd name="T11" fmla="*/ 2147483647 h 79"/>
                  <a:gd name="T12" fmla="*/ 2147483647 w 83"/>
                  <a:gd name="T13" fmla="*/ 2147483647 h 79"/>
                  <a:gd name="T14" fmla="*/ 0 60000 65536"/>
                  <a:gd name="T15" fmla="*/ 0 60000 65536"/>
                  <a:gd name="T16" fmla="*/ 0 60000 65536"/>
                  <a:gd name="T17" fmla="*/ 0 60000 65536"/>
                  <a:gd name="T18" fmla="*/ 0 60000 65536"/>
                  <a:gd name="T19" fmla="*/ 0 60000 65536"/>
                  <a:gd name="T20" fmla="*/ 0 60000 65536"/>
                  <a:gd name="T21" fmla="*/ 0 w 83"/>
                  <a:gd name="T22" fmla="*/ 0 h 79"/>
                  <a:gd name="T23" fmla="*/ 83 w 83"/>
                  <a:gd name="T24" fmla="*/ 79 h 7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79">
                    <a:moveTo>
                      <a:pt x="55" y="79"/>
                    </a:moveTo>
                    <a:lnTo>
                      <a:pt x="59" y="74"/>
                    </a:lnTo>
                    <a:lnTo>
                      <a:pt x="83" y="32"/>
                    </a:lnTo>
                    <a:lnTo>
                      <a:pt x="25" y="0"/>
                    </a:lnTo>
                    <a:lnTo>
                      <a:pt x="0" y="43"/>
                    </a:lnTo>
                    <a:lnTo>
                      <a:pt x="4" y="38"/>
                    </a:lnTo>
                    <a:lnTo>
                      <a:pt x="55" y="79"/>
                    </a:lnTo>
                    <a:close/>
                  </a:path>
                </a:pathLst>
              </a:custGeom>
              <a:solidFill>
                <a:srgbClr val="000000"/>
              </a:solidFill>
              <a:ln w="9525">
                <a:noFill/>
                <a:round/>
                <a:headEnd/>
                <a:tailEnd/>
              </a:ln>
            </p:spPr>
            <p:txBody>
              <a:bodyPr>
                <a:prstTxWarp prst="textNoShape">
                  <a:avLst/>
                </a:prstTxWarp>
              </a:bodyPr>
              <a:lstStyle/>
              <a:p>
                <a:endParaRPr lang="en-US"/>
              </a:p>
            </p:txBody>
          </p:sp>
          <p:sp>
            <p:nvSpPr>
              <p:cNvPr id="62520" name="Freeform 102"/>
              <p:cNvSpPr>
                <a:spLocks/>
              </p:cNvSpPr>
              <p:nvPr/>
            </p:nvSpPr>
            <p:spPr bwMode="auto">
              <a:xfrm>
                <a:off x="8218488" y="5745163"/>
                <a:ext cx="49212" cy="25400"/>
              </a:xfrm>
              <a:custGeom>
                <a:avLst/>
                <a:gdLst>
                  <a:gd name="T0" fmla="*/ 2147483647 w 84"/>
                  <a:gd name="T1" fmla="*/ 2147483647 h 84"/>
                  <a:gd name="T2" fmla="*/ 2147483647 w 84"/>
                  <a:gd name="T3" fmla="*/ 2147483647 h 84"/>
                  <a:gd name="T4" fmla="*/ 2147483647 w 84"/>
                  <a:gd name="T5" fmla="*/ 2147483647 h 84"/>
                  <a:gd name="T6" fmla="*/ 2147483647 w 84"/>
                  <a:gd name="T7" fmla="*/ 0 h 84"/>
                  <a:gd name="T8" fmla="*/ 0 w 84"/>
                  <a:gd name="T9" fmla="*/ 2147483647 h 84"/>
                  <a:gd name="T10" fmla="*/ 2147483647 w 84"/>
                  <a:gd name="T11" fmla="*/ 2147483647 h 84"/>
                  <a:gd name="T12" fmla="*/ 2147483647 w 84"/>
                  <a:gd name="T13" fmla="*/ 2147483647 h 84"/>
                  <a:gd name="T14" fmla="*/ 0 60000 65536"/>
                  <a:gd name="T15" fmla="*/ 0 60000 65536"/>
                  <a:gd name="T16" fmla="*/ 0 60000 65536"/>
                  <a:gd name="T17" fmla="*/ 0 60000 65536"/>
                  <a:gd name="T18" fmla="*/ 0 60000 65536"/>
                  <a:gd name="T19" fmla="*/ 0 60000 65536"/>
                  <a:gd name="T20" fmla="*/ 0 60000 65536"/>
                  <a:gd name="T21" fmla="*/ 0 w 84"/>
                  <a:gd name="T22" fmla="*/ 0 h 84"/>
                  <a:gd name="T23" fmla="*/ 84 w 84"/>
                  <a:gd name="T24" fmla="*/ 84 h 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4" h="84">
                    <a:moveTo>
                      <a:pt x="49" y="84"/>
                    </a:moveTo>
                    <a:lnTo>
                      <a:pt x="51" y="82"/>
                    </a:lnTo>
                    <a:lnTo>
                      <a:pt x="84" y="41"/>
                    </a:lnTo>
                    <a:lnTo>
                      <a:pt x="33" y="0"/>
                    </a:lnTo>
                    <a:lnTo>
                      <a:pt x="0" y="40"/>
                    </a:lnTo>
                    <a:lnTo>
                      <a:pt x="2" y="38"/>
                    </a:lnTo>
                    <a:lnTo>
                      <a:pt x="49" y="84"/>
                    </a:lnTo>
                    <a:close/>
                  </a:path>
                </a:pathLst>
              </a:custGeom>
              <a:solidFill>
                <a:srgbClr val="000000"/>
              </a:solidFill>
              <a:ln w="9525">
                <a:noFill/>
                <a:round/>
                <a:headEnd/>
                <a:tailEnd/>
              </a:ln>
            </p:spPr>
            <p:txBody>
              <a:bodyPr>
                <a:prstTxWarp prst="textNoShape">
                  <a:avLst/>
                </a:prstTxWarp>
              </a:bodyPr>
              <a:lstStyle/>
              <a:p>
                <a:endParaRPr lang="en-US"/>
              </a:p>
            </p:txBody>
          </p:sp>
          <p:sp>
            <p:nvSpPr>
              <p:cNvPr id="62521" name="Freeform 103"/>
              <p:cNvSpPr>
                <a:spLocks/>
              </p:cNvSpPr>
              <p:nvPr/>
            </p:nvSpPr>
            <p:spPr bwMode="auto">
              <a:xfrm>
                <a:off x="7286625" y="5335588"/>
                <a:ext cx="192088" cy="153987"/>
              </a:xfrm>
              <a:custGeom>
                <a:avLst/>
                <a:gdLst>
                  <a:gd name="T0" fmla="*/ 0 w 338"/>
                  <a:gd name="T1" fmla="*/ 2147483647 h 521"/>
                  <a:gd name="T2" fmla="*/ 2147483647 w 338"/>
                  <a:gd name="T3" fmla="*/ 2147483647 h 521"/>
                  <a:gd name="T4" fmla="*/ 2147483647 w 338"/>
                  <a:gd name="T5" fmla="*/ 2147483647 h 521"/>
                  <a:gd name="T6" fmla="*/ 2147483647 w 338"/>
                  <a:gd name="T7" fmla="*/ 2147483647 h 521"/>
                  <a:gd name="T8" fmla="*/ 2147483647 w 338"/>
                  <a:gd name="T9" fmla="*/ 2147483647 h 521"/>
                  <a:gd name="T10" fmla="*/ 2147483647 w 338"/>
                  <a:gd name="T11" fmla="*/ 2147483647 h 521"/>
                  <a:gd name="T12" fmla="*/ 2147483647 w 338"/>
                  <a:gd name="T13" fmla="*/ 2147483647 h 521"/>
                  <a:gd name="T14" fmla="*/ 2147483647 w 338"/>
                  <a:gd name="T15" fmla="*/ 2147483647 h 521"/>
                  <a:gd name="T16" fmla="*/ 2147483647 w 338"/>
                  <a:gd name="T17" fmla="*/ 2147483647 h 521"/>
                  <a:gd name="T18" fmla="*/ 2147483647 w 338"/>
                  <a:gd name="T19" fmla="*/ 2147483647 h 521"/>
                  <a:gd name="T20" fmla="*/ 2147483647 w 338"/>
                  <a:gd name="T21" fmla="*/ 2147483647 h 521"/>
                  <a:gd name="T22" fmla="*/ 2147483647 w 338"/>
                  <a:gd name="T23" fmla="*/ 2147483647 h 521"/>
                  <a:gd name="T24" fmla="*/ 2147483647 w 338"/>
                  <a:gd name="T25" fmla="*/ 2147483647 h 521"/>
                  <a:gd name="T26" fmla="*/ 2147483647 w 338"/>
                  <a:gd name="T27" fmla="*/ 2147483647 h 521"/>
                  <a:gd name="T28" fmla="*/ 2147483647 w 338"/>
                  <a:gd name="T29" fmla="*/ 2147483647 h 521"/>
                  <a:gd name="T30" fmla="*/ 2147483647 w 338"/>
                  <a:gd name="T31" fmla="*/ 2147483647 h 521"/>
                  <a:gd name="T32" fmla="*/ 2147483647 w 338"/>
                  <a:gd name="T33" fmla="*/ 2147483647 h 521"/>
                  <a:gd name="T34" fmla="*/ 2147483647 w 338"/>
                  <a:gd name="T35" fmla="*/ 2147483647 h 521"/>
                  <a:gd name="T36" fmla="*/ 2147483647 w 338"/>
                  <a:gd name="T37" fmla="*/ 2147483647 h 521"/>
                  <a:gd name="T38" fmla="*/ 2147483647 w 338"/>
                  <a:gd name="T39" fmla="*/ 2147483647 h 521"/>
                  <a:gd name="T40" fmla="*/ 2147483647 w 338"/>
                  <a:gd name="T41" fmla="*/ 2147483647 h 521"/>
                  <a:gd name="T42" fmla="*/ 2147483647 w 338"/>
                  <a:gd name="T43" fmla="*/ 2147483647 h 521"/>
                  <a:gd name="T44" fmla="*/ 2147483647 w 338"/>
                  <a:gd name="T45" fmla="*/ 0 h 521"/>
                  <a:gd name="T46" fmla="*/ 2147483647 w 338"/>
                  <a:gd name="T47" fmla="*/ 2147483647 h 521"/>
                  <a:gd name="T48" fmla="*/ 2147483647 w 338"/>
                  <a:gd name="T49" fmla="*/ 2147483647 h 521"/>
                  <a:gd name="T50" fmla="*/ 2147483647 w 338"/>
                  <a:gd name="T51" fmla="*/ 2147483647 h 521"/>
                  <a:gd name="T52" fmla="*/ 2147483647 w 338"/>
                  <a:gd name="T53" fmla="*/ 2147483647 h 521"/>
                  <a:gd name="T54" fmla="*/ 2147483647 w 338"/>
                  <a:gd name="T55" fmla="*/ 2147483647 h 521"/>
                  <a:gd name="T56" fmla="*/ 2147483647 w 338"/>
                  <a:gd name="T57" fmla="*/ 2147483647 h 521"/>
                  <a:gd name="T58" fmla="*/ 0 w 338"/>
                  <a:gd name="T59" fmla="*/ 2147483647 h 521"/>
                  <a:gd name="T60" fmla="*/ 0 w 338"/>
                  <a:gd name="T61" fmla="*/ 2147483647 h 521"/>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38"/>
                  <a:gd name="T94" fmla="*/ 0 h 521"/>
                  <a:gd name="T95" fmla="*/ 338 w 338"/>
                  <a:gd name="T96" fmla="*/ 521 h 521"/>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38" h="521">
                    <a:moveTo>
                      <a:pt x="0" y="357"/>
                    </a:moveTo>
                    <a:lnTo>
                      <a:pt x="14" y="420"/>
                    </a:lnTo>
                    <a:lnTo>
                      <a:pt x="50" y="473"/>
                    </a:lnTo>
                    <a:lnTo>
                      <a:pt x="76" y="492"/>
                    </a:lnTo>
                    <a:lnTo>
                      <a:pt x="104" y="507"/>
                    </a:lnTo>
                    <a:lnTo>
                      <a:pt x="169" y="521"/>
                    </a:lnTo>
                    <a:lnTo>
                      <a:pt x="203" y="517"/>
                    </a:lnTo>
                    <a:lnTo>
                      <a:pt x="235" y="507"/>
                    </a:lnTo>
                    <a:lnTo>
                      <a:pt x="264" y="492"/>
                    </a:lnTo>
                    <a:lnTo>
                      <a:pt x="289" y="473"/>
                    </a:lnTo>
                    <a:lnTo>
                      <a:pt x="309" y="449"/>
                    </a:lnTo>
                    <a:lnTo>
                      <a:pt x="324" y="420"/>
                    </a:lnTo>
                    <a:lnTo>
                      <a:pt x="334" y="390"/>
                    </a:lnTo>
                    <a:lnTo>
                      <a:pt x="338" y="357"/>
                    </a:lnTo>
                    <a:lnTo>
                      <a:pt x="338" y="165"/>
                    </a:lnTo>
                    <a:lnTo>
                      <a:pt x="334" y="131"/>
                    </a:lnTo>
                    <a:lnTo>
                      <a:pt x="324" y="100"/>
                    </a:lnTo>
                    <a:lnTo>
                      <a:pt x="309" y="72"/>
                    </a:lnTo>
                    <a:lnTo>
                      <a:pt x="289" y="48"/>
                    </a:lnTo>
                    <a:lnTo>
                      <a:pt x="264" y="28"/>
                    </a:lnTo>
                    <a:lnTo>
                      <a:pt x="235" y="12"/>
                    </a:lnTo>
                    <a:lnTo>
                      <a:pt x="203" y="4"/>
                    </a:lnTo>
                    <a:lnTo>
                      <a:pt x="169" y="0"/>
                    </a:lnTo>
                    <a:lnTo>
                      <a:pt x="135" y="4"/>
                    </a:lnTo>
                    <a:lnTo>
                      <a:pt x="104" y="12"/>
                    </a:lnTo>
                    <a:lnTo>
                      <a:pt x="76" y="28"/>
                    </a:lnTo>
                    <a:lnTo>
                      <a:pt x="50" y="48"/>
                    </a:lnTo>
                    <a:lnTo>
                      <a:pt x="14" y="100"/>
                    </a:lnTo>
                    <a:lnTo>
                      <a:pt x="4" y="131"/>
                    </a:lnTo>
                    <a:lnTo>
                      <a:pt x="0" y="165"/>
                    </a:lnTo>
                    <a:lnTo>
                      <a:pt x="0" y="357"/>
                    </a:lnTo>
                    <a:close/>
                  </a:path>
                </a:pathLst>
              </a:custGeom>
              <a:solidFill>
                <a:srgbClr val="FF9966"/>
              </a:solidFill>
              <a:ln w="9525">
                <a:noFill/>
                <a:round/>
                <a:headEnd/>
                <a:tailEnd/>
              </a:ln>
            </p:spPr>
            <p:txBody>
              <a:bodyPr>
                <a:prstTxWarp prst="textNoShape">
                  <a:avLst/>
                </a:prstTxWarp>
              </a:bodyPr>
              <a:lstStyle/>
              <a:p>
                <a:endParaRPr lang="en-US"/>
              </a:p>
            </p:txBody>
          </p:sp>
          <p:sp>
            <p:nvSpPr>
              <p:cNvPr id="62522" name="Freeform 104"/>
              <p:cNvSpPr>
                <a:spLocks/>
              </p:cNvSpPr>
              <p:nvPr/>
            </p:nvSpPr>
            <p:spPr bwMode="auto">
              <a:xfrm>
                <a:off x="7278688" y="5441950"/>
                <a:ext cx="25400" cy="20638"/>
              </a:xfrm>
              <a:custGeom>
                <a:avLst/>
                <a:gdLst>
                  <a:gd name="T0" fmla="*/ 2147483647 w 46"/>
                  <a:gd name="T1" fmla="*/ 2147483647 h 75"/>
                  <a:gd name="T2" fmla="*/ 2147483647 w 46"/>
                  <a:gd name="T3" fmla="*/ 2147483647 h 75"/>
                  <a:gd name="T4" fmla="*/ 2147483647 w 46"/>
                  <a:gd name="T5" fmla="*/ 0 h 75"/>
                  <a:gd name="T6" fmla="*/ 0 w 46"/>
                  <a:gd name="T7" fmla="*/ 2147483647 h 75"/>
                  <a:gd name="T8" fmla="*/ 2147483647 w 46"/>
                  <a:gd name="T9" fmla="*/ 2147483647 h 75"/>
                  <a:gd name="T10" fmla="*/ 2147483647 w 46"/>
                  <a:gd name="T11" fmla="*/ 2147483647 h 75"/>
                  <a:gd name="T12" fmla="*/ 2147483647 w 46"/>
                  <a:gd name="T13" fmla="*/ 2147483647 h 75"/>
                  <a:gd name="T14" fmla="*/ 2147483647 w 46"/>
                  <a:gd name="T15" fmla="*/ 2147483647 h 75"/>
                  <a:gd name="T16" fmla="*/ 2147483647 w 46"/>
                  <a:gd name="T17" fmla="*/ 2147483647 h 75"/>
                  <a:gd name="T18" fmla="*/ 2147483647 w 46"/>
                  <a:gd name="T19" fmla="*/ 2147483647 h 7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6"/>
                  <a:gd name="T31" fmla="*/ 0 h 75"/>
                  <a:gd name="T32" fmla="*/ 46 w 46"/>
                  <a:gd name="T33" fmla="*/ 75 h 7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6" h="75">
                    <a:moveTo>
                      <a:pt x="43" y="58"/>
                    </a:moveTo>
                    <a:lnTo>
                      <a:pt x="46" y="64"/>
                    </a:lnTo>
                    <a:lnTo>
                      <a:pt x="32" y="0"/>
                    </a:lnTo>
                    <a:lnTo>
                      <a:pt x="0" y="5"/>
                    </a:lnTo>
                    <a:lnTo>
                      <a:pt x="14" y="69"/>
                    </a:lnTo>
                    <a:lnTo>
                      <a:pt x="16" y="75"/>
                    </a:lnTo>
                    <a:lnTo>
                      <a:pt x="14" y="69"/>
                    </a:lnTo>
                    <a:lnTo>
                      <a:pt x="14" y="73"/>
                    </a:lnTo>
                    <a:lnTo>
                      <a:pt x="16" y="75"/>
                    </a:lnTo>
                    <a:lnTo>
                      <a:pt x="43" y="58"/>
                    </a:lnTo>
                    <a:close/>
                  </a:path>
                </a:pathLst>
              </a:custGeom>
              <a:solidFill>
                <a:srgbClr val="000000"/>
              </a:solidFill>
              <a:ln w="9525">
                <a:noFill/>
                <a:round/>
                <a:headEnd/>
                <a:tailEnd/>
              </a:ln>
            </p:spPr>
            <p:txBody>
              <a:bodyPr>
                <a:prstTxWarp prst="textNoShape">
                  <a:avLst/>
                </a:prstTxWarp>
              </a:bodyPr>
              <a:lstStyle/>
              <a:p>
                <a:endParaRPr lang="en-US"/>
              </a:p>
            </p:txBody>
          </p:sp>
          <p:sp>
            <p:nvSpPr>
              <p:cNvPr id="62523" name="Freeform 105"/>
              <p:cNvSpPr>
                <a:spLocks/>
              </p:cNvSpPr>
              <p:nvPr/>
            </p:nvSpPr>
            <p:spPr bwMode="auto">
              <a:xfrm>
                <a:off x="7286625" y="5457825"/>
                <a:ext cx="38100" cy="22225"/>
              </a:xfrm>
              <a:custGeom>
                <a:avLst/>
                <a:gdLst>
                  <a:gd name="T0" fmla="*/ 2147483647 w 64"/>
                  <a:gd name="T1" fmla="*/ 2147483647 h 74"/>
                  <a:gd name="T2" fmla="*/ 2147483647 w 64"/>
                  <a:gd name="T3" fmla="*/ 2147483647 h 74"/>
                  <a:gd name="T4" fmla="*/ 2147483647 w 64"/>
                  <a:gd name="T5" fmla="*/ 0 h 74"/>
                  <a:gd name="T6" fmla="*/ 0 w 64"/>
                  <a:gd name="T7" fmla="*/ 2147483647 h 74"/>
                  <a:gd name="T8" fmla="*/ 2147483647 w 64"/>
                  <a:gd name="T9" fmla="*/ 2147483647 h 74"/>
                  <a:gd name="T10" fmla="*/ 2147483647 w 64"/>
                  <a:gd name="T11" fmla="*/ 2147483647 h 74"/>
                  <a:gd name="T12" fmla="*/ 2147483647 w 64"/>
                  <a:gd name="T13" fmla="*/ 2147483647 h 74"/>
                  <a:gd name="T14" fmla="*/ 2147483647 w 64"/>
                  <a:gd name="T15" fmla="*/ 2147483647 h 74"/>
                  <a:gd name="T16" fmla="*/ 2147483647 w 64"/>
                  <a:gd name="T17" fmla="*/ 2147483647 h 74"/>
                  <a:gd name="T18" fmla="*/ 2147483647 w 64"/>
                  <a:gd name="T19" fmla="*/ 2147483647 h 7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
                  <a:gd name="T31" fmla="*/ 0 h 74"/>
                  <a:gd name="T32" fmla="*/ 64 w 64"/>
                  <a:gd name="T33" fmla="*/ 74 h 7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 h="74">
                    <a:moveTo>
                      <a:pt x="60" y="48"/>
                    </a:moveTo>
                    <a:lnTo>
                      <a:pt x="64" y="52"/>
                    </a:lnTo>
                    <a:lnTo>
                      <a:pt x="27" y="0"/>
                    </a:lnTo>
                    <a:lnTo>
                      <a:pt x="0" y="17"/>
                    </a:lnTo>
                    <a:lnTo>
                      <a:pt x="37" y="69"/>
                    </a:lnTo>
                    <a:lnTo>
                      <a:pt x="41" y="74"/>
                    </a:lnTo>
                    <a:lnTo>
                      <a:pt x="37" y="69"/>
                    </a:lnTo>
                    <a:lnTo>
                      <a:pt x="38" y="72"/>
                    </a:lnTo>
                    <a:lnTo>
                      <a:pt x="41" y="74"/>
                    </a:lnTo>
                    <a:lnTo>
                      <a:pt x="60" y="48"/>
                    </a:lnTo>
                    <a:close/>
                  </a:path>
                </a:pathLst>
              </a:custGeom>
              <a:solidFill>
                <a:srgbClr val="000000"/>
              </a:solidFill>
              <a:ln w="9525">
                <a:noFill/>
                <a:round/>
                <a:headEnd/>
                <a:tailEnd/>
              </a:ln>
            </p:spPr>
            <p:txBody>
              <a:bodyPr>
                <a:prstTxWarp prst="textNoShape">
                  <a:avLst/>
                </a:prstTxWarp>
              </a:bodyPr>
              <a:lstStyle/>
              <a:p>
                <a:endParaRPr lang="en-US"/>
              </a:p>
            </p:txBody>
          </p:sp>
          <p:sp>
            <p:nvSpPr>
              <p:cNvPr id="62524" name="Freeform 106"/>
              <p:cNvSpPr>
                <a:spLocks/>
              </p:cNvSpPr>
              <p:nvPr/>
            </p:nvSpPr>
            <p:spPr bwMode="auto">
              <a:xfrm>
                <a:off x="7310438" y="5472113"/>
                <a:ext cx="23812" cy="14287"/>
              </a:xfrm>
              <a:custGeom>
                <a:avLst/>
                <a:gdLst>
                  <a:gd name="T0" fmla="*/ 2147483647 w 45"/>
                  <a:gd name="T1" fmla="*/ 2147483647 h 47"/>
                  <a:gd name="T2" fmla="*/ 2147483647 w 45"/>
                  <a:gd name="T3" fmla="*/ 2147483647 h 47"/>
                  <a:gd name="T4" fmla="*/ 2147483647 w 45"/>
                  <a:gd name="T5" fmla="*/ 0 h 47"/>
                  <a:gd name="T6" fmla="*/ 0 w 45"/>
                  <a:gd name="T7" fmla="*/ 2147483647 h 47"/>
                  <a:gd name="T8" fmla="*/ 2147483647 w 45"/>
                  <a:gd name="T9" fmla="*/ 2147483647 h 47"/>
                  <a:gd name="T10" fmla="*/ 2147483647 w 45"/>
                  <a:gd name="T11" fmla="*/ 2147483647 h 47"/>
                  <a:gd name="T12" fmla="*/ 2147483647 w 45"/>
                  <a:gd name="T13" fmla="*/ 2147483647 h 47"/>
                  <a:gd name="T14" fmla="*/ 0 60000 65536"/>
                  <a:gd name="T15" fmla="*/ 0 60000 65536"/>
                  <a:gd name="T16" fmla="*/ 0 60000 65536"/>
                  <a:gd name="T17" fmla="*/ 0 60000 65536"/>
                  <a:gd name="T18" fmla="*/ 0 60000 65536"/>
                  <a:gd name="T19" fmla="*/ 0 60000 65536"/>
                  <a:gd name="T20" fmla="*/ 0 60000 65536"/>
                  <a:gd name="T21" fmla="*/ 0 w 45"/>
                  <a:gd name="T22" fmla="*/ 0 h 47"/>
                  <a:gd name="T23" fmla="*/ 45 w 45"/>
                  <a:gd name="T24" fmla="*/ 47 h 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 h="47">
                    <a:moveTo>
                      <a:pt x="42" y="18"/>
                    </a:moveTo>
                    <a:lnTo>
                      <a:pt x="45" y="19"/>
                    </a:lnTo>
                    <a:lnTo>
                      <a:pt x="19" y="0"/>
                    </a:lnTo>
                    <a:lnTo>
                      <a:pt x="0" y="26"/>
                    </a:lnTo>
                    <a:lnTo>
                      <a:pt x="25" y="46"/>
                    </a:lnTo>
                    <a:lnTo>
                      <a:pt x="28" y="47"/>
                    </a:lnTo>
                    <a:lnTo>
                      <a:pt x="42" y="18"/>
                    </a:lnTo>
                    <a:close/>
                  </a:path>
                </a:pathLst>
              </a:custGeom>
              <a:solidFill>
                <a:srgbClr val="000000"/>
              </a:solidFill>
              <a:ln w="9525">
                <a:noFill/>
                <a:round/>
                <a:headEnd/>
                <a:tailEnd/>
              </a:ln>
            </p:spPr>
            <p:txBody>
              <a:bodyPr>
                <a:prstTxWarp prst="textNoShape">
                  <a:avLst/>
                </a:prstTxWarp>
              </a:bodyPr>
              <a:lstStyle/>
              <a:p>
                <a:endParaRPr lang="en-US"/>
              </a:p>
            </p:txBody>
          </p:sp>
          <p:sp>
            <p:nvSpPr>
              <p:cNvPr id="62525" name="Freeform 107"/>
              <p:cNvSpPr>
                <a:spLocks/>
              </p:cNvSpPr>
              <p:nvPr/>
            </p:nvSpPr>
            <p:spPr bwMode="auto">
              <a:xfrm>
                <a:off x="7326313" y="5478463"/>
                <a:ext cx="25400" cy="12700"/>
              </a:xfrm>
              <a:custGeom>
                <a:avLst/>
                <a:gdLst>
                  <a:gd name="T0" fmla="*/ 2147483647 w 43"/>
                  <a:gd name="T1" fmla="*/ 2147483647 h 45"/>
                  <a:gd name="T2" fmla="*/ 2147483647 w 43"/>
                  <a:gd name="T3" fmla="*/ 2147483647 h 45"/>
                  <a:gd name="T4" fmla="*/ 2147483647 w 43"/>
                  <a:gd name="T5" fmla="*/ 0 h 45"/>
                  <a:gd name="T6" fmla="*/ 0 w 43"/>
                  <a:gd name="T7" fmla="*/ 2147483647 h 45"/>
                  <a:gd name="T8" fmla="*/ 2147483647 w 43"/>
                  <a:gd name="T9" fmla="*/ 2147483647 h 45"/>
                  <a:gd name="T10" fmla="*/ 2147483647 w 43"/>
                  <a:gd name="T11" fmla="*/ 2147483647 h 45"/>
                  <a:gd name="T12" fmla="*/ 2147483647 w 43"/>
                  <a:gd name="T13" fmla="*/ 2147483647 h 45"/>
                  <a:gd name="T14" fmla="*/ 2147483647 w 43"/>
                  <a:gd name="T15" fmla="*/ 2147483647 h 45"/>
                  <a:gd name="T16" fmla="*/ 2147483647 w 43"/>
                  <a:gd name="T17" fmla="*/ 2147483647 h 45"/>
                  <a:gd name="T18" fmla="*/ 2147483647 w 43"/>
                  <a:gd name="T19" fmla="*/ 2147483647 h 4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3"/>
                  <a:gd name="T31" fmla="*/ 0 h 45"/>
                  <a:gd name="T32" fmla="*/ 43 w 43"/>
                  <a:gd name="T33" fmla="*/ 45 h 4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3" h="45">
                    <a:moveTo>
                      <a:pt x="38" y="13"/>
                    </a:moveTo>
                    <a:lnTo>
                      <a:pt x="43" y="14"/>
                    </a:lnTo>
                    <a:lnTo>
                      <a:pt x="14" y="0"/>
                    </a:lnTo>
                    <a:lnTo>
                      <a:pt x="0" y="29"/>
                    </a:lnTo>
                    <a:lnTo>
                      <a:pt x="28" y="44"/>
                    </a:lnTo>
                    <a:lnTo>
                      <a:pt x="33" y="45"/>
                    </a:lnTo>
                    <a:lnTo>
                      <a:pt x="28" y="44"/>
                    </a:lnTo>
                    <a:lnTo>
                      <a:pt x="30" y="45"/>
                    </a:lnTo>
                    <a:lnTo>
                      <a:pt x="33" y="45"/>
                    </a:lnTo>
                    <a:lnTo>
                      <a:pt x="38" y="13"/>
                    </a:lnTo>
                    <a:close/>
                  </a:path>
                </a:pathLst>
              </a:custGeom>
              <a:solidFill>
                <a:srgbClr val="000000"/>
              </a:solidFill>
              <a:ln w="9525">
                <a:noFill/>
                <a:round/>
                <a:headEnd/>
                <a:tailEnd/>
              </a:ln>
            </p:spPr>
            <p:txBody>
              <a:bodyPr>
                <a:prstTxWarp prst="textNoShape">
                  <a:avLst/>
                </a:prstTxWarp>
              </a:bodyPr>
              <a:lstStyle/>
              <a:p>
                <a:endParaRPr lang="en-US"/>
              </a:p>
            </p:txBody>
          </p:sp>
          <p:sp>
            <p:nvSpPr>
              <p:cNvPr id="62526" name="Freeform 108"/>
              <p:cNvSpPr>
                <a:spLocks/>
              </p:cNvSpPr>
              <p:nvPr/>
            </p:nvSpPr>
            <p:spPr bwMode="auto">
              <a:xfrm>
                <a:off x="7345363" y="5481638"/>
                <a:ext cx="41275" cy="14287"/>
              </a:xfrm>
              <a:custGeom>
                <a:avLst/>
                <a:gdLst>
                  <a:gd name="T0" fmla="*/ 2147483647 w 69"/>
                  <a:gd name="T1" fmla="*/ 2147483647 h 47"/>
                  <a:gd name="T2" fmla="*/ 2147483647 w 69"/>
                  <a:gd name="T3" fmla="*/ 2147483647 h 47"/>
                  <a:gd name="T4" fmla="*/ 2147483647 w 69"/>
                  <a:gd name="T5" fmla="*/ 0 h 47"/>
                  <a:gd name="T6" fmla="*/ 0 w 69"/>
                  <a:gd name="T7" fmla="*/ 2147483647 h 47"/>
                  <a:gd name="T8" fmla="*/ 2147483647 w 69"/>
                  <a:gd name="T9" fmla="*/ 2147483647 h 47"/>
                  <a:gd name="T10" fmla="*/ 2147483647 w 69"/>
                  <a:gd name="T11" fmla="*/ 2147483647 h 47"/>
                  <a:gd name="T12" fmla="*/ 2147483647 w 69"/>
                  <a:gd name="T13" fmla="*/ 2147483647 h 47"/>
                  <a:gd name="T14" fmla="*/ 2147483647 w 69"/>
                  <a:gd name="T15" fmla="*/ 2147483647 h 47"/>
                  <a:gd name="T16" fmla="*/ 2147483647 w 69"/>
                  <a:gd name="T17" fmla="*/ 2147483647 h 47"/>
                  <a:gd name="T18" fmla="*/ 2147483647 w 69"/>
                  <a:gd name="T19" fmla="*/ 2147483647 h 4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9"/>
                  <a:gd name="T31" fmla="*/ 0 h 47"/>
                  <a:gd name="T32" fmla="*/ 69 w 69"/>
                  <a:gd name="T33" fmla="*/ 47 h 4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9" h="47">
                    <a:moveTo>
                      <a:pt x="66" y="14"/>
                    </a:moveTo>
                    <a:lnTo>
                      <a:pt x="69" y="14"/>
                    </a:lnTo>
                    <a:lnTo>
                      <a:pt x="5" y="0"/>
                    </a:lnTo>
                    <a:lnTo>
                      <a:pt x="0" y="32"/>
                    </a:lnTo>
                    <a:lnTo>
                      <a:pt x="65" y="45"/>
                    </a:lnTo>
                    <a:lnTo>
                      <a:pt x="68" y="45"/>
                    </a:lnTo>
                    <a:lnTo>
                      <a:pt x="65" y="45"/>
                    </a:lnTo>
                    <a:lnTo>
                      <a:pt x="67" y="47"/>
                    </a:lnTo>
                    <a:lnTo>
                      <a:pt x="68" y="45"/>
                    </a:lnTo>
                    <a:lnTo>
                      <a:pt x="66" y="14"/>
                    </a:lnTo>
                    <a:close/>
                  </a:path>
                </a:pathLst>
              </a:custGeom>
              <a:solidFill>
                <a:srgbClr val="000000"/>
              </a:solidFill>
              <a:ln w="9525">
                <a:noFill/>
                <a:round/>
                <a:headEnd/>
                <a:tailEnd/>
              </a:ln>
            </p:spPr>
            <p:txBody>
              <a:bodyPr>
                <a:prstTxWarp prst="textNoShape">
                  <a:avLst/>
                </a:prstTxWarp>
              </a:bodyPr>
              <a:lstStyle/>
              <a:p>
                <a:endParaRPr lang="en-US"/>
              </a:p>
            </p:txBody>
          </p:sp>
          <p:sp>
            <p:nvSpPr>
              <p:cNvPr id="62527" name="Freeform 109"/>
              <p:cNvSpPr>
                <a:spLocks/>
              </p:cNvSpPr>
              <p:nvPr/>
            </p:nvSpPr>
            <p:spPr bwMode="auto">
              <a:xfrm>
                <a:off x="7383463" y="5484813"/>
                <a:ext cx="23812" cy="9525"/>
              </a:xfrm>
              <a:custGeom>
                <a:avLst/>
                <a:gdLst>
                  <a:gd name="T0" fmla="*/ 2147483647 w 40"/>
                  <a:gd name="T1" fmla="*/ 0 h 35"/>
                  <a:gd name="T2" fmla="*/ 2147483647 w 40"/>
                  <a:gd name="T3" fmla="*/ 0 h 35"/>
                  <a:gd name="T4" fmla="*/ 0 w 40"/>
                  <a:gd name="T5" fmla="*/ 2147483647 h 35"/>
                  <a:gd name="T6" fmla="*/ 2147483647 w 40"/>
                  <a:gd name="T7" fmla="*/ 2147483647 h 35"/>
                  <a:gd name="T8" fmla="*/ 2147483647 w 40"/>
                  <a:gd name="T9" fmla="*/ 2147483647 h 35"/>
                  <a:gd name="T10" fmla="*/ 2147483647 w 40"/>
                  <a:gd name="T11" fmla="*/ 2147483647 h 35"/>
                  <a:gd name="T12" fmla="*/ 2147483647 w 40"/>
                  <a:gd name="T13" fmla="*/ 2147483647 h 35"/>
                  <a:gd name="T14" fmla="*/ 2147483647 w 40"/>
                  <a:gd name="T15" fmla="*/ 2147483647 h 35"/>
                  <a:gd name="T16" fmla="*/ 2147483647 w 40"/>
                  <a:gd name="T17" fmla="*/ 2147483647 h 35"/>
                  <a:gd name="T18" fmla="*/ 2147483647 w 40"/>
                  <a:gd name="T19" fmla="*/ 0 h 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0"/>
                  <a:gd name="T31" fmla="*/ 0 h 35"/>
                  <a:gd name="T32" fmla="*/ 40 w 40"/>
                  <a:gd name="T33" fmla="*/ 35 h 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0" h="35">
                    <a:moveTo>
                      <a:pt x="30" y="0"/>
                    </a:moveTo>
                    <a:lnTo>
                      <a:pt x="34" y="0"/>
                    </a:lnTo>
                    <a:lnTo>
                      <a:pt x="0" y="4"/>
                    </a:lnTo>
                    <a:lnTo>
                      <a:pt x="2" y="35"/>
                    </a:lnTo>
                    <a:lnTo>
                      <a:pt x="36" y="32"/>
                    </a:lnTo>
                    <a:lnTo>
                      <a:pt x="40" y="32"/>
                    </a:lnTo>
                    <a:lnTo>
                      <a:pt x="36" y="32"/>
                    </a:lnTo>
                    <a:lnTo>
                      <a:pt x="38" y="32"/>
                    </a:lnTo>
                    <a:lnTo>
                      <a:pt x="40" y="32"/>
                    </a:lnTo>
                    <a:lnTo>
                      <a:pt x="30" y="0"/>
                    </a:lnTo>
                    <a:close/>
                  </a:path>
                </a:pathLst>
              </a:custGeom>
              <a:solidFill>
                <a:srgbClr val="000000"/>
              </a:solidFill>
              <a:ln w="9525">
                <a:noFill/>
                <a:round/>
                <a:headEnd/>
                <a:tailEnd/>
              </a:ln>
            </p:spPr>
            <p:txBody>
              <a:bodyPr>
                <a:prstTxWarp prst="textNoShape">
                  <a:avLst/>
                </a:prstTxWarp>
              </a:bodyPr>
              <a:lstStyle/>
              <a:p>
                <a:endParaRPr lang="en-US"/>
              </a:p>
            </p:txBody>
          </p:sp>
          <p:sp>
            <p:nvSpPr>
              <p:cNvPr id="62528" name="Freeform 110"/>
              <p:cNvSpPr>
                <a:spLocks/>
              </p:cNvSpPr>
              <p:nvPr/>
            </p:nvSpPr>
            <p:spPr bwMode="auto">
              <a:xfrm>
                <a:off x="7402513" y="5481638"/>
                <a:ext cx="25400" cy="12700"/>
              </a:xfrm>
              <a:custGeom>
                <a:avLst/>
                <a:gdLst>
                  <a:gd name="T0" fmla="*/ 2147483647 w 44"/>
                  <a:gd name="T1" fmla="*/ 2147483647 h 42"/>
                  <a:gd name="T2" fmla="*/ 2147483647 w 44"/>
                  <a:gd name="T3" fmla="*/ 0 h 42"/>
                  <a:gd name="T4" fmla="*/ 0 w 44"/>
                  <a:gd name="T5" fmla="*/ 2147483647 h 42"/>
                  <a:gd name="T6" fmla="*/ 2147483647 w 44"/>
                  <a:gd name="T7" fmla="*/ 2147483647 h 42"/>
                  <a:gd name="T8" fmla="*/ 2147483647 w 44"/>
                  <a:gd name="T9" fmla="*/ 2147483647 h 42"/>
                  <a:gd name="T10" fmla="*/ 2147483647 w 44"/>
                  <a:gd name="T11" fmla="*/ 2147483647 h 42"/>
                  <a:gd name="T12" fmla="*/ 2147483647 w 44"/>
                  <a:gd name="T13" fmla="*/ 2147483647 h 42"/>
                  <a:gd name="T14" fmla="*/ 0 60000 65536"/>
                  <a:gd name="T15" fmla="*/ 0 60000 65536"/>
                  <a:gd name="T16" fmla="*/ 0 60000 65536"/>
                  <a:gd name="T17" fmla="*/ 0 60000 65536"/>
                  <a:gd name="T18" fmla="*/ 0 60000 65536"/>
                  <a:gd name="T19" fmla="*/ 0 60000 65536"/>
                  <a:gd name="T20" fmla="*/ 0 60000 65536"/>
                  <a:gd name="T21" fmla="*/ 0 w 44"/>
                  <a:gd name="T22" fmla="*/ 0 h 42"/>
                  <a:gd name="T23" fmla="*/ 44 w 44"/>
                  <a:gd name="T24" fmla="*/ 42 h 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 h="42">
                    <a:moveTo>
                      <a:pt x="30" y="1"/>
                    </a:moveTo>
                    <a:lnTo>
                      <a:pt x="32" y="0"/>
                    </a:lnTo>
                    <a:lnTo>
                      <a:pt x="0" y="10"/>
                    </a:lnTo>
                    <a:lnTo>
                      <a:pt x="10" y="42"/>
                    </a:lnTo>
                    <a:lnTo>
                      <a:pt x="42" y="32"/>
                    </a:lnTo>
                    <a:lnTo>
                      <a:pt x="44" y="31"/>
                    </a:lnTo>
                    <a:lnTo>
                      <a:pt x="30" y="1"/>
                    </a:lnTo>
                    <a:close/>
                  </a:path>
                </a:pathLst>
              </a:custGeom>
              <a:solidFill>
                <a:srgbClr val="000000"/>
              </a:solidFill>
              <a:ln w="9525">
                <a:noFill/>
                <a:round/>
                <a:headEnd/>
                <a:tailEnd/>
              </a:ln>
            </p:spPr>
            <p:txBody>
              <a:bodyPr>
                <a:prstTxWarp prst="textNoShape">
                  <a:avLst/>
                </a:prstTxWarp>
              </a:bodyPr>
              <a:lstStyle/>
              <a:p>
                <a:endParaRPr lang="en-US"/>
              </a:p>
            </p:txBody>
          </p:sp>
          <p:sp>
            <p:nvSpPr>
              <p:cNvPr id="62529" name="Freeform 111"/>
              <p:cNvSpPr>
                <a:spLocks/>
              </p:cNvSpPr>
              <p:nvPr/>
            </p:nvSpPr>
            <p:spPr bwMode="auto">
              <a:xfrm>
                <a:off x="7416800" y="5478463"/>
                <a:ext cx="28575" cy="12700"/>
              </a:xfrm>
              <a:custGeom>
                <a:avLst/>
                <a:gdLst>
                  <a:gd name="T0" fmla="*/ 2147483647 w 46"/>
                  <a:gd name="T1" fmla="*/ 2147483647 h 44"/>
                  <a:gd name="T2" fmla="*/ 2147483647 w 46"/>
                  <a:gd name="T3" fmla="*/ 0 h 44"/>
                  <a:gd name="T4" fmla="*/ 0 w 46"/>
                  <a:gd name="T5" fmla="*/ 2147483647 h 44"/>
                  <a:gd name="T6" fmla="*/ 2147483647 w 46"/>
                  <a:gd name="T7" fmla="*/ 2147483647 h 44"/>
                  <a:gd name="T8" fmla="*/ 2147483647 w 46"/>
                  <a:gd name="T9" fmla="*/ 2147483647 h 44"/>
                  <a:gd name="T10" fmla="*/ 2147483647 w 46"/>
                  <a:gd name="T11" fmla="*/ 2147483647 h 44"/>
                  <a:gd name="T12" fmla="*/ 2147483647 w 46"/>
                  <a:gd name="T13" fmla="*/ 2147483647 h 44"/>
                  <a:gd name="T14" fmla="*/ 2147483647 w 46"/>
                  <a:gd name="T15" fmla="*/ 2147483647 h 44"/>
                  <a:gd name="T16" fmla="*/ 2147483647 w 46"/>
                  <a:gd name="T17" fmla="*/ 2147483647 h 44"/>
                  <a:gd name="T18" fmla="*/ 2147483647 w 46"/>
                  <a:gd name="T19" fmla="*/ 2147483647 h 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6"/>
                  <a:gd name="T31" fmla="*/ 0 h 44"/>
                  <a:gd name="T32" fmla="*/ 46 w 46"/>
                  <a:gd name="T33" fmla="*/ 44 h 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6" h="44">
                    <a:moveTo>
                      <a:pt x="26" y="2"/>
                    </a:moveTo>
                    <a:lnTo>
                      <a:pt x="29" y="0"/>
                    </a:lnTo>
                    <a:lnTo>
                      <a:pt x="0" y="14"/>
                    </a:lnTo>
                    <a:lnTo>
                      <a:pt x="14" y="44"/>
                    </a:lnTo>
                    <a:lnTo>
                      <a:pt x="44" y="29"/>
                    </a:lnTo>
                    <a:lnTo>
                      <a:pt x="46" y="27"/>
                    </a:lnTo>
                    <a:lnTo>
                      <a:pt x="44" y="29"/>
                    </a:lnTo>
                    <a:lnTo>
                      <a:pt x="45" y="28"/>
                    </a:lnTo>
                    <a:lnTo>
                      <a:pt x="46" y="27"/>
                    </a:lnTo>
                    <a:lnTo>
                      <a:pt x="26" y="2"/>
                    </a:lnTo>
                    <a:close/>
                  </a:path>
                </a:pathLst>
              </a:custGeom>
              <a:solidFill>
                <a:srgbClr val="000000"/>
              </a:solidFill>
              <a:ln w="9525">
                <a:noFill/>
                <a:round/>
                <a:headEnd/>
                <a:tailEnd/>
              </a:ln>
            </p:spPr>
            <p:txBody>
              <a:bodyPr>
                <a:prstTxWarp prst="textNoShape">
                  <a:avLst/>
                </a:prstTxWarp>
              </a:bodyPr>
              <a:lstStyle/>
              <a:p>
                <a:endParaRPr lang="en-US"/>
              </a:p>
            </p:txBody>
          </p:sp>
          <p:sp>
            <p:nvSpPr>
              <p:cNvPr id="62530" name="Freeform 112"/>
              <p:cNvSpPr>
                <a:spLocks/>
              </p:cNvSpPr>
              <p:nvPr/>
            </p:nvSpPr>
            <p:spPr bwMode="auto">
              <a:xfrm>
                <a:off x="7434263" y="5472113"/>
                <a:ext cx="23812" cy="12700"/>
              </a:xfrm>
              <a:custGeom>
                <a:avLst/>
                <a:gdLst>
                  <a:gd name="T0" fmla="*/ 2147483647 w 47"/>
                  <a:gd name="T1" fmla="*/ 2147483647 h 44"/>
                  <a:gd name="T2" fmla="*/ 2147483647 w 47"/>
                  <a:gd name="T3" fmla="*/ 0 h 44"/>
                  <a:gd name="T4" fmla="*/ 0 w 47"/>
                  <a:gd name="T5" fmla="*/ 2147483647 h 44"/>
                  <a:gd name="T6" fmla="*/ 2147483647 w 47"/>
                  <a:gd name="T7" fmla="*/ 2147483647 h 44"/>
                  <a:gd name="T8" fmla="*/ 2147483647 w 47"/>
                  <a:gd name="T9" fmla="*/ 2147483647 h 44"/>
                  <a:gd name="T10" fmla="*/ 2147483647 w 47"/>
                  <a:gd name="T11" fmla="*/ 2147483647 h 44"/>
                  <a:gd name="T12" fmla="*/ 2147483647 w 47"/>
                  <a:gd name="T13" fmla="*/ 2147483647 h 44"/>
                  <a:gd name="T14" fmla="*/ 2147483647 w 47"/>
                  <a:gd name="T15" fmla="*/ 2147483647 h 44"/>
                  <a:gd name="T16" fmla="*/ 2147483647 w 47"/>
                  <a:gd name="T17" fmla="*/ 2147483647 h 44"/>
                  <a:gd name="T18" fmla="*/ 2147483647 w 47"/>
                  <a:gd name="T19" fmla="*/ 2147483647 h 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
                  <a:gd name="T31" fmla="*/ 0 h 44"/>
                  <a:gd name="T32" fmla="*/ 47 w 47"/>
                  <a:gd name="T33" fmla="*/ 44 h 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 h="44">
                    <a:moveTo>
                      <a:pt x="22" y="1"/>
                    </a:moveTo>
                    <a:lnTo>
                      <a:pt x="25" y="0"/>
                    </a:lnTo>
                    <a:lnTo>
                      <a:pt x="0" y="19"/>
                    </a:lnTo>
                    <a:lnTo>
                      <a:pt x="20" y="44"/>
                    </a:lnTo>
                    <a:lnTo>
                      <a:pt x="44" y="24"/>
                    </a:lnTo>
                    <a:lnTo>
                      <a:pt x="47" y="23"/>
                    </a:lnTo>
                    <a:lnTo>
                      <a:pt x="44" y="24"/>
                    </a:lnTo>
                    <a:lnTo>
                      <a:pt x="46" y="24"/>
                    </a:lnTo>
                    <a:lnTo>
                      <a:pt x="47" y="23"/>
                    </a:lnTo>
                    <a:lnTo>
                      <a:pt x="22" y="1"/>
                    </a:lnTo>
                    <a:close/>
                  </a:path>
                </a:pathLst>
              </a:custGeom>
              <a:solidFill>
                <a:srgbClr val="000000"/>
              </a:solidFill>
              <a:ln w="9525">
                <a:noFill/>
                <a:round/>
                <a:headEnd/>
                <a:tailEnd/>
              </a:ln>
            </p:spPr>
            <p:txBody>
              <a:bodyPr>
                <a:prstTxWarp prst="textNoShape">
                  <a:avLst/>
                </a:prstTxWarp>
              </a:bodyPr>
              <a:lstStyle/>
              <a:p>
                <a:endParaRPr lang="en-US"/>
              </a:p>
            </p:txBody>
          </p:sp>
          <p:sp>
            <p:nvSpPr>
              <p:cNvPr id="62531" name="Freeform 113"/>
              <p:cNvSpPr>
                <a:spLocks/>
              </p:cNvSpPr>
              <p:nvPr/>
            </p:nvSpPr>
            <p:spPr bwMode="auto">
              <a:xfrm>
                <a:off x="7445375" y="5465763"/>
                <a:ext cx="26988" cy="14287"/>
              </a:xfrm>
              <a:custGeom>
                <a:avLst/>
                <a:gdLst>
                  <a:gd name="T0" fmla="*/ 2147483647 w 48"/>
                  <a:gd name="T1" fmla="*/ 2147483647 h 46"/>
                  <a:gd name="T2" fmla="*/ 2147483647 w 48"/>
                  <a:gd name="T3" fmla="*/ 0 h 46"/>
                  <a:gd name="T4" fmla="*/ 0 w 48"/>
                  <a:gd name="T5" fmla="*/ 2147483647 h 46"/>
                  <a:gd name="T6" fmla="*/ 2147483647 w 48"/>
                  <a:gd name="T7" fmla="*/ 2147483647 h 46"/>
                  <a:gd name="T8" fmla="*/ 2147483647 w 48"/>
                  <a:gd name="T9" fmla="*/ 2147483647 h 46"/>
                  <a:gd name="T10" fmla="*/ 2147483647 w 48"/>
                  <a:gd name="T11" fmla="*/ 2147483647 h 46"/>
                  <a:gd name="T12" fmla="*/ 2147483647 w 48"/>
                  <a:gd name="T13" fmla="*/ 2147483647 h 46"/>
                  <a:gd name="T14" fmla="*/ 2147483647 w 48"/>
                  <a:gd name="T15" fmla="*/ 2147483647 h 46"/>
                  <a:gd name="T16" fmla="*/ 2147483647 w 48"/>
                  <a:gd name="T17" fmla="*/ 2147483647 h 46"/>
                  <a:gd name="T18" fmla="*/ 2147483647 w 48"/>
                  <a:gd name="T19" fmla="*/ 2147483647 h 4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8"/>
                  <a:gd name="T31" fmla="*/ 0 h 46"/>
                  <a:gd name="T32" fmla="*/ 48 w 48"/>
                  <a:gd name="T33" fmla="*/ 46 h 4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8" h="46">
                    <a:moveTo>
                      <a:pt x="19" y="3"/>
                    </a:moveTo>
                    <a:lnTo>
                      <a:pt x="21" y="0"/>
                    </a:lnTo>
                    <a:lnTo>
                      <a:pt x="0" y="24"/>
                    </a:lnTo>
                    <a:lnTo>
                      <a:pt x="25" y="46"/>
                    </a:lnTo>
                    <a:lnTo>
                      <a:pt x="46" y="22"/>
                    </a:lnTo>
                    <a:lnTo>
                      <a:pt x="48" y="18"/>
                    </a:lnTo>
                    <a:lnTo>
                      <a:pt x="46" y="22"/>
                    </a:lnTo>
                    <a:lnTo>
                      <a:pt x="47" y="19"/>
                    </a:lnTo>
                    <a:lnTo>
                      <a:pt x="48" y="18"/>
                    </a:lnTo>
                    <a:lnTo>
                      <a:pt x="19" y="3"/>
                    </a:lnTo>
                    <a:close/>
                  </a:path>
                </a:pathLst>
              </a:custGeom>
              <a:solidFill>
                <a:srgbClr val="000000"/>
              </a:solidFill>
              <a:ln w="9525">
                <a:noFill/>
                <a:round/>
                <a:headEnd/>
                <a:tailEnd/>
              </a:ln>
            </p:spPr>
            <p:txBody>
              <a:bodyPr>
                <a:prstTxWarp prst="textNoShape">
                  <a:avLst/>
                </a:prstTxWarp>
              </a:bodyPr>
              <a:lstStyle/>
              <a:p>
                <a:endParaRPr lang="en-US"/>
              </a:p>
            </p:txBody>
          </p:sp>
          <p:sp>
            <p:nvSpPr>
              <p:cNvPr id="62532" name="Freeform 114"/>
              <p:cNvSpPr>
                <a:spLocks/>
              </p:cNvSpPr>
              <p:nvPr/>
            </p:nvSpPr>
            <p:spPr bwMode="auto">
              <a:xfrm>
                <a:off x="7456488" y="5459413"/>
                <a:ext cx="26987" cy="11112"/>
              </a:xfrm>
              <a:custGeom>
                <a:avLst/>
                <a:gdLst>
                  <a:gd name="T0" fmla="*/ 2147483647 w 45"/>
                  <a:gd name="T1" fmla="*/ 2147483647 h 43"/>
                  <a:gd name="T2" fmla="*/ 2147483647 w 45"/>
                  <a:gd name="T3" fmla="*/ 0 h 43"/>
                  <a:gd name="T4" fmla="*/ 0 w 45"/>
                  <a:gd name="T5" fmla="*/ 2147483647 h 43"/>
                  <a:gd name="T6" fmla="*/ 2147483647 w 45"/>
                  <a:gd name="T7" fmla="*/ 2147483647 h 43"/>
                  <a:gd name="T8" fmla="*/ 2147483647 w 45"/>
                  <a:gd name="T9" fmla="*/ 2147483647 h 43"/>
                  <a:gd name="T10" fmla="*/ 2147483647 w 45"/>
                  <a:gd name="T11" fmla="*/ 2147483647 h 43"/>
                  <a:gd name="T12" fmla="*/ 2147483647 w 45"/>
                  <a:gd name="T13" fmla="*/ 2147483647 h 43"/>
                  <a:gd name="T14" fmla="*/ 0 60000 65536"/>
                  <a:gd name="T15" fmla="*/ 0 60000 65536"/>
                  <a:gd name="T16" fmla="*/ 0 60000 65536"/>
                  <a:gd name="T17" fmla="*/ 0 60000 65536"/>
                  <a:gd name="T18" fmla="*/ 0 60000 65536"/>
                  <a:gd name="T19" fmla="*/ 0 60000 65536"/>
                  <a:gd name="T20" fmla="*/ 0 60000 65536"/>
                  <a:gd name="T21" fmla="*/ 0 w 45"/>
                  <a:gd name="T22" fmla="*/ 0 h 43"/>
                  <a:gd name="T23" fmla="*/ 45 w 45"/>
                  <a:gd name="T24" fmla="*/ 43 h 4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 h="43">
                    <a:moveTo>
                      <a:pt x="13" y="3"/>
                    </a:moveTo>
                    <a:lnTo>
                      <a:pt x="14" y="0"/>
                    </a:lnTo>
                    <a:lnTo>
                      <a:pt x="0" y="28"/>
                    </a:lnTo>
                    <a:lnTo>
                      <a:pt x="29" y="43"/>
                    </a:lnTo>
                    <a:lnTo>
                      <a:pt x="44" y="15"/>
                    </a:lnTo>
                    <a:lnTo>
                      <a:pt x="45" y="12"/>
                    </a:lnTo>
                    <a:lnTo>
                      <a:pt x="13" y="3"/>
                    </a:lnTo>
                    <a:close/>
                  </a:path>
                </a:pathLst>
              </a:custGeom>
              <a:solidFill>
                <a:srgbClr val="000000"/>
              </a:solidFill>
              <a:ln w="9525">
                <a:noFill/>
                <a:round/>
                <a:headEnd/>
                <a:tailEnd/>
              </a:ln>
            </p:spPr>
            <p:txBody>
              <a:bodyPr>
                <a:prstTxWarp prst="textNoShape">
                  <a:avLst/>
                </a:prstTxWarp>
              </a:bodyPr>
              <a:lstStyle/>
              <a:p>
                <a:endParaRPr lang="en-US"/>
              </a:p>
            </p:txBody>
          </p:sp>
          <p:sp>
            <p:nvSpPr>
              <p:cNvPr id="62533" name="Freeform 115"/>
              <p:cNvSpPr>
                <a:spLocks/>
              </p:cNvSpPr>
              <p:nvPr/>
            </p:nvSpPr>
            <p:spPr bwMode="auto">
              <a:xfrm>
                <a:off x="7464425" y="5449888"/>
                <a:ext cx="22225" cy="12700"/>
              </a:xfrm>
              <a:custGeom>
                <a:avLst/>
                <a:gdLst>
                  <a:gd name="T0" fmla="*/ 2147483647 w 42"/>
                  <a:gd name="T1" fmla="*/ 2147483647 h 40"/>
                  <a:gd name="T2" fmla="*/ 2147483647 w 42"/>
                  <a:gd name="T3" fmla="*/ 0 h 40"/>
                  <a:gd name="T4" fmla="*/ 0 w 42"/>
                  <a:gd name="T5" fmla="*/ 2147483647 h 40"/>
                  <a:gd name="T6" fmla="*/ 2147483647 w 42"/>
                  <a:gd name="T7" fmla="*/ 2147483647 h 40"/>
                  <a:gd name="T8" fmla="*/ 2147483647 w 42"/>
                  <a:gd name="T9" fmla="*/ 2147483647 h 40"/>
                  <a:gd name="T10" fmla="*/ 2147483647 w 42"/>
                  <a:gd name="T11" fmla="*/ 2147483647 h 40"/>
                  <a:gd name="T12" fmla="*/ 2147483647 w 42"/>
                  <a:gd name="T13" fmla="*/ 2147483647 h 40"/>
                  <a:gd name="T14" fmla="*/ 2147483647 w 42"/>
                  <a:gd name="T15" fmla="*/ 2147483647 h 40"/>
                  <a:gd name="T16" fmla="*/ 2147483647 w 42"/>
                  <a:gd name="T17" fmla="*/ 2147483647 h 40"/>
                  <a:gd name="T18" fmla="*/ 2147483647 w 42"/>
                  <a:gd name="T19" fmla="*/ 2147483647 h 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2"/>
                  <a:gd name="T31" fmla="*/ 0 h 40"/>
                  <a:gd name="T32" fmla="*/ 42 w 42"/>
                  <a:gd name="T33" fmla="*/ 40 h 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2" h="40">
                    <a:moveTo>
                      <a:pt x="10" y="4"/>
                    </a:moveTo>
                    <a:lnTo>
                      <a:pt x="10" y="0"/>
                    </a:lnTo>
                    <a:lnTo>
                      <a:pt x="0" y="31"/>
                    </a:lnTo>
                    <a:lnTo>
                      <a:pt x="32" y="40"/>
                    </a:lnTo>
                    <a:lnTo>
                      <a:pt x="42" y="10"/>
                    </a:lnTo>
                    <a:lnTo>
                      <a:pt x="42" y="6"/>
                    </a:lnTo>
                    <a:lnTo>
                      <a:pt x="42" y="10"/>
                    </a:lnTo>
                    <a:lnTo>
                      <a:pt x="42" y="7"/>
                    </a:lnTo>
                    <a:lnTo>
                      <a:pt x="42" y="6"/>
                    </a:lnTo>
                    <a:lnTo>
                      <a:pt x="10" y="4"/>
                    </a:lnTo>
                    <a:close/>
                  </a:path>
                </a:pathLst>
              </a:custGeom>
              <a:solidFill>
                <a:srgbClr val="000000"/>
              </a:solidFill>
              <a:ln w="9525">
                <a:noFill/>
                <a:round/>
                <a:headEnd/>
                <a:tailEnd/>
              </a:ln>
            </p:spPr>
            <p:txBody>
              <a:bodyPr>
                <a:prstTxWarp prst="textNoShape">
                  <a:avLst/>
                </a:prstTxWarp>
              </a:bodyPr>
              <a:lstStyle/>
              <a:p>
                <a:endParaRPr lang="en-US"/>
              </a:p>
            </p:txBody>
          </p:sp>
          <p:sp>
            <p:nvSpPr>
              <p:cNvPr id="62534" name="Freeform 116"/>
              <p:cNvSpPr>
                <a:spLocks/>
              </p:cNvSpPr>
              <p:nvPr/>
            </p:nvSpPr>
            <p:spPr bwMode="auto">
              <a:xfrm>
                <a:off x="7470775" y="5441950"/>
                <a:ext cx="20638" cy="9525"/>
              </a:xfrm>
              <a:custGeom>
                <a:avLst/>
                <a:gdLst>
                  <a:gd name="T0" fmla="*/ 2147483647 w 37"/>
                  <a:gd name="T1" fmla="*/ 2147483647 h 35"/>
                  <a:gd name="T2" fmla="*/ 2147483647 w 37"/>
                  <a:gd name="T3" fmla="*/ 0 h 35"/>
                  <a:gd name="T4" fmla="*/ 0 w 37"/>
                  <a:gd name="T5" fmla="*/ 2147483647 h 35"/>
                  <a:gd name="T6" fmla="*/ 2147483647 w 37"/>
                  <a:gd name="T7" fmla="*/ 2147483647 h 35"/>
                  <a:gd name="T8" fmla="*/ 2147483647 w 37"/>
                  <a:gd name="T9" fmla="*/ 2147483647 h 35"/>
                  <a:gd name="T10" fmla="*/ 2147483647 w 37"/>
                  <a:gd name="T11" fmla="*/ 2147483647 h 35"/>
                  <a:gd name="T12" fmla="*/ 2147483647 w 37"/>
                  <a:gd name="T13" fmla="*/ 2147483647 h 35"/>
                  <a:gd name="T14" fmla="*/ 0 60000 65536"/>
                  <a:gd name="T15" fmla="*/ 0 60000 65536"/>
                  <a:gd name="T16" fmla="*/ 0 60000 65536"/>
                  <a:gd name="T17" fmla="*/ 0 60000 65536"/>
                  <a:gd name="T18" fmla="*/ 0 60000 65536"/>
                  <a:gd name="T19" fmla="*/ 0 60000 65536"/>
                  <a:gd name="T20" fmla="*/ 0 60000 65536"/>
                  <a:gd name="T21" fmla="*/ 0 w 37"/>
                  <a:gd name="T22" fmla="*/ 0 h 35"/>
                  <a:gd name="T23" fmla="*/ 37 w 37"/>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 h="35">
                    <a:moveTo>
                      <a:pt x="2" y="1"/>
                    </a:moveTo>
                    <a:lnTo>
                      <a:pt x="4" y="0"/>
                    </a:lnTo>
                    <a:lnTo>
                      <a:pt x="0" y="33"/>
                    </a:lnTo>
                    <a:lnTo>
                      <a:pt x="32" y="35"/>
                    </a:lnTo>
                    <a:lnTo>
                      <a:pt x="35" y="2"/>
                    </a:lnTo>
                    <a:lnTo>
                      <a:pt x="37" y="1"/>
                    </a:lnTo>
                    <a:lnTo>
                      <a:pt x="2" y="1"/>
                    </a:lnTo>
                    <a:close/>
                  </a:path>
                </a:pathLst>
              </a:custGeom>
              <a:solidFill>
                <a:srgbClr val="000000"/>
              </a:solidFill>
              <a:ln w="9525">
                <a:noFill/>
                <a:round/>
                <a:headEnd/>
                <a:tailEnd/>
              </a:ln>
            </p:spPr>
            <p:txBody>
              <a:bodyPr>
                <a:prstTxWarp prst="textNoShape">
                  <a:avLst/>
                </a:prstTxWarp>
              </a:bodyPr>
              <a:lstStyle/>
              <a:p>
                <a:endParaRPr lang="en-US"/>
              </a:p>
            </p:txBody>
          </p:sp>
          <p:sp>
            <p:nvSpPr>
              <p:cNvPr id="62535" name="Freeform 117"/>
              <p:cNvSpPr>
                <a:spLocks/>
              </p:cNvSpPr>
              <p:nvPr/>
            </p:nvSpPr>
            <p:spPr bwMode="auto">
              <a:xfrm>
                <a:off x="7470775" y="5384800"/>
                <a:ext cx="20638" cy="57150"/>
              </a:xfrm>
              <a:custGeom>
                <a:avLst/>
                <a:gdLst>
                  <a:gd name="T0" fmla="*/ 2147483647 w 35"/>
                  <a:gd name="T1" fmla="*/ 2147483647 h 193"/>
                  <a:gd name="T2" fmla="*/ 0 w 35"/>
                  <a:gd name="T3" fmla="*/ 2147483647 h 193"/>
                  <a:gd name="T4" fmla="*/ 0 w 35"/>
                  <a:gd name="T5" fmla="*/ 2147483647 h 193"/>
                  <a:gd name="T6" fmla="*/ 2147483647 w 35"/>
                  <a:gd name="T7" fmla="*/ 2147483647 h 193"/>
                  <a:gd name="T8" fmla="*/ 2147483647 w 35"/>
                  <a:gd name="T9" fmla="*/ 2147483647 h 193"/>
                  <a:gd name="T10" fmla="*/ 2147483647 w 35"/>
                  <a:gd name="T11" fmla="*/ 0 h 193"/>
                  <a:gd name="T12" fmla="*/ 2147483647 w 35"/>
                  <a:gd name="T13" fmla="*/ 2147483647 h 193"/>
                  <a:gd name="T14" fmla="*/ 0 60000 65536"/>
                  <a:gd name="T15" fmla="*/ 0 60000 65536"/>
                  <a:gd name="T16" fmla="*/ 0 60000 65536"/>
                  <a:gd name="T17" fmla="*/ 0 60000 65536"/>
                  <a:gd name="T18" fmla="*/ 0 60000 65536"/>
                  <a:gd name="T19" fmla="*/ 0 60000 65536"/>
                  <a:gd name="T20" fmla="*/ 0 60000 65536"/>
                  <a:gd name="T21" fmla="*/ 0 w 35"/>
                  <a:gd name="T22" fmla="*/ 0 h 193"/>
                  <a:gd name="T23" fmla="*/ 35 w 35"/>
                  <a:gd name="T24" fmla="*/ 193 h 1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5" h="193">
                    <a:moveTo>
                      <a:pt x="2" y="2"/>
                    </a:moveTo>
                    <a:lnTo>
                      <a:pt x="0" y="1"/>
                    </a:lnTo>
                    <a:lnTo>
                      <a:pt x="0" y="193"/>
                    </a:lnTo>
                    <a:lnTo>
                      <a:pt x="35" y="193"/>
                    </a:lnTo>
                    <a:lnTo>
                      <a:pt x="35" y="1"/>
                    </a:lnTo>
                    <a:lnTo>
                      <a:pt x="33" y="0"/>
                    </a:lnTo>
                    <a:lnTo>
                      <a:pt x="2" y="2"/>
                    </a:lnTo>
                    <a:close/>
                  </a:path>
                </a:pathLst>
              </a:custGeom>
              <a:solidFill>
                <a:srgbClr val="000000"/>
              </a:solidFill>
              <a:ln w="9525">
                <a:noFill/>
                <a:round/>
                <a:headEnd/>
                <a:tailEnd/>
              </a:ln>
            </p:spPr>
            <p:txBody>
              <a:bodyPr>
                <a:prstTxWarp prst="textNoShape">
                  <a:avLst/>
                </a:prstTxWarp>
              </a:bodyPr>
              <a:lstStyle/>
              <a:p>
                <a:endParaRPr lang="en-US"/>
              </a:p>
            </p:txBody>
          </p:sp>
          <p:sp>
            <p:nvSpPr>
              <p:cNvPr id="62536" name="Freeform 118"/>
              <p:cNvSpPr>
                <a:spLocks/>
              </p:cNvSpPr>
              <p:nvPr/>
            </p:nvSpPr>
            <p:spPr bwMode="auto">
              <a:xfrm>
                <a:off x="7470775" y="5373688"/>
                <a:ext cx="19050" cy="11112"/>
              </a:xfrm>
              <a:custGeom>
                <a:avLst/>
                <a:gdLst>
                  <a:gd name="T0" fmla="*/ 0 w 35"/>
                  <a:gd name="T1" fmla="*/ 2147483647 h 40"/>
                  <a:gd name="T2" fmla="*/ 0 w 35"/>
                  <a:gd name="T3" fmla="*/ 2147483647 h 40"/>
                  <a:gd name="T4" fmla="*/ 2147483647 w 35"/>
                  <a:gd name="T5" fmla="*/ 2147483647 h 40"/>
                  <a:gd name="T6" fmla="*/ 2147483647 w 35"/>
                  <a:gd name="T7" fmla="*/ 2147483647 h 40"/>
                  <a:gd name="T8" fmla="*/ 2147483647 w 35"/>
                  <a:gd name="T9" fmla="*/ 2147483647 h 40"/>
                  <a:gd name="T10" fmla="*/ 2147483647 w 35"/>
                  <a:gd name="T11" fmla="*/ 0 h 40"/>
                  <a:gd name="T12" fmla="*/ 2147483647 w 35"/>
                  <a:gd name="T13" fmla="*/ 2147483647 h 40"/>
                  <a:gd name="T14" fmla="*/ 2147483647 w 35"/>
                  <a:gd name="T15" fmla="*/ 2147483647 h 40"/>
                  <a:gd name="T16" fmla="*/ 2147483647 w 35"/>
                  <a:gd name="T17" fmla="*/ 0 h 40"/>
                  <a:gd name="T18" fmla="*/ 0 w 35"/>
                  <a:gd name="T19" fmla="*/ 2147483647 h 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
                  <a:gd name="T31" fmla="*/ 0 h 40"/>
                  <a:gd name="T32" fmla="*/ 35 w 35"/>
                  <a:gd name="T33" fmla="*/ 40 h 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 h="40">
                    <a:moveTo>
                      <a:pt x="0" y="10"/>
                    </a:moveTo>
                    <a:lnTo>
                      <a:pt x="0" y="6"/>
                    </a:lnTo>
                    <a:lnTo>
                      <a:pt x="4" y="40"/>
                    </a:lnTo>
                    <a:lnTo>
                      <a:pt x="35" y="38"/>
                    </a:lnTo>
                    <a:lnTo>
                      <a:pt x="32" y="4"/>
                    </a:lnTo>
                    <a:lnTo>
                      <a:pt x="32" y="0"/>
                    </a:lnTo>
                    <a:lnTo>
                      <a:pt x="32" y="4"/>
                    </a:lnTo>
                    <a:lnTo>
                      <a:pt x="32" y="2"/>
                    </a:lnTo>
                    <a:lnTo>
                      <a:pt x="32" y="0"/>
                    </a:lnTo>
                    <a:lnTo>
                      <a:pt x="0" y="10"/>
                    </a:lnTo>
                    <a:close/>
                  </a:path>
                </a:pathLst>
              </a:custGeom>
              <a:solidFill>
                <a:srgbClr val="000000"/>
              </a:solidFill>
              <a:ln w="9525">
                <a:noFill/>
                <a:round/>
                <a:headEnd/>
                <a:tailEnd/>
              </a:ln>
            </p:spPr>
            <p:txBody>
              <a:bodyPr>
                <a:prstTxWarp prst="textNoShape">
                  <a:avLst/>
                </a:prstTxWarp>
              </a:bodyPr>
              <a:lstStyle/>
              <a:p>
                <a:endParaRPr lang="en-US"/>
              </a:p>
            </p:txBody>
          </p:sp>
          <p:sp>
            <p:nvSpPr>
              <p:cNvPr id="62537" name="Freeform 119"/>
              <p:cNvSpPr>
                <a:spLocks/>
              </p:cNvSpPr>
              <p:nvPr/>
            </p:nvSpPr>
            <p:spPr bwMode="auto">
              <a:xfrm>
                <a:off x="7464425" y="5364163"/>
                <a:ext cx="22225" cy="11112"/>
              </a:xfrm>
              <a:custGeom>
                <a:avLst/>
                <a:gdLst>
                  <a:gd name="T0" fmla="*/ 2147483647 w 42"/>
                  <a:gd name="T1" fmla="*/ 2147483647 h 43"/>
                  <a:gd name="T2" fmla="*/ 0 w 42"/>
                  <a:gd name="T3" fmla="*/ 2147483647 h 43"/>
                  <a:gd name="T4" fmla="*/ 2147483647 w 42"/>
                  <a:gd name="T5" fmla="*/ 2147483647 h 43"/>
                  <a:gd name="T6" fmla="*/ 2147483647 w 42"/>
                  <a:gd name="T7" fmla="*/ 2147483647 h 43"/>
                  <a:gd name="T8" fmla="*/ 2147483647 w 42"/>
                  <a:gd name="T9" fmla="*/ 2147483647 h 43"/>
                  <a:gd name="T10" fmla="*/ 2147483647 w 42"/>
                  <a:gd name="T11" fmla="*/ 0 h 43"/>
                  <a:gd name="T12" fmla="*/ 2147483647 w 42"/>
                  <a:gd name="T13" fmla="*/ 2147483647 h 43"/>
                  <a:gd name="T14" fmla="*/ 0 60000 65536"/>
                  <a:gd name="T15" fmla="*/ 0 60000 65536"/>
                  <a:gd name="T16" fmla="*/ 0 60000 65536"/>
                  <a:gd name="T17" fmla="*/ 0 60000 65536"/>
                  <a:gd name="T18" fmla="*/ 0 60000 65536"/>
                  <a:gd name="T19" fmla="*/ 0 60000 65536"/>
                  <a:gd name="T20" fmla="*/ 0 60000 65536"/>
                  <a:gd name="T21" fmla="*/ 0 w 42"/>
                  <a:gd name="T22" fmla="*/ 0 h 43"/>
                  <a:gd name="T23" fmla="*/ 42 w 42"/>
                  <a:gd name="T24" fmla="*/ 43 h 4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2" h="43">
                    <a:moveTo>
                      <a:pt x="1" y="15"/>
                    </a:moveTo>
                    <a:lnTo>
                      <a:pt x="0" y="12"/>
                    </a:lnTo>
                    <a:lnTo>
                      <a:pt x="10" y="43"/>
                    </a:lnTo>
                    <a:lnTo>
                      <a:pt x="42" y="33"/>
                    </a:lnTo>
                    <a:lnTo>
                      <a:pt x="32" y="2"/>
                    </a:lnTo>
                    <a:lnTo>
                      <a:pt x="31" y="0"/>
                    </a:lnTo>
                    <a:lnTo>
                      <a:pt x="1" y="15"/>
                    </a:lnTo>
                    <a:close/>
                  </a:path>
                </a:pathLst>
              </a:custGeom>
              <a:solidFill>
                <a:srgbClr val="000000"/>
              </a:solidFill>
              <a:ln w="9525">
                <a:noFill/>
                <a:round/>
                <a:headEnd/>
                <a:tailEnd/>
              </a:ln>
            </p:spPr>
            <p:txBody>
              <a:bodyPr>
                <a:prstTxWarp prst="textNoShape">
                  <a:avLst/>
                </a:prstTxWarp>
              </a:bodyPr>
              <a:lstStyle/>
              <a:p>
                <a:endParaRPr lang="en-US"/>
              </a:p>
            </p:txBody>
          </p:sp>
          <p:sp>
            <p:nvSpPr>
              <p:cNvPr id="62538" name="Freeform 120"/>
              <p:cNvSpPr>
                <a:spLocks/>
              </p:cNvSpPr>
              <p:nvPr/>
            </p:nvSpPr>
            <p:spPr bwMode="auto">
              <a:xfrm>
                <a:off x="7456488" y="5354638"/>
                <a:ext cx="26987" cy="12700"/>
              </a:xfrm>
              <a:custGeom>
                <a:avLst/>
                <a:gdLst>
                  <a:gd name="T0" fmla="*/ 2147483647 w 44"/>
                  <a:gd name="T1" fmla="*/ 2147483647 h 47"/>
                  <a:gd name="T2" fmla="*/ 0 w 44"/>
                  <a:gd name="T3" fmla="*/ 2147483647 h 47"/>
                  <a:gd name="T4" fmla="*/ 2147483647 w 44"/>
                  <a:gd name="T5" fmla="*/ 2147483647 h 47"/>
                  <a:gd name="T6" fmla="*/ 2147483647 w 44"/>
                  <a:gd name="T7" fmla="*/ 2147483647 h 47"/>
                  <a:gd name="T8" fmla="*/ 2147483647 w 44"/>
                  <a:gd name="T9" fmla="*/ 2147483647 h 47"/>
                  <a:gd name="T10" fmla="*/ 2147483647 w 44"/>
                  <a:gd name="T11" fmla="*/ 0 h 47"/>
                  <a:gd name="T12" fmla="*/ 2147483647 w 44"/>
                  <a:gd name="T13" fmla="*/ 2147483647 h 47"/>
                  <a:gd name="T14" fmla="*/ 2147483647 w 44"/>
                  <a:gd name="T15" fmla="*/ 2147483647 h 47"/>
                  <a:gd name="T16" fmla="*/ 2147483647 w 44"/>
                  <a:gd name="T17" fmla="*/ 0 h 47"/>
                  <a:gd name="T18" fmla="*/ 2147483647 w 44"/>
                  <a:gd name="T19" fmla="*/ 2147483647 h 4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
                  <a:gd name="T31" fmla="*/ 0 h 47"/>
                  <a:gd name="T32" fmla="*/ 44 w 44"/>
                  <a:gd name="T33" fmla="*/ 47 h 4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 h="47">
                    <a:moveTo>
                      <a:pt x="2" y="22"/>
                    </a:moveTo>
                    <a:lnTo>
                      <a:pt x="0" y="19"/>
                    </a:lnTo>
                    <a:lnTo>
                      <a:pt x="14" y="47"/>
                    </a:lnTo>
                    <a:lnTo>
                      <a:pt x="44" y="32"/>
                    </a:lnTo>
                    <a:lnTo>
                      <a:pt x="29" y="4"/>
                    </a:lnTo>
                    <a:lnTo>
                      <a:pt x="27" y="0"/>
                    </a:lnTo>
                    <a:lnTo>
                      <a:pt x="29" y="4"/>
                    </a:lnTo>
                    <a:lnTo>
                      <a:pt x="28" y="3"/>
                    </a:lnTo>
                    <a:lnTo>
                      <a:pt x="27" y="0"/>
                    </a:lnTo>
                    <a:lnTo>
                      <a:pt x="2" y="22"/>
                    </a:lnTo>
                    <a:close/>
                  </a:path>
                </a:pathLst>
              </a:custGeom>
              <a:solidFill>
                <a:srgbClr val="000000"/>
              </a:solidFill>
              <a:ln w="9525">
                <a:noFill/>
                <a:round/>
                <a:headEnd/>
                <a:tailEnd/>
              </a:ln>
            </p:spPr>
            <p:txBody>
              <a:bodyPr>
                <a:prstTxWarp prst="textNoShape">
                  <a:avLst/>
                </a:prstTxWarp>
              </a:bodyPr>
              <a:lstStyle/>
              <a:p>
                <a:endParaRPr lang="en-US"/>
              </a:p>
            </p:txBody>
          </p:sp>
          <p:sp>
            <p:nvSpPr>
              <p:cNvPr id="62539" name="Freeform 121"/>
              <p:cNvSpPr>
                <a:spLocks/>
              </p:cNvSpPr>
              <p:nvPr/>
            </p:nvSpPr>
            <p:spPr bwMode="auto">
              <a:xfrm>
                <a:off x="7445375" y="5346700"/>
                <a:ext cx="25400" cy="14288"/>
              </a:xfrm>
              <a:custGeom>
                <a:avLst/>
                <a:gdLst>
                  <a:gd name="T0" fmla="*/ 2147483647 w 46"/>
                  <a:gd name="T1" fmla="*/ 2147483647 h 47"/>
                  <a:gd name="T2" fmla="*/ 0 w 46"/>
                  <a:gd name="T3" fmla="*/ 2147483647 h 47"/>
                  <a:gd name="T4" fmla="*/ 2147483647 w 46"/>
                  <a:gd name="T5" fmla="*/ 2147483647 h 47"/>
                  <a:gd name="T6" fmla="*/ 2147483647 w 46"/>
                  <a:gd name="T7" fmla="*/ 2147483647 h 47"/>
                  <a:gd name="T8" fmla="*/ 2147483647 w 46"/>
                  <a:gd name="T9" fmla="*/ 2147483647 h 47"/>
                  <a:gd name="T10" fmla="*/ 2147483647 w 46"/>
                  <a:gd name="T11" fmla="*/ 0 h 47"/>
                  <a:gd name="T12" fmla="*/ 2147483647 w 46"/>
                  <a:gd name="T13" fmla="*/ 2147483647 h 47"/>
                  <a:gd name="T14" fmla="*/ 2147483647 w 46"/>
                  <a:gd name="T15" fmla="*/ 0 h 47"/>
                  <a:gd name="T16" fmla="*/ 2147483647 w 46"/>
                  <a:gd name="T17" fmla="*/ 0 h 47"/>
                  <a:gd name="T18" fmla="*/ 2147483647 w 46"/>
                  <a:gd name="T19" fmla="*/ 2147483647 h 4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6"/>
                  <a:gd name="T31" fmla="*/ 0 h 47"/>
                  <a:gd name="T32" fmla="*/ 46 w 46"/>
                  <a:gd name="T33" fmla="*/ 47 h 4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6" h="47">
                    <a:moveTo>
                      <a:pt x="3" y="24"/>
                    </a:moveTo>
                    <a:lnTo>
                      <a:pt x="0" y="23"/>
                    </a:lnTo>
                    <a:lnTo>
                      <a:pt x="21" y="47"/>
                    </a:lnTo>
                    <a:lnTo>
                      <a:pt x="46" y="25"/>
                    </a:lnTo>
                    <a:lnTo>
                      <a:pt x="25" y="1"/>
                    </a:lnTo>
                    <a:lnTo>
                      <a:pt x="22" y="0"/>
                    </a:lnTo>
                    <a:lnTo>
                      <a:pt x="25" y="1"/>
                    </a:lnTo>
                    <a:lnTo>
                      <a:pt x="24" y="0"/>
                    </a:lnTo>
                    <a:lnTo>
                      <a:pt x="22" y="0"/>
                    </a:lnTo>
                    <a:lnTo>
                      <a:pt x="3" y="24"/>
                    </a:lnTo>
                    <a:close/>
                  </a:path>
                </a:pathLst>
              </a:custGeom>
              <a:solidFill>
                <a:srgbClr val="000000"/>
              </a:solidFill>
              <a:ln w="9525">
                <a:noFill/>
                <a:round/>
                <a:headEnd/>
                <a:tailEnd/>
              </a:ln>
            </p:spPr>
            <p:txBody>
              <a:bodyPr>
                <a:prstTxWarp prst="textNoShape">
                  <a:avLst/>
                </a:prstTxWarp>
              </a:bodyPr>
              <a:lstStyle/>
              <a:p>
                <a:endParaRPr lang="en-US"/>
              </a:p>
            </p:txBody>
          </p:sp>
          <p:sp>
            <p:nvSpPr>
              <p:cNvPr id="62540" name="Freeform 122"/>
              <p:cNvSpPr>
                <a:spLocks/>
              </p:cNvSpPr>
              <p:nvPr/>
            </p:nvSpPr>
            <p:spPr bwMode="auto">
              <a:xfrm>
                <a:off x="7434263" y="5340350"/>
                <a:ext cx="23812" cy="12700"/>
              </a:xfrm>
              <a:custGeom>
                <a:avLst/>
                <a:gdLst>
                  <a:gd name="T0" fmla="*/ 2147483647 w 44"/>
                  <a:gd name="T1" fmla="*/ 2147483647 h 46"/>
                  <a:gd name="T2" fmla="*/ 0 w 44"/>
                  <a:gd name="T3" fmla="*/ 2147483647 h 46"/>
                  <a:gd name="T4" fmla="*/ 2147483647 w 44"/>
                  <a:gd name="T5" fmla="*/ 2147483647 h 46"/>
                  <a:gd name="T6" fmla="*/ 2147483647 w 44"/>
                  <a:gd name="T7" fmla="*/ 2147483647 h 46"/>
                  <a:gd name="T8" fmla="*/ 2147483647 w 44"/>
                  <a:gd name="T9" fmla="*/ 2147483647 h 46"/>
                  <a:gd name="T10" fmla="*/ 2147483647 w 44"/>
                  <a:gd name="T11" fmla="*/ 0 h 46"/>
                  <a:gd name="T12" fmla="*/ 2147483647 w 44"/>
                  <a:gd name="T13" fmla="*/ 2147483647 h 46"/>
                  <a:gd name="T14" fmla="*/ 2147483647 w 44"/>
                  <a:gd name="T15" fmla="*/ 2147483647 h 46"/>
                  <a:gd name="T16" fmla="*/ 2147483647 w 44"/>
                  <a:gd name="T17" fmla="*/ 0 h 46"/>
                  <a:gd name="T18" fmla="*/ 2147483647 w 44"/>
                  <a:gd name="T19" fmla="*/ 2147483647 h 4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
                  <a:gd name="T31" fmla="*/ 0 h 46"/>
                  <a:gd name="T32" fmla="*/ 44 w 44"/>
                  <a:gd name="T33" fmla="*/ 46 h 4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 h="46">
                    <a:moveTo>
                      <a:pt x="3" y="29"/>
                    </a:moveTo>
                    <a:lnTo>
                      <a:pt x="0" y="27"/>
                    </a:lnTo>
                    <a:lnTo>
                      <a:pt x="25" y="46"/>
                    </a:lnTo>
                    <a:lnTo>
                      <a:pt x="44" y="22"/>
                    </a:lnTo>
                    <a:lnTo>
                      <a:pt x="20" y="2"/>
                    </a:lnTo>
                    <a:lnTo>
                      <a:pt x="18" y="0"/>
                    </a:lnTo>
                    <a:lnTo>
                      <a:pt x="20" y="2"/>
                    </a:lnTo>
                    <a:lnTo>
                      <a:pt x="19" y="1"/>
                    </a:lnTo>
                    <a:lnTo>
                      <a:pt x="18" y="0"/>
                    </a:lnTo>
                    <a:lnTo>
                      <a:pt x="3" y="29"/>
                    </a:lnTo>
                    <a:close/>
                  </a:path>
                </a:pathLst>
              </a:custGeom>
              <a:solidFill>
                <a:srgbClr val="000000"/>
              </a:solidFill>
              <a:ln w="9525">
                <a:noFill/>
                <a:round/>
                <a:headEnd/>
                <a:tailEnd/>
              </a:ln>
            </p:spPr>
            <p:txBody>
              <a:bodyPr>
                <a:prstTxWarp prst="textNoShape">
                  <a:avLst/>
                </a:prstTxWarp>
              </a:bodyPr>
              <a:lstStyle/>
              <a:p>
                <a:endParaRPr lang="en-US"/>
              </a:p>
            </p:txBody>
          </p:sp>
          <p:sp>
            <p:nvSpPr>
              <p:cNvPr id="62541" name="Freeform 123"/>
              <p:cNvSpPr>
                <a:spLocks/>
              </p:cNvSpPr>
              <p:nvPr/>
            </p:nvSpPr>
            <p:spPr bwMode="auto">
              <a:xfrm>
                <a:off x="7416800" y="5334000"/>
                <a:ext cx="26988" cy="14288"/>
              </a:xfrm>
              <a:custGeom>
                <a:avLst/>
                <a:gdLst>
                  <a:gd name="T0" fmla="*/ 2147483647 w 44"/>
                  <a:gd name="T1" fmla="*/ 2147483647 h 46"/>
                  <a:gd name="T2" fmla="*/ 0 w 44"/>
                  <a:gd name="T3" fmla="*/ 2147483647 h 46"/>
                  <a:gd name="T4" fmla="*/ 2147483647 w 44"/>
                  <a:gd name="T5" fmla="*/ 2147483647 h 46"/>
                  <a:gd name="T6" fmla="*/ 2147483647 w 44"/>
                  <a:gd name="T7" fmla="*/ 2147483647 h 46"/>
                  <a:gd name="T8" fmla="*/ 2147483647 w 44"/>
                  <a:gd name="T9" fmla="*/ 2147483647 h 46"/>
                  <a:gd name="T10" fmla="*/ 2147483647 w 44"/>
                  <a:gd name="T11" fmla="*/ 0 h 46"/>
                  <a:gd name="T12" fmla="*/ 2147483647 w 44"/>
                  <a:gd name="T13" fmla="*/ 2147483647 h 46"/>
                  <a:gd name="T14" fmla="*/ 2147483647 w 44"/>
                  <a:gd name="T15" fmla="*/ 0 h 46"/>
                  <a:gd name="T16" fmla="*/ 2147483647 w 44"/>
                  <a:gd name="T17" fmla="*/ 0 h 46"/>
                  <a:gd name="T18" fmla="*/ 2147483647 w 44"/>
                  <a:gd name="T19" fmla="*/ 2147483647 h 4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
                  <a:gd name="T31" fmla="*/ 0 h 46"/>
                  <a:gd name="T32" fmla="*/ 44 w 44"/>
                  <a:gd name="T33" fmla="*/ 46 h 4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 h="46">
                    <a:moveTo>
                      <a:pt x="3" y="31"/>
                    </a:moveTo>
                    <a:lnTo>
                      <a:pt x="0" y="30"/>
                    </a:lnTo>
                    <a:lnTo>
                      <a:pt x="29" y="46"/>
                    </a:lnTo>
                    <a:lnTo>
                      <a:pt x="44" y="17"/>
                    </a:lnTo>
                    <a:lnTo>
                      <a:pt x="14" y="1"/>
                    </a:lnTo>
                    <a:lnTo>
                      <a:pt x="11" y="0"/>
                    </a:lnTo>
                    <a:lnTo>
                      <a:pt x="14" y="1"/>
                    </a:lnTo>
                    <a:lnTo>
                      <a:pt x="13" y="0"/>
                    </a:lnTo>
                    <a:lnTo>
                      <a:pt x="11" y="0"/>
                    </a:lnTo>
                    <a:lnTo>
                      <a:pt x="3" y="31"/>
                    </a:lnTo>
                    <a:close/>
                  </a:path>
                </a:pathLst>
              </a:custGeom>
              <a:solidFill>
                <a:srgbClr val="000000"/>
              </a:solidFill>
              <a:ln w="9525">
                <a:noFill/>
                <a:round/>
                <a:headEnd/>
                <a:tailEnd/>
              </a:ln>
            </p:spPr>
            <p:txBody>
              <a:bodyPr>
                <a:prstTxWarp prst="textNoShape">
                  <a:avLst/>
                </a:prstTxWarp>
              </a:bodyPr>
              <a:lstStyle/>
              <a:p>
                <a:endParaRPr lang="en-US"/>
              </a:p>
            </p:txBody>
          </p:sp>
          <p:sp>
            <p:nvSpPr>
              <p:cNvPr id="62542" name="Freeform 124"/>
              <p:cNvSpPr>
                <a:spLocks/>
              </p:cNvSpPr>
              <p:nvPr/>
            </p:nvSpPr>
            <p:spPr bwMode="auto">
              <a:xfrm>
                <a:off x="7402513" y="5332413"/>
                <a:ext cx="22225" cy="11112"/>
              </a:xfrm>
              <a:custGeom>
                <a:avLst/>
                <a:gdLst>
                  <a:gd name="T0" fmla="*/ 2147483647 w 40"/>
                  <a:gd name="T1" fmla="*/ 2147483647 h 40"/>
                  <a:gd name="T2" fmla="*/ 0 w 40"/>
                  <a:gd name="T3" fmla="*/ 2147483647 h 40"/>
                  <a:gd name="T4" fmla="*/ 2147483647 w 40"/>
                  <a:gd name="T5" fmla="*/ 2147483647 h 40"/>
                  <a:gd name="T6" fmla="*/ 2147483647 w 40"/>
                  <a:gd name="T7" fmla="*/ 2147483647 h 40"/>
                  <a:gd name="T8" fmla="*/ 2147483647 w 40"/>
                  <a:gd name="T9" fmla="*/ 0 h 40"/>
                  <a:gd name="T10" fmla="*/ 2147483647 w 40"/>
                  <a:gd name="T11" fmla="*/ 0 h 40"/>
                  <a:gd name="T12" fmla="*/ 2147483647 w 40"/>
                  <a:gd name="T13" fmla="*/ 2147483647 h 40"/>
                  <a:gd name="T14" fmla="*/ 0 60000 65536"/>
                  <a:gd name="T15" fmla="*/ 0 60000 65536"/>
                  <a:gd name="T16" fmla="*/ 0 60000 65536"/>
                  <a:gd name="T17" fmla="*/ 0 60000 65536"/>
                  <a:gd name="T18" fmla="*/ 0 60000 65536"/>
                  <a:gd name="T19" fmla="*/ 0 60000 65536"/>
                  <a:gd name="T20" fmla="*/ 0 60000 65536"/>
                  <a:gd name="T21" fmla="*/ 0 w 40"/>
                  <a:gd name="T22" fmla="*/ 0 h 40"/>
                  <a:gd name="T23" fmla="*/ 40 w 40"/>
                  <a:gd name="T24" fmla="*/ 40 h 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 h="40">
                    <a:moveTo>
                      <a:pt x="3" y="32"/>
                    </a:moveTo>
                    <a:lnTo>
                      <a:pt x="0" y="32"/>
                    </a:lnTo>
                    <a:lnTo>
                      <a:pt x="32" y="40"/>
                    </a:lnTo>
                    <a:lnTo>
                      <a:pt x="40" y="9"/>
                    </a:lnTo>
                    <a:lnTo>
                      <a:pt x="8" y="0"/>
                    </a:lnTo>
                    <a:lnTo>
                      <a:pt x="5" y="0"/>
                    </a:lnTo>
                    <a:lnTo>
                      <a:pt x="3" y="32"/>
                    </a:lnTo>
                    <a:close/>
                  </a:path>
                </a:pathLst>
              </a:custGeom>
              <a:solidFill>
                <a:srgbClr val="000000"/>
              </a:solidFill>
              <a:ln w="9525">
                <a:noFill/>
                <a:round/>
                <a:headEnd/>
                <a:tailEnd/>
              </a:ln>
            </p:spPr>
            <p:txBody>
              <a:bodyPr>
                <a:prstTxWarp prst="textNoShape">
                  <a:avLst/>
                </a:prstTxWarp>
              </a:bodyPr>
              <a:lstStyle/>
              <a:p>
                <a:endParaRPr lang="en-US"/>
              </a:p>
            </p:txBody>
          </p:sp>
          <p:sp>
            <p:nvSpPr>
              <p:cNvPr id="62543" name="Freeform 125"/>
              <p:cNvSpPr>
                <a:spLocks/>
              </p:cNvSpPr>
              <p:nvPr/>
            </p:nvSpPr>
            <p:spPr bwMode="auto">
              <a:xfrm>
                <a:off x="7383463" y="5330825"/>
                <a:ext cx="20637" cy="11113"/>
              </a:xfrm>
              <a:custGeom>
                <a:avLst/>
                <a:gdLst>
                  <a:gd name="T0" fmla="*/ 2147483647 w 36"/>
                  <a:gd name="T1" fmla="*/ 2147483647 h 37"/>
                  <a:gd name="T2" fmla="*/ 0 w 36"/>
                  <a:gd name="T3" fmla="*/ 2147483647 h 37"/>
                  <a:gd name="T4" fmla="*/ 2147483647 w 36"/>
                  <a:gd name="T5" fmla="*/ 2147483647 h 37"/>
                  <a:gd name="T6" fmla="*/ 2147483647 w 36"/>
                  <a:gd name="T7" fmla="*/ 2147483647 h 37"/>
                  <a:gd name="T8" fmla="*/ 2147483647 w 36"/>
                  <a:gd name="T9" fmla="*/ 2147483647 h 37"/>
                  <a:gd name="T10" fmla="*/ 0 w 36"/>
                  <a:gd name="T11" fmla="*/ 2147483647 h 37"/>
                  <a:gd name="T12" fmla="*/ 2147483647 w 36"/>
                  <a:gd name="T13" fmla="*/ 2147483647 h 37"/>
                  <a:gd name="T14" fmla="*/ 2147483647 w 36"/>
                  <a:gd name="T15" fmla="*/ 0 h 37"/>
                  <a:gd name="T16" fmla="*/ 0 w 36"/>
                  <a:gd name="T17" fmla="*/ 2147483647 h 37"/>
                  <a:gd name="T18" fmla="*/ 2147483647 w 36"/>
                  <a:gd name="T19" fmla="*/ 2147483647 h 3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6"/>
                  <a:gd name="T31" fmla="*/ 0 h 37"/>
                  <a:gd name="T32" fmla="*/ 36 w 36"/>
                  <a:gd name="T33" fmla="*/ 37 h 3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6" h="37">
                    <a:moveTo>
                      <a:pt x="2" y="33"/>
                    </a:moveTo>
                    <a:lnTo>
                      <a:pt x="0" y="33"/>
                    </a:lnTo>
                    <a:lnTo>
                      <a:pt x="34" y="37"/>
                    </a:lnTo>
                    <a:lnTo>
                      <a:pt x="36" y="5"/>
                    </a:lnTo>
                    <a:lnTo>
                      <a:pt x="2" y="1"/>
                    </a:lnTo>
                    <a:lnTo>
                      <a:pt x="0" y="1"/>
                    </a:lnTo>
                    <a:lnTo>
                      <a:pt x="2" y="1"/>
                    </a:lnTo>
                    <a:lnTo>
                      <a:pt x="1" y="0"/>
                    </a:lnTo>
                    <a:lnTo>
                      <a:pt x="0" y="1"/>
                    </a:lnTo>
                    <a:lnTo>
                      <a:pt x="2" y="33"/>
                    </a:lnTo>
                    <a:close/>
                  </a:path>
                </a:pathLst>
              </a:custGeom>
              <a:solidFill>
                <a:srgbClr val="000000"/>
              </a:solidFill>
              <a:ln w="9525">
                <a:noFill/>
                <a:round/>
                <a:headEnd/>
                <a:tailEnd/>
              </a:ln>
            </p:spPr>
            <p:txBody>
              <a:bodyPr>
                <a:prstTxWarp prst="textNoShape">
                  <a:avLst/>
                </a:prstTxWarp>
              </a:bodyPr>
              <a:lstStyle/>
              <a:p>
                <a:endParaRPr lang="en-US"/>
              </a:p>
            </p:txBody>
          </p:sp>
          <p:sp>
            <p:nvSpPr>
              <p:cNvPr id="62544" name="Freeform 126"/>
              <p:cNvSpPr>
                <a:spLocks/>
              </p:cNvSpPr>
              <p:nvPr/>
            </p:nvSpPr>
            <p:spPr bwMode="auto">
              <a:xfrm>
                <a:off x="7362825" y="5330825"/>
                <a:ext cx="23813" cy="11113"/>
              </a:xfrm>
              <a:custGeom>
                <a:avLst/>
                <a:gdLst>
                  <a:gd name="T0" fmla="*/ 2147483647 w 39"/>
                  <a:gd name="T1" fmla="*/ 2147483647 h 36"/>
                  <a:gd name="T2" fmla="*/ 2147483647 w 39"/>
                  <a:gd name="T3" fmla="*/ 2147483647 h 36"/>
                  <a:gd name="T4" fmla="*/ 2147483647 w 39"/>
                  <a:gd name="T5" fmla="*/ 2147483647 h 36"/>
                  <a:gd name="T6" fmla="*/ 2147483647 w 39"/>
                  <a:gd name="T7" fmla="*/ 0 h 36"/>
                  <a:gd name="T8" fmla="*/ 2147483647 w 39"/>
                  <a:gd name="T9" fmla="*/ 2147483647 h 36"/>
                  <a:gd name="T10" fmla="*/ 0 w 39"/>
                  <a:gd name="T11" fmla="*/ 2147483647 h 36"/>
                  <a:gd name="T12" fmla="*/ 2147483647 w 39"/>
                  <a:gd name="T13" fmla="*/ 2147483647 h 36"/>
                  <a:gd name="T14" fmla="*/ 0 60000 65536"/>
                  <a:gd name="T15" fmla="*/ 0 60000 65536"/>
                  <a:gd name="T16" fmla="*/ 0 60000 65536"/>
                  <a:gd name="T17" fmla="*/ 0 60000 65536"/>
                  <a:gd name="T18" fmla="*/ 0 60000 65536"/>
                  <a:gd name="T19" fmla="*/ 0 60000 65536"/>
                  <a:gd name="T20" fmla="*/ 0 60000 65536"/>
                  <a:gd name="T21" fmla="*/ 0 w 39"/>
                  <a:gd name="T22" fmla="*/ 0 h 36"/>
                  <a:gd name="T23" fmla="*/ 39 w 39"/>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 h="36">
                    <a:moveTo>
                      <a:pt x="7" y="36"/>
                    </a:moveTo>
                    <a:lnTo>
                      <a:pt x="5" y="36"/>
                    </a:lnTo>
                    <a:lnTo>
                      <a:pt x="39" y="32"/>
                    </a:lnTo>
                    <a:lnTo>
                      <a:pt x="37" y="0"/>
                    </a:lnTo>
                    <a:lnTo>
                      <a:pt x="3" y="4"/>
                    </a:lnTo>
                    <a:lnTo>
                      <a:pt x="0" y="4"/>
                    </a:lnTo>
                    <a:lnTo>
                      <a:pt x="7" y="36"/>
                    </a:lnTo>
                    <a:close/>
                  </a:path>
                </a:pathLst>
              </a:custGeom>
              <a:solidFill>
                <a:srgbClr val="000000"/>
              </a:solidFill>
              <a:ln w="9525">
                <a:noFill/>
                <a:round/>
                <a:headEnd/>
                <a:tailEnd/>
              </a:ln>
            </p:spPr>
            <p:txBody>
              <a:bodyPr>
                <a:prstTxWarp prst="textNoShape">
                  <a:avLst/>
                </a:prstTxWarp>
              </a:bodyPr>
              <a:lstStyle/>
              <a:p>
                <a:endParaRPr lang="en-US"/>
              </a:p>
            </p:txBody>
          </p:sp>
          <p:sp>
            <p:nvSpPr>
              <p:cNvPr id="62545" name="Freeform 127"/>
              <p:cNvSpPr>
                <a:spLocks/>
              </p:cNvSpPr>
              <p:nvPr/>
            </p:nvSpPr>
            <p:spPr bwMode="auto">
              <a:xfrm>
                <a:off x="7342188" y="5332413"/>
                <a:ext cx="25400" cy="11112"/>
              </a:xfrm>
              <a:custGeom>
                <a:avLst/>
                <a:gdLst>
                  <a:gd name="T0" fmla="*/ 2147483647 w 41"/>
                  <a:gd name="T1" fmla="*/ 2147483647 h 40"/>
                  <a:gd name="T2" fmla="*/ 2147483647 w 41"/>
                  <a:gd name="T3" fmla="*/ 2147483647 h 40"/>
                  <a:gd name="T4" fmla="*/ 2147483647 w 41"/>
                  <a:gd name="T5" fmla="*/ 2147483647 h 40"/>
                  <a:gd name="T6" fmla="*/ 2147483647 w 41"/>
                  <a:gd name="T7" fmla="*/ 0 h 40"/>
                  <a:gd name="T8" fmla="*/ 2147483647 w 41"/>
                  <a:gd name="T9" fmla="*/ 2147483647 h 40"/>
                  <a:gd name="T10" fmla="*/ 0 w 41"/>
                  <a:gd name="T11" fmla="*/ 2147483647 h 40"/>
                  <a:gd name="T12" fmla="*/ 2147483647 w 41"/>
                  <a:gd name="T13" fmla="*/ 2147483647 h 40"/>
                  <a:gd name="T14" fmla="*/ 2147483647 w 41"/>
                  <a:gd name="T15" fmla="*/ 2147483647 h 40"/>
                  <a:gd name="T16" fmla="*/ 0 w 41"/>
                  <a:gd name="T17" fmla="*/ 2147483647 h 40"/>
                  <a:gd name="T18" fmla="*/ 2147483647 w 41"/>
                  <a:gd name="T19" fmla="*/ 2147483647 h 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
                  <a:gd name="T31" fmla="*/ 0 h 40"/>
                  <a:gd name="T32" fmla="*/ 41 w 41"/>
                  <a:gd name="T33" fmla="*/ 40 h 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 h="40">
                    <a:moveTo>
                      <a:pt x="15" y="39"/>
                    </a:moveTo>
                    <a:lnTo>
                      <a:pt x="11" y="40"/>
                    </a:lnTo>
                    <a:lnTo>
                      <a:pt x="41" y="32"/>
                    </a:lnTo>
                    <a:lnTo>
                      <a:pt x="34" y="0"/>
                    </a:lnTo>
                    <a:lnTo>
                      <a:pt x="4" y="9"/>
                    </a:lnTo>
                    <a:lnTo>
                      <a:pt x="0" y="10"/>
                    </a:lnTo>
                    <a:lnTo>
                      <a:pt x="4" y="9"/>
                    </a:lnTo>
                    <a:lnTo>
                      <a:pt x="1" y="9"/>
                    </a:lnTo>
                    <a:lnTo>
                      <a:pt x="0" y="10"/>
                    </a:lnTo>
                    <a:lnTo>
                      <a:pt x="15" y="39"/>
                    </a:lnTo>
                    <a:close/>
                  </a:path>
                </a:pathLst>
              </a:custGeom>
              <a:solidFill>
                <a:srgbClr val="000000"/>
              </a:solidFill>
              <a:ln w="9525">
                <a:noFill/>
                <a:round/>
                <a:headEnd/>
                <a:tailEnd/>
              </a:ln>
            </p:spPr>
            <p:txBody>
              <a:bodyPr>
                <a:prstTxWarp prst="textNoShape">
                  <a:avLst/>
                </a:prstTxWarp>
              </a:bodyPr>
              <a:lstStyle/>
              <a:p>
                <a:endParaRPr lang="en-US"/>
              </a:p>
            </p:txBody>
          </p:sp>
          <p:sp>
            <p:nvSpPr>
              <p:cNvPr id="62546" name="Freeform 128"/>
              <p:cNvSpPr>
                <a:spLocks/>
              </p:cNvSpPr>
              <p:nvPr/>
            </p:nvSpPr>
            <p:spPr bwMode="auto">
              <a:xfrm>
                <a:off x="7326313" y="5335588"/>
                <a:ext cx="25400" cy="12700"/>
              </a:xfrm>
              <a:custGeom>
                <a:avLst/>
                <a:gdLst>
                  <a:gd name="T0" fmla="*/ 2147483647 w 46"/>
                  <a:gd name="T1" fmla="*/ 2147483647 h 45"/>
                  <a:gd name="T2" fmla="*/ 2147483647 w 46"/>
                  <a:gd name="T3" fmla="*/ 2147483647 h 45"/>
                  <a:gd name="T4" fmla="*/ 2147483647 w 46"/>
                  <a:gd name="T5" fmla="*/ 2147483647 h 45"/>
                  <a:gd name="T6" fmla="*/ 2147483647 w 46"/>
                  <a:gd name="T7" fmla="*/ 0 h 45"/>
                  <a:gd name="T8" fmla="*/ 2147483647 w 46"/>
                  <a:gd name="T9" fmla="*/ 2147483647 h 45"/>
                  <a:gd name="T10" fmla="*/ 0 w 46"/>
                  <a:gd name="T11" fmla="*/ 2147483647 h 45"/>
                  <a:gd name="T12" fmla="*/ 2147483647 w 46"/>
                  <a:gd name="T13" fmla="*/ 2147483647 h 45"/>
                  <a:gd name="T14" fmla="*/ 0 60000 65536"/>
                  <a:gd name="T15" fmla="*/ 0 60000 65536"/>
                  <a:gd name="T16" fmla="*/ 0 60000 65536"/>
                  <a:gd name="T17" fmla="*/ 0 60000 65536"/>
                  <a:gd name="T18" fmla="*/ 0 60000 65536"/>
                  <a:gd name="T19" fmla="*/ 0 60000 65536"/>
                  <a:gd name="T20" fmla="*/ 0 60000 65536"/>
                  <a:gd name="T21" fmla="*/ 0 w 46"/>
                  <a:gd name="T22" fmla="*/ 0 h 45"/>
                  <a:gd name="T23" fmla="*/ 46 w 46"/>
                  <a:gd name="T24" fmla="*/ 45 h 4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6" h="45">
                    <a:moveTo>
                      <a:pt x="20" y="44"/>
                    </a:moveTo>
                    <a:lnTo>
                      <a:pt x="17" y="45"/>
                    </a:lnTo>
                    <a:lnTo>
                      <a:pt x="46" y="29"/>
                    </a:lnTo>
                    <a:lnTo>
                      <a:pt x="31" y="0"/>
                    </a:lnTo>
                    <a:lnTo>
                      <a:pt x="3" y="16"/>
                    </a:lnTo>
                    <a:lnTo>
                      <a:pt x="0" y="17"/>
                    </a:lnTo>
                    <a:lnTo>
                      <a:pt x="20" y="44"/>
                    </a:lnTo>
                    <a:close/>
                  </a:path>
                </a:pathLst>
              </a:custGeom>
              <a:solidFill>
                <a:srgbClr val="000000"/>
              </a:solidFill>
              <a:ln w="9525">
                <a:noFill/>
                <a:round/>
                <a:headEnd/>
                <a:tailEnd/>
              </a:ln>
            </p:spPr>
            <p:txBody>
              <a:bodyPr>
                <a:prstTxWarp prst="textNoShape">
                  <a:avLst/>
                </a:prstTxWarp>
              </a:bodyPr>
              <a:lstStyle/>
              <a:p>
                <a:endParaRPr lang="en-US"/>
              </a:p>
            </p:txBody>
          </p:sp>
          <p:sp>
            <p:nvSpPr>
              <p:cNvPr id="62547" name="Freeform 129"/>
              <p:cNvSpPr>
                <a:spLocks/>
              </p:cNvSpPr>
              <p:nvPr/>
            </p:nvSpPr>
            <p:spPr bwMode="auto">
              <a:xfrm>
                <a:off x="7307263" y="5340350"/>
                <a:ext cx="26987" cy="14288"/>
              </a:xfrm>
              <a:custGeom>
                <a:avLst/>
                <a:gdLst>
                  <a:gd name="T0" fmla="*/ 2147483647 w 49"/>
                  <a:gd name="T1" fmla="*/ 2147483647 h 46"/>
                  <a:gd name="T2" fmla="*/ 2147483647 w 49"/>
                  <a:gd name="T3" fmla="*/ 2147483647 h 46"/>
                  <a:gd name="T4" fmla="*/ 2147483647 w 49"/>
                  <a:gd name="T5" fmla="*/ 2147483647 h 46"/>
                  <a:gd name="T6" fmla="*/ 2147483647 w 49"/>
                  <a:gd name="T7" fmla="*/ 0 h 46"/>
                  <a:gd name="T8" fmla="*/ 2147483647 w 49"/>
                  <a:gd name="T9" fmla="*/ 2147483647 h 46"/>
                  <a:gd name="T10" fmla="*/ 0 w 49"/>
                  <a:gd name="T11" fmla="*/ 2147483647 h 46"/>
                  <a:gd name="T12" fmla="*/ 2147483647 w 49"/>
                  <a:gd name="T13" fmla="*/ 2147483647 h 46"/>
                  <a:gd name="T14" fmla="*/ 2147483647 w 49"/>
                  <a:gd name="T15" fmla="*/ 2147483647 h 46"/>
                  <a:gd name="T16" fmla="*/ 0 w 49"/>
                  <a:gd name="T17" fmla="*/ 2147483647 h 46"/>
                  <a:gd name="T18" fmla="*/ 2147483647 w 49"/>
                  <a:gd name="T19" fmla="*/ 2147483647 h 4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9"/>
                  <a:gd name="T31" fmla="*/ 0 h 46"/>
                  <a:gd name="T32" fmla="*/ 49 w 49"/>
                  <a:gd name="T33" fmla="*/ 46 h 4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9" h="46">
                    <a:moveTo>
                      <a:pt x="27" y="41"/>
                    </a:moveTo>
                    <a:lnTo>
                      <a:pt x="23" y="46"/>
                    </a:lnTo>
                    <a:lnTo>
                      <a:pt x="49" y="27"/>
                    </a:lnTo>
                    <a:lnTo>
                      <a:pt x="29" y="0"/>
                    </a:lnTo>
                    <a:lnTo>
                      <a:pt x="4" y="19"/>
                    </a:lnTo>
                    <a:lnTo>
                      <a:pt x="0" y="24"/>
                    </a:lnTo>
                    <a:lnTo>
                      <a:pt x="4" y="19"/>
                    </a:lnTo>
                    <a:lnTo>
                      <a:pt x="1" y="22"/>
                    </a:lnTo>
                    <a:lnTo>
                      <a:pt x="0" y="24"/>
                    </a:lnTo>
                    <a:lnTo>
                      <a:pt x="27" y="41"/>
                    </a:lnTo>
                    <a:close/>
                  </a:path>
                </a:pathLst>
              </a:custGeom>
              <a:solidFill>
                <a:srgbClr val="000000"/>
              </a:solidFill>
              <a:ln w="9525">
                <a:noFill/>
                <a:round/>
                <a:headEnd/>
                <a:tailEnd/>
              </a:ln>
            </p:spPr>
            <p:txBody>
              <a:bodyPr>
                <a:prstTxWarp prst="textNoShape">
                  <a:avLst/>
                </a:prstTxWarp>
              </a:bodyPr>
              <a:lstStyle/>
              <a:p>
                <a:endParaRPr lang="en-US"/>
              </a:p>
            </p:txBody>
          </p:sp>
          <p:sp>
            <p:nvSpPr>
              <p:cNvPr id="62548" name="Freeform 130"/>
              <p:cNvSpPr>
                <a:spLocks/>
              </p:cNvSpPr>
              <p:nvPr/>
            </p:nvSpPr>
            <p:spPr bwMode="auto">
              <a:xfrm>
                <a:off x="7285038" y="5346700"/>
                <a:ext cx="39687" cy="20638"/>
              </a:xfrm>
              <a:custGeom>
                <a:avLst/>
                <a:gdLst>
                  <a:gd name="T0" fmla="*/ 2147483647 w 66"/>
                  <a:gd name="T1" fmla="*/ 2147483647 h 70"/>
                  <a:gd name="T2" fmla="*/ 2147483647 w 66"/>
                  <a:gd name="T3" fmla="*/ 2147483647 h 70"/>
                  <a:gd name="T4" fmla="*/ 2147483647 w 66"/>
                  <a:gd name="T5" fmla="*/ 2147483647 h 70"/>
                  <a:gd name="T6" fmla="*/ 2147483647 w 66"/>
                  <a:gd name="T7" fmla="*/ 0 h 70"/>
                  <a:gd name="T8" fmla="*/ 2147483647 w 66"/>
                  <a:gd name="T9" fmla="*/ 2147483647 h 70"/>
                  <a:gd name="T10" fmla="*/ 0 w 66"/>
                  <a:gd name="T11" fmla="*/ 2147483647 h 70"/>
                  <a:gd name="T12" fmla="*/ 2147483647 w 66"/>
                  <a:gd name="T13" fmla="*/ 2147483647 h 70"/>
                  <a:gd name="T14" fmla="*/ 2147483647 w 66"/>
                  <a:gd name="T15" fmla="*/ 2147483647 h 70"/>
                  <a:gd name="T16" fmla="*/ 0 w 66"/>
                  <a:gd name="T17" fmla="*/ 2147483647 h 70"/>
                  <a:gd name="T18" fmla="*/ 2147483647 w 66"/>
                  <a:gd name="T19" fmla="*/ 2147483647 h 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6"/>
                  <a:gd name="T31" fmla="*/ 0 h 70"/>
                  <a:gd name="T32" fmla="*/ 66 w 66"/>
                  <a:gd name="T33" fmla="*/ 70 h 7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6" h="70">
                    <a:moveTo>
                      <a:pt x="32" y="66"/>
                    </a:moveTo>
                    <a:lnTo>
                      <a:pt x="29" y="70"/>
                    </a:lnTo>
                    <a:lnTo>
                      <a:pt x="66" y="17"/>
                    </a:lnTo>
                    <a:lnTo>
                      <a:pt x="39" y="0"/>
                    </a:lnTo>
                    <a:lnTo>
                      <a:pt x="2" y="53"/>
                    </a:lnTo>
                    <a:lnTo>
                      <a:pt x="0" y="56"/>
                    </a:lnTo>
                    <a:lnTo>
                      <a:pt x="2" y="53"/>
                    </a:lnTo>
                    <a:lnTo>
                      <a:pt x="1" y="54"/>
                    </a:lnTo>
                    <a:lnTo>
                      <a:pt x="0" y="56"/>
                    </a:lnTo>
                    <a:lnTo>
                      <a:pt x="32" y="66"/>
                    </a:lnTo>
                    <a:close/>
                  </a:path>
                </a:pathLst>
              </a:custGeom>
              <a:solidFill>
                <a:srgbClr val="000000"/>
              </a:solidFill>
              <a:ln w="9525">
                <a:noFill/>
                <a:round/>
                <a:headEnd/>
                <a:tailEnd/>
              </a:ln>
            </p:spPr>
            <p:txBody>
              <a:bodyPr>
                <a:prstTxWarp prst="textNoShape">
                  <a:avLst/>
                </a:prstTxWarp>
              </a:bodyPr>
              <a:lstStyle/>
              <a:p>
                <a:endParaRPr lang="en-US"/>
              </a:p>
            </p:txBody>
          </p:sp>
          <p:sp>
            <p:nvSpPr>
              <p:cNvPr id="62549" name="Freeform 131"/>
              <p:cNvSpPr>
                <a:spLocks/>
              </p:cNvSpPr>
              <p:nvPr/>
            </p:nvSpPr>
            <p:spPr bwMode="auto">
              <a:xfrm>
                <a:off x="7280275" y="5364163"/>
                <a:ext cx="23813" cy="11112"/>
              </a:xfrm>
              <a:custGeom>
                <a:avLst/>
                <a:gdLst>
                  <a:gd name="T0" fmla="*/ 2147483647 w 42"/>
                  <a:gd name="T1" fmla="*/ 2147483647 h 41"/>
                  <a:gd name="T2" fmla="*/ 2147483647 w 42"/>
                  <a:gd name="T3" fmla="*/ 2147483647 h 41"/>
                  <a:gd name="T4" fmla="*/ 2147483647 w 42"/>
                  <a:gd name="T5" fmla="*/ 2147483647 h 41"/>
                  <a:gd name="T6" fmla="*/ 2147483647 w 42"/>
                  <a:gd name="T7" fmla="*/ 0 h 41"/>
                  <a:gd name="T8" fmla="*/ 0 w 42"/>
                  <a:gd name="T9" fmla="*/ 2147483647 h 41"/>
                  <a:gd name="T10" fmla="*/ 0 w 42"/>
                  <a:gd name="T11" fmla="*/ 2147483647 h 41"/>
                  <a:gd name="T12" fmla="*/ 0 w 42"/>
                  <a:gd name="T13" fmla="*/ 2147483647 h 41"/>
                  <a:gd name="T14" fmla="*/ 0 w 42"/>
                  <a:gd name="T15" fmla="*/ 2147483647 h 41"/>
                  <a:gd name="T16" fmla="*/ 0 w 42"/>
                  <a:gd name="T17" fmla="*/ 2147483647 h 41"/>
                  <a:gd name="T18" fmla="*/ 2147483647 w 42"/>
                  <a:gd name="T19" fmla="*/ 2147483647 h 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2"/>
                  <a:gd name="T31" fmla="*/ 0 h 41"/>
                  <a:gd name="T32" fmla="*/ 42 w 42"/>
                  <a:gd name="T33" fmla="*/ 41 h 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2" h="41">
                    <a:moveTo>
                      <a:pt x="32" y="37"/>
                    </a:moveTo>
                    <a:lnTo>
                      <a:pt x="32" y="41"/>
                    </a:lnTo>
                    <a:lnTo>
                      <a:pt x="42" y="10"/>
                    </a:lnTo>
                    <a:lnTo>
                      <a:pt x="10" y="0"/>
                    </a:lnTo>
                    <a:lnTo>
                      <a:pt x="0" y="31"/>
                    </a:lnTo>
                    <a:lnTo>
                      <a:pt x="0" y="35"/>
                    </a:lnTo>
                    <a:lnTo>
                      <a:pt x="0" y="31"/>
                    </a:lnTo>
                    <a:lnTo>
                      <a:pt x="0" y="33"/>
                    </a:lnTo>
                    <a:lnTo>
                      <a:pt x="0" y="35"/>
                    </a:lnTo>
                    <a:lnTo>
                      <a:pt x="32" y="37"/>
                    </a:lnTo>
                    <a:close/>
                  </a:path>
                </a:pathLst>
              </a:custGeom>
              <a:solidFill>
                <a:srgbClr val="000000"/>
              </a:solidFill>
              <a:ln w="9525">
                <a:noFill/>
                <a:round/>
                <a:headEnd/>
                <a:tailEnd/>
              </a:ln>
            </p:spPr>
            <p:txBody>
              <a:bodyPr>
                <a:prstTxWarp prst="textNoShape">
                  <a:avLst/>
                </a:prstTxWarp>
              </a:bodyPr>
              <a:lstStyle/>
              <a:p>
                <a:endParaRPr lang="en-US"/>
              </a:p>
            </p:txBody>
          </p:sp>
          <p:sp>
            <p:nvSpPr>
              <p:cNvPr id="62550" name="Freeform 132"/>
              <p:cNvSpPr>
                <a:spLocks/>
              </p:cNvSpPr>
              <p:nvPr/>
            </p:nvSpPr>
            <p:spPr bwMode="auto">
              <a:xfrm>
                <a:off x="7278688" y="5375275"/>
                <a:ext cx="20637" cy="9525"/>
              </a:xfrm>
              <a:custGeom>
                <a:avLst/>
                <a:gdLst>
                  <a:gd name="T0" fmla="*/ 2147483647 w 37"/>
                  <a:gd name="T1" fmla="*/ 2147483647 h 36"/>
                  <a:gd name="T2" fmla="*/ 2147483647 w 37"/>
                  <a:gd name="T3" fmla="*/ 2147483647 h 36"/>
                  <a:gd name="T4" fmla="*/ 2147483647 w 37"/>
                  <a:gd name="T5" fmla="*/ 2147483647 h 36"/>
                  <a:gd name="T6" fmla="*/ 2147483647 w 37"/>
                  <a:gd name="T7" fmla="*/ 0 h 36"/>
                  <a:gd name="T8" fmla="*/ 2147483647 w 37"/>
                  <a:gd name="T9" fmla="*/ 2147483647 h 36"/>
                  <a:gd name="T10" fmla="*/ 0 w 37"/>
                  <a:gd name="T11" fmla="*/ 2147483647 h 36"/>
                  <a:gd name="T12" fmla="*/ 2147483647 w 37"/>
                  <a:gd name="T13" fmla="*/ 2147483647 h 36"/>
                  <a:gd name="T14" fmla="*/ 0 60000 65536"/>
                  <a:gd name="T15" fmla="*/ 0 60000 65536"/>
                  <a:gd name="T16" fmla="*/ 0 60000 65536"/>
                  <a:gd name="T17" fmla="*/ 0 60000 65536"/>
                  <a:gd name="T18" fmla="*/ 0 60000 65536"/>
                  <a:gd name="T19" fmla="*/ 0 60000 65536"/>
                  <a:gd name="T20" fmla="*/ 0 60000 65536"/>
                  <a:gd name="T21" fmla="*/ 0 w 37"/>
                  <a:gd name="T22" fmla="*/ 0 h 36"/>
                  <a:gd name="T23" fmla="*/ 37 w 37"/>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 h="36">
                    <a:moveTo>
                      <a:pt x="34" y="35"/>
                    </a:moveTo>
                    <a:lnTo>
                      <a:pt x="33" y="36"/>
                    </a:lnTo>
                    <a:lnTo>
                      <a:pt x="37" y="2"/>
                    </a:lnTo>
                    <a:lnTo>
                      <a:pt x="5" y="0"/>
                    </a:lnTo>
                    <a:lnTo>
                      <a:pt x="1" y="34"/>
                    </a:lnTo>
                    <a:lnTo>
                      <a:pt x="0" y="35"/>
                    </a:lnTo>
                    <a:lnTo>
                      <a:pt x="34" y="35"/>
                    </a:lnTo>
                    <a:close/>
                  </a:path>
                </a:pathLst>
              </a:custGeom>
              <a:solidFill>
                <a:srgbClr val="000000"/>
              </a:solidFill>
              <a:ln w="9525">
                <a:noFill/>
                <a:round/>
                <a:headEnd/>
                <a:tailEnd/>
              </a:ln>
            </p:spPr>
            <p:txBody>
              <a:bodyPr>
                <a:prstTxWarp prst="textNoShape">
                  <a:avLst/>
                </a:prstTxWarp>
              </a:bodyPr>
              <a:lstStyle/>
              <a:p>
                <a:endParaRPr lang="en-US"/>
              </a:p>
            </p:txBody>
          </p:sp>
          <p:sp>
            <p:nvSpPr>
              <p:cNvPr id="62551" name="Freeform 133"/>
              <p:cNvSpPr>
                <a:spLocks/>
              </p:cNvSpPr>
              <p:nvPr/>
            </p:nvSpPr>
            <p:spPr bwMode="auto">
              <a:xfrm>
                <a:off x="7278688" y="5384800"/>
                <a:ext cx="19050" cy="57150"/>
              </a:xfrm>
              <a:custGeom>
                <a:avLst/>
                <a:gdLst>
                  <a:gd name="T0" fmla="*/ 2147483647 w 34"/>
                  <a:gd name="T1" fmla="*/ 2147483647 h 194"/>
                  <a:gd name="T2" fmla="*/ 2147483647 w 34"/>
                  <a:gd name="T3" fmla="*/ 2147483647 h 194"/>
                  <a:gd name="T4" fmla="*/ 2147483647 w 34"/>
                  <a:gd name="T5" fmla="*/ 0 h 194"/>
                  <a:gd name="T6" fmla="*/ 0 w 34"/>
                  <a:gd name="T7" fmla="*/ 0 h 194"/>
                  <a:gd name="T8" fmla="*/ 0 w 34"/>
                  <a:gd name="T9" fmla="*/ 2147483647 h 194"/>
                  <a:gd name="T10" fmla="*/ 2147483647 w 34"/>
                  <a:gd name="T11" fmla="*/ 2147483647 h 194"/>
                  <a:gd name="T12" fmla="*/ 0 w 34"/>
                  <a:gd name="T13" fmla="*/ 2147483647 h 194"/>
                  <a:gd name="T14" fmla="*/ 2147483647 w 34"/>
                  <a:gd name="T15" fmla="*/ 2147483647 h 194"/>
                  <a:gd name="T16" fmla="*/ 2147483647 w 34"/>
                  <a:gd name="T17" fmla="*/ 2147483647 h 194"/>
                  <a:gd name="T18" fmla="*/ 2147483647 w 34"/>
                  <a:gd name="T19" fmla="*/ 2147483647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4"/>
                  <a:gd name="T31" fmla="*/ 0 h 194"/>
                  <a:gd name="T32" fmla="*/ 34 w 34"/>
                  <a:gd name="T33" fmla="*/ 194 h 19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4" h="194">
                    <a:moveTo>
                      <a:pt x="33" y="189"/>
                    </a:moveTo>
                    <a:lnTo>
                      <a:pt x="34" y="192"/>
                    </a:lnTo>
                    <a:lnTo>
                      <a:pt x="34" y="0"/>
                    </a:lnTo>
                    <a:lnTo>
                      <a:pt x="0" y="0"/>
                    </a:lnTo>
                    <a:lnTo>
                      <a:pt x="0" y="192"/>
                    </a:lnTo>
                    <a:lnTo>
                      <a:pt x="1" y="194"/>
                    </a:lnTo>
                    <a:lnTo>
                      <a:pt x="0" y="192"/>
                    </a:lnTo>
                    <a:lnTo>
                      <a:pt x="1" y="193"/>
                    </a:lnTo>
                    <a:lnTo>
                      <a:pt x="1" y="194"/>
                    </a:lnTo>
                    <a:lnTo>
                      <a:pt x="33" y="189"/>
                    </a:lnTo>
                    <a:close/>
                  </a:path>
                </a:pathLst>
              </a:custGeom>
              <a:solidFill>
                <a:srgbClr val="000000"/>
              </a:solidFill>
              <a:ln w="9525">
                <a:noFill/>
                <a:round/>
                <a:headEnd/>
                <a:tailEnd/>
              </a:ln>
            </p:spPr>
            <p:txBody>
              <a:bodyPr>
                <a:prstTxWarp prst="textNoShape">
                  <a:avLst/>
                </a:prstTxWarp>
              </a:bodyPr>
              <a:lstStyle/>
              <a:p>
                <a:endParaRPr lang="en-US"/>
              </a:p>
            </p:txBody>
          </p:sp>
          <p:sp>
            <p:nvSpPr>
              <p:cNvPr id="62552" name="Freeform 134"/>
              <p:cNvSpPr>
                <a:spLocks/>
              </p:cNvSpPr>
              <p:nvPr/>
            </p:nvSpPr>
            <p:spPr bwMode="auto">
              <a:xfrm>
                <a:off x="6753225" y="5457825"/>
                <a:ext cx="173038" cy="74613"/>
              </a:xfrm>
              <a:custGeom>
                <a:avLst/>
                <a:gdLst>
                  <a:gd name="T0" fmla="*/ 2147483647 w 303"/>
                  <a:gd name="T1" fmla="*/ 2147483647 h 248"/>
                  <a:gd name="T2" fmla="*/ 2147483647 w 303"/>
                  <a:gd name="T3" fmla="*/ 2147483647 h 248"/>
                  <a:gd name="T4" fmla="*/ 2147483647 w 303"/>
                  <a:gd name="T5" fmla="*/ 2147483647 h 248"/>
                  <a:gd name="T6" fmla="*/ 2147483647 w 303"/>
                  <a:gd name="T7" fmla="*/ 2147483647 h 248"/>
                  <a:gd name="T8" fmla="*/ 2147483647 w 303"/>
                  <a:gd name="T9" fmla="*/ 0 h 248"/>
                  <a:gd name="T10" fmla="*/ 2147483647 w 303"/>
                  <a:gd name="T11" fmla="*/ 2147483647 h 248"/>
                  <a:gd name="T12" fmla="*/ 2147483647 w 303"/>
                  <a:gd name="T13" fmla="*/ 2147483647 h 248"/>
                  <a:gd name="T14" fmla="*/ 2147483647 w 303"/>
                  <a:gd name="T15" fmla="*/ 2147483647 h 248"/>
                  <a:gd name="T16" fmla="*/ 2147483647 w 303"/>
                  <a:gd name="T17" fmla="*/ 2147483647 h 248"/>
                  <a:gd name="T18" fmla="*/ 0 w 303"/>
                  <a:gd name="T19" fmla="*/ 2147483647 h 248"/>
                  <a:gd name="T20" fmla="*/ 2147483647 w 303"/>
                  <a:gd name="T21" fmla="*/ 2147483647 h 248"/>
                  <a:gd name="T22" fmla="*/ 2147483647 w 303"/>
                  <a:gd name="T23" fmla="*/ 2147483647 h 248"/>
                  <a:gd name="T24" fmla="*/ 2147483647 w 303"/>
                  <a:gd name="T25" fmla="*/ 2147483647 h 248"/>
                  <a:gd name="T26" fmla="*/ 2147483647 w 303"/>
                  <a:gd name="T27" fmla="*/ 2147483647 h 248"/>
                  <a:gd name="T28" fmla="*/ 2147483647 w 303"/>
                  <a:gd name="T29" fmla="*/ 2147483647 h 24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03"/>
                  <a:gd name="T46" fmla="*/ 0 h 248"/>
                  <a:gd name="T47" fmla="*/ 303 w 303"/>
                  <a:gd name="T48" fmla="*/ 248 h 24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03" h="248">
                    <a:moveTo>
                      <a:pt x="303" y="109"/>
                    </a:moveTo>
                    <a:lnTo>
                      <a:pt x="205" y="44"/>
                    </a:lnTo>
                    <a:lnTo>
                      <a:pt x="145" y="13"/>
                    </a:lnTo>
                    <a:lnTo>
                      <a:pt x="116" y="4"/>
                    </a:lnTo>
                    <a:lnTo>
                      <a:pt x="88" y="0"/>
                    </a:lnTo>
                    <a:lnTo>
                      <a:pt x="41" y="5"/>
                    </a:lnTo>
                    <a:lnTo>
                      <a:pt x="23" y="15"/>
                    </a:lnTo>
                    <a:lnTo>
                      <a:pt x="10" y="30"/>
                    </a:lnTo>
                    <a:lnTo>
                      <a:pt x="2" y="48"/>
                    </a:lnTo>
                    <a:lnTo>
                      <a:pt x="0" y="69"/>
                    </a:lnTo>
                    <a:lnTo>
                      <a:pt x="13" y="115"/>
                    </a:lnTo>
                    <a:lnTo>
                      <a:pt x="48" y="163"/>
                    </a:lnTo>
                    <a:lnTo>
                      <a:pt x="99" y="207"/>
                    </a:lnTo>
                    <a:lnTo>
                      <a:pt x="200" y="248"/>
                    </a:lnTo>
                    <a:lnTo>
                      <a:pt x="303" y="109"/>
                    </a:lnTo>
                    <a:close/>
                  </a:path>
                </a:pathLst>
              </a:custGeom>
              <a:solidFill>
                <a:srgbClr val="FF9966"/>
              </a:solidFill>
              <a:ln w="9525">
                <a:noFill/>
                <a:round/>
                <a:headEnd/>
                <a:tailEnd/>
              </a:ln>
            </p:spPr>
            <p:txBody>
              <a:bodyPr>
                <a:prstTxWarp prst="textNoShape">
                  <a:avLst/>
                </a:prstTxWarp>
              </a:bodyPr>
              <a:lstStyle/>
              <a:p>
                <a:endParaRPr lang="en-US"/>
              </a:p>
            </p:txBody>
          </p:sp>
          <p:sp>
            <p:nvSpPr>
              <p:cNvPr id="62553" name="Freeform 135"/>
              <p:cNvSpPr>
                <a:spLocks/>
              </p:cNvSpPr>
              <p:nvPr/>
            </p:nvSpPr>
            <p:spPr bwMode="auto">
              <a:xfrm>
                <a:off x="6865938" y="5465763"/>
                <a:ext cx="66675" cy="28575"/>
              </a:xfrm>
              <a:custGeom>
                <a:avLst/>
                <a:gdLst>
                  <a:gd name="T0" fmla="*/ 2147483647 w 114"/>
                  <a:gd name="T1" fmla="*/ 2147483647 h 93"/>
                  <a:gd name="T2" fmla="*/ 0 w 114"/>
                  <a:gd name="T3" fmla="*/ 2147483647 h 93"/>
                  <a:gd name="T4" fmla="*/ 2147483647 w 114"/>
                  <a:gd name="T5" fmla="*/ 2147483647 h 93"/>
                  <a:gd name="T6" fmla="*/ 2147483647 w 114"/>
                  <a:gd name="T7" fmla="*/ 2147483647 h 93"/>
                  <a:gd name="T8" fmla="*/ 2147483647 w 114"/>
                  <a:gd name="T9" fmla="*/ 2147483647 h 93"/>
                  <a:gd name="T10" fmla="*/ 2147483647 w 114"/>
                  <a:gd name="T11" fmla="*/ 0 h 93"/>
                  <a:gd name="T12" fmla="*/ 2147483647 w 114"/>
                  <a:gd name="T13" fmla="*/ 2147483647 h 93"/>
                  <a:gd name="T14" fmla="*/ 0 60000 65536"/>
                  <a:gd name="T15" fmla="*/ 0 60000 65536"/>
                  <a:gd name="T16" fmla="*/ 0 60000 65536"/>
                  <a:gd name="T17" fmla="*/ 0 60000 65536"/>
                  <a:gd name="T18" fmla="*/ 0 60000 65536"/>
                  <a:gd name="T19" fmla="*/ 0 60000 65536"/>
                  <a:gd name="T20" fmla="*/ 0 60000 65536"/>
                  <a:gd name="T21" fmla="*/ 0 w 114"/>
                  <a:gd name="T22" fmla="*/ 0 h 93"/>
                  <a:gd name="T23" fmla="*/ 114 w 114"/>
                  <a:gd name="T24" fmla="*/ 93 h 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4" h="93">
                    <a:moveTo>
                      <a:pt x="1" y="29"/>
                    </a:moveTo>
                    <a:lnTo>
                      <a:pt x="0" y="28"/>
                    </a:lnTo>
                    <a:lnTo>
                      <a:pt x="97" y="93"/>
                    </a:lnTo>
                    <a:lnTo>
                      <a:pt x="114" y="66"/>
                    </a:lnTo>
                    <a:lnTo>
                      <a:pt x="17" y="1"/>
                    </a:lnTo>
                    <a:lnTo>
                      <a:pt x="15" y="0"/>
                    </a:lnTo>
                    <a:lnTo>
                      <a:pt x="1" y="29"/>
                    </a:lnTo>
                    <a:close/>
                  </a:path>
                </a:pathLst>
              </a:custGeom>
              <a:solidFill>
                <a:srgbClr val="000000"/>
              </a:solidFill>
              <a:ln w="9525">
                <a:noFill/>
                <a:round/>
                <a:headEnd/>
                <a:tailEnd/>
              </a:ln>
            </p:spPr>
            <p:txBody>
              <a:bodyPr>
                <a:prstTxWarp prst="textNoShape">
                  <a:avLst/>
                </a:prstTxWarp>
              </a:bodyPr>
              <a:lstStyle/>
              <a:p>
                <a:endParaRPr lang="en-US"/>
              </a:p>
            </p:txBody>
          </p:sp>
          <p:sp>
            <p:nvSpPr>
              <p:cNvPr id="62554" name="Freeform 136"/>
              <p:cNvSpPr>
                <a:spLocks/>
              </p:cNvSpPr>
              <p:nvPr/>
            </p:nvSpPr>
            <p:spPr bwMode="auto">
              <a:xfrm>
                <a:off x="6831013" y="5456238"/>
                <a:ext cx="42862" cy="19050"/>
              </a:xfrm>
              <a:custGeom>
                <a:avLst/>
                <a:gdLst>
                  <a:gd name="T0" fmla="*/ 2147483647 w 74"/>
                  <a:gd name="T1" fmla="*/ 2147483647 h 62"/>
                  <a:gd name="T2" fmla="*/ 0 w 74"/>
                  <a:gd name="T3" fmla="*/ 2147483647 h 62"/>
                  <a:gd name="T4" fmla="*/ 2147483647 w 74"/>
                  <a:gd name="T5" fmla="*/ 2147483647 h 62"/>
                  <a:gd name="T6" fmla="*/ 2147483647 w 74"/>
                  <a:gd name="T7" fmla="*/ 2147483647 h 62"/>
                  <a:gd name="T8" fmla="*/ 2147483647 w 74"/>
                  <a:gd name="T9" fmla="*/ 2147483647 h 62"/>
                  <a:gd name="T10" fmla="*/ 2147483647 w 74"/>
                  <a:gd name="T11" fmla="*/ 0 h 62"/>
                  <a:gd name="T12" fmla="*/ 2147483647 w 74"/>
                  <a:gd name="T13" fmla="*/ 2147483647 h 62"/>
                  <a:gd name="T14" fmla="*/ 2147483647 w 74"/>
                  <a:gd name="T15" fmla="*/ 0 h 62"/>
                  <a:gd name="T16" fmla="*/ 2147483647 w 74"/>
                  <a:gd name="T17" fmla="*/ 0 h 62"/>
                  <a:gd name="T18" fmla="*/ 2147483647 w 74"/>
                  <a:gd name="T19" fmla="*/ 2147483647 h 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4"/>
                  <a:gd name="T31" fmla="*/ 0 h 62"/>
                  <a:gd name="T32" fmla="*/ 74 w 74"/>
                  <a:gd name="T33" fmla="*/ 62 h 6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4" h="62">
                    <a:moveTo>
                      <a:pt x="4" y="32"/>
                    </a:moveTo>
                    <a:lnTo>
                      <a:pt x="0" y="30"/>
                    </a:lnTo>
                    <a:lnTo>
                      <a:pt x="60" y="62"/>
                    </a:lnTo>
                    <a:lnTo>
                      <a:pt x="74" y="33"/>
                    </a:lnTo>
                    <a:lnTo>
                      <a:pt x="15" y="1"/>
                    </a:lnTo>
                    <a:lnTo>
                      <a:pt x="11" y="0"/>
                    </a:lnTo>
                    <a:lnTo>
                      <a:pt x="15" y="1"/>
                    </a:lnTo>
                    <a:lnTo>
                      <a:pt x="13" y="0"/>
                    </a:lnTo>
                    <a:lnTo>
                      <a:pt x="11" y="0"/>
                    </a:lnTo>
                    <a:lnTo>
                      <a:pt x="4" y="32"/>
                    </a:lnTo>
                    <a:close/>
                  </a:path>
                </a:pathLst>
              </a:custGeom>
              <a:solidFill>
                <a:srgbClr val="000000"/>
              </a:solidFill>
              <a:ln w="9525">
                <a:noFill/>
                <a:round/>
                <a:headEnd/>
                <a:tailEnd/>
              </a:ln>
            </p:spPr>
            <p:txBody>
              <a:bodyPr>
                <a:prstTxWarp prst="textNoShape">
                  <a:avLst/>
                </a:prstTxWarp>
              </a:bodyPr>
              <a:lstStyle/>
              <a:p>
                <a:endParaRPr lang="en-US"/>
              </a:p>
            </p:txBody>
          </p:sp>
          <p:sp>
            <p:nvSpPr>
              <p:cNvPr id="62555" name="Freeform 137"/>
              <p:cNvSpPr>
                <a:spLocks/>
              </p:cNvSpPr>
              <p:nvPr/>
            </p:nvSpPr>
            <p:spPr bwMode="auto">
              <a:xfrm>
                <a:off x="6816725" y="5454650"/>
                <a:ext cx="20638" cy="11113"/>
              </a:xfrm>
              <a:custGeom>
                <a:avLst/>
                <a:gdLst>
                  <a:gd name="T0" fmla="*/ 2147483647 w 37"/>
                  <a:gd name="T1" fmla="*/ 2147483647 h 41"/>
                  <a:gd name="T2" fmla="*/ 0 w 37"/>
                  <a:gd name="T3" fmla="*/ 2147483647 h 41"/>
                  <a:gd name="T4" fmla="*/ 2147483647 w 37"/>
                  <a:gd name="T5" fmla="*/ 2147483647 h 41"/>
                  <a:gd name="T6" fmla="*/ 2147483647 w 37"/>
                  <a:gd name="T7" fmla="*/ 2147483647 h 41"/>
                  <a:gd name="T8" fmla="*/ 2147483647 w 37"/>
                  <a:gd name="T9" fmla="*/ 0 h 41"/>
                  <a:gd name="T10" fmla="*/ 2147483647 w 37"/>
                  <a:gd name="T11" fmla="*/ 0 h 41"/>
                  <a:gd name="T12" fmla="*/ 2147483647 w 37"/>
                  <a:gd name="T13" fmla="*/ 2147483647 h 41"/>
                  <a:gd name="T14" fmla="*/ 0 60000 65536"/>
                  <a:gd name="T15" fmla="*/ 0 60000 65536"/>
                  <a:gd name="T16" fmla="*/ 0 60000 65536"/>
                  <a:gd name="T17" fmla="*/ 0 60000 65536"/>
                  <a:gd name="T18" fmla="*/ 0 60000 65536"/>
                  <a:gd name="T19" fmla="*/ 0 60000 65536"/>
                  <a:gd name="T20" fmla="*/ 0 60000 65536"/>
                  <a:gd name="T21" fmla="*/ 0 w 37"/>
                  <a:gd name="T22" fmla="*/ 0 h 41"/>
                  <a:gd name="T23" fmla="*/ 37 w 37"/>
                  <a:gd name="T24" fmla="*/ 41 h 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 h="41">
                    <a:moveTo>
                      <a:pt x="3" y="32"/>
                    </a:moveTo>
                    <a:lnTo>
                      <a:pt x="0" y="32"/>
                    </a:lnTo>
                    <a:lnTo>
                      <a:pt x="30" y="41"/>
                    </a:lnTo>
                    <a:lnTo>
                      <a:pt x="37" y="9"/>
                    </a:lnTo>
                    <a:lnTo>
                      <a:pt x="8" y="0"/>
                    </a:lnTo>
                    <a:lnTo>
                      <a:pt x="5" y="0"/>
                    </a:lnTo>
                    <a:lnTo>
                      <a:pt x="3" y="32"/>
                    </a:lnTo>
                    <a:close/>
                  </a:path>
                </a:pathLst>
              </a:custGeom>
              <a:solidFill>
                <a:srgbClr val="000000"/>
              </a:solidFill>
              <a:ln w="9525">
                <a:noFill/>
                <a:round/>
                <a:headEnd/>
                <a:tailEnd/>
              </a:ln>
            </p:spPr>
            <p:txBody>
              <a:bodyPr>
                <a:prstTxWarp prst="textNoShape">
                  <a:avLst/>
                </a:prstTxWarp>
              </a:bodyPr>
              <a:lstStyle/>
              <a:p>
                <a:endParaRPr lang="en-US"/>
              </a:p>
            </p:txBody>
          </p:sp>
          <p:sp>
            <p:nvSpPr>
              <p:cNvPr id="62556" name="Freeform 138"/>
              <p:cNvSpPr>
                <a:spLocks/>
              </p:cNvSpPr>
              <p:nvPr/>
            </p:nvSpPr>
            <p:spPr bwMode="auto">
              <a:xfrm>
                <a:off x="6802438" y="5451475"/>
                <a:ext cx="15875" cy="11113"/>
              </a:xfrm>
              <a:custGeom>
                <a:avLst/>
                <a:gdLst>
                  <a:gd name="T0" fmla="*/ 2147483647 w 30"/>
                  <a:gd name="T1" fmla="*/ 2147483647 h 37"/>
                  <a:gd name="T2" fmla="*/ 0 w 30"/>
                  <a:gd name="T3" fmla="*/ 2147483647 h 37"/>
                  <a:gd name="T4" fmla="*/ 2147483647 w 30"/>
                  <a:gd name="T5" fmla="*/ 2147483647 h 37"/>
                  <a:gd name="T6" fmla="*/ 2147483647 w 30"/>
                  <a:gd name="T7" fmla="*/ 2147483647 h 37"/>
                  <a:gd name="T8" fmla="*/ 2147483647 w 30"/>
                  <a:gd name="T9" fmla="*/ 2147483647 h 37"/>
                  <a:gd name="T10" fmla="*/ 0 w 30"/>
                  <a:gd name="T11" fmla="*/ 2147483647 h 37"/>
                  <a:gd name="T12" fmla="*/ 2147483647 w 30"/>
                  <a:gd name="T13" fmla="*/ 2147483647 h 37"/>
                  <a:gd name="T14" fmla="*/ 2147483647 w 30"/>
                  <a:gd name="T15" fmla="*/ 0 h 37"/>
                  <a:gd name="T16" fmla="*/ 0 w 30"/>
                  <a:gd name="T17" fmla="*/ 2147483647 h 37"/>
                  <a:gd name="T18" fmla="*/ 2147483647 w 30"/>
                  <a:gd name="T19" fmla="*/ 2147483647 h 3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0"/>
                  <a:gd name="T31" fmla="*/ 0 h 37"/>
                  <a:gd name="T32" fmla="*/ 30 w 30"/>
                  <a:gd name="T33" fmla="*/ 37 h 3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0" h="37">
                    <a:moveTo>
                      <a:pt x="2" y="33"/>
                    </a:moveTo>
                    <a:lnTo>
                      <a:pt x="0" y="33"/>
                    </a:lnTo>
                    <a:lnTo>
                      <a:pt x="28" y="37"/>
                    </a:lnTo>
                    <a:lnTo>
                      <a:pt x="30" y="5"/>
                    </a:lnTo>
                    <a:lnTo>
                      <a:pt x="2" y="2"/>
                    </a:lnTo>
                    <a:lnTo>
                      <a:pt x="0" y="2"/>
                    </a:lnTo>
                    <a:lnTo>
                      <a:pt x="2" y="2"/>
                    </a:lnTo>
                    <a:lnTo>
                      <a:pt x="1" y="0"/>
                    </a:lnTo>
                    <a:lnTo>
                      <a:pt x="0" y="2"/>
                    </a:lnTo>
                    <a:lnTo>
                      <a:pt x="2" y="33"/>
                    </a:lnTo>
                    <a:close/>
                  </a:path>
                </a:pathLst>
              </a:custGeom>
              <a:solidFill>
                <a:srgbClr val="000000"/>
              </a:solidFill>
              <a:ln w="9525">
                <a:noFill/>
                <a:round/>
                <a:headEnd/>
                <a:tailEnd/>
              </a:ln>
            </p:spPr>
            <p:txBody>
              <a:bodyPr>
                <a:prstTxWarp prst="textNoShape">
                  <a:avLst/>
                </a:prstTxWarp>
              </a:bodyPr>
              <a:lstStyle/>
              <a:p>
                <a:endParaRPr lang="en-US"/>
              </a:p>
            </p:txBody>
          </p:sp>
          <p:sp>
            <p:nvSpPr>
              <p:cNvPr id="62557" name="Freeform 139"/>
              <p:cNvSpPr>
                <a:spLocks/>
              </p:cNvSpPr>
              <p:nvPr/>
            </p:nvSpPr>
            <p:spPr bwMode="auto">
              <a:xfrm>
                <a:off x="6770688" y="5453063"/>
                <a:ext cx="33337" cy="11112"/>
              </a:xfrm>
              <a:custGeom>
                <a:avLst/>
                <a:gdLst>
                  <a:gd name="T0" fmla="*/ 2147483647 w 55"/>
                  <a:gd name="T1" fmla="*/ 2147483647 h 36"/>
                  <a:gd name="T2" fmla="*/ 2147483647 w 55"/>
                  <a:gd name="T3" fmla="*/ 2147483647 h 36"/>
                  <a:gd name="T4" fmla="*/ 2147483647 w 55"/>
                  <a:gd name="T5" fmla="*/ 2147483647 h 36"/>
                  <a:gd name="T6" fmla="*/ 2147483647 w 55"/>
                  <a:gd name="T7" fmla="*/ 0 h 36"/>
                  <a:gd name="T8" fmla="*/ 2147483647 w 55"/>
                  <a:gd name="T9" fmla="*/ 2147483647 h 36"/>
                  <a:gd name="T10" fmla="*/ 0 w 55"/>
                  <a:gd name="T11" fmla="*/ 2147483647 h 36"/>
                  <a:gd name="T12" fmla="*/ 2147483647 w 55"/>
                  <a:gd name="T13" fmla="*/ 2147483647 h 36"/>
                  <a:gd name="T14" fmla="*/ 2147483647 w 55"/>
                  <a:gd name="T15" fmla="*/ 2147483647 h 36"/>
                  <a:gd name="T16" fmla="*/ 0 w 55"/>
                  <a:gd name="T17" fmla="*/ 2147483647 h 36"/>
                  <a:gd name="T18" fmla="*/ 2147483647 w 55"/>
                  <a:gd name="T19" fmla="*/ 2147483647 h 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5"/>
                  <a:gd name="T31" fmla="*/ 0 h 36"/>
                  <a:gd name="T32" fmla="*/ 55 w 55"/>
                  <a:gd name="T33" fmla="*/ 36 h 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5" h="36">
                    <a:moveTo>
                      <a:pt x="15" y="35"/>
                    </a:moveTo>
                    <a:lnTo>
                      <a:pt x="9" y="36"/>
                    </a:lnTo>
                    <a:lnTo>
                      <a:pt x="55" y="31"/>
                    </a:lnTo>
                    <a:lnTo>
                      <a:pt x="53" y="0"/>
                    </a:lnTo>
                    <a:lnTo>
                      <a:pt x="6" y="4"/>
                    </a:lnTo>
                    <a:lnTo>
                      <a:pt x="0" y="6"/>
                    </a:lnTo>
                    <a:lnTo>
                      <a:pt x="6" y="4"/>
                    </a:lnTo>
                    <a:lnTo>
                      <a:pt x="3" y="4"/>
                    </a:lnTo>
                    <a:lnTo>
                      <a:pt x="0" y="6"/>
                    </a:lnTo>
                    <a:lnTo>
                      <a:pt x="15" y="35"/>
                    </a:lnTo>
                    <a:close/>
                  </a:path>
                </a:pathLst>
              </a:custGeom>
              <a:solidFill>
                <a:srgbClr val="000000"/>
              </a:solidFill>
              <a:ln w="9525">
                <a:noFill/>
                <a:round/>
                <a:headEnd/>
                <a:tailEnd/>
              </a:ln>
            </p:spPr>
            <p:txBody>
              <a:bodyPr>
                <a:prstTxWarp prst="textNoShape">
                  <a:avLst/>
                </a:prstTxWarp>
              </a:bodyPr>
              <a:lstStyle/>
              <a:p>
                <a:endParaRPr lang="en-US"/>
              </a:p>
            </p:txBody>
          </p:sp>
          <p:sp>
            <p:nvSpPr>
              <p:cNvPr id="62558" name="Freeform 140"/>
              <p:cNvSpPr>
                <a:spLocks/>
              </p:cNvSpPr>
              <p:nvPr/>
            </p:nvSpPr>
            <p:spPr bwMode="auto">
              <a:xfrm>
                <a:off x="6756400" y="5454650"/>
                <a:ext cx="25400" cy="11113"/>
              </a:xfrm>
              <a:custGeom>
                <a:avLst/>
                <a:gdLst>
                  <a:gd name="T0" fmla="*/ 2147483647 w 38"/>
                  <a:gd name="T1" fmla="*/ 2147483647 h 39"/>
                  <a:gd name="T2" fmla="*/ 2147483647 w 38"/>
                  <a:gd name="T3" fmla="*/ 2147483647 h 39"/>
                  <a:gd name="T4" fmla="*/ 2147483647 w 38"/>
                  <a:gd name="T5" fmla="*/ 2147483647 h 39"/>
                  <a:gd name="T6" fmla="*/ 2147483647 w 38"/>
                  <a:gd name="T7" fmla="*/ 0 h 39"/>
                  <a:gd name="T8" fmla="*/ 2147483647 w 38"/>
                  <a:gd name="T9" fmla="*/ 2147483647 h 39"/>
                  <a:gd name="T10" fmla="*/ 0 w 38"/>
                  <a:gd name="T11" fmla="*/ 2147483647 h 39"/>
                  <a:gd name="T12" fmla="*/ 2147483647 w 38"/>
                  <a:gd name="T13" fmla="*/ 2147483647 h 39"/>
                  <a:gd name="T14" fmla="*/ 2147483647 w 38"/>
                  <a:gd name="T15" fmla="*/ 2147483647 h 39"/>
                  <a:gd name="T16" fmla="*/ 0 w 38"/>
                  <a:gd name="T17" fmla="*/ 2147483647 h 39"/>
                  <a:gd name="T18" fmla="*/ 2147483647 w 38"/>
                  <a:gd name="T19" fmla="*/ 2147483647 h 3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8"/>
                  <a:gd name="T31" fmla="*/ 0 h 39"/>
                  <a:gd name="T32" fmla="*/ 38 w 38"/>
                  <a:gd name="T33" fmla="*/ 39 h 3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8" h="39">
                    <a:moveTo>
                      <a:pt x="24" y="35"/>
                    </a:moveTo>
                    <a:lnTo>
                      <a:pt x="19" y="39"/>
                    </a:lnTo>
                    <a:lnTo>
                      <a:pt x="38" y="29"/>
                    </a:lnTo>
                    <a:lnTo>
                      <a:pt x="23" y="0"/>
                    </a:lnTo>
                    <a:lnTo>
                      <a:pt x="5" y="9"/>
                    </a:lnTo>
                    <a:lnTo>
                      <a:pt x="0" y="13"/>
                    </a:lnTo>
                    <a:lnTo>
                      <a:pt x="5" y="9"/>
                    </a:lnTo>
                    <a:lnTo>
                      <a:pt x="2" y="11"/>
                    </a:lnTo>
                    <a:lnTo>
                      <a:pt x="0" y="13"/>
                    </a:lnTo>
                    <a:lnTo>
                      <a:pt x="24" y="35"/>
                    </a:lnTo>
                    <a:close/>
                  </a:path>
                </a:pathLst>
              </a:custGeom>
              <a:solidFill>
                <a:srgbClr val="000000"/>
              </a:solidFill>
              <a:ln w="9525">
                <a:noFill/>
                <a:round/>
                <a:headEnd/>
                <a:tailEnd/>
              </a:ln>
            </p:spPr>
            <p:txBody>
              <a:bodyPr>
                <a:prstTxWarp prst="textNoShape">
                  <a:avLst/>
                </a:prstTxWarp>
              </a:bodyPr>
              <a:lstStyle/>
              <a:p>
                <a:endParaRPr lang="en-US"/>
              </a:p>
            </p:txBody>
          </p:sp>
          <p:sp>
            <p:nvSpPr>
              <p:cNvPr id="62559" name="Freeform 141"/>
              <p:cNvSpPr>
                <a:spLocks/>
              </p:cNvSpPr>
              <p:nvPr/>
            </p:nvSpPr>
            <p:spPr bwMode="auto">
              <a:xfrm>
                <a:off x="6748463" y="5459413"/>
                <a:ext cx="25400" cy="11112"/>
              </a:xfrm>
              <a:custGeom>
                <a:avLst/>
                <a:gdLst>
                  <a:gd name="T0" fmla="*/ 2147483647 w 41"/>
                  <a:gd name="T1" fmla="*/ 2147483647 h 37"/>
                  <a:gd name="T2" fmla="*/ 2147483647 w 41"/>
                  <a:gd name="T3" fmla="*/ 2147483647 h 37"/>
                  <a:gd name="T4" fmla="*/ 2147483647 w 41"/>
                  <a:gd name="T5" fmla="*/ 2147483647 h 37"/>
                  <a:gd name="T6" fmla="*/ 2147483647 w 41"/>
                  <a:gd name="T7" fmla="*/ 0 h 37"/>
                  <a:gd name="T8" fmla="*/ 2147483647 w 41"/>
                  <a:gd name="T9" fmla="*/ 2147483647 h 37"/>
                  <a:gd name="T10" fmla="*/ 2147483647 w 41"/>
                  <a:gd name="T11" fmla="*/ 2147483647 h 37"/>
                  <a:gd name="T12" fmla="*/ 2147483647 w 41"/>
                  <a:gd name="T13" fmla="*/ 2147483647 h 37"/>
                  <a:gd name="T14" fmla="*/ 2147483647 w 41"/>
                  <a:gd name="T15" fmla="*/ 2147483647 h 37"/>
                  <a:gd name="T16" fmla="*/ 0 w 41"/>
                  <a:gd name="T17" fmla="*/ 2147483647 h 37"/>
                  <a:gd name="T18" fmla="*/ 2147483647 w 41"/>
                  <a:gd name="T19" fmla="*/ 2147483647 h 3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
                  <a:gd name="T31" fmla="*/ 0 h 37"/>
                  <a:gd name="T32" fmla="*/ 41 w 41"/>
                  <a:gd name="T33" fmla="*/ 37 h 3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 h="37">
                    <a:moveTo>
                      <a:pt x="30" y="32"/>
                    </a:moveTo>
                    <a:lnTo>
                      <a:pt x="28" y="37"/>
                    </a:lnTo>
                    <a:lnTo>
                      <a:pt x="41" y="22"/>
                    </a:lnTo>
                    <a:lnTo>
                      <a:pt x="17" y="0"/>
                    </a:lnTo>
                    <a:lnTo>
                      <a:pt x="3" y="15"/>
                    </a:lnTo>
                    <a:lnTo>
                      <a:pt x="1" y="20"/>
                    </a:lnTo>
                    <a:lnTo>
                      <a:pt x="3" y="15"/>
                    </a:lnTo>
                    <a:lnTo>
                      <a:pt x="1" y="17"/>
                    </a:lnTo>
                    <a:lnTo>
                      <a:pt x="0" y="20"/>
                    </a:lnTo>
                    <a:lnTo>
                      <a:pt x="30" y="32"/>
                    </a:lnTo>
                    <a:close/>
                  </a:path>
                </a:pathLst>
              </a:custGeom>
              <a:solidFill>
                <a:srgbClr val="000000"/>
              </a:solidFill>
              <a:ln w="9525">
                <a:noFill/>
                <a:round/>
                <a:headEnd/>
                <a:tailEnd/>
              </a:ln>
            </p:spPr>
            <p:txBody>
              <a:bodyPr>
                <a:prstTxWarp prst="textNoShape">
                  <a:avLst/>
                </a:prstTxWarp>
              </a:bodyPr>
              <a:lstStyle/>
              <a:p>
                <a:endParaRPr lang="en-US"/>
              </a:p>
            </p:txBody>
          </p:sp>
          <p:sp>
            <p:nvSpPr>
              <p:cNvPr id="62560" name="Freeform 142"/>
              <p:cNvSpPr>
                <a:spLocks/>
              </p:cNvSpPr>
              <p:nvPr/>
            </p:nvSpPr>
            <p:spPr bwMode="auto">
              <a:xfrm>
                <a:off x="6743700" y="5464175"/>
                <a:ext cx="23813" cy="9525"/>
              </a:xfrm>
              <a:custGeom>
                <a:avLst/>
                <a:gdLst>
                  <a:gd name="T0" fmla="*/ 2147483647 w 38"/>
                  <a:gd name="T1" fmla="*/ 2147483647 h 30"/>
                  <a:gd name="T2" fmla="*/ 2147483647 w 38"/>
                  <a:gd name="T3" fmla="*/ 2147483647 h 30"/>
                  <a:gd name="T4" fmla="*/ 2147483647 w 38"/>
                  <a:gd name="T5" fmla="*/ 2147483647 h 30"/>
                  <a:gd name="T6" fmla="*/ 2147483647 w 38"/>
                  <a:gd name="T7" fmla="*/ 0 h 30"/>
                  <a:gd name="T8" fmla="*/ 2147483647 w 38"/>
                  <a:gd name="T9" fmla="*/ 2147483647 h 30"/>
                  <a:gd name="T10" fmla="*/ 0 w 38"/>
                  <a:gd name="T11" fmla="*/ 2147483647 h 30"/>
                  <a:gd name="T12" fmla="*/ 0 w 38"/>
                  <a:gd name="T13" fmla="*/ 2147483647 h 30"/>
                  <a:gd name="T14" fmla="*/ 0 w 38"/>
                  <a:gd name="T15" fmla="*/ 2147483647 h 30"/>
                  <a:gd name="T16" fmla="*/ 0 w 38"/>
                  <a:gd name="T17" fmla="*/ 2147483647 h 30"/>
                  <a:gd name="T18" fmla="*/ 2147483647 w 38"/>
                  <a:gd name="T19" fmla="*/ 2147483647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8"/>
                  <a:gd name="T31" fmla="*/ 0 h 30"/>
                  <a:gd name="T32" fmla="*/ 38 w 38"/>
                  <a:gd name="T33" fmla="*/ 30 h 3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8" h="30">
                    <a:moveTo>
                      <a:pt x="32" y="25"/>
                    </a:moveTo>
                    <a:lnTo>
                      <a:pt x="31" y="30"/>
                    </a:lnTo>
                    <a:lnTo>
                      <a:pt x="38" y="12"/>
                    </a:lnTo>
                    <a:lnTo>
                      <a:pt x="9" y="0"/>
                    </a:lnTo>
                    <a:lnTo>
                      <a:pt x="2" y="18"/>
                    </a:lnTo>
                    <a:lnTo>
                      <a:pt x="0" y="23"/>
                    </a:lnTo>
                    <a:lnTo>
                      <a:pt x="0" y="18"/>
                    </a:lnTo>
                    <a:lnTo>
                      <a:pt x="0" y="20"/>
                    </a:lnTo>
                    <a:lnTo>
                      <a:pt x="0" y="23"/>
                    </a:lnTo>
                    <a:lnTo>
                      <a:pt x="32" y="25"/>
                    </a:lnTo>
                    <a:close/>
                  </a:path>
                </a:pathLst>
              </a:custGeom>
              <a:solidFill>
                <a:srgbClr val="000000"/>
              </a:solidFill>
              <a:ln w="9525">
                <a:noFill/>
                <a:round/>
                <a:headEnd/>
                <a:tailEnd/>
              </a:ln>
            </p:spPr>
            <p:txBody>
              <a:bodyPr>
                <a:prstTxWarp prst="textNoShape">
                  <a:avLst/>
                </a:prstTxWarp>
              </a:bodyPr>
              <a:lstStyle/>
              <a:p>
                <a:endParaRPr lang="en-US"/>
              </a:p>
            </p:txBody>
          </p:sp>
          <p:sp>
            <p:nvSpPr>
              <p:cNvPr id="62561" name="Freeform 143"/>
              <p:cNvSpPr>
                <a:spLocks/>
              </p:cNvSpPr>
              <p:nvPr/>
            </p:nvSpPr>
            <p:spPr bwMode="auto">
              <a:xfrm>
                <a:off x="6742113" y="5470525"/>
                <a:ext cx="20637" cy="9525"/>
              </a:xfrm>
              <a:custGeom>
                <a:avLst/>
                <a:gdLst>
                  <a:gd name="T0" fmla="*/ 2147483647 w 35"/>
                  <a:gd name="T1" fmla="*/ 2147483647 h 25"/>
                  <a:gd name="T2" fmla="*/ 2147483647 w 35"/>
                  <a:gd name="T3" fmla="*/ 2147483647 h 25"/>
                  <a:gd name="T4" fmla="*/ 2147483647 w 35"/>
                  <a:gd name="T5" fmla="*/ 2147483647 h 25"/>
                  <a:gd name="T6" fmla="*/ 2147483647 w 35"/>
                  <a:gd name="T7" fmla="*/ 0 h 25"/>
                  <a:gd name="T8" fmla="*/ 2147483647 w 35"/>
                  <a:gd name="T9" fmla="*/ 2147483647 h 25"/>
                  <a:gd name="T10" fmla="*/ 2147483647 w 35"/>
                  <a:gd name="T11" fmla="*/ 2147483647 h 25"/>
                  <a:gd name="T12" fmla="*/ 2147483647 w 35"/>
                  <a:gd name="T13" fmla="*/ 2147483647 h 25"/>
                  <a:gd name="T14" fmla="*/ 0 w 35"/>
                  <a:gd name="T15" fmla="*/ 2147483647 h 25"/>
                  <a:gd name="T16" fmla="*/ 2147483647 w 35"/>
                  <a:gd name="T17" fmla="*/ 2147483647 h 25"/>
                  <a:gd name="T18" fmla="*/ 2147483647 w 35"/>
                  <a:gd name="T19" fmla="*/ 2147483647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
                  <a:gd name="T31" fmla="*/ 0 h 25"/>
                  <a:gd name="T32" fmla="*/ 35 w 35"/>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 h="25">
                    <a:moveTo>
                      <a:pt x="33" y="18"/>
                    </a:moveTo>
                    <a:lnTo>
                      <a:pt x="33" y="23"/>
                    </a:lnTo>
                    <a:lnTo>
                      <a:pt x="35" y="2"/>
                    </a:lnTo>
                    <a:lnTo>
                      <a:pt x="3" y="0"/>
                    </a:lnTo>
                    <a:lnTo>
                      <a:pt x="1" y="21"/>
                    </a:lnTo>
                    <a:lnTo>
                      <a:pt x="1" y="25"/>
                    </a:lnTo>
                    <a:lnTo>
                      <a:pt x="1" y="21"/>
                    </a:lnTo>
                    <a:lnTo>
                      <a:pt x="0" y="23"/>
                    </a:lnTo>
                    <a:lnTo>
                      <a:pt x="1" y="25"/>
                    </a:lnTo>
                    <a:lnTo>
                      <a:pt x="33" y="18"/>
                    </a:lnTo>
                    <a:close/>
                  </a:path>
                </a:pathLst>
              </a:custGeom>
              <a:solidFill>
                <a:srgbClr val="000000"/>
              </a:solidFill>
              <a:ln w="9525">
                <a:noFill/>
                <a:round/>
                <a:headEnd/>
                <a:tailEnd/>
              </a:ln>
            </p:spPr>
            <p:txBody>
              <a:bodyPr>
                <a:prstTxWarp prst="textNoShape">
                  <a:avLst/>
                </a:prstTxWarp>
              </a:bodyPr>
              <a:lstStyle/>
              <a:p>
                <a:endParaRPr lang="en-US"/>
              </a:p>
            </p:txBody>
          </p:sp>
          <p:sp>
            <p:nvSpPr>
              <p:cNvPr id="62562" name="Freeform 144"/>
              <p:cNvSpPr>
                <a:spLocks/>
              </p:cNvSpPr>
              <p:nvPr/>
            </p:nvSpPr>
            <p:spPr bwMode="auto">
              <a:xfrm>
                <a:off x="6743700" y="5476875"/>
                <a:ext cx="25400" cy="17463"/>
              </a:xfrm>
              <a:custGeom>
                <a:avLst/>
                <a:gdLst>
                  <a:gd name="T0" fmla="*/ 2147483647 w 45"/>
                  <a:gd name="T1" fmla="*/ 2147483647 h 60"/>
                  <a:gd name="T2" fmla="*/ 2147483647 w 45"/>
                  <a:gd name="T3" fmla="*/ 2147483647 h 60"/>
                  <a:gd name="T4" fmla="*/ 2147483647 w 45"/>
                  <a:gd name="T5" fmla="*/ 0 h 60"/>
                  <a:gd name="T6" fmla="*/ 0 w 45"/>
                  <a:gd name="T7" fmla="*/ 2147483647 h 60"/>
                  <a:gd name="T8" fmla="*/ 2147483647 w 45"/>
                  <a:gd name="T9" fmla="*/ 2147483647 h 60"/>
                  <a:gd name="T10" fmla="*/ 2147483647 w 45"/>
                  <a:gd name="T11" fmla="*/ 2147483647 h 60"/>
                  <a:gd name="T12" fmla="*/ 2147483647 w 45"/>
                  <a:gd name="T13" fmla="*/ 2147483647 h 60"/>
                  <a:gd name="T14" fmla="*/ 2147483647 w 45"/>
                  <a:gd name="T15" fmla="*/ 2147483647 h 60"/>
                  <a:gd name="T16" fmla="*/ 2147483647 w 45"/>
                  <a:gd name="T17" fmla="*/ 2147483647 h 60"/>
                  <a:gd name="T18" fmla="*/ 2147483647 w 45"/>
                  <a:gd name="T19" fmla="*/ 2147483647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5"/>
                  <a:gd name="T31" fmla="*/ 0 h 60"/>
                  <a:gd name="T32" fmla="*/ 45 w 45"/>
                  <a:gd name="T33" fmla="*/ 60 h 6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5" h="60">
                    <a:moveTo>
                      <a:pt x="43" y="40"/>
                    </a:moveTo>
                    <a:lnTo>
                      <a:pt x="45" y="47"/>
                    </a:lnTo>
                    <a:lnTo>
                      <a:pt x="32" y="0"/>
                    </a:lnTo>
                    <a:lnTo>
                      <a:pt x="0" y="7"/>
                    </a:lnTo>
                    <a:lnTo>
                      <a:pt x="13" y="54"/>
                    </a:lnTo>
                    <a:lnTo>
                      <a:pt x="16" y="60"/>
                    </a:lnTo>
                    <a:lnTo>
                      <a:pt x="13" y="54"/>
                    </a:lnTo>
                    <a:lnTo>
                      <a:pt x="15" y="58"/>
                    </a:lnTo>
                    <a:lnTo>
                      <a:pt x="16" y="60"/>
                    </a:lnTo>
                    <a:lnTo>
                      <a:pt x="43" y="40"/>
                    </a:lnTo>
                    <a:close/>
                  </a:path>
                </a:pathLst>
              </a:custGeom>
              <a:solidFill>
                <a:srgbClr val="000000"/>
              </a:solidFill>
              <a:ln w="9525">
                <a:noFill/>
                <a:round/>
                <a:headEnd/>
                <a:tailEnd/>
              </a:ln>
            </p:spPr>
            <p:txBody>
              <a:bodyPr>
                <a:prstTxWarp prst="textNoShape">
                  <a:avLst/>
                </a:prstTxWarp>
              </a:bodyPr>
              <a:lstStyle/>
              <a:p>
                <a:endParaRPr lang="en-US"/>
              </a:p>
            </p:txBody>
          </p:sp>
          <p:sp>
            <p:nvSpPr>
              <p:cNvPr id="62563" name="Freeform 145"/>
              <p:cNvSpPr>
                <a:spLocks/>
              </p:cNvSpPr>
              <p:nvPr/>
            </p:nvSpPr>
            <p:spPr bwMode="auto">
              <a:xfrm>
                <a:off x="6753225" y="5489575"/>
                <a:ext cx="34925" cy="19050"/>
              </a:xfrm>
              <a:custGeom>
                <a:avLst/>
                <a:gdLst>
                  <a:gd name="T0" fmla="*/ 2147483647 w 61"/>
                  <a:gd name="T1" fmla="*/ 2147483647 h 70"/>
                  <a:gd name="T2" fmla="*/ 2147483647 w 61"/>
                  <a:gd name="T3" fmla="*/ 2147483647 h 70"/>
                  <a:gd name="T4" fmla="*/ 2147483647 w 61"/>
                  <a:gd name="T5" fmla="*/ 0 h 70"/>
                  <a:gd name="T6" fmla="*/ 0 w 61"/>
                  <a:gd name="T7" fmla="*/ 2147483647 h 70"/>
                  <a:gd name="T8" fmla="*/ 2147483647 w 61"/>
                  <a:gd name="T9" fmla="*/ 2147483647 h 70"/>
                  <a:gd name="T10" fmla="*/ 2147483647 w 61"/>
                  <a:gd name="T11" fmla="*/ 2147483647 h 70"/>
                  <a:gd name="T12" fmla="*/ 2147483647 w 61"/>
                  <a:gd name="T13" fmla="*/ 2147483647 h 70"/>
                  <a:gd name="T14" fmla="*/ 2147483647 w 61"/>
                  <a:gd name="T15" fmla="*/ 2147483647 h 70"/>
                  <a:gd name="T16" fmla="*/ 2147483647 w 61"/>
                  <a:gd name="T17" fmla="*/ 2147483647 h 70"/>
                  <a:gd name="T18" fmla="*/ 2147483647 w 61"/>
                  <a:gd name="T19" fmla="*/ 2147483647 h 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1"/>
                  <a:gd name="T31" fmla="*/ 0 h 70"/>
                  <a:gd name="T32" fmla="*/ 61 w 61"/>
                  <a:gd name="T33" fmla="*/ 70 h 7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1" h="70">
                    <a:moveTo>
                      <a:pt x="59" y="46"/>
                    </a:moveTo>
                    <a:lnTo>
                      <a:pt x="61" y="48"/>
                    </a:lnTo>
                    <a:lnTo>
                      <a:pt x="27" y="0"/>
                    </a:lnTo>
                    <a:lnTo>
                      <a:pt x="0" y="20"/>
                    </a:lnTo>
                    <a:lnTo>
                      <a:pt x="34" y="68"/>
                    </a:lnTo>
                    <a:lnTo>
                      <a:pt x="37" y="70"/>
                    </a:lnTo>
                    <a:lnTo>
                      <a:pt x="34" y="68"/>
                    </a:lnTo>
                    <a:lnTo>
                      <a:pt x="35" y="69"/>
                    </a:lnTo>
                    <a:lnTo>
                      <a:pt x="37" y="70"/>
                    </a:lnTo>
                    <a:lnTo>
                      <a:pt x="59" y="46"/>
                    </a:lnTo>
                    <a:close/>
                  </a:path>
                </a:pathLst>
              </a:custGeom>
              <a:solidFill>
                <a:srgbClr val="000000"/>
              </a:solidFill>
              <a:ln w="9525">
                <a:noFill/>
                <a:round/>
                <a:headEnd/>
                <a:tailEnd/>
              </a:ln>
            </p:spPr>
            <p:txBody>
              <a:bodyPr>
                <a:prstTxWarp prst="textNoShape">
                  <a:avLst/>
                </a:prstTxWarp>
              </a:bodyPr>
              <a:lstStyle/>
              <a:p>
                <a:endParaRPr lang="en-US"/>
              </a:p>
            </p:txBody>
          </p:sp>
          <p:sp>
            <p:nvSpPr>
              <p:cNvPr id="62564" name="Freeform 146"/>
              <p:cNvSpPr>
                <a:spLocks/>
              </p:cNvSpPr>
              <p:nvPr/>
            </p:nvSpPr>
            <p:spPr bwMode="auto">
              <a:xfrm>
                <a:off x="6773863" y="5502275"/>
                <a:ext cx="41275" cy="20638"/>
              </a:xfrm>
              <a:custGeom>
                <a:avLst/>
                <a:gdLst>
                  <a:gd name="T0" fmla="*/ 2147483647 w 73"/>
                  <a:gd name="T1" fmla="*/ 2147483647 h 71"/>
                  <a:gd name="T2" fmla="*/ 2147483647 w 73"/>
                  <a:gd name="T3" fmla="*/ 2147483647 h 71"/>
                  <a:gd name="T4" fmla="*/ 2147483647 w 73"/>
                  <a:gd name="T5" fmla="*/ 0 h 71"/>
                  <a:gd name="T6" fmla="*/ 0 w 73"/>
                  <a:gd name="T7" fmla="*/ 2147483647 h 71"/>
                  <a:gd name="T8" fmla="*/ 2147483647 w 73"/>
                  <a:gd name="T9" fmla="*/ 2147483647 h 71"/>
                  <a:gd name="T10" fmla="*/ 2147483647 w 73"/>
                  <a:gd name="T11" fmla="*/ 2147483647 h 71"/>
                  <a:gd name="T12" fmla="*/ 2147483647 w 73"/>
                  <a:gd name="T13" fmla="*/ 2147483647 h 71"/>
                  <a:gd name="T14" fmla="*/ 2147483647 w 73"/>
                  <a:gd name="T15" fmla="*/ 2147483647 h 71"/>
                  <a:gd name="T16" fmla="*/ 2147483647 w 73"/>
                  <a:gd name="T17" fmla="*/ 2147483647 h 71"/>
                  <a:gd name="T18" fmla="*/ 2147483647 w 73"/>
                  <a:gd name="T19" fmla="*/ 2147483647 h 7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3"/>
                  <a:gd name="T31" fmla="*/ 0 h 71"/>
                  <a:gd name="T32" fmla="*/ 73 w 73"/>
                  <a:gd name="T33" fmla="*/ 71 h 7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3" h="71">
                    <a:moveTo>
                      <a:pt x="68" y="41"/>
                    </a:moveTo>
                    <a:lnTo>
                      <a:pt x="73" y="44"/>
                    </a:lnTo>
                    <a:lnTo>
                      <a:pt x="22" y="0"/>
                    </a:lnTo>
                    <a:lnTo>
                      <a:pt x="0" y="24"/>
                    </a:lnTo>
                    <a:lnTo>
                      <a:pt x="51" y="68"/>
                    </a:lnTo>
                    <a:lnTo>
                      <a:pt x="56" y="71"/>
                    </a:lnTo>
                    <a:lnTo>
                      <a:pt x="51" y="68"/>
                    </a:lnTo>
                    <a:lnTo>
                      <a:pt x="53" y="71"/>
                    </a:lnTo>
                    <a:lnTo>
                      <a:pt x="56" y="71"/>
                    </a:lnTo>
                    <a:lnTo>
                      <a:pt x="68" y="41"/>
                    </a:lnTo>
                    <a:close/>
                  </a:path>
                </a:pathLst>
              </a:custGeom>
              <a:solidFill>
                <a:srgbClr val="000000"/>
              </a:solidFill>
              <a:ln w="9525">
                <a:noFill/>
                <a:round/>
                <a:headEnd/>
                <a:tailEnd/>
              </a:ln>
            </p:spPr>
            <p:txBody>
              <a:bodyPr>
                <a:prstTxWarp prst="textNoShape">
                  <a:avLst/>
                </a:prstTxWarp>
              </a:bodyPr>
              <a:lstStyle/>
              <a:p>
                <a:endParaRPr lang="en-US"/>
              </a:p>
            </p:txBody>
          </p:sp>
          <p:sp>
            <p:nvSpPr>
              <p:cNvPr id="62565" name="Freeform 147"/>
              <p:cNvSpPr>
                <a:spLocks/>
              </p:cNvSpPr>
              <p:nvPr/>
            </p:nvSpPr>
            <p:spPr bwMode="auto">
              <a:xfrm>
                <a:off x="6805613" y="5514975"/>
                <a:ext cx="68262" cy="22225"/>
              </a:xfrm>
              <a:custGeom>
                <a:avLst/>
                <a:gdLst>
                  <a:gd name="T0" fmla="*/ 2147483647 w 121"/>
                  <a:gd name="T1" fmla="*/ 2147483647 h 77"/>
                  <a:gd name="T2" fmla="*/ 2147483647 w 121"/>
                  <a:gd name="T3" fmla="*/ 2147483647 h 77"/>
                  <a:gd name="T4" fmla="*/ 2147483647 w 121"/>
                  <a:gd name="T5" fmla="*/ 0 h 77"/>
                  <a:gd name="T6" fmla="*/ 0 w 121"/>
                  <a:gd name="T7" fmla="*/ 2147483647 h 77"/>
                  <a:gd name="T8" fmla="*/ 2147483647 w 121"/>
                  <a:gd name="T9" fmla="*/ 2147483647 h 77"/>
                  <a:gd name="T10" fmla="*/ 2147483647 w 121"/>
                  <a:gd name="T11" fmla="*/ 2147483647 h 77"/>
                  <a:gd name="T12" fmla="*/ 2147483647 w 121"/>
                  <a:gd name="T13" fmla="*/ 2147483647 h 77"/>
                  <a:gd name="T14" fmla="*/ 2147483647 w 121"/>
                  <a:gd name="T15" fmla="*/ 2147483647 h 77"/>
                  <a:gd name="T16" fmla="*/ 2147483647 w 121"/>
                  <a:gd name="T17" fmla="*/ 2147483647 h 77"/>
                  <a:gd name="T18" fmla="*/ 2147483647 w 121"/>
                  <a:gd name="T19" fmla="*/ 2147483647 h 7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1"/>
                  <a:gd name="T31" fmla="*/ 0 h 77"/>
                  <a:gd name="T32" fmla="*/ 121 w 121"/>
                  <a:gd name="T33" fmla="*/ 77 h 7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1" h="77">
                    <a:moveTo>
                      <a:pt x="94" y="47"/>
                    </a:moveTo>
                    <a:lnTo>
                      <a:pt x="113" y="42"/>
                    </a:lnTo>
                    <a:lnTo>
                      <a:pt x="12" y="0"/>
                    </a:lnTo>
                    <a:lnTo>
                      <a:pt x="0" y="30"/>
                    </a:lnTo>
                    <a:lnTo>
                      <a:pt x="101" y="71"/>
                    </a:lnTo>
                    <a:lnTo>
                      <a:pt x="121" y="66"/>
                    </a:lnTo>
                    <a:lnTo>
                      <a:pt x="101" y="71"/>
                    </a:lnTo>
                    <a:lnTo>
                      <a:pt x="112" y="77"/>
                    </a:lnTo>
                    <a:lnTo>
                      <a:pt x="121" y="66"/>
                    </a:lnTo>
                    <a:lnTo>
                      <a:pt x="94" y="47"/>
                    </a:lnTo>
                    <a:close/>
                  </a:path>
                </a:pathLst>
              </a:custGeom>
              <a:solidFill>
                <a:srgbClr val="000000"/>
              </a:solidFill>
              <a:ln w="9525">
                <a:noFill/>
                <a:round/>
                <a:headEnd/>
                <a:tailEnd/>
              </a:ln>
            </p:spPr>
            <p:txBody>
              <a:bodyPr>
                <a:prstTxWarp prst="textNoShape">
                  <a:avLst/>
                </a:prstTxWarp>
              </a:bodyPr>
              <a:lstStyle/>
              <a:p>
                <a:endParaRPr lang="en-US"/>
              </a:p>
            </p:txBody>
          </p:sp>
          <p:sp>
            <p:nvSpPr>
              <p:cNvPr id="62566" name="Freeform 148"/>
              <p:cNvSpPr>
                <a:spLocks/>
              </p:cNvSpPr>
              <p:nvPr/>
            </p:nvSpPr>
            <p:spPr bwMode="auto">
              <a:xfrm>
                <a:off x="6858000" y="5484813"/>
                <a:ext cx="80963" cy="49212"/>
              </a:xfrm>
              <a:custGeom>
                <a:avLst/>
                <a:gdLst>
                  <a:gd name="T0" fmla="*/ 2147483647 w 139"/>
                  <a:gd name="T1" fmla="*/ 2147483647 h 162"/>
                  <a:gd name="T2" fmla="*/ 2147483647 w 139"/>
                  <a:gd name="T3" fmla="*/ 2147483647 h 162"/>
                  <a:gd name="T4" fmla="*/ 0 w 139"/>
                  <a:gd name="T5" fmla="*/ 2147483647 h 162"/>
                  <a:gd name="T6" fmla="*/ 2147483647 w 139"/>
                  <a:gd name="T7" fmla="*/ 2147483647 h 162"/>
                  <a:gd name="T8" fmla="*/ 2147483647 w 139"/>
                  <a:gd name="T9" fmla="*/ 2147483647 h 162"/>
                  <a:gd name="T10" fmla="*/ 2147483647 w 139"/>
                  <a:gd name="T11" fmla="*/ 0 h 162"/>
                  <a:gd name="T12" fmla="*/ 2147483647 w 139"/>
                  <a:gd name="T13" fmla="*/ 2147483647 h 162"/>
                  <a:gd name="T14" fmla="*/ 2147483647 w 139"/>
                  <a:gd name="T15" fmla="*/ 2147483647 h 162"/>
                  <a:gd name="T16" fmla="*/ 2147483647 w 139"/>
                  <a:gd name="T17" fmla="*/ 0 h 162"/>
                  <a:gd name="T18" fmla="*/ 2147483647 w 139"/>
                  <a:gd name="T19" fmla="*/ 2147483647 h 1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9"/>
                  <a:gd name="T31" fmla="*/ 0 h 162"/>
                  <a:gd name="T32" fmla="*/ 139 w 139"/>
                  <a:gd name="T33" fmla="*/ 162 h 16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9" h="162">
                    <a:moveTo>
                      <a:pt x="107" y="27"/>
                    </a:moveTo>
                    <a:lnTo>
                      <a:pt x="102" y="3"/>
                    </a:lnTo>
                    <a:lnTo>
                      <a:pt x="0" y="143"/>
                    </a:lnTo>
                    <a:lnTo>
                      <a:pt x="27" y="162"/>
                    </a:lnTo>
                    <a:lnTo>
                      <a:pt x="129" y="23"/>
                    </a:lnTo>
                    <a:lnTo>
                      <a:pt x="124" y="0"/>
                    </a:lnTo>
                    <a:lnTo>
                      <a:pt x="129" y="23"/>
                    </a:lnTo>
                    <a:lnTo>
                      <a:pt x="139" y="9"/>
                    </a:lnTo>
                    <a:lnTo>
                      <a:pt x="124" y="0"/>
                    </a:lnTo>
                    <a:lnTo>
                      <a:pt x="107" y="27"/>
                    </a:lnTo>
                    <a:close/>
                  </a:path>
                </a:pathLst>
              </a:custGeom>
              <a:solidFill>
                <a:srgbClr val="000000"/>
              </a:solidFill>
              <a:ln w="9525">
                <a:noFill/>
                <a:round/>
                <a:headEnd/>
                <a:tailEnd/>
              </a:ln>
            </p:spPr>
            <p:txBody>
              <a:bodyPr>
                <a:prstTxWarp prst="textNoShape">
                  <a:avLst/>
                </a:prstTxWarp>
              </a:bodyPr>
              <a:lstStyle/>
              <a:p>
                <a:endParaRPr lang="en-US"/>
              </a:p>
            </p:txBody>
          </p:sp>
          <p:sp>
            <p:nvSpPr>
              <p:cNvPr id="62567" name="Freeform 149"/>
              <p:cNvSpPr>
                <a:spLocks/>
              </p:cNvSpPr>
              <p:nvPr/>
            </p:nvSpPr>
            <p:spPr bwMode="auto">
              <a:xfrm>
                <a:off x="7705725" y="5240338"/>
                <a:ext cx="109538" cy="103187"/>
              </a:xfrm>
              <a:custGeom>
                <a:avLst/>
                <a:gdLst>
                  <a:gd name="T0" fmla="*/ 0 w 189"/>
                  <a:gd name="T1" fmla="*/ 2147483647 h 349"/>
                  <a:gd name="T2" fmla="*/ 2147483647 w 189"/>
                  <a:gd name="T3" fmla="*/ 0 h 349"/>
                  <a:gd name="T4" fmla="*/ 2147483647 w 189"/>
                  <a:gd name="T5" fmla="*/ 2147483647 h 349"/>
                  <a:gd name="T6" fmla="*/ 2147483647 w 189"/>
                  <a:gd name="T7" fmla="*/ 2147483647 h 349"/>
                  <a:gd name="T8" fmla="*/ 0 w 189"/>
                  <a:gd name="T9" fmla="*/ 2147483647 h 349"/>
                  <a:gd name="T10" fmla="*/ 0 60000 65536"/>
                  <a:gd name="T11" fmla="*/ 0 60000 65536"/>
                  <a:gd name="T12" fmla="*/ 0 60000 65536"/>
                  <a:gd name="T13" fmla="*/ 0 60000 65536"/>
                  <a:gd name="T14" fmla="*/ 0 60000 65536"/>
                  <a:gd name="T15" fmla="*/ 0 w 189"/>
                  <a:gd name="T16" fmla="*/ 0 h 349"/>
                  <a:gd name="T17" fmla="*/ 189 w 189"/>
                  <a:gd name="T18" fmla="*/ 349 h 349"/>
                </a:gdLst>
                <a:ahLst/>
                <a:cxnLst>
                  <a:cxn ang="T10">
                    <a:pos x="T0" y="T1"/>
                  </a:cxn>
                  <a:cxn ang="T11">
                    <a:pos x="T2" y="T3"/>
                  </a:cxn>
                  <a:cxn ang="T12">
                    <a:pos x="T4" y="T5"/>
                  </a:cxn>
                  <a:cxn ang="T13">
                    <a:pos x="T6" y="T7"/>
                  </a:cxn>
                  <a:cxn ang="T14">
                    <a:pos x="T8" y="T9"/>
                  </a:cxn>
                </a:cxnLst>
                <a:rect l="T15" t="T16" r="T17" b="T18"/>
                <a:pathLst>
                  <a:path w="189" h="349">
                    <a:moveTo>
                      <a:pt x="0" y="24"/>
                    </a:moveTo>
                    <a:lnTo>
                      <a:pt x="64" y="0"/>
                    </a:lnTo>
                    <a:lnTo>
                      <a:pt x="189" y="325"/>
                    </a:lnTo>
                    <a:lnTo>
                      <a:pt x="125" y="349"/>
                    </a:lnTo>
                    <a:lnTo>
                      <a:pt x="0" y="24"/>
                    </a:lnTo>
                    <a:close/>
                  </a:path>
                </a:pathLst>
              </a:custGeom>
              <a:solidFill>
                <a:srgbClr val="FFCC99"/>
              </a:solidFill>
              <a:ln w="9525">
                <a:noFill/>
                <a:round/>
                <a:headEnd/>
                <a:tailEnd/>
              </a:ln>
            </p:spPr>
            <p:txBody>
              <a:bodyPr>
                <a:prstTxWarp prst="textNoShape">
                  <a:avLst/>
                </a:prstTxWarp>
              </a:bodyPr>
              <a:lstStyle/>
              <a:p>
                <a:endParaRPr lang="en-US"/>
              </a:p>
            </p:txBody>
          </p:sp>
          <p:sp>
            <p:nvSpPr>
              <p:cNvPr id="62568" name="Freeform 150"/>
              <p:cNvSpPr>
                <a:spLocks/>
              </p:cNvSpPr>
              <p:nvPr/>
            </p:nvSpPr>
            <p:spPr bwMode="auto">
              <a:xfrm>
                <a:off x="7704138" y="5232400"/>
                <a:ext cx="49212" cy="19050"/>
              </a:xfrm>
              <a:custGeom>
                <a:avLst/>
                <a:gdLst>
                  <a:gd name="T0" fmla="*/ 2147483647 w 84"/>
                  <a:gd name="T1" fmla="*/ 2147483647 h 62"/>
                  <a:gd name="T2" fmla="*/ 2147483647 w 84"/>
                  <a:gd name="T3" fmla="*/ 2147483647 h 62"/>
                  <a:gd name="T4" fmla="*/ 0 w 84"/>
                  <a:gd name="T5" fmla="*/ 2147483647 h 62"/>
                  <a:gd name="T6" fmla="*/ 2147483647 w 84"/>
                  <a:gd name="T7" fmla="*/ 2147483647 h 62"/>
                  <a:gd name="T8" fmla="*/ 2147483647 w 84"/>
                  <a:gd name="T9" fmla="*/ 2147483647 h 62"/>
                  <a:gd name="T10" fmla="*/ 2147483647 w 84"/>
                  <a:gd name="T11" fmla="*/ 2147483647 h 62"/>
                  <a:gd name="T12" fmla="*/ 2147483647 w 84"/>
                  <a:gd name="T13" fmla="*/ 2147483647 h 62"/>
                  <a:gd name="T14" fmla="*/ 2147483647 w 84"/>
                  <a:gd name="T15" fmla="*/ 0 h 62"/>
                  <a:gd name="T16" fmla="*/ 2147483647 w 84"/>
                  <a:gd name="T17" fmla="*/ 2147483647 h 62"/>
                  <a:gd name="T18" fmla="*/ 2147483647 w 84"/>
                  <a:gd name="T19" fmla="*/ 2147483647 h 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4"/>
                  <a:gd name="T31" fmla="*/ 0 h 62"/>
                  <a:gd name="T32" fmla="*/ 84 w 84"/>
                  <a:gd name="T33" fmla="*/ 62 h 6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4" h="62">
                    <a:moveTo>
                      <a:pt x="84" y="17"/>
                    </a:moveTo>
                    <a:lnTo>
                      <a:pt x="63" y="6"/>
                    </a:lnTo>
                    <a:lnTo>
                      <a:pt x="0" y="30"/>
                    </a:lnTo>
                    <a:lnTo>
                      <a:pt x="9" y="62"/>
                    </a:lnTo>
                    <a:lnTo>
                      <a:pt x="73" y="38"/>
                    </a:lnTo>
                    <a:lnTo>
                      <a:pt x="52" y="27"/>
                    </a:lnTo>
                    <a:lnTo>
                      <a:pt x="84" y="17"/>
                    </a:lnTo>
                    <a:lnTo>
                      <a:pt x="78" y="0"/>
                    </a:lnTo>
                    <a:lnTo>
                      <a:pt x="63" y="6"/>
                    </a:lnTo>
                    <a:lnTo>
                      <a:pt x="84" y="17"/>
                    </a:lnTo>
                    <a:close/>
                  </a:path>
                </a:pathLst>
              </a:custGeom>
              <a:solidFill>
                <a:srgbClr val="000000"/>
              </a:solidFill>
              <a:ln w="9525">
                <a:noFill/>
                <a:round/>
                <a:headEnd/>
                <a:tailEnd/>
              </a:ln>
            </p:spPr>
            <p:txBody>
              <a:bodyPr>
                <a:prstTxWarp prst="textNoShape">
                  <a:avLst/>
                </a:prstTxWarp>
              </a:bodyPr>
              <a:lstStyle/>
              <a:p>
                <a:endParaRPr lang="en-US"/>
              </a:p>
            </p:txBody>
          </p:sp>
          <p:sp>
            <p:nvSpPr>
              <p:cNvPr id="62569" name="Freeform 151"/>
              <p:cNvSpPr>
                <a:spLocks/>
              </p:cNvSpPr>
              <p:nvPr/>
            </p:nvSpPr>
            <p:spPr bwMode="auto">
              <a:xfrm>
                <a:off x="7734300" y="5237163"/>
                <a:ext cx="93663" cy="104775"/>
              </a:xfrm>
              <a:custGeom>
                <a:avLst/>
                <a:gdLst>
                  <a:gd name="T0" fmla="*/ 2147483647 w 163"/>
                  <a:gd name="T1" fmla="*/ 2147483647 h 346"/>
                  <a:gd name="T2" fmla="*/ 2147483647 w 163"/>
                  <a:gd name="T3" fmla="*/ 2147483647 h 346"/>
                  <a:gd name="T4" fmla="*/ 2147483647 w 163"/>
                  <a:gd name="T5" fmla="*/ 0 h 346"/>
                  <a:gd name="T6" fmla="*/ 0 w 163"/>
                  <a:gd name="T7" fmla="*/ 2147483647 h 346"/>
                  <a:gd name="T8" fmla="*/ 2147483647 w 163"/>
                  <a:gd name="T9" fmla="*/ 2147483647 h 346"/>
                  <a:gd name="T10" fmla="*/ 2147483647 w 163"/>
                  <a:gd name="T11" fmla="*/ 2147483647 h 346"/>
                  <a:gd name="T12" fmla="*/ 2147483647 w 163"/>
                  <a:gd name="T13" fmla="*/ 2147483647 h 346"/>
                  <a:gd name="T14" fmla="*/ 2147483647 w 163"/>
                  <a:gd name="T15" fmla="*/ 2147483647 h 346"/>
                  <a:gd name="T16" fmla="*/ 2147483647 w 163"/>
                  <a:gd name="T17" fmla="*/ 2147483647 h 346"/>
                  <a:gd name="T18" fmla="*/ 2147483647 w 163"/>
                  <a:gd name="T19" fmla="*/ 2147483647 h 34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3"/>
                  <a:gd name="T31" fmla="*/ 0 h 346"/>
                  <a:gd name="T32" fmla="*/ 163 w 163"/>
                  <a:gd name="T33" fmla="*/ 346 h 34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3" h="346">
                    <a:moveTo>
                      <a:pt x="145" y="346"/>
                    </a:moveTo>
                    <a:lnTo>
                      <a:pt x="156" y="325"/>
                    </a:lnTo>
                    <a:lnTo>
                      <a:pt x="32" y="0"/>
                    </a:lnTo>
                    <a:lnTo>
                      <a:pt x="0" y="10"/>
                    </a:lnTo>
                    <a:lnTo>
                      <a:pt x="125" y="335"/>
                    </a:lnTo>
                    <a:lnTo>
                      <a:pt x="136" y="314"/>
                    </a:lnTo>
                    <a:lnTo>
                      <a:pt x="145" y="346"/>
                    </a:lnTo>
                    <a:lnTo>
                      <a:pt x="163" y="339"/>
                    </a:lnTo>
                    <a:lnTo>
                      <a:pt x="156" y="325"/>
                    </a:lnTo>
                    <a:lnTo>
                      <a:pt x="145" y="346"/>
                    </a:lnTo>
                    <a:close/>
                  </a:path>
                </a:pathLst>
              </a:custGeom>
              <a:solidFill>
                <a:srgbClr val="000000"/>
              </a:solidFill>
              <a:ln w="9525">
                <a:noFill/>
                <a:round/>
                <a:headEnd/>
                <a:tailEnd/>
              </a:ln>
            </p:spPr>
            <p:txBody>
              <a:bodyPr>
                <a:prstTxWarp prst="textNoShape">
                  <a:avLst/>
                </a:prstTxWarp>
              </a:bodyPr>
              <a:lstStyle/>
              <a:p>
                <a:endParaRPr lang="en-US"/>
              </a:p>
            </p:txBody>
          </p:sp>
          <p:sp>
            <p:nvSpPr>
              <p:cNvPr id="62570" name="Freeform 152"/>
              <p:cNvSpPr>
                <a:spLocks/>
              </p:cNvSpPr>
              <p:nvPr/>
            </p:nvSpPr>
            <p:spPr bwMode="auto">
              <a:xfrm>
                <a:off x="7772400" y="5332413"/>
                <a:ext cx="47625" cy="19050"/>
              </a:xfrm>
              <a:custGeom>
                <a:avLst/>
                <a:gdLst>
                  <a:gd name="T0" fmla="*/ 0 w 84"/>
                  <a:gd name="T1" fmla="*/ 2147483647 h 62"/>
                  <a:gd name="T2" fmla="*/ 2147483647 w 84"/>
                  <a:gd name="T3" fmla="*/ 2147483647 h 62"/>
                  <a:gd name="T4" fmla="*/ 2147483647 w 84"/>
                  <a:gd name="T5" fmla="*/ 2147483647 h 62"/>
                  <a:gd name="T6" fmla="*/ 2147483647 w 84"/>
                  <a:gd name="T7" fmla="*/ 0 h 62"/>
                  <a:gd name="T8" fmla="*/ 2147483647 w 84"/>
                  <a:gd name="T9" fmla="*/ 2147483647 h 62"/>
                  <a:gd name="T10" fmla="*/ 2147483647 w 84"/>
                  <a:gd name="T11" fmla="*/ 2147483647 h 62"/>
                  <a:gd name="T12" fmla="*/ 0 w 84"/>
                  <a:gd name="T13" fmla="*/ 2147483647 h 62"/>
                  <a:gd name="T14" fmla="*/ 2147483647 w 84"/>
                  <a:gd name="T15" fmla="*/ 2147483647 h 62"/>
                  <a:gd name="T16" fmla="*/ 2147483647 w 84"/>
                  <a:gd name="T17" fmla="*/ 2147483647 h 62"/>
                  <a:gd name="T18" fmla="*/ 0 w 84"/>
                  <a:gd name="T19" fmla="*/ 2147483647 h 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4"/>
                  <a:gd name="T31" fmla="*/ 0 h 62"/>
                  <a:gd name="T32" fmla="*/ 84 w 84"/>
                  <a:gd name="T33" fmla="*/ 62 h 6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4" h="62">
                    <a:moveTo>
                      <a:pt x="0" y="45"/>
                    </a:moveTo>
                    <a:lnTo>
                      <a:pt x="21" y="56"/>
                    </a:lnTo>
                    <a:lnTo>
                      <a:pt x="84" y="32"/>
                    </a:lnTo>
                    <a:lnTo>
                      <a:pt x="75" y="0"/>
                    </a:lnTo>
                    <a:lnTo>
                      <a:pt x="11" y="24"/>
                    </a:lnTo>
                    <a:lnTo>
                      <a:pt x="32" y="35"/>
                    </a:lnTo>
                    <a:lnTo>
                      <a:pt x="0" y="45"/>
                    </a:lnTo>
                    <a:lnTo>
                      <a:pt x="6" y="62"/>
                    </a:lnTo>
                    <a:lnTo>
                      <a:pt x="21" y="56"/>
                    </a:lnTo>
                    <a:lnTo>
                      <a:pt x="0" y="45"/>
                    </a:lnTo>
                    <a:close/>
                  </a:path>
                </a:pathLst>
              </a:custGeom>
              <a:solidFill>
                <a:srgbClr val="000000"/>
              </a:solidFill>
              <a:ln w="9525">
                <a:noFill/>
                <a:round/>
                <a:headEnd/>
                <a:tailEnd/>
              </a:ln>
            </p:spPr>
            <p:txBody>
              <a:bodyPr>
                <a:prstTxWarp prst="textNoShape">
                  <a:avLst/>
                </a:prstTxWarp>
              </a:bodyPr>
              <a:lstStyle/>
              <a:p>
                <a:endParaRPr lang="en-US"/>
              </a:p>
            </p:txBody>
          </p:sp>
          <p:sp>
            <p:nvSpPr>
              <p:cNvPr id="62571" name="Freeform 153"/>
              <p:cNvSpPr>
                <a:spLocks/>
              </p:cNvSpPr>
              <p:nvPr/>
            </p:nvSpPr>
            <p:spPr bwMode="auto">
              <a:xfrm>
                <a:off x="7696200" y="5241925"/>
                <a:ext cx="90488" cy="103188"/>
              </a:xfrm>
              <a:custGeom>
                <a:avLst/>
                <a:gdLst>
                  <a:gd name="T0" fmla="*/ 2147483647 w 163"/>
                  <a:gd name="T1" fmla="*/ 0 h 346"/>
                  <a:gd name="T2" fmla="*/ 2147483647 w 163"/>
                  <a:gd name="T3" fmla="*/ 2147483647 h 346"/>
                  <a:gd name="T4" fmla="*/ 2147483647 w 163"/>
                  <a:gd name="T5" fmla="*/ 2147483647 h 346"/>
                  <a:gd name="T6" fmla="*/ 2147483647 w 163"/>
                  <a:gd name="T7" fmla="*/ 2147483647 h 346"/>
                  <a:gd name="T8" fmla="*/ 2147483647 w 163"/>
                  <a:gd name="T9" fmla="*/ 2147483647 h 346"/>
                  <a:gd name="T10" fmla="*/ 2147483647 w 163"/>
                  <a:gd name="T11" fmla="*/ 2147483647 h 346"/>
                  <a:gd name="T12" fmla="*/ 2147483647 w 163"/>
                  <a:gd name="T13" fmla="*/ 0 h 346"/>
                  <a:gd name="T14" fmla="*/ 0 w 163"/>
                  <a:gd name="T15" fmla="*/ 2147483647 h 346"/>
                  <a:gd name="T16" fmla="*/ 2147483647 w 163"/>
                  <a:gd name="T17" fmla="*/ 2147483647 h 346"/>
                  <a:gd name="T18" fmla="*/ 2147483647 w 163"/>
                  <a:gd name="T19" fmla="*/ 0 h 34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3"/>
                  <a:gd name="T31" fmla="*/ 0 h 346"/>
                  <a:gd name="T32" fmla="*/ 163 w 163"/>
                  <a:gd name="T33" fmla="*/ 346 h 34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3" h="346">
                    <a:moveTo>
                      <a:pt x="18" y="0"/>
                    </a:moveTo>
                    <a:lnTo>
                      <a:pt x="7" y="21"/>
                    </a:lnTo>
                    <a:lnTo>
                      <a:pt x="131" y="346"/>
                    </a:lnTo>
                    <a:lnTo>
                      <a:pt x="163" y="336"/>
                    </a:lnTo>
                    <a:lnTo>
                      <a:pt x="38" y="11"/>
                    </a:lnTo>
                    <a:lnTo>
                      <a:pt x="27" y="32"/>
                    </a:lnTo>
                    <a:lnTo>
                      <a:pt x="18" y="0"/>
                    </a:lnTo>
                    <a:lnTo>
                      <a:pt x="0" y="6"/>
                    </a:lnTo>
                    <a:lnTo>
                      <a:pt x="7" y="21"/>
                    </a:lnTo>
                    <a:lnTo>
                      <a:pt x="18" y="0"/>
                    </a:lnTo>
                    <a:close/>
                  </a:path>
                </a:pathLst>
              </a:custGeom>
              <a:solidFill>
                <a:srgbClr val="000000"/>
              </a:solidFill>
              <a:ln w="9525">
                <a:noFill/>
                <a:round/>
                <a:headEnd/>
                <a:tailEnd/>
              </a:ln>
            </p:spPr>
            <p:txBody>
              <a:bodyPr>
                <a:prstTxWarp prst="textNoShape">
                  <a:avLst/>
                </a:prstTxWarp>
              </a:bodyPr>
              <a:lstStyle/>
              <a:p>
                <a:endParaRPr lang="en-US"/>
              </a:p>
            </p:txBody>
          </p:sp>
          <p:sp>
            <p:nvSpPr>
              <p:cNvPr id="62572" name="Freeform 154"/>
              <p:cNvSpPr>
                <a:spLocks/>
              </p:cNvSpPr>
              <p:nvPr/>
            </p:nvSpPr>
            <p:spPr bwMode="auto">
              <a:xfrm>
                <a:off x="7678738" y="5200650"/>
                <a:ext cx="114300" cy="69850"/>
              </a:xfrm>
              <a:custGeom>
                <a:avLst/>
                <a:gdLst>
                  <a:gd name="T0" fmla="*/ 2147483647 w 194"/>
                  <a:gd name="T1" fmla="*/ 2147483647 h 236"/>
                  <a:gd name="T2" fmla="*/ 0 w 194"/>
                  <a:gd name="T3" fmla="*/ 2147483647 h 236"/>
                  <a:gd name="T4" fmla="*/ 2147483647 w 194"/>
                  <a:gd name="T5" fmla="*/ 0 h 236"/>
                  <a:gd name="T6" fmla="*/ 2147483647 w 194"/>
                  <a:gd name="T7" fmla="*/ 2147483647 h 236"/>
                  <a:gd name="T8" fmla="*/ 2147483647 w 194"/>
                  <a:gd name="T9" fmla="*/ 2147483647 h 236"/>
                  <a:gd name="T10" fmla="*/ 0 60000 65536"/>
                  <a:gd name="T11" fmla="*/ 0 60000 65536"/>
                  <a:gd name="T12" fmla="*/ 0 60000 65536"/>
                  <a:gd name="T13" fmla="*/ 0 60000 65536"/>
                  <a:gd name="T14" fmla="*/ 0 60000 65536"/>
                  <a:gd name="T15" fmla="*/ 0 w 194"/>
                  <a:gd name="T16" fmla="*/ 0 h 236"/>
                  <a:gd name="T17" fmla="*/ 194 w 194"/>
                  <a:gd name="T18" fmla="*/ 236 h 236"/>
                </a:gdLst>
                <a:ahLst/>
                <a:cxnLst>
                  <a:cxn ang="T10">
                    <a:pos x="T0" y="T1"/>
                  </a:cxn>
                  <a:cxn ang="T11">
                    <a:pos x="T2" y="T3"/>
                  </a:cxn>
                  <a:cxn ang="T12">
                    <a:pos x="T4" y="T5"/>
                  </a:cxn>
                  <a:cxn ang="T13">
                    <a:pos x="T6" y="T7"/>
                  </a:cxn>
                  <a:cxn ang="T14">
                    <a:pos x="T8" y="T9"/>
                  </a:cxn>
                </a:cxnLst>
                <a:rect l="T15" t="T16" r="T17" b="T18"/>
                <a:pathLst>
                  <a:path w="194" h="236">
                    <a:moveTo>
                      <a:pt x="72" y="236"/>
                    </a:moveTo>
                    <a:lnTo>
                      <a:pt x="0" y="56"/>
                    </a:lnTo>
                    <a:lnTo>
                      <a:pt x="113" y="0"/>
                    </a:lnTo>
                    <a:lnTo>
                      <a:pt x="194" y="182"/>
                    </a:lnTo>
                    <a:lnTo>
                      <a:pt x="72" y="236"/>
                    </a:lnTo>
                    <a:close/>
                  </a:path>
                </a:pathLst>
              </a:custGeom>
              <a:solidFill>
                <a:srgbClr val="FF0000"/>
              </a:solidFill>
              <a:ln w="9525">
                <a:noFill/>
                <a:round/>
                <a:headEnd/>
                <a:tailEnd/>
              </a:ln>
            </p:spPr>
            <p:txBody>
              <a:bodyPr>
                <a:prstTxWarp prst="textNoShape">
                  <a:avLst/>
                </a:prstTxWarp>
              </a:bodyPr>
              <a:lstStyle/>
              <a:p>
                <a:endParaRPr lang="en-US"/>
              </a:p>
            </p:txBody>
          </p:sp>
          <p:sp>
            <p:nvSpPr>
              <p:cNvPr id="62573" name="Freeform 155"/>
              <p:cNvSpPr>
                <a:spLocks/>
              </p:cNvSpPr>
              <p:nvPr/>
            </p:nvSpPr>
            <p:spPr bwMode="auto">
              <a:xfrm>
                <a:off x="7669213" y="5213350"/>
                <a:ext cx="61912" cy="58738"/>
              </a:xfrm>
              <a:custGeom>
                <a:avLst/>
                <a:gdLst>
                  <a:gd name="T0" fmla="*/ 2147483647 w 107"/>
                  <a:gd name="T1" fmla="*/ 0 h 200"/>
                  <a:gd name="T2" fmla="*/ 2147483647 w 107"/>
                  <a:gd name="T3" fmla="*/ 2147483647 h 200"/>
                  <a:gd name="T4" fmla="*/ 2147483647 w 107"/>
                  <a:gd name="T5" fmla="*/ 2147483647 h 200"/>
                  <a:gd name="T6" fmla="*/ 2147483647 w 107"/>
                  <a:gd name="T7" fmla="*/ 2147483647 h 200"/>
                  <a:gd name="T8" fmla="*/ 2147483647 w 107"/>
                  <a:gd name="T9" fmla="*/ 2147483647 h 200"/>
                  <a:gd name="T10" fmla="*/ 2147483647 w 107"/>
                  <a:gd name="T11" fmla="*/ 2147483647 h 200"/>
                  <a:gd name="T12" fmla="*/ 2147483647 w 107"/>
                  <a:gd name="T13" fmla="*/ 0 h 200"/>
                  <a:gd name="T14" fmla="*/ 0 w 107"/>
                  <a:gd name="T15" fmla="*/ 2147483647 h 200"/>
                  <a:gd name="T16" fmla="*/ 2147483647 w 107"/>
                  <a:gd name="T17" fmla="*/ 2147483647 h 200"/>
                  <a:gd name="T18" fmla="*/ 2147483647 w 107"/>
                  <a:gd name="T19" fmla="*/ 0 h 2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7"/>
                  <a:gd name="T31" fmla="*/ 0 h 200"/>
                  <a:gd name="T32" fmla="*/ 107 w 107"/>
                  <a:gd name="T33" fmla="*/ 200 h 2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7" h="200">
                    <a:moveTo>
                      <a:pt x="13" y="0"/>
                    </a:moveTo>
                    <a:lnTo>
                      <a:pt x="6" y="20"/>
                    </a:lnTo>
                    <a:lnTo>
                      <a:pt x="78" y="200"/>
                    </a:lnTo>
                    <a:lnTo>
                      <a:pt x="107" y="188"/>
                    </a:lnTo>
                    <a:lnTo>
                      <a:pt x="35" y="8"/>
                    </a:lnTo>
                    <a:lnTo>
                      <a:pt x="28" y="29"/>
                    </a:lnTo>
                    <a:lnTo>
                      <a:pt x="13" y="0"/>
                    </a:lnTo>
                    <a:lnTo>
                      <a:pt x="0" y="7"/>
                    </a:lnTo>
                    <a:lnTo>
                      <a:pt x="6" y="20"/>
                    </a:lnTo>
                    <a:lnTo>
                      <a:pt x="13" y="0"/>
                    </a:lnTo>
                    <a:close/>
                  </a:path>
                </a:pathLst>
              </a:custGeom>
              <a:solidFill>
                <a:srgbClr val="000000"/>
              </a:solidFill>
              <a:ln w="9525">
                <a:noFill/>
                <a:round/>
                <a:headEnd/>
                <a:tailEnd/>
              </a:ln>
            </p:spPr>
            <p:txBody>
              <a:bodyPr>
                <a:prstTxWarp prst="textNoShape">
                  <a:avLst/>
                </a:prstTxWarp>
              </a:bodyPr>
              <a:lstStyle/>
              <a:p>
                <a:endParaRPr lang="en-US"/>
              </a:p>
            </p:txBody>
          </p:sp>
          <p:sp>
            <p:nvSpPr>
              <p:cNvPr id="62574" name="Freeform 156"/>
              <p:cNvSpPr>
                <a:spLocks/>
              </p:cNvSpPr>
              <p:nvPr/>
            </p:nvSpPr>
            <p:spPr bwMode="auto">
              <a:xfrm>
                <a:off x="7675563" y="5194300"/>
                <a:ext cx="77787" cy="28575"/>
              </a:xfrm>
              <a:custGeom>
                <a:avLst/>
                <a:gdLst>
                  <a:gd name="T0" fmla="*/ 2147483647 w 136"/>
                  <a:gd name="T1" fmla="*/ 2147483647 h 93"/>
                  <a:gd name="T2" fmla="*/ 2147483647 w 136"/>
                  <a:gd name="T3" fmla="*/ 2147483647 h 93"/>
                  <a:gd name="T4" fmla="*/ 0 w 136"/>
                  <a:gd name="T5" fmla="*/ 2147483647 h 93"/>
                  <a:gd name="T6" fmla="*/ 2147483647 w 136"/>
                  <a:gd name="T7" fmla="*/ 2147483647 h 93"/>
                  <a:gd name="T8" fmla="*/ 2147483647 w 136"/>
                  <a:gd name="T9" fmla="*/ 2147483647 h 93"/>
                  <a:gd name="T10" fmla="*/ 2147483647 w 136"/>
                  <a:gd name="T11" fmla="*/ 2147483647 h 93"/>
                  <a:gd name="T12" fmla="*/ 2147483647 w 136"/>
                  <a:gd name="T13" fmla="*/ 2147483647 h 93"/>
                  <a:gd name="T14" fmla="*/ 2147483647 w 136"/>
                  <a:gd name="T15" fmla="*/ 0 h 93"/>
                  <a:gd name="T16" fmla="*/ 2147483647 w 136"/>
                  <a:gd name="T17" fmla="*/ 2147483647 h 93"/>
                  <a:gd name="T18" fmla="*/ 2147483647 w 136"/>
                  <a:gd name="T19" fmla="*/ 2147483647 h 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6"/>
                  <a:gd name="T31" fmla="*/ 0 h 93"/>
                  <a:gd name="T32" fmla="*/ 136 w 136"/>
                  <a:gd name="T33" fmla="*/ 93 h 9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6" h="93">
                    <a:moveTo>
                      <a:pt x="136" y="16"/>
                    </a:moveTo>
                    <a:lnTo>
                      <a:pt x="114" y="7"/>
                    </a:lnTo>
                    <a:lnTo>
                      <a:pt x="0" y="64"/>
                    </a:lnTo>
                    <a:lnTo>
                      <a:pt x="15" y="93"/>
                    </a:lnTo>
                    <a:lnTo>
                      <a:pt x="129" y="37"/>
                    </a:lnTo>
                    <a:lnTo>
                      <a:pt x="107" y="28"/>
                    </a:lnTo>
                    <a:lnTo>
                      <a:pt x="136" y="16"/>
                    </a:lnTo>
                    <a:lnTo>
                      <a:pt x="129" y="0"/>
                    </a:lnTo>
                    <a:lnTo>
                      <a:pt x="114" y="7"/>
                    </a:lnTo>
                    <a:lnTo>
                      <a:pt x="136" y="16"/>
                    </a:lnTo>
                    <a:close/>
                  </a:path>
                </a:pathLst>
              </a:custGeom>
              <a:solidFill>
                <a:srgbClr val="000000"/>
              </a:solidFill>
              <a:ln w="9525">
                <a:noFill/>
                <a:round/>
                <a:headEnd/>
                <a:tailEnd/>
              </a:ln>
            </p:spPr>
            <p:txBody>
              <a:bodyPr>
                <a:prstTxWarp prst="textNoShape">
                  <a:avLst/>
                </a:prstTxWarp>
              </a:bodyPr>
              <a:lstStyle/>
              <a:p>
                <a:endParaRPr lang="en-US"/>
              </a:p>
            </p:txBody>
          </p:sp>
          <p:sp>
            <p:nvSpPr>
              <p:cNvPr id="62575" name="Freeform 157"/>
              <p:cNvSpPr>
                <a:spLocks/>
              </p:cNvSpPr>
              <p:nvPr/>
            </p:nvSpPr>
            <p:spPr bwMode="auto">
              <a:xfrm>
                <a:off x="7737475" y="5199063"/>
                <a:ext cx="65088" cy="60325"/>
              </a:xfrm>
              <a:custGeom>
                <a:avLst/>
                <a:gdLst>
                  <a:gd name="T0" fmla="*/ 2147483647 w 117"/>
                  <a:gd name="T1" fmla="*/ 2147483647 h 203"/>
                  <a:gd name="T2" fmla="*/ 2147483647 w 117"/>
                  <a:gd name="T3" fmla="*/ 2147483647 h 203"/>
                  <a:gd name="T4" fmla="*/ 2147483647 w 117"/>
                  <a:gd name="T5" fmla="*/ 0 h 203"/>
                  <a:gd name="T6" fmla="*/ 0 w 117"/>
                  <a:gd name="T7" fmla="*/ 2147483647 h 203"/>
                  <a:gd name="T8" fmla="*/ 2147483647 w 117"/>
                  <a:gd name="T9" fmla="*/ 2147483647 h 203"/>
                  <a:gd name="T10" fmla="*/ 2147483647 w 117"/>
                  <a:gd name="T11" fmla="*/ 2147483647 h 203"/>
                  <a:gd name="T12" fmla="*/ 2147483647 w 117"/>
                  <a:gd name="T13" fmla="*/ 2147483647 h 203"/>
                  <a:gd name="T14" fmla="*/ 2147483647 w 117"/>
                  <a:gd name="T15" fmla="*/ 2147483647 h 203"/>
                  <a:gd name="T16" fmla="*/ 2147483647 w 117"/>
                  <a:gd name="T17" fmla="*/ 2147483647 h 203"/>
                  <a:gd name="T18" fmla="*/ 2147483647 w 117"/>
                  <a:gd name="T19" fmla="*/ 2147483647 h 20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7"/>
                  <a:gd name="T31" fmla="*/ 0 h 203"/>
                  <a:gd name="T32" fmla="*/ 117 w 117"/>
                  <a:gd name="T33" fmla="*/ 203 h 20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7" h="203">
                    <a:moveTo>
                      <a:pt x="101" y="203"/>
                    </a:moveTo>
                    <a:lnTo>
                      <a:pt x="109" y="182"/>
                    </a:lnTo>
                    <a:lnTo>
                      <a:pt x="29" y="0"/>
                    </a:lnTo>
                    <a:lnTo>
                      <a:pt x="0" y="12"/>
                    </a:lnTo>
                    <a:lnTo>
                      <a:pt x="80" y="194"/>
                    </a:lnTo>
                    <a:lnTo>
                      <a:pt x="89" y="173"/>
                    </a:lnTo>
                    <a:lnTo>
                      <a:pt x="101" y="203"/>
                    </a:lnTo>
                    <a:lnTo>
                      <a:pt x="117" y="197"/>
                    </a:lnTo>
                    <a:lnTo>
                      <a:pt x="109" y="182"/>
                    </a:lnTo>
                    <a:lnTo>
                      <a:pt x="101" y="203"/>
                    </a:lnTo>
                    <a:close/>
                  </a:path>
                </a:pathLst>
              </a:custGeom>
              <a:solidFill>
                <a:srgbClr val="000000"/>
              </a:solidFill>
              <a:ln w="9525">
                <a:noFill/>
                <a:round/>
                <a:headEnd/>
                <a:tailEnd/>
              </a:ln>
            </p:spPr>
            <p:txBody>
              <a:bodyPr>
                <a:prstTxWarp prst="textNoShape">
                  <a:avLst/>
                </a:prstTxWarp>
              </a:bodyPr>
              <a:lstStyle/>
              <a:p>
                <a:endParaRPr lang="en-US"/>
              </a:p>
            </p:txBody>
          </p:sp>
          <p:sp>
            <p:nvSpPr>
              <p:cNvPr id="62576" name="Freeform 158"/>
              <p:cNvSpPr>
                <a:spLocks/>
              </p:cNvSpPr>
              <p:nvPr/>
            </p:nvSpPr>
            <p:spPr bwMode="auto">
              <a:xfrm>
                <a:off x="7712075" y="5251450"/>
                <a:ext cx="82550" cy="25400"/>
              </a:xfrm>
              <a:custGeom>
                <a:avLst/>
                <a:gdLst>
                  <a:gd name="T0" fmla="*/ 0 w 143"/>
                  <a:gd name="T1" fmla="*/ 2147483647 h 91"/>
                  <a:gd name="T2" fmla="*/ 2147483647 w 143"/>
                  <a:gd name="T3" fmla="*/ 2147483647 h 91"/>
                  <a:gd name="T4" fmla="*/ 2147483647 w 143"/>
                  <a:gd name="T5" fmla="*/ 2147483647 h 91"/>
                  <a:gd name="T6" fmla="*/ 2147483647 w 143"/>
                  <a:gd name="T7" fmla="*/ 0 h 91"/>
                  <a:gd name="T8" fmla="*/ 2147483647 w 143"/>
                  <a:gd name="T9" fmla="*/ 2147483647 h 91"/>
                  <a:gd name="T10" fmla="*/ 2147483647 w 143"/>
                  <a:gd name="T11" fmla="*/ 2147483647 h 91"/>
                  <a:gd name="T12" fmla="*/ 0 w 143"/>
                  <a:gd name="T13" fmla="*/ 2147483647 h 91"/>
                  <a:gd name="T14" fmla="*/ 2147483647 w 143"/>
                  <a:gd name="T15" fmla="*/ 2147483647 h 91"/>
                  <a:gd name="T16" fmla="*/ 2147483647 w 143"/>
                  <a:gd name="T17" fmla="*/ 2147483647 h 91"/>
                  <a:gd name="T18" fmla="*/ 0 w 143"/>
                  <a:gd name="T19" fmla="*/ 2147483647 h 9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3"/>
                  <a:gd name="T31" fmla="*/ 0 h 91"/>
                  <a:gd name="T32" fmla="*/ 143 w 143"/>
                  <a:gd name="T33" fmla="*/ 91 h 9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3" h="91">
                    <a:moveTo>
                      <a:pt x="0" y="75"/>
                    </a:moveTo>
                    <a:lnTo>
                      <a:pt x="21" y="83"/>
                    </a:lnTo>
                    <a:lnTo>
                      <a:pt x="143" y="30"/>
                    </a:lnTo>
                    <a:lnTo>
                      <a:pt x="131" y="0"/>
                    </a:lnTo>
                    <a:lnTo>
                      <a:pt x="9" y="54"/>
                    </a:lnTo>
                    <a:lnTo>
                      <a:pt x="29" y="63"/>
                    </a:lnTo>
                    <a:lnTo>
                      <a:pt x="0" y="75"/>
                    </a:lnTo>
                    <a:lnTo>
                      <a:pt x="6" y="91"/>
                    </a:lnTo>
                    <a:lnTo>
                      <a:pt x="21" y="83"/>
                    </a:lnTo>
                    <a:lnTo>
                      <a:pt x="0" y="75"/>
                    </a:lnTo>
                    <a:close/>
                  </a:path>
                </a:pathLst>
              </a:custGeom>
              <a:solidFill>
                <a:srgbClr val="000000"/>
              </a:solidFill>
              <a:ln w="9525">
                <a:noFill/>
                <a:round/>
                <a:headEnd/>
                <a:tailEnd/>
              </a:ln>
            </p:spPr>
            <p:txBody>
              <a:bodyPr>
                <a:prstTxWarp prst="textNoShape">
                  <a:avLst/>
                </a:prstTxWarp>
              </a:bodyPr>
              <a:lstStyle/>
              <a:p>
                <a:endParaRPr lang="en-US"/>
              </a:p>
            </p:txBody>
          </p:sp>
          <p:sp>
            <p:nvSpPr>
              <p:cNvPr id="62577" name="Freeform 159"/>
              <p:cNvSpPr>
                <a:spLocks/>
              </p:cNvSpPr>
              <p:nvPr/>
            </p:nvSpPr>
            <p:spPr bwMode="auto">
              <a:xfrm>
                <a:off x="7724775" y="5203825"/>
                <a:ext cx="146050" cy="74613"/>
              </a:xfrm>
              <a:custGeom>
                <a:avLst/>
                <a:gdLst>
                  <a:gd name="T0" fmla="*/ 2147483647 w 257"/>
                  <a:gd name="T1" fmla="*/ 2147483647 h 249"/>
                  <a:gd name="T2" fmla="*/ 0 w 257"/>
                  <a:gd name="T3" fmla="*/ 2147483647 h 249"/>
                  <a:gd name="T4" fmla="*/ 2147483647 w 257"/>
                  <a:gd name="T5" fmla="*/ 2147483647 h 249"/>
                  <a:gd name="T6" fmla="*/ 2147483647 w 257"/>
                  <a:gd name="T7" fmla="*/ 2147483647 h 249"/>
                  <a:gd name="T8" fmla="*/ 2147483647 w 257"/>
                  <a:gd name="T9" fmla="*/ 0 h 249"/>
                  <a:gd name="T10" fmla="*/ 2147483647 w 257"/>
                  <a:gd name="T11" fmla="*/ 2147483647 h 249"/>
                  <a:gd name="T12" fmla="*/ 2147483647 w 257"/>
                  <a:gd name="T13" fmla="*/ 2147483647 h 249"/>
                  <a:gd name="T14" fmla="*/ 0 60000 65536"/>
                  <a:gd name="T15" fmla="*/ 0 60000 65536"/>
                  <a:gd name="T16" fmla="*/ 0 60000 65536"/>
                  <a:gd name="T17" fmla="*/ 0 60000 65536"/>
                  <a:gd name="T18" fmla="*/ 0 60000 65536"/>
                  <a:gd name="T19" fmla="*/ 0 60000 65536"/>
                  <a:gd name="T20" fmla="*/ 0 60000 65536"/>
                  <a:gd name="T21" fmla="*/ 0 w 257"/>
                  <a:gd name="T22" fmla="*/ 0 h 249"/>
                  <a:gd name="T23" fmla="*/ 257 w 257"/>
                  <a:gd name="T24" fmla="*/ 249 h 2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7" h="249">
                    <a:moveTo>
                      <a:pt x="21" y="3"/>
                    </a:moveTo>
                    <a:lnTo>
                      <a:pt x="0" y="76"/>
                    </a:lnTo>
                    <a:lnTo>
                      <a:pt x="83" y="249"/>
                    </a:lnTo>
                    <a:lnTo>
                      <a:pt x="257" y="166"/>
                    </a:lnTo>
                    <a:lnTo>
                      <a:pt x="198" y="0"/>
                    </a:lnTo>
                    <a:lnTo>
                      <a:pt x="40" y="60"/>
                    </a:lnTo>
                    <a:lnTo>
                      <a:pt x="21" y="3"/>
                    </a:lnTo>
                    <a:close/>
                  </a:path>
                </a:pathLst>
              </a:custGeom>
              <a:solidFill>
                <a:srgbClr val="FF0000"/>
              </a:solidFill>
              <a:ln w="9525">
                <a:noFill/>
                <a:round/>
                <a:headEnd/>
                <a:tailEnd/>
              </a:ln>
            </p:spPr>
            <p:txBody>
              <a:bodyPr>
                <a:prstTxWarp prst="textNoShape">
                  <a:avLst/>
                </a:prstTxWarp>
              </a:bodyPr>
              <a:lstStyle/>
              <a:p>
                <a:endParaRPr lang="en-US"/>
              </a:p>
            </p:txBody>
          </p:sp>
          <p:sp>
            <p:nvSpPr>
              <p:cNvPr id="62578" name="Freeform 160"/>
              <p:cNvSpPr>
                <a:spLocks/>
              </p:cNvSpPr>
              <p:nvPr/>
            </p:nvSpPr>
            <p:spPr bwMode="auto">
              <a:xfrm>
                <a:off x="7716838" y="5203825"/>
                <a:ext cx="28575" cy="25400"/>
              </a:xfrm>
              <a:custGeom>
                <a:avLst/>
                <a:gdLst>
                  <a:gd name="T0" fmla="*/ 2147483647 w 54"/>
                  <a:gd name="T1" fmla="*/ 2147483647 h 84"/>
                  <a:gd name="T2" fmla="*/ 2147483647 w 54"/>
                  <a:gd name="T3" fmla="*/ 2147483647 h 84"/>
                  <a:gd name="T4" fmla="*/ 2147483647 w 54"/>
                  <a:gd name="T5" fmla="*/ 2147483647 h 84"/>
                  <a:gd name="T6" fmla="*/ 2147483647 w 54"/>
                  <a:gd name="T7" fmla="*/ 0 h 84"/>
                  <a:gd name="T8" fmla="*/ 2147483647 w 54"/>
                  <a:gd name="T9" fmla="*/ 2147483647 h 84"/>
                  <a:gd name="T10" fmla="*/ 2147483647 w 54"/>
                  <a:gd name="T11" fmla="*/ 2147483647 h 84"/>
                  <a:gd name="T12" fmla="*/ 2147483647 w 54"/>
                  <a:gd name="T13" fmla="*/ 2147483647 h 84"/>
                  <a:gd name="T14" fmla="*/ 0 w 54"/>
                  <a:gd name="T15" fmla="*/ 2147483647 h 84"/>
                  <a:gd name="T16" fmla="*/ 2147483647 w 54"/>
                  <a:gd name="T17" fmla="*/ 2147483647 h 84"/>
                  <a:gd name="T18" fmla="*/ 2147483647 w 54"/>
                  <a:gd name="T19" fmla="*/ 2147483647 h 8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
                  <a:gd name="T31" fmla="*/ 0 h 84"/>
                  <a:gd name="T32" fmla="*/ 54 w 54"/>
                  <a:gd name="T33" fmla="*/ 84 h 8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 h="84">
                    <a:moveTo>
                      <a:pt x="32" y="70"/>
                    </a:moveTo>
                    <a:lnTo>
                      <a:pt x="33" y="81"/>
                    </a:lnTo>
                    <a:lnTo>
                      <a:pt x="54" y="7"/>
                    </a:lnTo>
                    <a:lnTo>
                      <a:pt x="22" y="0"/>
                    </a:lnTo>
                    <a:lnTo>
                      <a:pt x="1" y="73"/>
                    </a:lnTo>
                    <a:lnTo>
                      <a:pt x="2" y="84"/>
                    </a:lnTo>
                    <a:lnTo>
                      <a:pt x="1" y="73"/>
                    </a:lnTo>
                    <a:lnTo>
                      <a:pt x="0" y="78"/>
                    </a:lnTo>
                    <a:lnTo>
                      <a:pt x="2" y="84"/>
                    </a:lnTo>
                    <a:lnTo>
                      <a:pt x="32" y="70"/>
                    </a:lnTo>
                    <a:close/>
                  </a:path>
                </a:pathLst>
              </a:custGeom>
              <a:solidFill>
                <a:srgbClr val="000000"/>
              </a:solidFill>
              <a:ln w="9525">
                <a:noFill/>
                <a:round/>
                <a:headEnd/>
                <a:tailEnd/>
              </a:ln>
            </p:spPr>
            <p:txBody>
              <a:bodyPr>
                <a:prstTxWarp prst="textNoShape">
                  <a:avLst/>
                </a:prstTxWarp>
              </a:bodyPr>
              <a:lstStyle/>
              <a:p>
                <a:endParaRPr lang="en-US"/>
              </a:p>
            </p:txBody>
          </p:sp>
          <p:sp>
            <p:nvSpPr>
              <p:cNvPr id="62579" name="Freeform 161"/>
              <p:cNvSpPr>
                <a:spLocks/>
              </p:cNvSpPr>
              <p:nvPr/>
            </p:nvSpPr>
            <p:spPr bwMode="auto">
              <a:xfrm>
                <a:off x="7716838" y="5224463"/>
                <a:ext cx="63500" cy="60325"/>
              </a:xfrm>
              <a:custGeom>
                <a:avLst/>
                <a:gdLst>
                  <a:gd name="T0" fmla="*/ 2147483647 w 113"/>
                  <a:gd name="T1" fmla="*/ 2147483647 h 202"/>
                  <a:gd name="T2" fmla="*/ 2147483647 w 113"/>
                  <a:gd name="T3" fmla="*/ 2147483647 h 202"/>
                  <a:gd name="T4" fmla="*/ 2147483647 w 113"/>
                  <a:gd name="T5" fmla="*/ 0 h 202"/>
                  <a:gd name="T6" fmla="*/ 0 w 113"/>
                  <a:gd name="T7" fmla="*/ 2147483647 h 202"/>
                  <a:gd name="T8" fmla="*/ 2147483647 w 113"/>
                  <a:gd name="T9" fmla="*/ 2147483647 h 202"/>
                  <a:gd name="T10" fmla="*/ 2147483647 w 113"/>
                  <a:gd name="T11" fmla="*/ 2147483647 h 202"/>
                  <a:gd name="T12" fmla="*/ 2147483647 w 113"/>
                  <a:gd name="T13" fmla="*/ 2147483647 h 202"/>
                  <a:gd name="T14" fmla="*/ 2147483647 w 113"/>
                  <a:gd name="T15" fmla="*/ 2147483647 h 202"/>
                  <a:gd name="T16" fmla="*/ 2147483647 w 113"/>
                  <a:gd name="T17" fmla="*/ 2147483647 h 202"/>
                  <a:gd name="T18" fmla="*/ 2147483647 w 113"/>
                  <a:gd name="T19" fmla="*/ 2147483647 h 20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3"/>
                  <a:gd name="T31" fmla="*/ 0 h 202"/>
                  <a:gd name="T32" fmla="*/ 113 w 113"/>
                  <a:gd name="T33" fmla="*/ 202 h 20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3" h="202">
                    <a:moveTo>
                      <a:pt x="91" y="166"/>
                    </a:moveTo>
                    <a:lnTo>
                      <a:pt x="113" y="173"/>
                    </a:lnTo>
                    <a:lnTo>
                      <a:pt x="30" y="0"/>
                    </a:lnTo>
                    <a:lnTo>
                      <a:pt x="0" y="14"/>
                    </a:lnTo>
                    <a:lnTo>
                      <a:pt x="83" y="188"/>
                    </a:lnTo>
                    <a:lnTo>
                      <a:pt x="105" y="195"/>
                    </a:lnTo>
                    <a:lnTo>
                      <a:pt x="83" y="188"/>
                    </a:lnTo>
                    <a:lnTo>
                      <a:pt x="91" y="202"/>
                    </a:lnTo>
                    <a:lnTo>
                      <a:pt x="105" y="195"/>
                    </a:lnTo>
                    <a:lnTo>
                      <a:pt x="91" y="166"/>
                    </a:lnTo>
                    <a:close/>
                  </a:path>
                </a:pathLst>
              </a:custGeom>
              <a:solidFill>
                <a:srgbClr val="000000"/>
              </a:solidFill>
              <a:ln w="9525">
                <a:noFill/>
                <a:round/>
                <a:headEnd/>
                <a:tailEnd/>
              </a:ln>
            </p:spPr>
            <p:txBody>
              <a:bodyPr>
                <a:prstTxWarp prst="textNoShape">
                  <a:avLst/>
                </a:prstTxWarp>
              </a:bodyPr>
              <a:lstStyle/>
              <a:p>
                <a:endParaRPr lang="en-US"/>
              </a:p>
            </p:txBody>
          </p:sp>
          <p:sp>
            <p:nvSpPr>
              <p:cNvPr id="62580" name="Freeform 162"/>
              <p:cNvSpPr>
                <a:spLocks/>
              </p:cNvSpPr>
              <p:nvPr/>
            </p:nvSpPr>
            <p:spPr bwMode="auto">
              <a:xfrm>
                <a:off x="7767638" y="5249863"/>
                <a:ext cx="115887" cy="33337"/>
              </a:xfrm>
              <a:custGeom>
                <a:avLst/>
                <a:gdLst>
                  <a:gd name="T0" fmla="*/ 2147483647 w 201"/>
                  <a:gd name="T1" fmla="*/ 2147483647 h 112"/>
                  <a:gd name="T2" fmla="*/ 2147483647 w 201"/>
                  <a:gd name="T3" fmla="*/ 0 h 112"/>
                  <a:gd name="T4" fmla="*/ 0 w 201"/>
                  <a:gd name="T5" fmla="*/ 2147483647 h 112"/>
                  <a:gd name="T6" fmla="*/ 2147483647 w 201"/>
                  <a:gd name="T7" fmla="*/ 2147483647 h 112"/>
                  <a:gd name="T8" fmla="*/ 2147483647 w 201"/>
                  <a:gd name="T9" fmla="*/ 2147483647 h 112"/>
                  <a:gd name="T10" fmla="*/ 2147483647 w 201"/>
                  <a:gd name="T11" fmla="*/ 2147483647 h 112"/>
                  <a:gd name="T12" fmla="*/ 2147483647 w 201"/>
                  <a:gd name="T13" fmla="*/ 2147483647 h 112"/>
                  <a:gd name="T14" fmla="*/ 2147483647 w 201"/>
                  <a:gd name="T15" fmla="*/ 2147483647 h 112"/>
                  <a:gd name="T16" fmla="*/ 2147483647 w 201"/>
                  <a:gd name="T17" fmla="*/ 2147483647 h 112"/>
                  <a:gd name="T18" fmla="*/ 2147483647 w 201"/>
                  <a:gd name="T19" fmla="*/ 2147483647 h 1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1"/>
                  <a:gd name="T31" fmla="*/ 0 h 112"/>
                  <a:gd name="T32" fmla="*/ 201 w 201"/>
                  <a:gd name="T33" fmla="*/ 112 h 1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1" h="112">
                    <a:moveTo>
                      <a:pt x="165" y="19"/>
                    </a:moveTo>
                    <a:lnTo>
                      <a:pt x="173" y="0"/>
                    </a:lnTo>
                    <a:lnTo>
                      <a:pt x="0" y="83"/>
                    </a:lnTo>
                    <a:lnTo>
                      <a:pt x="14" y="112"/>
                    </a:lnTo>
                    <a:lnTo>
                      <a:pt x="188" y="29"/>
                    </a:lnTo>
                    <a:lnTo>
                      <a:pt x="196" y="9"/>
                    </a:lnTo>
                    <a:lnTo>
                      <a:pt x="188" y="29"/>
                    </a:lnTo>
                    <a:lnTo>
                      <a:pt x="201" y="23"/>
                    </a:lnTo>
                    <a:lnTo>
                      <a:pt x="196" y="9"/>
                    </a:lnTo>
                    <a:lnTo>
                      <a:pt x="165" y="19"/>
                    </a:lnTo>
                    <a:close/>
                  </a:path>
                </a:pathLst>
              </a:custGeom>
              <a:solidFill>
                <a:srgbClr val="000000"/>
              </a:solidFill>
              <a:ln w="9525">
                <a:noFill/>
                <a:round/>
                <a:headEnd/>
                <a:tailEnd/>
              </a:ln>
            </p:spPr>
            <p:txBody>
              <a:bodyPr>
                <a:prstTxWarp prst="textNoShape">
                  <a:avLst/>
                </a:prstTxWarp>
              </a:bodyPr>
              <a:lstStyle/>
              <a:p>
                <a:endParaRPr lang="en-US"/>
              </a:p>
            </p:txBody>
          </p:sp>
          <p:sp>
            <p:nvSpPr>
              <p:cNvPr id="62581" name="Freeform 163"/>
              <p:cNvSpPr>
                <a:spLocks/>
              </p:cNvSpPr>
              <p:nvPr/>
            </p:nvSpPr>
            <p:spPr bwMode="auto">
              <a:xfrm>
                <a:off x="7829550" y="5199063"/>
                <a:ext cx="52388" cy="57150"/>
              </a:xfrm>
              <a:custGeom>
                <a:avLst/>
                <a:gdLst>
                  <a:gd name="T0" fmla="*/ 2147483647 w 90"/>
                  <a:gd name="T1" fmla="*/ 2147483647 h 193"/>
                  <a:gd name="T2" fmla="*/ 0 w 90"/>
                  <a:gd name="T3" fmla="*/ 2147483647 h 193"/>
                  <a:gd name="T4" fmla="*/ 2147483647 w 90"/>
                  <a:gd name="T5" fmla="*/ 2147483647 h 193"/>
                  <a:gd name="T6" fmla="*/ 2147483647 w 90"/>
                  <a:gd name="T7" fmla="*/ 2147483647 h 193"/>
                  <a:gd name="T8" fmla="*/ 2147483647 w 90"/>
                  <a:gd name="T9" fmla="*/ 2147483647 h 193"/>
                  <a:gd name="T10" fmla="*/ 2147483647 w 90"/>
                  <a:gd name="T11" fmla="*/ 2147483647 h 193"/>
                  <a:gd name="T12" fmla="*/ 2147483647 w 90"/>
                  <a:gd name="T13" fmla="*/ 2147483647 h 193"/>
                  <a:gd name="T14" fmla="*/ 2147483647 w 90"/>
                  <a:gd name="T15" fmla="*/ 0 h 193"/>
                  <a:gd name="T16" fmla="*/ 2147483647 w 90"/>
                  <a:gd name="T17" fmla="*/ 2147483647 h 193"/>
                  <a:gd name="T18" fmla="*/ 2147483647 w 90"/>
                  <a:gd name="T19" fmla="*/ 2147483647 h 1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0"/>
                  <a:gd name="T31" fmla="*/ 0 h 193"/>
                  <a:gd name="T32" fmla="*/ 90 w 90"/>
                  <a:gd name="T33" fmla="*/ 193 h 19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0" h="193">
                    <a:moveTo>
                      <a:pt x="21" y="38"/>
                    </a:moveTo>
                    <a:lnTo>
                      <a:pt x="0" y="27"/>
                    </a:lnTo>
                    <a:lnTo>
                      <a:pt x="59" y="193"/>
                    </a:lnTo>
                    <a:lnTo>
                      <a:pt x="90" y="183"/>
                    </a:lnTo>
                    <a:lnTo>
                      <a:pt x="32" y="17"/>
                    </a:lnTo>
                    <a:lnTo>
                      <a:pt x="11" y="6"/>
                    </a:lnTo>
                    <a:lnTo>
                      <a:pt x="32" y="17"/>
                    </a:lnTo>
                    <a:lnTo>
                      <a:pt x="26" y="0"/>
                    </a:lnTo>
                    <a:lnTo>
                      <a:pt x="11" y="6"/>
                    </a:lnTo>
                    <a:lnTo>
                      <a:pt x="21" y="38"/>
                    </a:lnTo>
                    <a:close/>
                  </a:path>
                </a:pathLst>
              </a:custGeom>
              <a:solidFill>
                <a:srgbClr val="000000"/>
              </a:solidFill>
              <a:ln w="9525">
                <a:noFill/>
                <a:round/>
                <a:headEnd/>
                <a:tailEnd/>
              </a:ln>
            </p:spPr>
            <p:txBody>
              <a:bodyPr>
                <a:prstTxWarp prst="textNoShape">
                  <a:avLst/>
                </a:prstTxWarp>
              </a:bodyPr>
              <a:lstStyle/>
              <a:p>
                <a:endParaRPr lang="en-US"/>
              </a:p>
            </p:txBody>
          </p:sp>
          <p:sp>
            <p:nvSpPr>
              <p:cNvPr id="62582" name="Freeform 164"/>
              <p:cNvSpPr>
                <a:spLocks/>
              </p:cNvSpPr>
              <p:nvPr/>
            </p:nvSpPr>
            <p:spPr bwMode="auto">
              <a:xfrm>
                <a:off x="7739063" y="5199063"/>
                <a:ext cx="103187" cy="30162"/>
              </a:xfrm>
              <a:custGeom>
                <a:avLst/>
                <a:gdLst>
                  <a:gd name="T0" fmla="*/ 0 w 179"/>
                  <a:gd name="T1" fmla="*/ 2147483647 h 98"/>
                  <a:gd name="T2" fmla="*/ 2147483647 w 179"/>
                  <a:gd name="T3" fmla="*/ 2147483647 h 98"/>
                  <a:gd name="T4" fmla="*/ 2147483647 w 179"/>
                  <a:gd name="T5" fmla="*/ 2147483647 h 98"/>
                  <a:gd name="T6" fmla="*/ 2147483647 w 179"/>
                  <a:gd name="T7" fmla="*/ 0 h 98"/>
                  <a:gd name="T8" fmla="*/ 2147483647 w 179"/>
                  <a:gd name="T9" fmla="*/ 2147483647 h 98"/>
                  <a:gd name="T10" fmla="*/ 2147483647 w 179"/>
                  <a:gd name="T11" fmla="*/ 2147483647 h 98"/>
                  <a:gd name="T12" fmla="*/ 0 w 179"/>
                  <a:gd name="T13" fmla="*/ 2147483647 h 98"/>
                  <a:gd name="T14" fmla="*/ 2147483647 w 179"/>
                  <a:gd name="T15" fmla="*/ 2147483647 h 98"/>
                  <a:gd name="T16" fmla="*/ 2147483647 w 179"/>
                  <a:gd name="T17" fmla="*/ 2147483647 h 98"/>
                  <a:gd name="T18" fmla="*/ 0 w 179"/>
                  <a:gd name="T19" fmla="*/ 2147483647 h 9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9"/>
                  <a:gd name="T31" fmla="*/ 0 h 98"/>
                  <a:gd name="T32" fmla="*/ 179 w 179"/>
                  <a:gd name="T33" fmla="*/ 98 h 9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9" h="98">
                    <a:moveTo>
                      <a:pt x="0" y="81"/>
                    </a:moveTo>
                    <a:lnTo>
                      <a:pt x="21" y="92"/>
                    </a:lnTo>
                    <a:lnTo>
                      <a:pt x="179" y="32"/>
                    </a:lnTo>
                    <a:lnTo>
                      <a:pt x="169" y="0"/>
                    </a:lnTo>
                    <a:lnTo>
                      <a:pt x="11" y="60"/>
                    </a:lnTo>
                    <a:lnTo>
                      <a:pt x="32" y="71"/>
                    </a:lnTo>
                    <a:lnTo>
                      <a:pt x="0" y="81"/>
                    </a:lnTo>
                    <a:lnTo>
                      <a:pt x="7" y="98"/>
                    </a:lnTo>
                    <a:lnTo>
                      <a:pt x="21" y="92"/>
                    </a:lnTo>
                    <a:lnTo>
                      <a:pt x="0" y="81"/>
                    </a:lnTo>
                    <a:close/>
                  </a:path>
                </a:pathLst>
              </a:custGeom>
              <a:solidFill>
                <a:srgbClr val="000000"/>
              </a:solidFill>
              <a:ln w="9525">
                <a:noFill/>
                <a:round/>
                <a:headEnd/>
                <a:tailEnd/>
              </a:ln>
            </p:spPr>
            <p:txBody>
              <a:bodyPr>
                <a:prstTxWarp prst="textNoShape">
                  <a:avLst/>
                </a:prstTxWarp>
              </a:bodyPr>
              <a:lstStyle/>
              <a:p>
                <a:endParaRPr lang="en-US"/>
              </a:p>
            </p:txBody>
          </p:sp>
          <p:sp>
            <p:nvSpPr>
              <p:cNvPr id="62583" name="Freeform 165"/>
              <p:cNvSpPr>
                <a:spLocks/>
              </p:cNvSpPr>
              <p:nvPr/>
            </p:nvSpPr>
            <p:spPr bwMode="auto">
              <a:xfrm>
                <a:off x="7726363" y="5189538"/>
                <a:ext cx="31750" cy="33337"/>
              </a:xfrm>
              <a:custGeom>
                <a:avLst/>
                <a:gdLst>
                  <a:gd name="T0" fmla="*/ 2147483647 w 51"/>
                  <a:gd name="T1" fmla="*/ 2147483647 h 119"/>
                  <a:gd name="T2" fmla="*/ 0 w 51"/>
                  <a:gd name="T3" fmla="*/ 2147483647 h 119"/>
                  <a:gd name="T4" fmla="*/ 2147483647 w 51"/>
                  <a:gd name="T5" fmla="*/ 2147483647 h 119"/>
                  <a:gd name="T6" fmla="*/ 2147483647 w 51"/>
                  <a:gd name="T7" fmla="*/ 2147483647 h 119"/>
                  <a:gd name="T8" fmla="*/ 2147483647 w 51"/>
                  <a:gd name="T9" fmla="*/ 2147483647 h 119"/>
                  <a:gd name="T10" fmla="*/ 0 w 51"/>
                  <a:gd name="T11" fmla="*/ 2147483647 h 119"/>
                  <a:gd name="T12" fmla="*/ 2147483647 w 51"/>
                  <a:gd name="T13" fmla="*/ 2147483647 h 119"/>
                  <a:gd name="T14" fmla="*/ 2147483647 w 51"/>
                  <a:gd name="T15" fmla="*/ 0 h 119"/>
                  <a:gd name="T16" fmla="*/ 0 w 51"/>
                  <a:gd name="T17" fmla="*/ 2147483647 h 119"/>
                  <a:gd name="T18" fmla="*/ 2147483647 w 51"/>
                  <a:gd name="T19" fmla="*/ 2147483647 h 1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1"/>
                  <a:gd name="T31" fmla="*/ 0 h 119"/>
                  <a:gd name="T32" fmla="*/ 51 w 51"/>
                  <a:gd name="T33" fmla="*/ 119 h 11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1" h="119">
                    <a:moveTo>
                      <a:pt x="32" y="60"/>
                    </a:moveTo>
                    <a:lnTo>
                      <a:pt x="0" y="62"/>
                    </a:lnTo>
                    <a:lnTo>
                      <a:pt x="19" y="119"/>
                    </a:lnTo>
                    <a:lnTo>
                      <a:pt x="51" y="109"/>
                    </a:lnTo>
                    <a:lnTo>
                      <a:pt x="32" y="52"/>
                    </a:lnTo>
                    <a:lnTo>
                      <a:pt x="0" y="53"/>
                    </a:lnTo>
                    <a:lnTo>
                      <a:pt x="32" y="52"/>
                    </a:lnTo>
                    <a:lnTo>
                      <a:pt x="15" y="0"/>
                    </a:lnTo>
                    <a:lnTo>
                      <a:pt x="0" y="53"/>
                    </a:lnTo>
                    <a:lnTo>
                      <a:pt x="32" y="60"/>
                    </a:lnTo>
                    <a:close/>
                  </a:path>
                </a:pathLst>
              </a:custGeom>
              <a:solidFill>
                <a:srgbClr val="000000"/>
              </a:solidFill>
              <a:ln w="9525">
                <a:noFill/>
                <a:round/>
                <a:headEnd/>
                <a:tailEnd/>
              </a:ln>
            </p:spPr>
            <p:txBody>
              <a:bodyPr>
                <a:prstTxWarp prst="textNoShape">
                  <a:avLst/>
                </a:prstTxWarp>
              </a:bodyPr>
              <a:lstStyle/>
              <a:p>
                <a:endParaRPr lang="en-US"/>
              </a:p>
            </p:txBody>
          </p:sp>
          <p:sp>
            <p:nvSpPr>
              <p:cNvPr id="62584" name="Freeform 166"/>
              <p:cNvSpPr>
                <a:spLocks/>
              </p:cNvSpPr>
              <p:nvPr/>
            </p:nvSpPr>
            <p:spPr bwMode="auto">
              <a:xfrm>
                <a:off x="7713663" y="5307013"/>
                <a:ext cx="141287" cy="85725"/>
              </a:xfrm>
              <a:custGeom>
                <a:avLst/>
                <a:gdLst>
                  <a:gd name="T0" fmla="*/ 0 w 244"/>
                  <a:gd name="T1" fmla="*/ 2147483647 h 287"/>
                  <a:gd name="T2" fmla="*/ 2147483647 w 244"/>
                  <a:gd name="T3" fmla="*/ 2147483647 h 287"/>
                  <a:gd name="T4" fmla="*/ 2147483647 w 244"/>
                  <a:gd name="T5" fmla="*/ 2147483647 h 287"/>
                  <a:gd name="T6" fmla="*/ 2147483647 w 244"/>
                  <a:gd name="T7" fmla="*/ 2147483647 h 287"/>
                  <a:gd name="T8" fmla="*/ 2147483647 w 244"/>
                  <a:gd name="T9" fmla="*/ 2147483647 h 287"/>
                  <a:gd name="T10" fmla="*/ 2147483647 w 244"/>
                  <a:gd name="T11" fmla="*/ 2147483647 h 287"/>
                  <a:gd name="T12" fmla="*/ 2147483647 w 244"/>
                  <a:gd name="T13" fmla="*/ 0 h 287"/>
                  <a:gd name="T14" fmla="*/ 2147483647 w 244"/>
                  <a:gd name="T15" fmla="*/ 2147483647 h 287"/>
                  <a:gd name="T16" fmla="*/ 2147483647 w 244"/>
                  <a:gd name="T17" fmla="*/ 2147483647 h 287"/>
                  <a:gd name="T18" fmla="*/ 2147483647 w 244"/>
                  <a:gd name="T19" fmla="*/ 2147483647 h 287"/>
                  <a:gd name="T20" fmla="*/ 2147483647 w 244"/>
                  <a:gd name="T21" fmla="*/ 2147483647 h 287"/>
                  <a:gd name="T22" fmla="*/ 2147483647 w 244"/>
                  <a:gd name="T23" fmla="*/ 2147483647 h 287"/>
                  <a:gd name="T24" fmla="*/ 2147483647 w 244"/>
                  <a:gd name="T25" fmla="*/ 2147483647 h 287"/>
                  <a:gd name="T26" fmla="*/ 2147483647 w 244"/>
                  <a:gd name="T27" fmla="*/ 2147483647 h 287"/>
                  <a:gd name="T28" fmla="*/ 2147483647 w 244"/>
                  <a:gd name="T29" fmla="*/ 2147483647 h 287"/>
                  <a:gd name="T30" fmla="*/ 0 w 244"/>
                  <a:gd name="T31" fmla="*/ 2147483647 h 28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44"/>
                  <a:gd name="T49" fmla="*/ 0 h 287"/>
                  <a:gd name="T50" fmla="*/ 244 w 244"/>
                  <a:gd name="T51" fmla="*/ 287 h 28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44" h="287">
                    <a:moveTo>
                      <a:pt x="0" y="236"/>
                    </a:moveTo>
                    <a:lnTo>
                      <a:pt x="44" y="126"/>
                    </a:lnTo>
                    <a:lnTo>
                      <a:pt x="77" y="66"/>
                    </a:lnTo>
                    <a:lnTo>
                      <a:pt x="117" y="24"/>
                    </a:lnTo>
                    <a:lnTo>
                      <a:pt x="138" y="11"/>
                    </a:lnTo>
                    <a:lnTo>
                      <a:pt x="159" y="2"/>
                    </a:lnTo>
                    <a:lnTo>
                      <a:pt x="179" y="0"/>
                    </a:lnTo>
                    <a:lnTo>
                      <a:pt x="198" y="5"/>
                    </a:lnTo>
                    <a:lnTo>
                      <a:pt x="215" y="16"/>
                    </a:lnTo>
                    <a:lnTo>
                      <a:pt x="229" y="32"/>
                    </a:lnTo>
                    <a:lnTo>
                      <a:pt x="239" y="52"/>
                    </a:lnTo>
                    <a:lnTo>
                      <a:pt x="244" y="78"/>
                    </a:lnTo>
                    <a:lnTo>
                      <a:pt x="242" y="137"/>
                    </a:lnTo>
                    <a:lnTo>
                      <a:pt x="224" y="203"/>
                    </a:lnTo>
                    <a:lnTo>
                      <a:pt x="162" y="287"/>
                    </a:lnTo>
                    <a:lnTo>
                      <a:pt x="0" y="236"/>
                    </a:lnTo>
                    <a:close/>
                  </a:path>
                </a:pathLst>
              </a:custGeom>
              <a:solidFill>
                <a:srgbClr val="FF9966"/>
              </a:solidFill>
              <a:ln w="9525">
                <a:noFill/>
                <a:round/>
                <a:headEnd/>
                <a:tailEnd/>
              </a:ln>
            </p:spPr>
            <p:txBody>
              <a:bodyPr>
                <a:prstTxWarp prst="textNoShape">
                  <a:avLst/>
                </a:prstTxWarp>
              </a:bodyPr>
              <a:lstStyle/>
              <a:p>
                <a:endParaRPr lang="en-US"/>
              </a:p>
            </p:txBody>
          </p:sp>
          <p:sp>
            <p:nvSpPr>
              <p:cNvPr id="62585" name="Freeform 167"/>
              <p:cNvSpPr>
                <a:spLocks/>
              </p:cNvSpPr>
              <p:nvPr/>
            </p:nvSpPr>
            <p:spPr bwMode="auto">
              <a:xfrm>
                <a:off x="7704138" y="5341938"/>
                <a:ext cx="42862" cy="38100"/>
              </a:xfrm>
              <a:custGeom>
                <a:avLst/>
                <a:gdLst>
                  <a:gd name="T0" fmla="*/ 2147483647 w 73"/>
                  <a:gd name="T1" fmla="*/ 0 h 124"/>
                  <a:gd name="T2" fmla="*/ 2147483647 w 73"/>
                  <a:gd name="T3" fmla="*/ 2147483647 h 124"/>
                  <a:gd name="T4" fmla="*/ 0 w 73"/>
                  <a:gd name="T5" fmla="*/ 2147483647 h 124"/>
                  <a:gd name="T6" fmla="*/ 2147483647 w 73"/>
                  <a:gd name="T7" fmla="*/ 2147483647 h 124"/>
                  <a:gd name="T8" fmla="*/ 2147483647 w 73"/>
                  <a:gd name="T9" fmla="*/ 2147483647 h 124"/>
                  <a:gd name="T10" fmla="*/ 2147483647 w 73"/>
                  <a:gd name="T11" fmla="*/ 2147483647 h 124"/>
                  <a:gd name="T12" fmla="*/ 2147483647 w 73"/>
                  <a:gd name="T13" fmla="*/ 0 h 124"/>
                  <a:gd name="T14" fmla="*/ 0 60000 65536"/>
                  <a:gd name="T15" fmla="*/ 0 60000 65536"/>
                  <a:gd name="T16" fmla="*/ 0 60000 65536"/>
                  <a:gd name="T17" fmla="*/ 0 60000 65536"/>
                  <a:gd name="T18" fmla="*/ 0 60000 65536"/>
                  <a:gd name="T19" fmla="*/ 0 60000 65536"/>
                  <a:gd name="T20" fmla="*/ 0 60000 65536"/>
                  <a:gd name="T21" fmla="*/ 0 w 73"/>
                  <a:gd name="T22" fmla="*/ 0 h 124"/>
                  <a:gd name="T23" fmla="*/ 73 w 73"/>
                  <a:gd name="T24" fmla="*/ 124 h 1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3" h="124">
                    <a:moveTo>
                      <a:pt x="44" y="0"/>
                    </a:moveTo>
                    <a:lnTo>
                      <a:pt x="44" y="2"/>
                    </a:lnTo>
                    <a:lnTo>
                      <a:pt x="0" y="112"/>
                    </a:lnTo>
                    <a:lnTo>
                      <a:pt x="29" y="124"/>
                    </a:lnTo>
                    <a:lnTo>
                      <a:pt x="73" y="14"/>
                    </a:lnTo>
                    <a:lnTo>
                      <a:pt x="73" y="15"/>
                    </a:lnTo>
                    <a:lnTo>
                      <a:pt x="44" y="0"/>
                    </a:lnTo>
                    <a:close/>
                  </a:path>
                </a:pathLst>
              </a:custGeom>
              <a:solidFill>
                <a:srgbClr val="000000"/>
              </a:solidFill>
              <a:ln w="9525">
                <a:noFill/>
                <a:round/>
                <a:headEnd/>
                <a:tailEnd/>
              </a:ln>
            </p:spPr>
            <p:txBody>
              <a:bodyPr>
                <a:prstTxWarp prst="textNoShape">
                  <a:avLst/>
                </a:prstTxWarp>
              </a:bodyPr>
              <a:lstStyle/>
              <a:p>
                <a:endParaRPr lang="en-US"/>
              </a:p>
            </p:txBody>
          </p:sp>
          <p:sp>
            <p:nvSpPr>
              <p:cNvPr id="62586" name="Freeform 168"/>
              <p:cNvSpPr>
                <a:spLocks/>
              </p:cNvSpPr>
              <p:nvPr/>
            </p:nvSpPr>
            <p:spPr bwMode="auto">
              <a:xfrm>
                <a:off x="7731125" y="5322888"/>
                <a:ext cx="34925" cy="23812"/>
              </a:xfrm>
              <a:custGeom>
                <a:avLst/>
                <a:gdLst>
                  <a:gd name="T0" fmla="*/ 2147483647 w 62"/>
                  <a:gd name="T1" fmla="*/ 0 h 78"/>
                  <a:gd name="T2" fmla="*/ 2147483647 w 62"/>
                  <a:gd name="T3" fmla="*/ 2147483647 h 78"/>
                  <a:gd name="T4" fmla="*/ 0 w 62"/>
                  <a:gd name="T5" fmla="*/ 2147483647 h 78"/>
                  <a:gd name="T6" fmla="*/ 2147483647 w 62"/>
                  <a:gd name="T7" fmla="*/ 2147483647 h 78"/>
                  <a:gd name="T8" fmla="*/ 2147483647 w 62"/>
                  <a:gd name="T9" fmla="*/ 2147483647 h 78"/>
                  <a:gd name="T10" fmla="*/ 2147483647 w 62"/>
                  <a:gd name="T11" fmla="*/ 2147483647 h 78"/>
                  <a:gd name="T12" fmla="*/ 2147483647 w 62"/>
                  <a:gd name="T13" fmla="*/ 0 h 78"/>
                  <a:gd name="T14" fmla="*/ 2147483647 w 62"/>
                  <a:gd name="T15" fmla="*/ 2147483647 h 78"/>
                  <a:gd name="T16" fmla="*/ 2147483647 w 62"/>
                  <a:gd name="T17" fmla="*/ 2147483647 h 78"/>
                  <a:gd name="T18" fmla="*/ 2147483647 w 62"/>
                  <a:gd name="T19" fmla="*/ 0 h 7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2"/>
                  <a:gd name="T31" fmla="*/ 0 h 78"/>
                  <a:gd name="T32" fmla="*/ 62 w 62"/>
                  <a:gd name="T33" fmla="*/ 78 h 7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2" h="78">
                    <a:moveTo>
                      <a:pt x="35" y="0"/>
                    </a:moveTo>
                    <a:lnTo>
                      <a:pt x="33" y="4"/>
                    </a:lnTo>
                    <a:lnTo>
                      <a:pt x="0" y="63"/>
                    </a:lnTo>
                    <a:lnTo>
                      <a:pt x="29" y="78"/>
                    </a:lnTo>
                    <a:lnTo>
                      <a:pt x="62" y="18"/>
                    </a:lnTo>
                    <a:lnTo>
                      <a:pt x="60" y="22"/>
                    </a:lnTo>
                    <a:lnTo>
                      <a:pt x="35" y="0"/>
                    </a:lnTo>
                    <a:lnTo>
                      <a:pt x="34" y="1"/>
                    </a:lnTo>
                    <a:lnTo>
                      <a:pt x="33" y="4"/>
                    </a:lnTo>
                    <a:lnTo>
                      <a:pt x="35" y="0"/>
                    </a:lnTo>
                    <a:close/>
                  </a:path>
                </a:pathLst>
              </a:custGeom>
              <a:solidFill>
                <a:srgbClr val="000000"/>
              </a:solidFill>
              <a:ln w="9525">
                <a:noFill/>
                <a:round/>
                <a:headEnd/>
                <a:tailEnd/>
              </a:ln>
            </p:spPr>
            <p:txBody>
              <a:bodyPr>
                <a:prstTxWarp prst="textNoShape">
                  <a:avLst/>
                </a:prstTxWarp>
              </a:bodyPr>
              <a:lstStyle/>
              <a:p>
                <a:endParaRPr lang="en-US"/>
              </a:p>
            </p:txBody>
          </p:sp>
          <p:sp>
            <p:nvSpPr>
              <p:cNvPr id="62587" name="Freeform 169"/>
              <p:cNvSpPr>
                <a:spLocks/>
              </p:cNvSpPr>
              <p:nvPr/>
            </p:nvSpPr>
            <p:spPr bwMode="auto">
              <a:xfrm>
                <a:off x="7751763" y="5310188"/>
                <a:ext cx="34925" cy="20637"/>
              </a:xfrm>
              <a:custGeom>
                <a:avLst/>
                <a:gdLst>
                  <a:gd name="T0" fmla="*/ 2147483647 w 64"/>
                  <a:gd name="T1" fmla="*/ 0 h 66"/>
                  <a:gd name="T2" fmla="*/ 2147483647 w 64"/>
                  <a:gd name="T3" fmla="*/ 2147483647 h 66"/>
                  <a:gd name="T4" fmla="*/ 0 w 64"/>
                  <a:gd name="T5" fmla="*/ 2147483647 h 66"/>
                  <a:gd name="T6" fmla="*/ 2147483647 w 64"/>
                  <a:gd name="T7" fmla="*/ 2147483647 h 66"/>
                  <a:gd name="T8" fmla="*/ 2147483647 w 64"/>
                  <a:gd name="T9" fmla="*/ 2147483647 h 66"/>
                  <a:gd name="T10" fmla="*/ 2147483647 w 64"/>
                  <a:gd name="T11" fmla="*/ 2147483647 h 66"/>
                  <a:gd name="T12" fmla="*/ 2147483647 w 64"/>
                  <a:gd name="T13" fmla="*/ 0 h 66"/>
                  <a:gd name="T14" fmla="*/ 2147483647 w 64"/>
                  <a:gd name="T15" fmla="*/ 2147483647 h 66"/>
                  <a:gd name="T16" fmla="*/ 2147483647 w 64"/>
                  <a:gd name="T17" fmla="*/ 2147483647 h 66"/>
                  <a:gd name="T18" fmla="*/ 2147483647 w 64"/>
                  <a:gd name="T19" fmla="*/ 0 h 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
                  <a:gd name="T31" fmla="*/ 0 h 66"/>
                  <a:gd name="T32" fmla="*/ 64 w 64"/>
                  <a:gd name="T33" fmla="*/ 66 h 6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 h="66">
                    <a:moveTo>
                      <a:pt x="43" y="0"/>
                    </a:moveTo>
                    <a:lnTo>
                      <a:pt x="39" y="2"/>
                    </a:lnTo>
                    <a:lnTo>
                      <a:pt x="0" y="44"/>
                    </a:lnTo>
                    <a:lnTo>
                      <a:pt x="25" y="66"/>
                    </a:lnTo>
                    <a:lnTo>
                      <a:pt x="64" y="24"/>
                    </a:lnTo>
                    <a:lnTo>
                      <a:pt x="60" y="27"/>
                    </a:lnTo>
                    <a:lnTo>
                      <a:pt x="43" y="0"/>
                    </a:lnTo>
                    <a:lnTo>
                      <a:pt x="42" y="1"/>
                    </a:lnTo>
                    <a:lnTo>
                      <a:pt x="39" y="2"/>
                    </a:lnTo>
                    <a:lnTo>
                      <a:pt x="43" y="0"/>
                    </a:lnTo>
                    <a:close/>
                  </a:path>
                </a:pathLst>
              </a:custGeom>
              <a:solidFill>
                <a:srgbClr val="000000"/>
              </a:solidFill>
              <a:ln w="9525">
                <a:noFill/>
                <a:round/>
                <a:headEnd/>
                <a:tailEnd/>
              </a:ln>
            </p:spPr>
            <p:txBody>
              <a:bodyPr>
                <a:prstTxWarp prst="textNoShape">
                  <a:avLst/>
                </a:prstTxWarp>
              </a:bodyPr>
              <a:lstStyle/>
              <a:p>
                <a:endParaRPr lang="en-US"/>
              </a:p>
            </p:txBody>
          </p:sp>
          <p:sp>
            <p:nvSpPr>
              <p:cNvPr id="62588" name="Freeform 170"/>
              <p:cNvSpPr>
                <a:spLocks/>
              </p:cNvSpPr>
              <p:nvPr/>
            </p:nvSpPr>
            <p:spPr bwMode="auto">
              <a:xfrm>
                <a:off x="7775575" y="5307013"/>
                <a:ext cx="23813" cy="11112"/>
              </a:xfrm>
              <a:custGeom>
                <a:avLst/>
                <a:gdLst>
                  <a:gd name="T0" fmla="*/ 2147483647 w 39"/>
                  <a:gd name="T1" fmla="*/ 0 h 42"/>
                  <a:gd name="T2" fmla="*/ 2147483647 w 39"/>
                  <a:gd name="T3" fmla="*/ 2147483647 h 42"/>
                  <a:gd name="T4" fmla="*/ 0 w 39"/>
                  <a:gd name="T5" fmla="*/ 2147483647 h 42"/>
                  <a:gd name="T6" fmla="*/ 2147483647 w 39"/>
                  <a:gd name="T7" fmla="*/ 2147483647 h 42"/>
                  <a:gd name="T8" fmla="*/ 2147483647 w 39"/>
                  <a:gd name="T9" fmla="*/ 2147483647 h 42"/>
                  <a:gd name="T10" fmla="*/ 2147483647 w 39"/>
                  <a:gd name="T11" fmla="*/ 2147483647 h 42"/>
                  <a:gd name="T12" fmla="*/ 2147483647 w 39"/>
                  <a:gd name="T13" fmla="*/ 0 h 42"/>
                  <a:gd name="T14" fmla="*/ 0 60000 65536"/>
                  <a:gd name="T15" fmla="*/ 0 60000 65536"/>
                  <a:gd name="T16" fmla="*/ 0 60000 65536"/>
                  <a:gd name="T17" fmla="*/ 0 60000 65536"/>
                  <a:gd name="T18" fmla="*/ 0 60000 65536"/>
                  <a:gd name="T19" fmla="*/ 0 60000 65536"/>
                  <a:gd name="T20" fmla="*/ 0 60000 65536"/>
                  <a:gd name="T21" fmla="*/ 0 w 39"/>
                  <a:gd name="T22" fmla="*/ 0 h 42"/>
                  <a:gd name="T23" fmla="*/ 39 w 39"/>
                  <a:gd name="T24" fmla="*/ 42 h 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 h="42">
                    <a:moveTo>
                      <a:pt x="24" y="0"/>
                    </a:moveTo>
                    <a:lnTo>
                      <a:pt x="22" y="1"/>
                    </a:lnTo>
                    <a:lnTo>
                      <a:pt x="0" y="15"/>
                    </a:lnTo>
                    <a:lnTo>
                      <a:pt x="17" y="42"/>
                    </a:lnTo>
                    <a:lnTo>
                      <a:pt x="39" y="28"/>
                    </a:lnTo>
                    <a:lnTo>
                      <a:pt x="37" y="30"/>
                    </a:lnTo>
                    <a:lnTo>
                      <a:pt x="24" y="0"/>
                    </a:lnTo>
                    <a:close/>
                  </a:path>
                </a:pathLst>
              </a:custGeom>
              <a:solidFill>
                <a:srgbClr val="000000"/>
              </a:solidFill>
              <a:ln w="9525">
                <a:noFill/>
                <a:round/>
                <a:headEnd/>
                <a:tailEnd/>
              </a:ln>
            </p:spPr>
            <p:txBody>
              <a:bodyPr>
                <a:prstTxWarp prst="textNoShape">
                  <a:avLst/>
                </a:prstTxWarp>
              </a:bodyPr>
              <a:lstStyle/>
              <a:p>
                <a:endParaRPr lang="en-US"/>
              </a:p>
            </p:txBody>
          </p:sp>
          <p:sp>
            <p:nvSpPr>
              <p:cNvPr id="62589" name="Freeform 171"/>
              <p:cNvSpPr>
                <a:spLocks/>
              </p:cNvSpPr>
              <p:nvPr/>
            </p:nvSpPr>
            <p:spPr bwMode="auto">
              <a:xfrm>
                <a:off x="7788275" y="5303838"/>
                <a:ext cx="19050" cy="11112"/>
              </a:xfrm>
              <a:custGeom>
                <a:avLst/>
                <a:gdLst>
                  <a:gd name="T0" fmla="*/ 2147483647 w 33"/>
                  <a:gd name="T1" fmla="*/ 0 h 40"/>
                  <a:gd name="T2" fmla="*/ 2147483647 w 33"/>
                  <a:gd name="T3" fmla="*/ 2147483647 h 40"/>
                  <a:gd name="T4" fmla="*/ 0 w 33"/>
                  <a:gd name="T5" fmla="*/ 2147483647 h 40"/>
                  <a:gd name="T6" fmla="*/ 2147483647 w 33"/>
                  <a:gd name="T7" fmla="*/ 2147483647 h 40"/>
                  <a:gd name="T8" fmla="*/ 2147483647 w 33"/>
                  <a:gd name="T9" fmla="*/ 2147483647 h 40"/>
                  <a:gd name="T10" fmla="*/ 2147483647 w 33"/>
                  <a:gd name="T11" fmla="*/ 2147483647 h 40"/>
                  <a:gd name="T12" fmla="*/ 2147483647 w 33"/>
                  <a:gd name="T13" fmla="*/ 0 h 40"/>
                  <a:gd name="T14" fmla="*/ 2147483647 w 33"/>
                  <a:gd name="T15" fmla="*/ 0 h 40"/>
                  <a:gd name="T16" fmla="*/ 2147483647 w 33"/>
                  <a:gd name="T17" fmla="*/ 2147483647 h 40"/>
                  <a:gd name="T18" fmla="*/ 2147483647 w 33"/>
                  <a:gd name="T19" fmla="*/ 0 h 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3"/>
                  <a:gd name="T31" fmla="*/ 0 h 40"/>
                  <a:gd name="T32" fmla="*/ 33 w 33"/>
                  <a:gd name="T33" fmla="*/ 40 h 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3" h="40">
                    <a:moveTo>
                      <a:pt x="26" y="0"/>
                    </a:moveTo>
                    <a:lnTo>
                      <a:pt x="21" y="2"/>
                    </a:lnTo>
                    <a:lnTo>
                      <a:pt x="0" y="10"/>
                    </a:lnTo>
                    <a:lnTo>
                      <a:pt x="13" y="40"/>
                    </a:lnTo>
                    <a:lnTo>
                      <a:pt x="33" y="31"/>
                    </a:lnTo>
                    <a:lnTo>
                      <a:pt x="28" y="32"/>
                    </a:lnTo>
                    <a:lnTo>
                      <a:pt x="26" y="0"/>
                    </a:lnTo>
                    <a:lnTo>
                      <a:pt x="24" y="0"/>
                    </a:lnTo>
                    <a:lnTo>
                      <a:pt x="21" y="2"/>
                    </a:lnTo>
                    <a:lnTo>
                      <a:pt x="26" y="0"/>
                    </a:lnTo>
                    <a:close/>
                  </a:path>
                </a:pathLst>
              </a:custGeom>
              <a:solidFill>
                <a:srgbClr val="000000"/>
              </a:solidFill>
              <a:ln w="9525">
                <a:noFill/>
                <a:round/>
                <a:headEnd/>
                <a:tailEnd/>
              </a:ln>
            </p:spPr>
            <p:txBody>
              <a:bodyPr>
                <a:prstTxWarp prst="textNoShape">
                  <a:avLst/>
                </a:prstTxWarp>
              </a:bodyPr>
              <a:lstStyle/>
              <a:p>
                <a:endParaRPr lang="en-US"/>
              </a:p>
            </p:txBody>
          </p:sp>
          <p:sp>
            <p:nvSpPr>
              <p:cNvPr id="62590" name="Freeform 172"/>
              <p:cNvSpPr>
                <a:spLocks/>
              </p:cNvSpPr>
              <p:nvPr/>
            </p:nvSpPr>
            <p:spPr bwMode="auto">
              <a:xfrm>
                <a:off x="7805738" y="5302250"/>
                <a:ext cx="14287" cy="11113"/>
              </a:xfrm>
              <a:custGeom>
                <a:avLst/>
                <a:gdLst>
                  <a:gd name="T0" fmla="*/ 2147483647 w 24"/>
                  <a:gd name="T1" fmla="*/ 2147483647 h 35"/>
                  <a:gd name="T2" fmla="*/ 2147483647 w 24"/>
                  <a:gd name="T3" fmla="*/ 2147483647 h 35"/>
                  <a:gd name="T4" fmla="*/ 0 w 24"/>
                  <a:gd name="T5" fmla="*/ 2147483647 h 35"/>
                  <a:gd name="T6" fmla="*/ 2147483647 w 24"/>
                  <a:gd name="T7" fmla="*/ 2147483647 h 35"/>
                  <a:gd name="T8" fmla="*/ 2147483647 w 24"/>
                  <a:gd name="T9" fmla="*/ 2147483647 h 35"/>
                  <a:gd name="T10" fmla="*/ 2147483647 w 24"/>
                  <a:gd name="T11" fmla="*/ 2147483647 h 35"/>
                  <a:gd name="T12" fmla="*/ 2147483647 w 24"/>
                  <a:gd name="T13" fmla="*/ 2147483647 h 35"/>
                  <a:gd name="T14" fmla="*/ 2147483647 w 24"/>
                  <a:gd name="T15" fmla="*/ 0 h 35"/>
                  <a:gd name="T16" fmla="*/ 2147483647 w 24"/>
                  <a:gd name="T17" fmla="*/ 2147483647 h 35"/>
                  <a:gd name="T18" fmla="*/ 2147483647 w 24"/>
                  <a:gd name="T19" fmla="*/ 2147483647 h 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
                  <a:gd name="T31" fmla="*/ 0 h 35"/>
                  <a:gd name="T32" fmla="*/ 24 w 24"/>
                  <a:gd name="T33" fmla="*/ 35 h 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 h="35">
                    <a:moveTo>
                      <a:pt x="24" y="1"/>
                    </a:moveTo>
                    <a:lnTo>
                      <a:pt x="20" y="1"/>
                    </a:lnTo>
                    <a:lnTo>
                      <a:pt x="0" y="3"/>
                    </a:lnTo>
                    <a:lnTo>
                      <a:pt x="2" y="35"/>
                    </a:lnTo>
                    <a:lnTo>
                      <a:pt x="22" y="33"/>
                    </a:lnTo>
                    <a:lnTo>
                      <a:pt x="17" y="33"/>
                    </a:lnTo>
                    <a:lnTo>
                      <a:pt x="24" y="1"/>
                    </a:lnTo>
                    <a:lnTo>
                      <a:pt x="21" y="0"/>
                    </a:lnTo>
                    <a:lnTo>
                      <a:pt x="20" y="1"/>
                    </a:lnTo>
                    <a:lnTo>
                      <a:pt x="24" y="1"/>
                    </a:lnTo>
                    <a:close/>
                  </a:path>
                </a:pathLst>
              </a:custGeom>
              <a:solidFill>
                <a:srgbClr val="000000"/>
              </a:solidFill>
              <a:ln w="9525">
                <a:noFill/>
                <a:round/>
                <a:headEnd/>
                <a:tailEnd/>
              </a:ln>
            </p:spPr>
            <p:txBody>
              <a:bodyPr>
                <a:prstTxWarp prst="textNoShape">
                  <a:avLst/>
                </a:prstTxWarp>
              </a:bodyPr>
              <a:lstStyle/>
              <a:p>
                <a:endParaRPr lang="en-US"/>
              </a:p>
            </p:txBody>
          </p:sp>
          <p:sp>
            <p:nvSpPr>
              <p:cNvPr id="62591" name="Freeform 173"/>
              <p:cNvSpPr>
                <a:spLocks/>
              </p:cNvSpPr>
              <p:nvPr/>
            </p:nvSpPr>
            <p:spPr bwMode="auto">
              <a:xfrm>
                <a:off x="7815263" y="5303838"/>
                <a:ext cx="19050" cy="9525"/>
              </a:xfrm>
              <a:custGeom>
                <a:avLst/>
                <a:gdLst>
                  <a:gd name="T0" fmla="*/ 2147483647 w 32"/>
                  <a:gd name="T1" fmla="*/ 2147483647 h 37"/>
                  <a:gd name="T2" fmla="*/ 2147483647 w 32"/>
                  <a:gd name="T3" fmla="*/ 2147483647 h 37"/>
                  <a:gd name="T4" fmla="*/ 2147483647 w 32"/>
                  <a:gd name="T5" fmla="*/ 0 h 37"/>
                  <a:gd name="T6" fmla="*/ 0 w 32"/>
                  <a:gd name="T7" fmla="*/ 2147483647 h 37"/>
                  <a:gd name="T8" fmla="*/ 2147483647 w 32"/>
                  <a:gd name="T9" fmla="*/ 2147483647 h 37"/>
                  <a:gd name="T10" fmla="*/ 2147483647 w 32"/>
                  <a:gd name="T11" fmla="*/ 2147483647 h 37"/>
                  <a:gd name="T12" fmla="*/ 2147483647 w 32"/>
                  <a:gd name="T13" fmla="*/ 2147483647 h 37"/>
                  <a:gd name="T14" fmla="*/ 2147483647 w 32"/>
                  <a:gd name="T15" fmla="*/ 2147483647 h 37"/>
                  <a:gd name="T16" fmla="*/ 2147483647 w 32"/>
                  <a:gd name="T17" fmla="*/ 2147483647 h 37"/>
                  <a:gd name="T18" fmla="*/ 2147483647 w 32"/>
                  <a:gd name="T19" fmla="*/ 2147483647 h 3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
                  <a:gd name="T31" fmla="*/ 0 h 37"/>
                  <a:gd name="T32" fmla="*/ 32 w 32"/>
                  <a:gd name="T33" fmla="*/ 37 h 3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 h="37">
                    <a:moveTo>
                      <a:pt x="32" y="7"/>
                    </a:moveTo>
                    <a:lnTo>
                      <a:pt x="27" y="5"/>
                    </a:lnTo>
                    <a:lnTo>
                      <a:pt x="7" y="0"/>
                    </a:lnTo>
                    <a:lnTo>
                      <a:pt x="0" y="32"/>
                    </a:lnTo>
                    <a:lnTo>
                      <a:pt x="20" y="37"/>
                    </a:lnTo>
                    <a:lnTo>
                      <a:pt x="15" y="34"/>
                    </a:lnTo>
                    <a:lnTo>
                      <a:pt x="32" y="7"/>
                    </a:lnTo>
                    <a:lnTo>
                      <a:pt x="29" y="5"/>
                    </a:lnTo>
                    <a:lnTo>
                      <a:pt x="27" y="5"/>
                    </a:lnTo>
                    <a:lnTo>
                      <a:pt x="32" y="7"/>
                    </a:lnTo>
                    <a:close/>
                  </a:path>
                </a:pathLst>
              </a:custGeom>
              <a:solidFill>
                <a:srgbClr val="000000"/>
              </a:solidFill>
              <a:ln w="9525">
                <a:noFill/>
                <a:round/>
                <a:headEnd/>
                <a:tailEnd/>
              </a:ln>
            </p:spPr>
            <p:txBody>
              <a:bodyPr>
                <a:prstTxWarp prst="textNoShape">
                  <a:avLst/>
                </a:prstTxWarp>
              </a:bodyPr>
              <a:lstStyle/>
              <a:p>
                <a:endParaRPr lang="en-US"/>
              </a:p>
            </p:txBody>
          </p:sp>
          <p:sp>
            <p:nvSpPr>
              <p:cNvPr id="62592" name="Freeform 174"/>
              <p:cNvSpPr>
                <a:spLocks/>
              </p:cNvSpPr>
              <p:nvPr/>
            </p:nvSpPr>
            <p:spPr bwMode="auto">
              <a:xfrm>
                <a:off x="7821613" y="5303838"/>
                <a:ext cx="22225" cy="12700"/>
              </a:xfrm>
              <a:custGeom>
                <a:avLst/>
                <a:gdLst>
                  <a:gd name="T0" fmla="*/ 2147483647 w 38"/>
                  <a:gd name="T1" fmla="*/ 2147483647 h 38"/>
                  <a:gd name="T2" fmla="*/ 2147483647 w 38"/>
                  <a:gd name="T3" fmla="*/ 2147483647 h 38"/>
                  <a:gd name="T4" fmla="*/ 2147483647 w 38"/>
                  <a:gd name="T5" fmla="*/ 0 h 38"/>
                  <a:gd name="T6" fmla="*/ 0 w 38"/>
                  <a:gd name="T7" fmla="*/ 2147483647 h 38"/>
                  <a:gd name="T8" fmla="*/ 2147483647 w 38"/>
                  <a:gd name="T9" fmla="*/ 2147483647 h 38"/>
                  <a:gd name="T10" fmla="*/ 2147483647 w 38"/>
                  <a:gd name="T11" fmla="*/ 2147483647 h 38"/>
                  <a:gd name="T12" fmla="*/ 2147483647 w 38"/>
                  <a:gd name="T13" fmla="*/ 2147483647 h 38"/>
                  <a:gd name="T14" fmla="*/ 2147483647 w 38"/>
                  <a:gd name="T15" fmla="*/ 2147483647 h 38"/>
                  <a:gd name="T16" fmla="*/ 2147483647 w 38"/>
                  <a:gd name="T17" fmla="*/ 2147483647 h 38"/>
                  <a:gd name="T18" fmla="*/ 2147483647 w 38"/>
                  <a:gd name="T19" fmla="*/ 2147483647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8"/>
                  <a:gd name="T31" fmla="*/ 0 h 38"/>
                  <a:gd name="T32" fmla="*/ 38 w 38"/>
                  <a:gd name="T33" fmla="*/ 38 h 3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8" h="38">
                    <a:moveTo>
                      <a:pt x="38" y="14"/>
                    </a:moveTo>
                    <a:lnTo>
                      <a:pt x="34" y="11"/>
                    </a:lnTo>
                    <a:lnTo>
                      <a:pt x="17" y="0"/>
                    </a:lnTo>
                    <a:lnTo>
                      <a:pt x="0" y="27"/>
                    </a:lnTo>
                    <a:lnTo>
                      <a:pt x="17" y="38"/>
                    </a:lnTo>
                    <a:lnTo>
                      <a:pt x="13" y="36"/>
                    </a:lnTo>
                    <a:lnTo>
                      <a:pt x="38" y="14"/>
                    </a:lnTo>
                    <a:lnTo>
                      <a:pt x="36" y="13"/>
                    </a:lnTo>
                    <a:lnTo>
                      <a:pt x="34" y="11"/>
                    </a:lnTo>
                    <a:lnTo>
                      <a:pt x="38" y="14"/>
                    </a:lnTo>
                    <a:close/>
                  </a:path>
                </a:pathLst>
              </a:custGeom>
              <a:solidFill>
                <a:srgbClr val="000000"/>
              </a:solidFill>
              <a:ln w="9525">
                <a:noFill/>
                <a:round/>
                <a:headEnd/>
                <a:tailEnd/>
              </a:ln>
            </p:spPr>
            <p:txBody>
              <a:bodyPr>
                <a:prstTxWarp prst="textNoShape">
                  <a:avLst/>
                </a:prstTxWarp>
              </a:bodyPr>
              <a:lstStyle/>
              <a:p>
                <a:endParaRPr lang="en-US"/>
              </a:p>
            </p:txBody>
          </p:sp>
          <p:sp>
            <p:nvSpPr>
              <p:cNvPr id="62593" name="Freeform 175"/>
              <p:cNvSpPr>
                <a:spLocks/>
              </p:cNvSpPr>
              <p:nvPr/>
            </p:nvSpPr>
            <p:spPr bwMode="auto">
              <a:xfrm>
                <a:off x="7829550" y="5308600"/>
                <a:ext cx="25400" cy="11113"/>
              </a:xfrm>
              <a:custGeom>
                <a:avLst/>
                <a:gdLst>
                  <a:gd name="T0" fmla="*/ 2147483647 w 41"/>
                  <a:gd name="T1" fmla="*/ 2147483647 h 38"/>
                  <a:gd name="T2" fmla="*/ 2147483647 w 41"/>
                  <a:gd name="T3" fmla="*/ 2147483647 h 38"/>
                  <a:gd name="T4" fmla="*/ 2147483647 w 41"/>
                  <a:gd name="T5" fmla="*/ 0 h 38"/>
                  <a:gd name="T6" fmla="*/ 0 w 41"/>
                  <a:gd name="T7" fmla="*/ 2147483647 h 38"/>
                  <a:gd name="T8" fmla="*/ 2147483647 w 41"/>
                  <a:gd name="T9" fmla="*/ 2147483647 h 38"/>
                  <a:gd name="T10" fmla="*/ 2147483647 w 41"/>
                  <a:gd name="T11" fmla="*/ 2147483647 h 38"/>
                  <a:gd name="T12" fmla="*/ 2147483647 w 41"/>
                  <a:gd name="T13" fmla="*/ 2147483647 h 38"/>
                  <a:gd name="T14" fmla="*/ 2147483647 w 41"/>
                  <a:gd name="T15" fmla="*/ 2147483647 h 38"/>
                  <a:gd name="T16" fmla="*/ 2147483647 w 41"/>
                  <a:gd name="T17" fmla="*/ 2147483647 h 38"/>
                  <a:gd name="T18" fmla="*/ 2147483647 w 41"/>
                  <a:gd name="T19" fmla="*/ 2147483647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
                  <a:gd name="T31" fmla="*/ 0 h 38"/>
                  <a:gd name="T32" fmla="*/ 41 w 41"/>
                  <a:gd name="T33" fmla="*/ 38 h 3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 h="38">
                    <a:moveTo>
                      <a:pt x="41" y="21"/>
                    </a:moveTo>
                    <a:lnTo>
                      <a:pt x="38" y="16"/>
                    </a:lnTo>
                    <a:lnTo>
                      <a:pt x="25" y="0"/>
                    </a:lnTo>
                    <a:lnTo>
                      <a:pt x="0" y="22"/>
                    </a:lnTo>
                    <a:lnTo>
                      <a:pt x="14" y="38"/>
                    </a:lnTo>
                    <a:lnTo>
                      <a:pt x="11" y="33"/>
                    </a:lnTo>
                    <a:lnTo>
                      <a:pt x="41" y="21"/>
                    </a:lnTo>
                    <a:lnTo>
                      <a:pt x="39" y="18"/>
                    </a:lnTo>
                    <a:lnTo>
                      <a:pt x="38" y="16"/>
                    </a:lnTo>
                    <a:lnTo>
                      <a:pt x="41" y="21"/>
                    </a:lnTo>
                    <a:close/>
                  </a:path>
                </a:pathLst>
              </a:custGeom>
              <a:solidFill>
                <a:srgbClr val="000000"/>
              </a:solidFill>
              <a:ln w="9525">
                <a:noFill/>
                <a:round/>
                <a:headEnd/>
                <a:tailEnd/>
              </a:ln>
            </p:spPr>
            <p:txBody>
              <a:bodyPr>
                <a:prstTxWarp prst="textNoShape">
                  <a:avLst/>
                </a:prstTxWarp>
              </a:bodyPr>
              <a:lstStyle/>
              <a:p>
                <a:endParaRPr lang="en-US"/>
              </a:p>
            </p:txBody>
          </p:sp>
          <p:sp>
            <p:nvSpPr>
              <p:cNvPr id="62594" name="Freeform 176"/>
              <p:cNvSpPr>
                <a:spLocks/>
              </p:cNvSpPr>
              <p:nvPr/>
            </p:nvSpPr>
            <p:spPr bwMode="auto">
              <a:xfrm>
                <a:off x="7837488" y="5314950"/>
                <a:ext cx="23812" cy="9525"/>
              </a:xfrm>
              <a:custGeom>
                <a:avLst/>
                <a:gdLst>
                  <a:gd name="T0" fmla="*/ 2147483647 w 41"/>
                  <a:gd name="T1" fmla="*/ 2147483647 h 33"/>
                  <a:gd name="T2" fmla="*/ 2147483647 w 41"/>
                  <a:gd name="T3" fmla="*/ 2147483647 h 33"/>
                  <a:gd name="T4" fmla="*/ 2147483647 w 41"/>
                  <a:gd name="T5" fmla="*/ 0 h 33"/>
                  <a:gd name="T6" fmla="*/ 0 w 41"/>
                  <a:gd name="T7" fmla="*/ 2147483647 h 33"/>
                  <a:gd name="T8" fmla="*/ 2147483647 w 41"/>
                  <a:gd name="T9" fmla="*/ 2147483647 h 33"/>
                  <a:gd name="T10" fmla="*/ 2147483647 w 41"/>
                  <a:gd name="T11" fmla="*/ 2147483647 h 33"/>
                  <a:gd name="T12" fmla="*/ 2147483647 w 41"/>
                  <a:gd name="T13" fmla="*/ 2147483647 h 33"/>
                  <a:gd name="T14" fmla="*/ 2147483647 w 41"/>
                  <a:gd name="T15" fmla="*/ 2147483647 h 33"/>
                  <a:gd name="T16" fmla="*/ 2147483647 w 41"/>
                  <a:gd name="T17" fmla="*/ 2147483647 h 33"/>
                  <a:gd name="T18" fmla="*/ 2147483647 w 41"/>
                  <a:gd name="T19" fmla="*/ 2147483647 h 3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
                  <a:gd name="T31" fmla="*/ 0 h 33"/>
                  <a:gd name="T32" fmla="*/ 41 w 41"/>
                  <a:gd name="T33" fmla="*/ 33 h 3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 h="33">
                    <a:moveTo>
                      <a:pt x="41" y="24"/>
                    </a:moveTo>
                    <a:lnTo>
                      <a:pt x="39" y="20"/>
                    </a:lnTo>
                    <a:lnTo>
                      <a:pt x="30" y="0"/>
                    </a:lnTo>
                    <a:lnTo>
                      <a:pt x="0" y="12"/>
                    </a:lnTo>
                    <a:lnTo>
                      <a:pt x="10" y="33"/>
                    </a:lnTo>
                    <a:lnTo>
                      <a:pt x="9" y="29"/>
                    </a:lnTo>
                    <a:lnTo>
                      <a:pt x="41" y="24"/>
                    </a:lnTo>
                    <a:lnTo>
                      <a:pt x="41" y="22"/>
                    </a:lnTo>
                    <a:lnTo>
                      <a:pt x="39" y="20"/>
                    </a:lnTo>
                    <a:lnTo>
                      <a:pt x="41" y="24"/>
                    </a:lnTo>
                    <a:close/>
                  </a:path>
                </a:pathLst>
              </a:custGeom>
              <a:solidFill>
                <a:srgbClr val="000000"/>
              </a:solidFill>
              <a:ln w="9525">
                <a:noFill/>
                <a:round/>
                <a:headEnd/>
                <a:tailEnd/>
              </a:ln>
            </p:spPr>
            <p:txBody>
              <a:bodyPr>
                <a:prstTxWarp prst="textNoShape">
                  <a:avLst/>
                </a:prstTxWarp>
              </a:bodyPr>
              <a:lstStyle/>
              <a:p>
                <a:endParaRPr lang="en-US"/>
              </a:p>
            </p:txBody>
          </p:sp>
          <p:sp>
            <p:nvSpPr>
              <p:cNvPr id="62595" name="Freeform 177"/>
              <p:cNvSpPr>
                <a:spLocks/>
              </p:cNvSpPr>
              <p:nvPr/>
            </p:nvSpPr>
            <p:spPr bwMode="auto">
              <a:xfrm>
                <a:off x="7842250" y="5322888"/>
                <a:ext cx="20638" cy="9525"/>
              </a:xfrm>
              <a:custGeom>
                <a:avLst/>
                <a:gdLst>
                  <a:gd name="T0" fmla="*/ 2147483647 w 38"/>
                  <a:gd name="T1" fmla="*/ 2147483647 h 31"/>
                  <a:gd name="T2" fmla="*/ 2147483647 w 38"/>
                  <a:gd name="T3" fmla="*/ 2147483647 h 31"/>
                  <a:gd name="T4" fmla="*/ 2147483647 w 38"/>
                  <a:gd name="T5" fmla="*/ 0 h 31"/>
                  <a:gd name="T6" fmla="*/ 0 w 38"/>
                  <a:gd name="T7" fmla="*/ 2147483647 h 31"/>
                  <a:gd name="T8" fmla="*/ 2147483647 w 38"/>
                  <a:gd name="T9" fmla="*/ 2147483647 h 31"/>
                  <a:gd name="T10" fmla="*/ 2147483647 w 38"/>
                  <a:gd name="T11" fmla="*/ 2147483647 h 31"/>
                  <a:gd name="T12" fmla="*/ 2147483647 w 38"/>
                  <a:gd name="T13" fmla="*/ 2147483647 h 31"/>
                  <a:gd name="T14" fmla="*/ 2147483647 w 38"/>
                  <a:gd name="T15" fmla="*/ 2147483647 h 31"/>
                  <a:gd name="T16" fmla="*/ 2147483647 w 38"/>
                  <a:gd name="T17" fmla="*/ 2147483647 h 31"/>
                  <a:gd name="T18" fmla="*/ 2147483647 w 38"/>
                  <a:gd name="T19" fmla="*/ 2147483647 h 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8"/>
                  <a:gd name="T31" fmla="*/ 0 h 31"/>
                  <a:gd name="T32" fmla="*/ 38 w 38"/>
                  <a:gd name="T33" fmla="*/ 31 h 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8" h="31">
                    <a:moveTo>
                      <a:pt x="36" y="28"/>
                    </a:moveTo>
                    <a:lnTo>
                      <a:pt x="36" y="26"/>
                    </a:lnTo>
                    <a:lnTo>
                      <a:pt x="32" y="0"/>
                    </a:lnTo>
                    <a:lnTo>
                      <a:pt x="0" y="5"/>
                    </a:lnTo>
                    <a:lnTo>
                      <a:pt x="5" y="31"/>
                    </a:lnTo>
                    <a:lnTo>
                      <a:pt x="5" y="28"/>
                    </a:lnTo>
                    <a:lnTo>
                      <a:pt x="38" y="28"/>
                    </a:lnTo>
                    <a:lnTo>
                      <a:pt x="38" y="27"/>
                    </a:lnTo>
                    <a:lnTo>
                      <a:pt x="36" y="26"/>
                    </a:lnTo>
                    <a:lnTo>
                      <a:pt x="36" y="28"/>
                    </a:lnTo>
                    <a:close/>
                  </a:path>
                </a:pathLst>
              </a:custGeom>
              <a:solidFill>
                <a:srgbClr val="000000"/>
              </a:solidFill>
              <a:ln w="9525">
                <a:noFill/>
                <a:round/>
                <a:headEnd/>
                <a:tailEnd/>
              </a:ln>
            </p:spPr>
            <p:txBody>
              <a:bodyPr>
                <a:prstTxWarp prst="textNoShape">
                  <a:avLst/>
                </a:prstTxWarp>
              </a:bodyPr>
              <a:lstStyle/>
              <a:p>
                <a:endParaRPr lang="en-US"/>
              </a:p>
            </p:txBody>
          </p:sp>
          <p:sp>
            <p:nvSpPr>
              <p:cNvPr id="62596" name="Freeform 178"/>
              <p:cNvSpPr>
                <a:spLocks/>
              </p:cNvSpPr>
              <p:nvPr/>
            </p:nvSpPr>
            <p:spPr bwMode="auto">
              <a:xfrm>
                <a:off x="7843838" y="5330825"/>
                <a:ext cx="19050" cy="19050"/>
              </a:xfrm>
              <a:custGeom>
                <a:avLst/>
                <a:gdLst>
                  <a:gd name="T0" fmla="*/ 2147483647 w 33"/>
                  <a:gd name="T1" fmla="*/ 2147483647 h 62"/>
                  <a:gd name="T2" fmla="*/ 2147483647 w 33"/>
                  <a:gd name="T3" fmla="*/ 2147483647 h 62"/>
                  <a:gd name="T4" fmla="*/ 2147483647 w 33"/>
                  <a:gd name="T5" fmla="*/ 0 h 62"/>
                  <a:gd name="T6" fmla="*/ 2147483647 w 33"/>
                  <a:gd name="T7" fmla="*/ 0 h 62"/>
                  <a:gd name="T8" fmla="*/ 0 w 33"/>
                  <a:gd name="T9" fmla="*/ 2147483647 h 62"/>
                  <a:gd name="T10" fmla="*/ 0 w 33"/>
                  <a:gd name="T11" fmla="*/ 2147483647 h 62"/>
                  <a:gd name="T12" fmla="*/ 2147483647 w 33"/>
                  <a:gd name="T13" fmla="*/ 2147483647 h 62"/>
                  <a:gd name="T14" fmla="*/ 2147483647 w 33"/>
                  <a:gd name="T15" fmla="*/ 2147483647 h 62"/>
                  <a:gd name="T16" fmla="*/ 2147483647 w 33"/>
                  <a:gd name="T17" fmla="*/ 2147483647 h 62"/>
                  <a:gd name="T18" fmla="*/ 2147483647 w 33"/>
                  <a:gd name="T19" fmla="*/ 2147483647 h 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3"/>
                  <a:gd name="T31" fmla="*/ 0 h 62"/>
                  <a:gd name="T32" fmla="*/ 33 w 33"/>
                  <a:gd name="T33" fmla="*/ 62 h 6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3" h="62">
                    <a:moveTo>
                      <a:pt x="32" y="62"/>
                    </a:moveTo>
                    <a:lnTo>
                      <a:pt x="32" y="59"/>
                    </a:lnTo>
                    <a:lnTo>
                      <a:pt x="33" y="0"/>
                    </a:lnTo>
                    <a:lnTo>
                      <a:pt x="2" y="0"/>
                    </a:lnTo>
                    <a:lnTo>
                      <a:pt x="0" y="59"/>
                    </a:lnTo>
                    <a:lnTo>
                      <a:pt x="0" y="55"/>
                    </a:lnTo>
                    <a:lnTo>
                      <a:pt x="32" y="62"/>
                    </a:lnTo>
                    <a:lnTo>
                      <a:pt x="32" y="61"/>
                    </a:lnTo>
                    <a:lnTo>
                      <a:pt x="33" y="59"/>
                    </a:lnTo>
                    <a:lnTo>
                      <a:pt x="32" y="62"/>
                    </a:lnTo>
                    <a:close/>
                  </a:path>
                </a:pathLst>
              </a:custGeom>
              <a:solidFill>
                <a:srgbClr val="000000"/>
              </a:solidFill>
              <a:ln w="9525">
                <a:noFill/>
                <a:round/>
                <a:headEnd/>
                <a:tailEnd/>
              </a:ln>
            </p:spPr>
            <p:txBody>
              <a:bodyPr>
                <a:prstTxWarp prst="textNoShape">
                  <a:avLst/>
                </a:prstTxWarp>
              </a:bodyPr>
              <a:lstStyle/>
              <a:p>
                <a:endParaRPr lang="en-US"/>
              </a:p>
            </p:txBody>
          </p:sp>
          <p:sp>
            <p:nvSpPr>
              <p:cNvPr id="62597" name="Freeform 179"/>
              <p:cNvSpPr>
                <a:spLocks/>
              </p:cNvSpPr>
              <p:nvPr/>
            </p:nvSpPr>
            <p:spPr bwMode="auto">
              <a:xfrm>
                <a:off x="7834313" y="5346700"/>
                <a:ext cx="28575" cy="23813"/>
              </a:xfrm>
              <a:custGeom>
                <a:avLst/>
                <a:gdLst>
                  <a:gd name="T0" fmla="*/ 2147483647 w 50"/>
                  <a:gd name="T1" fmla="*/ 2147483647 h 79"/>
                  <a:gd name="T2" fmla="*/ 2147483647 w 50"/>
                  <a:gd name="T3" fmla="*/ 2147483647 h 79"/>
                  <a:gd name="T4" fmla="*/ 2147483647 w 50"/>
                  <a:gd name="T5" fmla="*/ 2147483647 h 79"/>
                  <a:gd name="T6" fmla="*/ 2147483647 w 50"/>
                  <a:gd name="T7" fmla="*/ 0 h 79"/>
                  <a:gd name="T8" fmla="*/ 0 w 50"/>
                  <a:gd name="T9" fmla="*/ 2147483647 h 79"/>
                  <a:gd name="T10" fmla="*/ 2147483647 w 50"/>
                  <a:gd name="T11" fmla="*/ 2147483647 h 79"/>
                  <a:gd name="T12" fmla="*/ 2147483647 w 50"/>
                  <a:gd name="T13" fmla="*/ 2147483647 h 79"/>
                  <a:gd name="T14" fmla="*/ 2147483647 w 50"/>
                  <a:gd name="T15" fmla="*/ 2147483647 h 79"/>
                  <a:gd name="T16" fmla="*/ 2147483647 w 50"/>
                  <a:gd name="T17" fmla="*/ 2147483647 h 79"/>
                  <a:gd name="T18" fmla="*/ 2147483647 w 50"/>
                  <a:gd name="T19" fmla="*/ 2147483647 h 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0"/>
                  <a:gd name="T31" fmla="*/ 0 h 79"/>
                  <a:gd name="T32" fmla="*/ 50 w 50"/>
                  <a:gd name="T33" fmla="*/ 79 h 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0" h="79">
                    <a:moveTo>
                      <a:pt x="29" y="79"/>
                    </a:moveTo>
                    <a:lnTo>
                      <a:pt x="32" y="73"/>
                    </a:lnTo>
                    <a:lnTo>
                      <a:pt x="50" y="7"/>
                    </a:lnTo>
                    <a:lnTo>
                      <a:pt x="18" y="0"/>
                    </a:lnTo>
                    <a:lnTo>
                      <a:pt x="0" y="66"/>
                    </a:lnTo>
                    <a:lnTo>
                      <a:pt x="3" y="60"/>
                    </a:lnTo>
                    <a:lnTo>
                      <a:pt x="29" y="79"/>
                    </a:lnTo>
                    <a:lnTo>
                      <a:pt x="31" y="77"/>
                    </a:lnTo>
                    <a:lnTo>
                      <a:pt x="32" y="73"/>
                    </a:lnTo>
                    <a:lnTo>
                      <a:pt x="29" y="79"/>
                    </a:lnTo>
                    <a:close/>
                  </a:path>
                </a:pathLst>
              </a:custGeom>
              <a:solidFill>
                <a:srgbClr val="000000"/>
              </a:solidFill>
              <a:ln w="9525">
                <a:noFill/>
                <a:round/>
                <a:headEnd/>
                <a:tailEnd/>
              </a:ln>
            </p:spPr>
            <p:txBody>
              <a:bodyPr>
                <a:prstTxWarp prst="textNoShape">
                  <a:avLst/>
                </a:prstTxWarp>
              </a:bodyPr>
              <a:lstStyle/>
              <a:p>
                <a:endParaRPr lang="en-US"/>
              </a:p>
            </p:txBody>
          </p:sp>
          <p:sp>
            <p:nvSpPr>
              <p:cNvPr id="62598" name="Freeform 180"/>
              <p:cNvSpPr>
                <a:spLocks/>
              </p:cNvSpPr>
              <p:nvPr/>
            </p:nvSpPr>
            <p:spPr bwMode="auto">
              <a:xfrm>
                <a:off x="7799388" y="5365750"/>
                <a:ext cx="49212" cy="33338"/>
              </a:xfrm>
              <a:custGeom>
                <a:avLst/>
                <a:gdLst>
                  <a:gd name="T0" fmla="*/ 2147483647 w 89"/>
                  <a:gd name="T1" fmla="*/ 2147483647 h 114"/>
                  <a:gd name="T2" fmla="*/ 2147483647 w 89"/>
                  <a:gd name="T3" fmla="*/ 2147483647 h 114"/>
                  <a:gd name="T4" fmla="*/ 2147483647 w 89"/>
                  <a:gd name="T5" fmla="*/ 2147483647 h 114"/>
                  <a:gd name="T6" fmla="*/ 2147483647 w 89"/>
                  <a:gd name="T7" fmla="*/ 0 h 114"/>
                  <a:gd name="T8" fmla="*/ 0 w 89"/>
                  <a:gd name="T9" fmla="*/ 2147483647 h 114"/>
                  <a:gd name="T10" fmla="*/ 2147483647 w 89"/>
                  <a:gd name="T11" fmla="*/ 2147483647 h 114"/>
                  <a:gd name="T12" fmla="*/ 2147483647 w 89"/>
                  <a:gd name="T13" fmla="*/ 2147483647 h 114"/>
                  <a:gd name="T14" fmla="*/ 2147483647 w 89"/>
                  <a:gd name="T15" fmla="*/ 2147483647 h 114"/>
                  <a:gd name="T16" fmla="*/ 2147483647 w 89"/>
                  <a:gd name="T17" fmla="*/ 2147483647 h 114"/>
                  <a:gd name="T18" fmla="*/ 2147483647 w 89"/>
                  <a:gd name="T19" fmla="*/ 2147483647 h 1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9"/>
                  <a:gd name="T31" fmla="*/ 0 h 114"/>
                  <a:gd name="T32" fmla="*/ 89 w 89"/>
                  <a:gd name="T33" fmla="*/ 114 h 1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9" h="114">
                    <a:moveTo>
                      <a:pt x="9" y="110"/>
                    </a:moveTo>
                    <a:lnTo>
                      <a:pt x="27" y="104"/>
                    </a:lnTo>
                    <a:lnTo>
                      <a:pt x="89" y="19"/>
                    </a:lnTo>
                    <a:lnTo>
                      <a:pt x="63" y="0"/>
                    </a:lnTo>
                    <a:lnTo>
                      <a:pt x="0" y="84"/>
                    </a:lnTo>
                    <a:lnTo>
                      <a:pt x="19" y="78"/>
                    </a:lnTo>
                    <a:lnTo>
                      <a:pt x="9" y="110"/>
                    </a:lnTo>
                    <a:lnTo>
                      <a:pt x="20" y="114"/>
                    </a:lnTo>
                    <a:lnTo>
                      <a:pt x="27" y="104"/>
                    </a:lnTo>
                    <a:lnTo>
                      <a:pt x="9" y="110"/>
                    </a:lnTo>
                    <a:close/>
                  </a:path>
                </a:pathLst>
              </a:custGeom>
              <a:solidFill>
                <a:srgbClr val="000000"/>
              </a:solidFill>
              <a:ln w="9525">
                <a:noFill/>
                <a:round/>
                <a:headEnd/>
                <a:tailEnd/>
              </a:ln>
            </p:spPr>
            <p:txBody>
              <a:bodyPr>
                <a:prstTxWarp prst="textNoShape">
                  <a:avLst/>
                </a:prstTxWarp>
              </a:bodyPr>
              <a:lstStyle/>
              <a:p>
                <a:endParaRPr lang="en-US"/>
              </a:p>
            </p:txBody>
          </p:sp>
          <p:sp>
            <p:nvSpPr>
              <p:cNvPr id="62599" name="Freeform 181"/>
              <p:cNvSpPr>
                <a:spLocks/>
              </p:cNvSpPr>
              <p:nvPr/>
            </p:nvSpPr>
            <p:spPr bwMode="auto">
              <a:xfrm>
                <a:off x="7702550" y="5372100"/>
                <a:ext cx="106363" cy="25400"/>
              </a:xfrm>
              <a:custGeom>
                <a:avLst/>
                <a:gdLst>
                  <a:gd name="T0" fmla="*/ 2147483647 w 189"/>
                  <a:gd name="T1" fmla="*/ 2147483647 h 83"/>
                  <a:gd name="T2" fmla="*/ 2147483647 w 189"/>
                  <a:gd name="T3" fmla="*/ 2147483647 h 83"/>
                  <a:gd name="T4" fmla="*/ 2147483647 w 189"/>
                  <a:gd name="T5" fmla="*/ 2147483647 h 83"/>
                  <a:gd name="T6" fmla="*/ 2147483647 w 189"/>
                  <a:gd name="T7" fmla="*/ 2147483647 h 83"/>
                  <a:gd name="T8" fmla="*/ 2147483647 w 189"/>
                  <a:gd name="T9" fmla="*/ 0 h 83"/>
                  <a:gd name="T10" fmla="*/ 2147483647 w 189"/>
                  <a:gd name="T11" fmla="*/ 2147483647 h 83"/>
                  <a:gd name="T12" fmla="*/ 2147483647 w 189"/>
                  <a:gd name="T13" fmla="*/ 2147483647 h 83"/>
                  <a:gd name="T14" fmla="*/ 0 w 189"/>
                  <a:gd name="T15" fmla="*/ 2147483647 h 83"/>
                  <a:gd name="T16" fmla="*/ 2147483647 w 189"/>
                  <a:gd name="T17" fmla="*/ 2147483647 h 83"/>
                  <a:gd name="T18" fmla="*/ 2147483647 w 189"/>
                  <a:gd name="T19" fmla="*/ 2147483647 h 8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9"/>
                  <a:gd name="T31" fmla="*/ 0 h 83"/>
                  <a:gd name="T32" fmla="*/ 189 w 189"/>
                  <a:gd name="T33" fmla="*/ 83 h 8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9" h="83">
                    <a:moveTo>
                      <a:pt x="8" y="10"/>
                    </a:moveTo>
                    <a:lnTo>
                      <a:pt x="18" y="32"/>
                    </a:lnTo>
                    <a:lnTo>
                      <a:pt x="179" y="83"/>
                    </a:lnTo>
                    <a:lnTo>
                      <a:pt x="189" y="51"/>
                    </a:lnTo>
                    <a:lnTo>
                      <a:pt x="27" y="0"/>
                    </a:lnTo>
                    <a:lnTo>
                      <a:pt x="37" y="22"/>
                    </a:lnTo>
                    <a:lnTo>
                      <a:pt x="8" y="10"/>
                    </a:lnTo>
                    <a:lnTo>
                      <a:pt x="0" y="25"/>
                    </a:lnTo>
                    <a:lnTo>
                      <a:pt x="18" y="32"/>
                    </a:lnTo>
                    <a:lnTo>
                      <a:pt x="8" y="10"/>
                    </a:lnTo>
                    <a:close/>
                  </a:path>
                </a:pathLst>
              </a:custGeom>
              <a:solidFill>
                <a:srgbClr val="000000"/>
              </a:solidFill>
              <a:ln w="9525">
                <a:noFill/>
                <a:round/>
                <a:headEnd/>
                <a:tailEnd/>
              </a:ln>
            </p:spPr>
            <p:txBody>
              <a:bodyPr>
                <a:prstTxWarp prst="textNoShape">
                  <a:avLst/>
                </a:prstTxWarp>
              </a:bodyPr>
              <a:lstStyle/>
              <a:p>
                <a:endParaRPr lang="en-US"/>
              </a:p>
            </p:txBody>
          </p:sp>
          <p:sp>
            <p:nvSpPr>
              <p:cNvPr id="62600" name="Freeform 182"/>
              <p:cNvSpPr>
                <a:spLocks/>
              </p:cNvSpPr>
              <p:nvPr/>
            </p:nvSpPr>
            <p:spPr bwMode="auto">
              <a:xfrm>
                <a:off x="6859588" y="5373688"/>
                <a:ext cx="949325" cy="306387"/>
              </a:xfrm>
              <a:custGeom>
                <a:avLst/>
                <a:gdLst>
                  <a:gd name="T0" fmla="*/ 2147483647 w 1655"/>
                  <a:gd name="T1" fmla="*/ 2147483647 h 1030"/>
                  <a:gd name="T2" fmla="*/ 2147483647 w 1655"/>
                  <a:gd name="T3" fmla="*/ 2147483647 h 1030"/>
                  <a:gd name="T4" fmla="*/ 2147483647 w 1655"/>
                  <a:gd name="T5" fmla="*/ 2147483647 h 1030"/>
                  <a:gd name="T6" fmla="*/ 2147483647 w 1655"/>
                  <a:gd name="T7" fmla="*/ 2147483647 h 1030"/>
                  <a:gd name="T8" fmla="*/ 2147483647 w 1655"/>
                  <a:gd name="T9" fmla="*/ 2147483647 h 1030"/>
                  <a:gd name="T10" fmla="*/ 2147483647 w 1655"/>
                  <a:gd name="T11" fmla="*/ 2147483647 h 1030"/>
                  <a:gd name="T12" fmla="*/ 2147483647 w 1655"/>
                  <a:gd name="T13" fmla="*/ 0 h 1030"/>
                  <a:gd name="T14" fmla="*/ 2147483647 w 1655"/>
                  <a:gd name="T15" fmla="*/ 2147483647 h 1030"/>
                  <a:gd name="T16" fmla="*/ 2147483647 w 1655"/>
                  <a:gd name="T17" fmla="*/ 2147483647 h 1030"/>
                  <a:gd name="T18" fmla="*/ 2147483647 w 1655"/>
                  <a:gd name="T19" fmla="*/ 2147483647 h 1030"/>
                  <a:gd name="T20" fmla="*/ 2147483647 w 1655"/>
                  <a:gd name="T21" fmla="*/ 2147483647 h 1030"/>
                  <a:gd name="T22" fmla="*/ 2147483647 w 1655"/>
                  <a:gd name="T23" fmla="*/ 2147483647 h 1030"/>
                  <a:gd name="T24" fmla="*/ 0 w 1655"/>
                  <a:gd name="T25" fmla="*/ 2147483647 h 1030"/>
                  <a:gd name="T26" fmla="*/ 2147483647 w 1655"/>
                  <a:gd name="T27" fmla="*/ 2147483647 h 1030"/>
                  <a:gd name="T28" fmla="*/ 2147483647 w 1655"/>
                  <a:gd name="T29" fmla="*/ 2147483647 h 1030"/>
                  <a:gd name="T30" fmla="*/ 2147483647 w 1655"/>
                  <a:gd name="T31" fmla="*/ 2147483647 h 1030"/>
                  <a:gd name="T32" fmla="*/ 2147483647 w 1655"/>
                  <a:gd name="T33" fmla="*/ 2147483647 h 1030"/>
                  <a:gd name="T34" fmla="*/ 2147483647 w 1655"/>
                  <a:gd name="T35" fmla="*/ 2147483647 h 1030"/>
                  <a:gd name="T36" fmla="*/ 2147483647 w 1655"/>
                  <a:gd name="T37" fmla="*/ 2147483647 h 1030"/>
                  <a:gd name="T38" fmla="*/ 2147483647 w 1655"/>
                  <a:gd name="T39" fmla="*/ 2147483647 h 1030"/>
                  <a:gd name="T40" fmla="*/ 2147483647 w 1655"/>
                  <a:gd name="T41" fmla="*/ 2147483647 h 103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655"/>
                  <a:gd name="T64" fmla="*/ 0 h 1030"/>
                  <a:gd name="T65" fmla="*/ 1655 w 1655"/>
                  <a:gd name="T66" fmla="*/ 1030 h 103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655" h="1030">
                    <a:moveTo>
                      <a:pt x="1209" y="568"/>
                    </a:moveTo>
                    <a:lnTo>
                      <a:pt x="1508" y="414"/>
                    </a:lnTo>
                    <a:lnTo>
                      <a:pt x="1521" y="407"/>
                    </a:lnTo>
                    <a:lnTo>
                      <a:pt x="1531" y="397"/>
                    </a:lnTo>
                    <a:lnTo>
                      <a:pt x="1537" y="381"/>
                    </a:lnTo>
                    <a:lnTo>
                      <a:pt x="1655" y="61"/>
                    </a:lnTo>
                    <a:lnTo>
                      <a:pt x="1491" y="0"/>
                    </a:lnTo>
                    <a:lnTo>
                      <a:pt x="1366" y="270"/>
                    </a:lnTo>
                    <a:lnTo>
                      <a:pt x="1107" y="384"/>
                    </a:lnTo>
                    <a:lnTo>
                      <a:pt x="621" y="385"/>
                    </a:lnTo>
                    <a:lnTo>
                      <a:pt x="355" y="478"/>
                    </a:lnTo>
                    <a:lnTo>
                      <a:pt x="78" y="367"/>
                    </a:lnTo>
                    <a:lnTo>
                      <a:pt x="0" y="522"/>
                    </a:lnTo>
                    <a:lnTo>
                      <a:pt x="144" y="594"/>
                    </a:lnTo>
                    <a:lnTo>
                      <a:pt x="306" y="677"/>
                    </a:lnTo>
                    <a:lnTo>
                      <a:pt x="335" y="684"/>
                    </a:lnTo>
                    <a:lnTo>
                      <a:pt x="348" y="681"/>
                    </a:lnTo>
                    <a:lnTo>
                      <a:pt x="673" y="589"/>
                    </a:lnTo>
                    <a:lnTo>
                      <a:pt x="691" y="1030"/>
                    </a:lnTo>
                    <a:lnTo>
                      <a:pt x="1174" y="1030"/>
                    </a:lnTo>
                    <a:lnTo>
                      <a:pt x="1209" y="568"/>
                    </a:lnTo>
                    <a:close/>
                  </a:path>
                </a:pathLst>
              </a:custGeom>
              <a:solidFill>
                <a:srgbClr val="CCCC00"/>
              </a:solidFill>
              <a:ln w="9525">
                <a:noFill/>
                <a:round/>
                <a:headEnd/>
                <a:tailEnd/>
              </a:ln>
            </p:spPr>
            <p:txBody>
              <a:bodyPr>
                <a:prstTxWarp prst="textNoShape">
                  <a:avLst/>
                </a:prstTxWarp>
              </a:bodyPr>
              <a:lstStyle/>
              <a:p>
                <a:endParaRPr lang="en-US"/>
              </a:p>
            </p:txBody>
          </p:sp>
          <p:sp>
            <p:nvSpPr>
              <p:cNvPr id="62601" name="Freeform 183"/>
              <p:cNvSpPr>
                <a:spLocks/>
              </p:cNvSpPr>
              <p:nvPr/>
            </p:nvSpPr>
            <p:spPr bwMode="auto">
              <a:xfrm>
                <a:off x="7548563" y="5492750"/>
                <a:ext cx="182562" cy="53975"/>
              </a:xfrm>
              <a:custGeom>
                <a:avLst/>
                <a:gdLst>
                  <a:gd name="T0" fmla="*/ 2147483647 w 314"/>
                  <a:gd name="T1" fmla="*/ 0 h 183"/>
                  <a:gd name="T2" fmla="*/ 2147483647 w 314"/>
                  <a:gd name="T3" fmla="*/ 0 h 183"/>
                  <a:gd name="T4" fmla="*/ 0 w 314"/>
                  <a:gd name="T5" fmla="*/ 2147483647 h 183"/>
                  <a:gd name="T6" fmla="*/ 2147483647 w 314"/>
                  <a:gd name="T7" fmla="*/ 2147483647 h 183"/>
                  <a:gd name="T8" fmla="*/ 2147483647 w 314"/>
                  <a:gd name="T9" fmla="*/ 2147483647 h 183"/>
                  <a:gd name="T10" fmla="*/ 2147483647 w 314"/>
                  <a:gd name="T11" fmla="*/ 2147483647 h 183"/>
                  <a:gd name="T12" fmla="*/ 2147483647 w 314"/>
                  <a:gd name="T13" fmla="*/ 0 h 183"/>
                  <a:gd name="T14" fmla="*/ 0 60000 65536"/>
                  <a:gd name="T15" fmla="*/ 0 60000 65536"/>
                  <a:gd name="T16" fmla="*/ 0 60000 65536"/>
                  <a:gd name="T17" fmla="*/ 0 60000 65536"/>
                  <a:gd name="T18" fmla="*/ 0 60000 65536"/>
                  <a:gd name="T19" fmla="*/ 0 60000 65536"/>
                  <a:gd name="T20" fmla="*/ 0 60000 65536"/>
                  <a:gd name="T21" fmla="*/ 0 w 314"/>
                  <a:gd name="T22" fmla="*/ 0 h 183"/>
                  <a:gd name="T23" fmla="*/ 314 w 314"/>
                  <a:gd name="T24" fmla="*/ 183 h 1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4" h="183">
                    <a:moveTo>
                      <a:pt x="300" y="0"/>
                    </a:moveTo>
                    <a:lnTo>
                      <a:pt x="300" y="0"/>
                    </a:lnTo>
                    <a:lnTo>
                      <a:pt x="0" y="154"/>
                    </a:lnTo>
                    <a:lnTo>
                      <a:pt x="15" y="183"/>
                    </a:lnTo>
                    <a:lnTo>
                      <a:pt x="314" y="29"/>
                    </a:lnTo>
                    <a:lnTo>
                      <a:pt x="300" y="0"/>
                    </a:lnTo>
                    <a:close/>
                  </a:path>
                </a:pathLst>
              </a:custGeom>
              <a:solidFill>
                <a:srgbClr val="000000"/>
              </a:solidFill>
              <a:ln w="9525">
                <a:noFill/>
                <a:round/>
                <a:headEnd/>
                <a:tailEnd/>
              </a:ln>
            </p:spPr>
            <p:txBody>
              <a:bodyPr>
                <a:prstTxWarp prst="textNoShape">
                  <a:avLst/>
                </a:prstTxWarp>
              </a:bodyPr>
              <a:lstStyle/>
              <a:p>
                <a:endParaRPr lang="en-US"/>
              </a:p>
            </p:txBody>
          </p:sp>
          <p:sp>
            <p:nvSpPr>
              <p:cNvPr id="62602" name="Freeform 184"/>
              <p:cNvSpPr>
                <a:spLocks/>
              </p:cNvSpPr>
              <p:nvPr/>
            </p:nvSpPr>
            <p:spPr bwMode="auto">
              <a:xfrm>
                <a:off x="7720013" y="5489575"/>
                <a:ext cx="19050" cy="11113"/>
              </a:xfrm>
              <a:custGeom>
                <a:avLst/>
                <a:gdLst>
                  <a:gd name="T0" fmla="*/ 2147483647 w 31"/>
                  <a:gd name="T1" fmla="*/ 2147483647 h 37"/>
                  <a:gd name="T2" fmla="*/ 2147483647 w 31"/>
                  <a:gd name="T3" fmla="*/ 0 h 37"/>
                  <a:gd name="T4" fmla="*/ 0 w 31"/>
                  <a:gd name="T5" fmla="*/ 2147483647 h 37"/>
                  <a:gd name="T6" fmla="*/ 2147483647 w 31"/>
                  <a:gd name="T7" fmla="*/ 2147483647 h 37"/>
                  <a:gd name="T8" fmla="*/ 2147483647 w 31"/>
                  <a:gd name="T9" fmla="*/ 2147483647 h 37"/>
                  <a:gd name="T10" fmla="*/ 2147483647 w 31"/>
                  <a:gd name="T11" fmla="*/ 2147483647 h 37"/>
                  <a:gd name="T12" fmla="*/ 2147483647 w 31"/>
                  <a:gd name="T13" fmla="*/ 2147483647 h 37"/>
                  <a:gd name="T14" fmla="*/ 2147483647 w 31"/>
                  <a:gd name="T15" fmla="*/ 2147483647 h 37"/>
                  <a:gd name="T16" fmla="*/ 2147483647 w 31"/>
                  <a:gd name="T17" fmla="*/ 2147483647 h 37"/>
                  <a:gd name="T18" fmla="*/ 2147483647 w 31"/>
                  <a:gd name="T19" fmla="*/ 2147483647 h 3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1"/>
                  <a:gd name="T31" fmla="*/ 0 h 37"/>
                  <a:gd name="T32" fmla="*/ 31 w 31"/>
                  <a:gd name="T33" fmla="*/ 37 h 3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1" h="37">
                    <a:moveTo>
                      <a:pt x="9" y="4"/>
                    </a:moveTo>
                    <a:lnTo>
                      <a:pt x="13" y="0"/>
                    </a:lnTo>
                    <a:lnTo>
                      <a:pt x="0" y="8"/>
                    </a:lnTo>
                    <a:lnTo>
                      <a:pt x="14" y="37"/>
                    </a:lnTo>
                    <a:lnTo>
                      <a:pt x="28" y="30"/>
                    </a:lnTo>
                    <a:lnTo>
                      <a:pt x="31" y="26"/>
                    </a:lnTo>
                    <a:lnTo>
                      <a:pt x="28" y="30"/>
                    </a:lnTo>
                    <a:lnTo>
                      <a:pt x="30" y="28"/>
                    </a:lnTo>
                    <a:lnTo>
                      <a:pt x="31" y="26"/>
                    </a:lnTo>
                    <a:lnTo>
                      <a:pt x="9" y="4"/>
                    </a:lnTo>
                    <a:close/>
                  </a:path>
                </a:pathLst>
              </a:custGeom>
              <a:solidFill>
                <a:srgbClr val="000000"/>
              </a:solidFill>
              <a:ln w="9525">
                <a:noFill/>
                <a:round/>
                <a:headEnd/>
                <a:tailEnd/>
              </a:ln>
            </p:spPr>
            <p:txBody>
              <a:bodyPr>
                <a:prstTxWarp prst="textNoShape">
                  <a:avLst/>
                </a:prstTxWarp>
              </a:bodyPr>
              <a:lstStyle/>
              <a:p>
                <a:endParaRPr lang="en-US"/>
              </a:p>
            </p:txBody>
          </p:sp>
          <p:sp>
            <p:nvSpPr>
              <p:cNvPr id="62603" name="Freeform 185"/>
              <p:cNvSpPr>
                <a:spLocks/>
              </p:cNvSpPr>
              <p:nvPr/>
            </p:nvSpPr>
            <p:spPr bwMode="auto">
              <a:xfrm>
                <a:off x="7726363" y="5489575"/>
                <a:ext cx="20637" cy="9525"/>
              </a:xfrm>
              <a:custGeom>
                <a:avLst/>
                <a:gdLst>
                  <a:gd name="T0" fmla="*/ 2147483647 w 37"/>
                  <a:gd name="T1" fmla="*/ 2147483647 h 32"/>
                  <a:gd name="T2" fmla="*/ 2147483647 w 37"/>
                  <a:gd name="T3" fmla="*/ 0 h 32"/>
                  <a:gd name="T4" fmla="*/ 0 w 37"/>
                  <a:gd name="T5" fmla="*/ 2147483647 h 32"/>
                  <a:gd name="T6" fmla="*/ 2147483647 w 37"/>
                  <a:gd name="T7" fmla="*/ 2147483647 h 32"/>
                  <a:gd name="T8" fmla="*/ 2147483647 w 37"/>
                  <a:gd name="T9" fmla="*/ 2147483647 h 32"/>
                  <a:gd name="T10" fmla="*/ 2147483647 w 37"/>
                  <a:gd name="T11" fmla="*/ 2147483647 h 32"/>
                  <a:gd name="T12" fmla="*/ 2147483647 w 37"/>
                  <a:gd name="T13" fmla="*/ 2147483647 h 32"/>
                  <a:gd name="T14" fmla="*/ 2147483647 w 37"/>
                  <a:gd name="T15" fmla="*/ 2147483647 h 32"/>
                  <a:gd name="T16" fmla="*/ 2147483647 w 37"/>
                  <a:gd name="T17" fmla="*/ 2147483647 h 32"/>
                  <a:gd name="T18" fmla="*/ 2147483647 w 37"/>
                  <a:gd name="T19" fmla="*/ 2147483647 h 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7"/>
                  <a:gd name="T31" fmla="*/ 0 h 32"/>
                  <a:gd name="T32" fmla="*/ 37 w 37"/>
                  <a:gd name="T33" fmla="*/ 32 h 3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7" h="32">
                    <a:moveTo>
                      <a:pt x="5" y="6"/>
                    </a:moveTo>
                    <a:lnTo>
                      <a:pt x="10" y="0"/>
                    </a:lnTo>
                    <a:lnTo>
                      <a:pt x="0" y="10"/>
                    </a:lnTo>
                    <a:lnTo>
                      <a:pt x="22" y="32"/>
                    </a:lnTo>
                    <a:lnTo>
                      <a:pt x="32" y="22"/>
                    </a:lnTo>
                    <a:lnTo>
                      <a:pt x="37" y="16"/>
                    </a:lnTo>
                    <a:lnTo>
                      <a:pt x="32" y="22"/>
                    </a:lnTo>
                    <a:lnTo>
                      <a:pt x="35" y="20"/>
                    </a:lnTo>
                    <a:lnTo>
                      <a:pt x="37" y="16"/>
                    </a:lnTo>
                    <a:lnTo>
                      <a:pt x="5" y="6"/>
                    </a:lnTo>
                    <a:close/>
                  </a:path>
                </a:pathLst>
              </a:custGeom>
              <a:solidFill>
                <a:srgbClr val="000000"/>
              </a:solidFill>
              <a:ln w="9525">
                <a:noFill/>
                <a:round/>
                <a:headEnd/>
                <a:tailEnd/>
              </a:ln>
            </p:spPr>
            <p:txBody>
              <a:bodyPr>
                <a:prstTxWarp prst="textNoShape">
                  <a:avLst/>
                </a:prstTxWarp>
              </a:bodyPr>
              <a:lstStyle/>
              <a:p>
                <a:endParaRPr lang="en-US"/>
              </a:p>
            </p:txBody>
          </p:sp>
          <p:sp>
            <p:nvSpPr>
              <p:cNvPr id="62604" name="Freeform 186"/>
              <p:cNvSpPr>
                <a:spLocks/>
              </p:cNvSpPr>
              <p:nvPr/>
            </p:nvSpPr>
            <p:spPr bwMode="auto">
              <a:xfrm>
                <a:off x="7731125" y="5484813"/>
                <a:ext cx="20638" cy="9525"/>
              </a:xfrm>
              <a:custGeom>
                <a:avLst/>
                <a:gdLst>
                  <a:gd name="T0" fmla="*/ 2147483647 w 38"/>
                  <a:gd name="T1" fmla="*/ 0 h 26"/>
                  <a:gd name="T2" fmla="*/ 2147483647 w 38"/>
                  <a:gd name="T3" fmla="*/ 0 h 26"/>
                  <a:gd name="T4" fmla="*/ 0 w 38"/>
                  <a:gd name="T5" fmla="*/ 2147483647 h 26"/>
                  <a:gd name="T6" fmla="*/ 2147483647 w 38"/>
                  <a:gd name="T7" fmla="*/ 2147483647 h 26"/>
                  <a:gd name="T8" fmla="*/ 2147483647 w 38"/>
                  <a:gd name="T9" fmla="*/ 2147483647 h 26"/>
                  <a:gd name="T10" fmla="*/ 2147483647 w 38"/>
                  <a:gd name="T11" fmla="*/ 2147483647 h 26"/>
                  <a:gd name="T12" fmla="*/ 2147483647 w 38"/>
                  <a:gd name="T13" fmla="*/ 0 h 26"/>
                  <a:gd name="T14" fmla="*/ 0 60000 65536"/>
                  <a:gd name="T15" fmla="*/ 0 60000 65536"/>
                  <a:gd name="T16" fmla="*/ 0 60000 65536"/>
                  <a:gd name="T17" fmla="*/ 0 60000 65536"/>
                  <a:gd name="T18" fmla="*/ 0 60000 65536"/>
                  <a:gd name="T19" fmla="*/ 0 60000 65536"/>
                  <a:gd name="T20" fmla="*/ 0 60000 65536"/>
                  <a:gd name="T21" fmla="*/ 0 w 38"/>
                  <a:gd name="T22" fmla="*/ 0 h 26"/>
                  <a:gd name="T23" fmla="*/ 38 w 38"/>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26">
                    <a:moveTo>
                      <a:pt x="6" y="0"/>
                    </a:moveTo>
                    <a:lnTo>
                      <a:pt x="6" y="0"/>
                    </a:lnTo>
                    <a:lnTo>
                      <a:pt x="0" y="16"/>
                    </a:lnTo>
                    <a:lnTo>
                      <a:pt x="32" y="26"/>
                    </a:lnTo>
                    <a:lnTo>
                      <a:pt x="38" y="10"/>
                    </a:lnTo>
                    <a:lnTo>
                      <a:pt x="6" y="0"/>
                    </a:lnTo>
                    <a:close/>
                  </a:path>
                </a:pathLst>
              </a:custGeom>
              <a:solidFill>
                <a:srgbClr val="000000"/>
              </a:solidFill>
              <a:ln w="9525">
                <a:noFill/>
                <a:round/>
                <a:headEnd/>
                <a:tailEnd/>
              </a:ln>
            </p:spPr>
            <p:txBody>
              <a:bodyPr>
                <a:prstTxWarp prst="textNoShape">
                  <a:avLst/>
                </a:prstTxWarp>
              </a:bodyPr>
              <a:lstStyle/>
              <a:p>
                <a:endParaRPr lang="en-US"/>
              </a:p>
            </p:txBody>
          </p:sp>
          <p:sp>
            <p:nvSpPr>
              <p:cNvPr id="62605" name="Freeform 187"/>
              <p:cNvSpPr>
                <a:spLocks/>
              </p:cNvSpPr>
              <p:nvPr/>
            </p:nvSpPr>
            <p:spPr bwMode="auto">
              <a:xfrm>
                <a:off x="7732713" y="5386388"/>
                <a:ext cx="88900" cy="103187"/>
              </a:xfrm>
              <a:custGeom>
                <a:avLst/>
                <a:gdLst>
                  <a:gd name="T0" fmla="*/ 2147483647 w 154"/>
                  <a:gd name="T1" fmla="*/ 2147483647 h 341"/>
                  <a:gd name="T2" fmla="*/ 2147483647 w 154"/>
                  <a:gd name="T3" fmla="*/ 2147483647 h 341"/>
                  <a:gd name="T4" fmla="*/ 0 w 154"/>
                  <a:gd name="T5" fmla="*/ 2147483647 h 341"/>
                  <a:gd name="T6" fmla="*/ 2147483647 w 154"/>
                  <a:gd name="T7" fmla="*/ 2147483647 h 341"/>
                  <a:gd name="T8" fmla="*/ 2147483647 w 154"/>
                  <a:gd name="T9" fmla="*/ 2147483647 h 341"/>
                  <a:gd name="T10" fmla="*/ 2147483647 w 154"/>
                  <a:gd name="T11" fmla="*/ 0 h 341"/>
                  <a:gd name="T12" fmla="*/ 2147483647 w 154"/>
                  <a:gd name="T13" fmla="*/ 2147483647 h 341"/>
                  <a:gd name="T14" fmla="*/ 2147483647 w 154"/>
                  <a:gd name="T15" fmla="*/ 2147483647 h 341"/>
                  <a:gd name="T16" fmla="*/ 2147483647 w 154"/>
                  <a:gd name="T17" fmla="*/ 0 h 341"/>
                  <a:gd name="T18" fmla="*/ 2147483647 w 154"/>
                  <a:gd name="T19" fmla="*/ 2147483647 h 3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4"/>
                  <a:gd name="T31" fmla="*/ 0 h 341"/>
                  <a:gd name="T32" fmla="*/ 154 w 154"/>
                  <a:gd name="T33" fmla="*/ 341 h 3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4" h="341">
                    <a:moveTo>
                      <a:pt x="129" y="32"/>
                    </a:moveTo>
                    <a:lnTo>
                      <a:pt x="118" y="11"/>
                    </a:lnTo>
                    <a:lnTo>
                      <a:pt x="0" y="331"/>
                    </a:lnTo>
                    <a:lnTo>
                      <a:pt x="32" y="341"/>
                    </a:lnTo>
                    <a:lnTo>
                      <a:pt x="149" y="21"/>
                    </a:lnTo>
                    <a:lnTo>
                      <a:pt x="138" y="0"/>
                    </a:lnTo>
                    <a:lnTo>
                      <a:pt x="149" y="21"/>
                    </a:lnTo>
                    <a:lnTo>
                      <a:pt x="154" y="7"/>
                    </a:lnTo>
                    <a:lnTo>
                      <a:pt x="138" y="0"/>
                    </a:lnTo>
                    <a:lnTo>
                      <a:pt x="129" y="32"/>
                    </a:lnTo>
                    <a:close/>
                  </a:path>
                </a:pathLst>
              </a:custGeom>
              <a:solidFill>
                <a:srgbClr val="000000"/>
              </a:solidFill>
              <a:ln w="9525">
                <a:noFill/>
                <a:round/>
                <a:headEnd/>
                <a:tailEnd/>
              </a:ln>
            </p:spPr>
            <p:txBody>
              <a:bodyPr>
                <a:prstTxWarp prst="textNoShape">
                  <a:avLst/>
                </a:prstTxWarp>
              </a:bodyPr>
              <a:lstStyle/>
              <a:p>
                <a:endParaRPr lang="en-US"/>
              </a:p>
            </p:txBody>
          </p:sp>
          <p:sp>
            <p:nvSpPr>
              <p:cNvPr id="62606" name="Freeform 188"/>
              <p:cNvSpPr>
                <a:spLocks/>
              </p:cNvSpPr>
              <p:nvPr/>
            </p:nvSpPr>
            <p:spPr bwMode="auto">
              <a:xfrm>
                <a:off x="7705725" y="5367338"/>
                <a:ext cx="107950" cy="28575"/>
              </a:xfrm>
              <a:custGeom>
                <a:avLst/>
                <a:gdLst>
                  <a:gd name="T0" fmla="*/ 2147483647 w 183"/>
                  <a:gd name="T1" fmla="*/ 2147483647 h 98"/>
                  <a:gd name="T2" fmla="*/ 2147483647 w 183"/>
                  <a:gd name="T3" fmla="*/ 2147483647 h 98"/>
                  <a:gd name="T4" fmla="*/ 2147483647 w 183"/>
                  <a:gd name="T5" fmla="*/ 2147483647 h 98"/>
                  <a:gd name="T6" fmla="*/ 2147483647 w 183"/>
                  <a:gd name="T7" fmla="*/ 2147483647 h 98"/>
                  <a:gd name="T8" fmla="*/ 2147483647 w 183"/>
                  <a:gd name="T9" fmla="*/ 2147483647 h 98"/>
                  <a:gd name="T10" fmla="*/ 0 w 183"/>
                  <a:gd name="T11" fmla="*/ 2147483647 h 98"/>
                  <a:gd name="T12" fmla="*/ 2147483647 w 183"/>
                  <a:gd name="T13" fmla="*/ 2147483647 h 98"/>
                  <a:gd name="T14" fmla="*/ 2147483647 w 183"/>
                  <a:gd name="T15" fmla="*/ 0 h 98"/>
                  <a:gd name="T16" fmla="*/ 0 w 183"/>
                  <a:gd name="T17" fmla="*/ 2147483647 h 98"/>
                  <a:gd name="T18" fmla="*/ 2147483647 w 183"/>
                  <a:gd name="T19" fmla="*/ 2147483647 h 9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3"/>
                  <a:gd name="T31" fmla="*/ 0 h 98"/>
                  <a:gd name="T32" fmla="*/ 183 w 183"/>
                  <a:gd name="T33" fmla="*/ 98 h 9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3" h="98">
                    <a:moveTo>
                      <a:pt x="30" y="27"/>
                    </a:moveTo>
                    <a:lnTo>
                      <a:pt x="10" y="37"/>
                    </a:lnTo>
                    <a:lnTo>
                      <a:pt x="174" y="98"/>
                    </a:lnTo>
                    <a:lnTo>
                      <a:pt x="183" y="66"/>
                    </a:lnTo>
                    <a:lnTo>
                      <a:pt x="20" y="5"/>
                    </a:lnTo>
                    <a:lnTo>
                      <a:pt x="0" y="15"/>
                    </a:lnTo>
                    <a:lnTo>
                      <a:pt x="20" y="5"/>
                    </a:lnTo>
                    <a:lnTo>
                      <a:pt x="6" y="0"/>
                    </a:lnTo>
                    <a:lnTo>
                      <a:pt x="0" y="15"/>
                    </a:lnTo>
                    <a:lnTo>
                      <a:pt x="30" y="27"/>
                    </a:lnTo>
                    <a:close/>
                  </a:path>
                </a:pathLst>
              </a:custGeom>
              <a:solidFill>
                <a:srgbClr val="000000"/>
              </a:solidFill>
              <a:ln w="9525">
                <a:noFill/>
                <a:round/>
                <a:headEnd/>
                <a:tailEnd/>
              </a:ln>
            </p:spPr>
            <p:txBody>
              <a:bodyPr>
                <a:prstTxWarp prst="textNoShape">
                  <a:avLst/>
                </a:prstTxWarp>
              </a:bodyPr>
              <a:lstStyle/>
              <a:p>
                <a:endParaRPr lang="en-US"/>
              </a:p>
            </p:txBody>
          </p:sp>
          <p:sp>
            <p:nvSpPr>
              <p:cNvPr id="62607" name="Freeform 189"/>
              <p:cNvSpPr>
                <a:spLocks/>
              </p:cNvSpPr>
              <p:nvPr/>
            </p:nvSpPr>
            <p:spPr bwMode="auto">
              <a:xfrm>
                <a:off x="7635875" y="5372100"/>
                <a:ext cx="87313" cy="85725"/>
              </a:xfrm>
              <a:custGeom>
                <a:avLst/>
                <a:gdLst>
                  <a:gd name="T0" fmla="*/ 2147483647 w 154"/>
                  <a:gd name="T1" fmla="*/ 2147483647 h 291"/>
                  <a:gd name="T2" fmla="*/ 2147483647 w 154"/>
                  <a:gd name="T3" fmla="*/ 2147483647 h 291"/>
                  <a:gd name="T4" fmla="*/ 2147483647 w 154"/>
                  <a:gd name="T5" fmla="*/ 2147483647 h 291"/>
                  <a:gd name="T6" fmla="*/ 2147483647 w 154"/>
                  <a:gd name="T7" fmla="*/ 0 h 291"/>
                  <a:gd name="T8" fmla="*/ 0 w 154"/>
                  <a:gd name="T9" fmla="*/ 2147483647 h 291"/>
                  <a:gd name="T10" fmla="*/ 2147483647 w 154"/>
                  <a:gd name="T11" fmla="*/ 2147483647 h 291"/>
                  <a:gd name="T12" fmla="*/ 2147483647 w 154"/>
                  <a:gd name="T13" fmla="*/ 2147483647 h 291"/>
                  <a:gd name="T14" fmla="*/ 2147483647 w 154"/>
                  <a:gd name="T15" fmla="*/ 2147483647 h 291"/>
                  <a:gd name="T16" fmla="*/ 2147483647 w 154"/>
                  <a:gd name="T17" fmla="*/ 2147483647 h 291"/>
                  <a:gd name="T18" fmla="*/ 2147483647 w 154"/>
                  <a:gd name="T19" fmla="*/ 2147483647 h 29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4"/>
                  <a:gd name="T31" fmla="*/ 0 h 291"/>
                  <a:gd name="T32" fmla="*/ 154 w 154"/>
                  <a:gd name="T33" fmla="*/ 291 h 29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4" h="291">
                    <a:moveTo>
                      <a:pt x="20" y="291"/>
                    </a:moveTo>
                    <a:lnTo>
                      <a:pt x="29" y="282"/>
                    </a:lnTo>
                    <a:lnTo>
                      <a:pt x="154" y="12"/>
                    </a:lnTo>
                    <a:lnTo>
                      <a:pt x="124" y="0"/>
                    </a:lnTo>
                    <a:lnTo>
                      <a:pt x="0" y="270"/>
                    </a:lnTo>
                    <a:lnTo>
                      <a:pt x="8" y="262"/>
                    </a:lnTo>
                    <a:lnTo>
                      <a:pt x="20" y="291"/>
                    </a:lnTo>
                    <a:lnTo>
                      <a:pt x="26" y="288"/>
                    </a:lnTo>
                    <a:lnTo>
                      <a:pt x="29" y="282"/>
                    </a:lnTo>
                    <a:lnTo>
                      <a:pt x="20" y="291"/>
                    </a:lnTo>
                    <a:close/>
                  </a:path>
                </a:pathLst>
              </a:custGeom>
              <a:solidFill>
                <a:srgbClr val="000000"/>
              </a:solidFill>
              <a:ln w="9525">
                <a:noFill/>
                <a:round/>
                <a:headEnd/>
                <a:tailEnd/>
              </a:ln>
            </p:spPr>
            <p:txBody>
              <a:bodyPr>
                <a:prstTxWarp prst="textNoShape">
                  <a:avLst/>
                </a:prstTxWarp>
              </a:bodyPr>
              <a:lstStyle/>
              <a:p>
                <a:endParaRPr lang="en-US"/>
              </a:p>
            </p:txBody>
          </p:sp>
          <p:sp>
            <p:nvSpPr>
              <p:cNvPr id="62608" name="Freeform 190"/>
              <p:cNvSpPr>
                <a:spLocks/>
              </p:cNvSpPr>
              <p:nvPr/>
            </p:nvSpPr>
            <p:spPr bwMode="auto">
              <a:xfrm>
                <a:off x="7491413" y="5449888"/>
                <a:ext cx="157162" cy="42862"/>
              </a:xfrm>
              <a:custGeom>
                <a:avLst/>
                <a:gdLst>
                  <a:gd name="T0" fmla="*/ 2147483647 w 271"/>
                  <a:gd name="T1" fmla="*/ 2147483647 h 145"/>
                  <a:gd name="T2" fmla="*/ 2147483647 w 271"/>
                  <a:gd name="T3" fmla="*/ 2147483647 h 145"/>
                  <a:gd name="T4" fmla="*/ 2147483647 w 271"/>
                  <a:gd name="T5" fmla="*/ 2147483647 h 145"/>
                  <a:gd name="T6" fmla="*/ 2147483647 w 271"/>
                  <a:gd name="T7" fmla="*/ 0 h 145"/>
                  <a:gd name="T8" fmla="*/ 0 w 271"/>
                  <a:gd name="T9" fmla="*/ 2147483647 h 145"/>
                  <a:gd name="T10" fmla="*/ 2147483647 w 271"/>
                  <a:gd name="T11" fmla="*/ 2147483647 h 145"/>
                  <a:gd name="T12" fmla="*/ 2147483647 w 271"/>
                  <a:gd name="T13" fmla="*/ 2147483647 h 145"/>
                  <a:gd name="T14" fmla="*/ 2147483647 w 271"/>
                  <a:gd name="T15" fmla="*/ 2147483647 h 145"/>
                  <a:gd name="T16" fmla="*/ 2147483647 w 271"/>
                  <a:gd name="T17" fmla="*/ 2147483647 h 145"/>
                  <a:gd name="T18" fmla="*/ 2147483647 w 271"/>
                  <a:gd name="T19" fmla="*/ 2147483647 h 14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1"/>
                  <a:gd name="T31" fmla="*/ 0 h 145"/>
                  <a:gd name="T32" fmla="*/ 271 w 271"/>
                  <a:gd name="T33" fmla="*/ 145 h 14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1" h="145">
                    <a:moveTo>
                      <a:pt x="6" y="145"/>
                    </a:moveTo>
                    <a:lnTo>
                      <a:pt x="12" y="142"/>
                    </a:lnTo>
                    <a:lnTo>
                      <a:pt x="271" y="29"/>
                    </a:lnTo>
                    <a:lnTo>
                      <a:pt x="259" y="0"/>
                    </a:lnTo>
                    <a:lnTo>
                      <a:pt x="0" y="113"/>
                    </a:lnTo>
                    <a:lnTo>
                      <a:pt x="6" y="111"/>
                    </a:lnTo>
                    <a:lnTo>
                      <a:pt x="6" y="145"/>
                    </a:lnTo>
                    <a:lnTo>
                      <a:pt x="9" y="144"/>
                    </a:lnTo>
                    <a:lnTo>
                      <a:pt x="12" y="142"/>
                    </a:lnTo>
                    <a:lnTo>
                      <a:pt x="6" y="145"/>
                    </a:lnTo>
                    <a:close/>
                  </a:path>
                </a:pathLst>
              </a:custGeom>
              <a:solidFill>
                <a:srgbClr val="000000"/>
              </a:solidFill>
              <a:ln w="9525">
                <a:noFill/>
                <a:round/>
                <a:headEnd/>
                <a:tailEnd/>
              </a:ln>
            </p:spPr>
            <p:txBody>
              <a:bodyPr>
                <a:prstTxWarp prst="textNoShape">
                  <a:avLst/>
                </a:prstTxWarp>
              </a:bodyPr>
              <a:lstStyle/>
              <a:p>
                <a:endParaRPr lang="en-US"/>
              </a:p>
            </p:txBody>
          </p:sp>
          <p:sp>
            <p:nvSpPr>
              <p:cNvPr id="62609" name="Freeform 191"/>
              <p:cNvSpPr>
                <a:spLocks/>
              </p:cNvSpPr>
              <p:nvPr/>
            </p:nvSpPr>
            <p:spPr bwMode="auto">
              <a:xfrm>
                <a:off x="7215188" y="5483225"/>
                <a:ext cx="280987" cy="11113"/>
              </a:xfrm>
              <a:custGeom>
                <a:avLst/>
                <a:gdLst>
                  <a:gd name="T0" fmla="*/ 2147483647 w 491"/>
                  <a:gd name="T1" fmla="*/ 2147483647 h 35"/>
                  <a:gd name="T2" fmla="*/ 2147483647 w 491"/>
                  <a:gd name="T3" fmla="*/ 2147483647 h 35"/>
                  <a:gd name="T4" fmla="*/ 2147483647 w 491"/>
                  <a:gd name="T5" fmla="*/ 2147483647 h 35"/>
                  <a:gd name="T6" fmla="*/ 2147483647 w 491"/>
                  <a:gd name="T7" fmla="*/ 0 h 35"/>
                  <a:gd name="T8" fmla="*/ 2147483647 w 491"/>
                  <a:gd name="T9" fmla="*/ 2147483647 h 35"/>
                  <a:gd name="T10" fmla="*/ 0 w 491"/>
                  <a:gd name="T11" fmla="*/ 2147483647 h 35"/>
                  <a:gd name="T12" fmla="*/ 2147483647 w 491"/>
                  <a:gd name="T13" fmla="*/ 2147483647 h 35"/>
                  <a:gd name="T14" fmla="*/ 2147483647 w 491"/>
                  <a:gd name="T15" fmla="*/ 2147483647 h 35"/>
                  <a:gd name="T16" fmla="*/ 0 w 491"/>
                  <a:gd name="T17" fmla="*/ 2147483647 h 35"/>
                  <a:gd name="T18" fmla="*/ 2147483647 w 491"/>
                  <a:gd name="T19" fmla="*/ 2147483647 h 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91"/>
                  <a:gd name="T31" fmla="*/ 0 h 35"/>
                  <a:gd name="T32" fmla="*/ 491 w 491"/>
                  <a:gd name="T33" fmla="*/ 35 h 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91" h="35">
                    <a:moveTo>
                      <a:pt x="10" y="34"/>
                    </a:moveTo>
                    <a:lnTo>
                      <a:pt x="5" y="35"/>
                    </a:lnTo>
                    <a:lnTo>
                      <a:pt x="491" y="34"/>
                    </a:lnTo>
                    <a:lnTo>
                      <a:pt x="491" y="0"/>
                    </a:lnTo>
                    <a:lnTo>
                      <a:pt x="5" y="1"/>
                    </a:lnTo>
                    <a:lnTo>
                      <a:pt x="0" y="2"/>
                    </a:lnTo>
                    <a:lnTo>
                      <a:pt x="5" y="1"/>
                    </a:lnTo>
                    <a:lnTo>
                      <a:pt x="2" y="2"/>
                    </a:lnTo>
                    <a:lnTo>
                      <a:pt x="0" y="2"/>
                    </a:lnTo>
                    <a:lnTo>
                      <a:pt x="10" y="34"/>
                    </a:lnTo>
                    <a:close/>
                  </a:path>
                </a:pathLst>
              </a:custGeom>
              <a:solidFill>
                <a:srgbClr val="000000"/>
              </a:solidFill>
              <a:ln w="9525">
                <a:noFill/>
                <a:round/>
                <a:headEnd/>
                <a:tailEnd/>
              </a:ln>
            </p:spPr>
            <p:txBody>
              <a:bodyPr>
                <a:prstTxWarp prst="textNoShape">
                  <a:avLst/>
                </a:prstTxWarp>
              </a:bodyPr>
              <a:lstStyle/>
              <a:p>
                <a:endParaRPr lang="en-US"/>
              </a:p>
            </p:txBody>
          </p:sp>
          <p:sp>
            <p:nvSpPr>
              <p:cNvPr id="62610" name="Freeform 192"/>
              <p:cNvSpPr>
                <a:spLocks/>
              </p:cNvSpPr>
              <p:nvPr/>
            </p:nvSpPr>
            <p:spPr bwMode="auto">
              <a:xfrm>
                <a:off x="7059613" y="5483225"/>
                <a:ext cx="158750" cy="38100"/>
              </a:xfrm>
              <a:custGeom>
                <a:avLst/>
                <a:gdLst>
                  <a:gd name="T0" fmla="*/ 0 w 278"/>
                  <a:gd name="T1" fmla="*/ 2147483647 h 126"/>
                  <a:gd name="T2" fmla="*/ 2147483647 w 278"/>
                  <a:gd name="T3" fmla="*/ 2147483647 h 126"/>
                  <a:gd name="T4" fmla="*/ 2147483647 w 278"/>
                  <a:gd name="T5" fmla="*/ 2147483647 h 126"/>
                  <a:gd name="T6" fmla="*/ 2147483647 w 278"/>
                  <a:gd name="T7" fmla="*/ 0 h 126"/>
                  <a:gd name="T8" fmla="*/ 2147483647 w 278"/>
                  <a:gd name="T9" fmla="*/ 2147483647 h 126"/>
                  <a:gd name="T10" fmla="*/ 2147483647 w 278"/>
                  <a:gd name="T11" fmla="*/ 2147483647 h 126"/>
                  <a:gd name="T12" fmla="*/ 0 w 278"/>
                  <a:gd name="T13" fmla="*/ 2147483647 h 126"/>
                  <a:gd name="T14" fmla="*/ 2147483647 w 278"/>
                  <a:gd name="T15" fmla="*/ 2147483647 h 126"/>
                  <a:gd name="T16" fmla="*/ 2147483647 w 278"/>
                  <a:gd name="T17" fmla="*/ 2147483647 h 126"/>
                  <a:gd name="T18" fmla="*/ 0 w 278"/>
                  <a:gd name="T19" fmla="*/ 2147483647 h 1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8"/>
                  <a:gd name="T31" fmla="*/ 0 h 126"/>
                  <a:gd name="T32" fmla="*/ 278 w 278"/>
                  <a:gd name="T33" fmla="*/ 126 h 1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8" h="126">
                    <a:moveTo>
                      <a:pt x="0" y="124"/>
                    </a:moveTo>
                    <a:lnTo>
                      <a:pt x="11" y="125"/>
                    </a:lnTo>
                    <a:lnTo>
                      <a:pt x="278" y="32"/>
                    </a:lnTo>
                    <a:lnTo>
                      <a:pt x="268" y="0"/>
                    </a:lnTo>
                    <a:lnTo>
                      <a:pt x="2" y="93"/>
                    </a:lnTo>
                    <a:lnTo>
                      <a:pt x="13" y="94"/>
                    </a:lnTo>
                    <a:lnTo>
                      <a:pt x="0" y="124"/>
                    </a:lnTo>
                    <a:lnTo>
                      <a:pt x="7" y="126"/>
                    </a:lnTo>
                    <a:lnTo>
                      <a:pt x="11" y="125"/>
                    </a:lnTo>
                    <a:lnTo>
                      <a:pt x="0" y="124"/>
                    </a:lnTo>
                    <a:close/>
                  </a:path>
                </a:pathLst>
              </a:custGeom>
              <a:solidFill>
                <a:srgbClr val="000000"/>
              </a:solidFill>
              <a:ln w="9525">
                <a:noFill/>
                <a:round/>
                <a:headEnd/>
                <a:tailEnd/>
              </a:ln>
            </p:spPr>
            <p:txBody>
              <a:bodyPr>
                <a:prstTxWarp prst="textNoShape">
                  <a:avLst/>
                </a:prstTxWarp>
              </a:bodyPr>
              <a:lstStyle/>
              <a:p>
                <a:endParaRPr lang="en-US"/>
              </a:p>
            </p:txBody>
          </p:sp>
          <p:sp>
            <p:nvSpPr>
              <p:cNvPr id="62611" name="Freeform 193"/>
              <p:cNvSpPr>
                <a:spLocks/>
              </p:cNvSpPr>
              <p:nvPr/>
            </p:nvSpPr>
            <p:spPr bwMode="auto">
              <a:xfrm>
                <a:off x="6897688" y="5475288"/>
                <a:ext cx="168275" cy="44450"/>
              </a:xfrm>
              <a:custGeom>
                <a:avLst/>
                <a:gdLst>
                  <a:gd name="T0" fmla="*/ 2147483647 w 297"/>
                  <a:gd name="T1" fmla="*/ 2147483647 h 147"/>
                  <a:gd name="T2" fmla="*/ 2147483647 w 297"/>
                  <a:gd name="T3" fmla="*/ 2147483647 h 147"/>
                  <a:gd name="T4" fmla="*/ 2147483647 w 297"/>
                  <a:gd name="T5" fmla="*/ 2147483647 h 147"/>
                  <a:gd name="T6" fmla="*/ 2147483647 w 297"/>
                  <a:gd name="T7" fmla="*/ 2147483647 h 147"/>
                  <a:gd name="T8" fmla="*/ 2147483647 w 297"/>
                  <a:gd name="T9" fmla="*/ 2147483647 h 147"/>
                  <a:gd name="T10" fmla="*/ 0 w 297"/>
                  <a:gd name="T11" fmla="*/ 2147483647 h 147"/>
                  <a:gd name="T12" fmla="*/ 2147483647 w 297"/>
                  <a:gd name="T13" fmla="*/ 2147483647 h 147"/>
                  <a:gd name="T14" fmla="*/ 2147483647 w 297"/>
                  <a:gd name="T15" fmla="*/ 0 h 147"/>
                  <a:gd name="T16" fmla="*/ 0 w 297"/>
                  <a:gd name="T17" fmla="*/ 2147483647 h 147"/>
                  <a:gd name="T18" fmla="*/ 2147483647 w 297"/>
                  <a:gd name="T19" fmla="*/ 2147483647 h 14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97"/>
                  <a:gd name="T31" fmla="*/ 0 h 147"/>
                  <a:gd name="T32" fmla="*/ 297 w 297"/>
                  <a:gd name="T33" fmla="*/ 147 h 14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97" h="147">
                    <a:moveTo>
                      <a:pt x="29" y="28"/>
                    </a:moveTo>
                    <a:lnTo>
                      <a:pt x="8" y="35"/>
                    </a:lnTo>
                    <a:lnTo>
                      <a:pt x="284" y="147"/>
                    </a:lnTo>
                    <a:lnTo>
                      <a:pt x="297" y="117"/>
                    </a:lnTo>
                    <a:lnTo>
                      <a:pt x="21" y="6"/>
                    </a:lnTo>
                    <a:lnTo>
                      <a:pt x="0" y="13"/>
                    </a:lnTo>
                    <a:lnTo>
                      <a:pt x="21" y="6"/>
                    </a:lnTo>
                    <a:lnTo>
                      <a:pt x="7" y="0"/>
                    </a:lnTo>
                    <a:lnTo>
                      <a:pt x="0" y="13"/>
                    </a:lnTo>
                    <a:lnTo>
                      <a:pt x="29" y="28"/>
                    </a:lnTo>
                    <a:close/>
                  </a:path>
                </a:pathLst>
              </a:custGeom>
              <a:solidFill>
                <a:srgbClr val="000000"/>
              </a:solidFill>
              <a:ln w="9525">
                <a:noFill/>
                <a:round/>
                <a:headEnd/>
                <a:tailEnd/>
              </a:ln>
            </p:spPr>
            <p:txBody>
              <a:bodyPr>
                <a:prstTxWarp prst="textNoShape">
                  <a:avLst/>
                </a:prstTxWarp>
              </a:bodyPr>
              <a:lstStyle/>
              <a:p>
                <a:endParaRPr lang="en-US"/>
              </a:p>
            </p:txBody>
          </p:sp>
          <p:sp>
            <p:nvSpPr>
              <p:cNvPr id="62612" name="Freeform 194"/>
              <p:cNvSpPr>
                <a:spLocks/>
              </p:cNvSpPr>
              <p:nvPr/>
            </p:nvSpPr>
            <p:spPr bwMode="auto">
              <a:xfrm>
                <a:off x="6850063" y="5480050"/>
                <a:ext cx="63500" cy="52388"/>
              </a:xfrm>
              <a:custGeom>
                <a:avLst/>
                <a:gdLst>
                  <a:gd name="T0" fmla="*/ 2147483647 w 115"/>
                  <a:gd name="T1" fmla="*/ 2147483647 h 178"/>
                  <a:gd name="T2" fmla="*/ 2147483647 w 115"/>
                  <a:gd name="T3" fmla="*/ 2147483647 h 178"/>
                  <a:gd name="T4" fmla="*/ 2147483647 w 115"/>
                  <a:gd name="T5" fmla="*/ 2147483647 h 178"/>
                  <a:gd name="T6" fmla="*/ 2147483647 w 115"/>
                  <a:gd name="T7" fmla="*/ 0 h 178"/>
                  <a:gd name="T8" fmla="*/ 2147483647 w 115"/>
                  <a:gd name="T9" fmla="*/ 2147483647 h 178"/>
                  <a:gd name="T10" fmla="*/ 2147483647 w 115"/>
                  <a:gd name="T11" fmla="*/ 2147483647 h 178"/>
                  <a:gd name="T12" fmla="*/ 2147483647 w 115"/>
                  <a:gd name="T13" fmla="*/ 2147483647 h 178"/>
                  <a:gd name="T14" fmla="*/ 0 w 115"/>
                  <a:gd name="T15" fmla="*/ 2147483647 h 178"/>
                  <a:gd name="T16" fmla="*/ 2147483647 w 115"/>
                  <a:gd name="T17" fmla="*/ 2147483647 h 178"/>
                  <a:gd name="T18" fmla="*/ 2147483647 w 115"/>
                  <a:gd name="T19" fmla="*/ 2147483647 h 17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5"/>
                  <a:gd name="T31" fmla="*/ 0 h 178"/>
                  <a:gd name="T32" fmla="*/ 115 w 115"/>
                  <a:gd name="T33" fmla="*/ 178 h 17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5" h="178">
                    <a:moveTo>
                      <a:pt x="30" y="148"/>
                    </a:moveTo>
                    <a:lnTo>
                      <a:pt x="37" y="170"/>
                    </a:lnTo>
                    <a:lnTo>
                      <a:pt x="115" y="15"/>
                    </a:lnTo>
                    <a:lnTo>
                      <a:pt x="86" y="0"/>
                    </a:lnTo>
                    <a:lnTo>
                      <a:pt x="8" y="156"/>
                    </a:lnTo>
                    <a:lnTo>
                      <a:pt x="15" y="178"/>
                    </a:lnTo>
                    <a:lnTo>
                      <a:pt x="8" y="156"/>
                    </a:lnTo>
                    <a:lnTo>
                      <a:pt x="0" y="170"/>
                    </a:lnTo>
                    <a:lnTo>
                      <a:pt x="15" y="178"/>
                    </a:lnTo>
                    <a:lnTo>
                      <a:pt x="30" y="148"/>
                    </a:lnTo>
                    <a:close/>
                  </a:path>
                </a:pathLst>
              </a:custGeom>
              <a:solidFill>
                <a:srgbClr val="000000"/>
              </a:solidFill>
              <a:ln w="9525">
                <a:noFill/>
                <a:round/>
                <a:headEnd/>
                <a:tailEnd/>
              </a:ln>
            </p:spPr>
            <p:txBody>
              <a:bodyPr>
                <a:prstTxWarp prst="textNoShape">
                  <a:avLst/>
                </a:prstTxWarp>
              </a:bodyPr>
              <a:lstStyle/>
              <a:p>
                <a:endParaRPr lang="en-US"/>
              </a:p>
            </p:txBody>
          </p:sp>
          <p:sp>
            <p:nvSpPr>
              <p:cNvPr id="62613" name="Freeform 195"/>
              <p:cNvSpPr>
                <a:spLocks/>
              </p:cNvSpPr>
              <p:nvPr/>
            </p:nvSpPr>
            <p:spPr bwMode="auto">
              <a:xfrm>
                <a:off x="6856413" y="5524500"/>
                <a:ext cx="92075" cy="30163"/>
              </a:xfrm>
              <a:custGeom>
                <a:avLst/>
                <a:gdLst>
                  <a:gd name="T0" fmla="*/ 2147483647 w 159"/>
                  <a:gd name="T1" fmla="*/ 2147483647 h 102"/>
                  <a:gd name="T2" fmla="*/ 2147483647 w 159"/>
                  <a:gd name="T3" fmla="*/ 2147483647 h 102"/>
                  <a:gd name="T4" fmla="*/ 2147483647 w 159"/>
                  <a:gd name="T5" fmla="*/ 0 h 102"/>
                  <a:gd name="T6" fmla="*/ 0 w 159"/>
                  <a:gd name="T7" fmla="*/ 2147483647 h 102"/>
                  <a:gd name="T8" fmla="*/ 2147483647 w 159"/>
                  <a:gd name="T9" fmla="*/ 2147483647 h 102"/>
                  <a:gd name="T10" fmla="*/ 2147483647 w 159"/>
                  <a:gd name="T11" fmla="*/ 2147483647 h 102"/>
                  <a:gd name="T12" fmla="*/ 2147483647 w 159"/>
                  <a:gd name="T13" fmla="*/ 2147483647 h 102"/>
                  <a:gd name="T14" fmla="*/ 0 60000 65536"/>
                  <a:gd name="T15" fmla="*/ 0 60000 65536"/>
                  <a:gd name="T16" fmla="*/ 0 60000 65536"/>
                  <a:gd name="T17" fmla="*/ 0 60000 65536"/>
                  <a:gd name="T18" fmla="*/ 0 60000 65536"/>
                  <a:gd name="T19" fmla="*/ 0 60000 65536"/>
                  <a:gd name="T20" fmla="*/ 0 60000 65536"/>
                  <a:gd name="T21" fmla="*/ 0 w 159"/>
                  <a:gd name="T22" fmla="*/ 0 h 102"/>
                  <a:gd name="T23" fmla="*/ 159 w 159"/>
                  <a:gd name="T24" fmla="*/ 102 h 10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9" h="102">
                    <a:moveTo>
                      <a:pt x="159" y="72"/>
                    </a:moveTo>
                    <a:lnTo>
                      <a:pt x="159" y="72"/>
                    </a:lnTo>
                    <a:lnTo>
                      <a:pt x="15" y="0"/>
                    </a:lnTo>
                    <a:lnTo>
                      <a:pt x="0" y="30"/>
                    </a:lnTo>
                    <a:lnTo>
                      <a:pt x="144" y="102"/>
                    </a:lnTo>
                    <a:lnTo>
                      <a:pt x="159" y="72"/>
                    </a:lnTo>
                    <a:close/>
                  </a:path>
                </a:pathLst>
              </a:custGeom>
              <a:solidFill>
                <a:srgbClr val="000000"/>
              </a:solidFill>
              <a:ln w="9525">
                <a:noFill/>
                <a:round/>
                <a:headEnd/>
                <a:tailEnd/>
              </a:ln>
            </p:spPr>
            <p:txBody>
              <a:bodyPr>
                <a:prstTxWarp prst="textNoShape">
                  <a:avLst/>
                </a:prstTxWarp>
              </a:bodyPr>
              <a:lstStyle/>
              <a:p>
                <a:endParaRPr lang="en-US"/>
              </a:p>
            </p:txBody>
          </p:sp>
          <p:sp>
            <p:nvSpPr>
              <p:cNvPr id="62614" name="Freeform 196"/>
              <p:cNvSpPr>
                <a:spLocks/>
              </p:cNvSpPr>
              <p:nvPr/>
            </p:nvSpPr>
            <p:spPr bwMode="auto">
              <a:xfrm>
                <a:off x="6938963" y="5546725"/>
                <a:ext cx="100012" cy="33338"/>
              </a:xfrm>
              <a:custGeom>
                <a:avLst/>
                <a:gdLst>
                  <a:gd name="T0" fmla="*/ 2147483647 w 176"/>
                  <a:gd name="T1" fmla="*/ 2147483647 h 114"/>
                  <a:gd name="T2" fmla="*/ 2147483647 w 176"/>
                  <a:gd name="T3" fmla="*/ 2147483647 h 114"/>
                  <a:gd name="T4" fmla="*/ 2147483647 w 176"/>
                  <a:gd name="T5" fmla="*/ 0 h 114"/>
                  <a:gd name="T6" fmla="*/ 0 w 176"/>
                  <a:gd name="T7" fmla="*/ 2147483647 h 114"/>
                  <a:gd name="T8" fmla="*/ 2147483647 w 176"/>
                  <a:gd name="T9" fmla="*/ 2147483647 h 114"/>
                  <a:gd name="T10" fmla="*/ 2147483647 w 176"/>
                  <a:gd name="T11" fmla="*/ 2147483647 h 114"/>
                  <a:gd name="T12" fmla="*/ 2147483647 w 176"/>
                  <a:gd name="T13" fmla="*/ 2147483647 h 114"/>
                  <a:gd name="T14" fmla="*/ 2147483647 w 176"/>
                  <a:gd name="T15" fmla="*/ 2147483647 h 114"/>
                  <a:gd name="T16" fmla="*/ 2147483647 w 176"/>
                  <a:gd name="T17" fmla="*/ 2147483647 h 114"/>
                  <a:gd name="T18" fmla="*/ 2147483647 w 176"/>
                  <a:gd name="T19" fmla="*/ 2147483647 h 1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6"/>
                  <a:gd name="T31" fmla="*/ 0 h 114"/>
                  <a:gd name="T32" fmla="*/ 176 w 176"/>
                  <a:gd name="T33" fmla="*/ 114 h 1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6" h="114">
                    <a:moveTo>
                      <a:pt x="172" y="82"/>
                    </a:moveTo>
                    <a:lnTo>
                      <a:pt x="176" y="83"/>
                    </a:lnTo>
                    <a:lnTo>
                      <a:pt x="15" y="0"/>
                    </a:lnTo>
                    <a:lnTo>
                      <a:pt x="0" y="30"/>
                    </a:lnTo>
                    <a:lnTo>
                      <a:pt x="161" y="113"/>
                    </a:lnTo>
                    <a:lnTo>
                      <a:pt x="165" y="114"/>
                    </a:lnTo>
                    <a:lnTo>
                      <a:pt x="161" y="113"/>
                    </a:lnTo>
                    <a:lnTo>
                      <a:pt x="164" y="114"/>
                    </a:lnTo>
                    <a:lnTo>
                      <a:pt x="165" y="114"/>
                    </a:lnTo>
                    <a:lnTo>
                      <a:pt x="172" y="82"/>
                    </a:lnTo>
                    <a:close/>
                  </a:path>
                </a:pathLst>
              </a:custGeom>
              <a:solidFill>
                <a:srgbClr val="000000"/>
              </a:solidFill>
              <a:ln w="9525">
                <a:noFill/>
                <a:round/>
                <a:headEnd/>
                <a:tailEnd/>
              </a:ln>
            </p:spPr>
            <p:txBody>
              <a:bodyPr>
                <a:prstTxWarp prst="textNoShape">
                  <a:avLst/>
                </a:prstTxWarp>
              </a:bodyPr>
              <a:lstStyle/>
              <a:p>
                <a:endParaRPr lang="en-US"/>
              </a:p>
            </p:txBody>
          </p:sp>
          <p:sp>
            <p:nvSpPr>
              <p:cNvPr id="62615" name="Freeform 197"/>
              <p:cNvSpPr>
                <a:spLocks/>
              </p:cNvSpPr>
              <p:nvPr/>
            </p:nvSpPr>
            <p:spPr bwMode="auto">
              <a:xfrm>
                <a:off x="7035800" y="5570538"/>
                <a:ext cx="20638" cy="11112"/>
              </a:xfrm>
              <a:custGeom>
                <a:avLst/>
                <a:gdLst>
                  <a:gd name="T0" fmla="*/ 2147483647 w 37"/>
                  <a:gd name="T1" fmla="*/ 2147483647 h 40"/>
                  <a:gd name="T2" fmla="*/ 2147483647 w 37"/>
                  <a:gd name="T3" fmla="*/ 2147483647 h 40"/>
                  <a:gd name="T4" fmla="*/ 2147483647 w 37"/>
                  <a:gd name="T5" fmla="*/ 0 h 40"/>
                  <a:gd name="T6" fmla="*/ 0 w 37"/>
                  <a:gd name="T7" fmla="*/ 2147483647 h 40"/>
                  <a:gd name="T8" fmla="*/ 2147483647 w 37"/>
                  <a:gd name="T9" fmla="*/ 2147483647 h 40"/>
                  <a:gd name="T10" fmla="*/ 2147483647 w 37"/>
                  <a:gd name="T11" fmla="*/ 2147483647 h 40"/>
                  <a:gd name="T12" fmla="*/ 2147483647 w 37"/>
                  <a:gd name="T13" fmla="*/ 2147483647 h 40"/>
                  <a:gd name="T14" fmla="*/ 2147483647 w 37"/>
                  <a:gd name="T15" fmla="*/ 2147483647 h 40"/>
                  <a:gd name="T16" fmla="*/ 2147483647 w 37"/>
                  <a:gd name="T17" fmla="*/ 2147483647 h 40"/>
                  <a:gd name="T18" fmla="*/ 2147483647 w 37"/>
                  <a:gd name="T19" fmla="*/ 2147483647 h 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7"/>
                  <a:gd name="T31" fmla="*/ 0 h 40"/>
                  <a:gd name="T32" fmla="*/ 37 w 37"/>
                  <a:gd name="T33" fmla="*/ 40 h 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7" h="40">
                    <a:moveTo>
                      <a:pt x="29" y="7"/>
                    </a:moveTo>
                    <a:lnTo>
                      <a:pt x="37" y="7"/>
                    </a:lnTo>
                    <a:lnTo>
                      <a:pt x="7" y="0"/>
                    </a:lnTo>
                    <a:lnTo>
                      <a:pt x="0" y="32"/>
                    </a:lnTo>
                    <a:lnTo>
                      <a:pt x="29" y="39"/>
                    </a:lnTo>
                    <a:lnTo>
                      <a:pt x="37" y="39"/>
                    </a:lnTo>
                    <a:lnTo>
                      <a:pt x="29" y="39"/>
                    </a:lnTo>
                    <a:lnTo>
                      <a:pt x="33" y="40"/>
                    </a:lnTo>
                    <a:lnTo>
                      <a:pt x="37" y="39"/>
                    </a:lnTo>
                    <a:lnTo>
                      <a:pt x="29" y="7"/>
                    </a:lnTo>
                    <a:close/>
                  </a:path>
                </a:pathLst>
              </a:custGeom>
              <a:solidFill>
                <a:srgbClr val="000000"/>
              </a:solidFill>
              <a:ln w="9525">
                <a:noFill/>
                <a:round/>
                <a:headEnd/>
                <a:tailEnd/>
              </a:ln>
            </p:spPr>
            <p:txBody>
              <a:bodyPr>
                <a:prstTxWarp prst="textNoShape">
                  <a:avLst/>
                </a:prstTxWarp>
              </a:bodyPr>
              <a:lstStyle/>
              <a:p>
                <a:endParaRPr lang="en-US"/>
              </a:p>
            </p:txBody>
          </p:sp>
          <p:sp>
            <p:nvSpPr>
              <p:cNvPr id="62616" name="Freeform 198"/>
              <p:cNvSpPr>
                <a:spLocks/>
              </p:cNvSpPr>
              <p:nvPr/>
            </p:nvSpPr>
            <p:spPr bwMode="auto">
              <a:xfrm>
                <a:off x="7051675" y="5570538"/>
                <a:ext cx="11113" cy="11112"/>
              </a:xfrm>
              <a:custGeom>
                <a:avLst/>
                <a:gdLst>
                  <a:gd name="T0" fmla="*/ 2147483647 w 21"/>
                  <a:gd name="T1" fmla="*/ 0 h 35"/>
                  <a:gd name="T2" fmla="*/ 2147483647 w 21"/>
                  <a:gd name="T3" fmla="*/ 0 h 35"/>
                  <a:gd name="T4" fmla="*/ 0 w 21"/>
                  <a:gd name="T5" fmla="*/ 2147483647 h 35"/>
                  <a:gd name="T6" fmla="*/ 2147483647 w 21"/>
                  <a:gd name="T7" fmla="*/ 2147483647 h 35"/>
                  <a:gd name="T8" fmla="*/ 2147483647 w 21"/>
                  <a:gd name="T9" fmla="*/ 2147483647 h 35"/>
                  <a:gd name="T10" fmla="*/ 2147483647 w 21"/>
                  <a:gd name="T11" fmla="*/ 2147483647 h 35"/>
                  <a:gd name="T12" fmla="*/ 2147483647 w 21"/>
                  <a:gd name="T13" fmla="*/ 0 h 35"/>
                  <a:gd name="T14" fmla="*/ 0 60000 65536"/>
                  <a:gd name="T15" fmla="*/ 0 60000 65536"/>
                  <a:gd name="T16" fmla="*/ 0 60000 65536"/>
                  <a:gd name="T17" fmla="*/ 0 60000 65536"/>
                  <a:gd name="T18" fmla="*/ 0 60000 65536"/>
                  <a:gd name="T19" fmla="*/ 0 60000 65536"/>
                  <a:gd name="T20" fmla="*/ 0 60000 65536"/>
                  <a:gd name="T21" fmla="*/ 0 w 21"/>
                  <a:gd name="T22" fmla="*/ 0 h 35"/>
                  <a:gd name="T23" fmla="*/ 21 w 21"/>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 h="35">
                    <a:moveTo>
                      <a:pt x="14" y="0"/>
                    </a:moveTo>
                    <a:lnTo>
                      <a:pt x="14" y="0"/>
                    </a:lnTo>
                    <a:lnTo>
                      <a:pt x="0" y="3"/>
                    </a:lnTo>
                    <a:lnTo>
                      <a:pt x="8" y="35"/>
                    </a:lnTo>
                    <a:lnTo>
                      <a:pt x="21" y="32"/>
                    </a:lnTo>
                    <a:lnTo>
                      <a:pt x="14" y="0"/>
                    </a:lnTo>
                    <a:close/>
                  </a:path>
                </a:pathLst>
              </a:custGeom>
              <a:solidFill>
                <a:srgbClr val="000000"/>
              </a:solidFill>
              <a:ln w="9525">
                <a:noFill/>
                <a:round/>
                <a:headEnd/>
                <a:tailEnd/>
              </a:ln>
            </p:spPr>
            <p:txBody>
              <a:bodyPr>
                <a:prstTxWarp prst="textNoShape">
                  <a:avLst/>
                </a:prstTxWarp>
              </a:bodyPr>
              <a:lstStyle/>
              <a:p>
                <a:endParaRPr lang="en-US"/>
              </a:p>
            </p:txBody>
          </p:sp>
          <p:sp>
            <p:nvSpPr>
              <p:cNvPr id="62617" name="Freeform 199"/>
              <p:cNvSpPr>
                <a:spLocks/>
              </p:cNvSpPr>
              <p:nvPr/>
            </p:nvSpPr>
            <p:spPr bwMode="auto">
              <a:xfrm>
                <a:off x="7058025" y="5541963"/>
                <a:ext cx="198438" cy="38100"/>
              </a:xfrm>
              <a:custGeom>
                <a:avLst/>
                <a:gdLst>
                  <a:gd name="T0" fmla="*/ 2147483647 w 344"/>
                  <a:gd name="T1" fmla="*/ 2147483647 h 130"/>
                  <a:gd name="T2" fmla="*/ 2147483647 w 344"/>
                  <a:gd name="T3" fmla="*/ 2147483647 h 130"/>
                  <a:gd name="T4" fmla="*/ 0 w 344"/>
                  <a:gd name="T5" fmla="*/ 2147483647 h 130"/>
                  <a:gd name="T6" fmla="*/ 2147483647 w 344"/>
                  <a:gd name="T7" fmla="*/ 2147483647 h 130"/>
                  <a:gd name="T8" fmla="*/ 2147483647 w 344"/>
                  <a:gd name="T9" fmla="*/ 2147483647 h 130"/>
                  <a:gd name="T10" fmla="*/ 2147483647 w 344"/>
                  <a:gd name="T11" fmla="*/ 2147483647 h 130"/>
                  <a:gd name="T12" fmla="*/ 2147483647 w 344"/>
                  <a:gd name="T13" fmla="*/ 2147483647 h 130"/>
                  <a:gd name="T14" fmla="*/ 2147483647 w 344"/>
                  <a:gd name="T15" fmla="*/ 0 h 130"/>
                  <a:gd name="T16" fmla="*/ 2147483647 w 344"/>
                  <a:gd name="T17" fmla="*/ 2147483647 h 130"/>
                  <a:gd name="T18" fmla="*/ 2147483647 w 344"/>
                  <a:gd name="T19" fmla="*/ 2147483647 h 1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44"/>
                  <a:gd name="T31" fmla="*/ 0 h 130"/>
                  <a:gd name="T32" fmla="*/ 344 w 344"/>
                  <a:gd name="T33" fmla="*/ 130 h 13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44" h="130">
                    <a:moveTo>
                      <a:pt x="344" y="22"/>
                    </a:moveTo>
                    <a:lnTo>
                      <a:pt x="325" y="6"/>
                    </a:lnTo>
                    <a:lnTo>
                      <a:pt x="0" y="98"/>
                    </a:lnTo>
                    <a:lnTo>
                      <a:pt x="7" y="130"/>
                    </a:lnTo>
                    <a:lnTo>
                      <a:pt x="332" y="38"/>
                    </a:lnTo>
                    <a:lnTo>
                      <a:pt x="313" y="22"/>
                    </a:lnTo>
                    <a:lnTo>
                      <a:pt x="344" y="22"/>
                    </a:lnTo>
                    <a:lnTo>
                      <a:pt x="344" y="0"/>
                    </a:lnTo>
                    <a:lnTo>
                      <a:pt x="325" y="6"/>
                    </a:lnTo>
                    <a:lnTo>
                      <a:pt x="344" y="22"/>
                    </a:lnTo>
                    <a:close/>
                  </a:path>
                </a:pathLst>
              </a:custGeom>
              <a:solidFill>
                <a:srgbClr val="000000"/>
              </a:solidFill>
              <a:ln w="9525">
                <a:noFill/>
                <a:round/>
                <a:headEnd/>
                <a:tailEnd/>
              </a:ln>
            </p:spPr>
            <p:txBody>
              <a:bodyPr>
                <a:prstTxWarp prst="textNoShape">
                  <a:avLst/>
                </a:prstTxWarp>
              </a:bodyPr>
              <a:lstStyle/>
              <a:p>
                <a:endParaRPr lang="en-US"/>
              </a:p>
            </p:txBody>
          </p:sp>
          <p:sp>
            <p:nvSpPr>
              <p:cNvPr id="62618" name="Freeform 200"/>
              <p:cNvSpPr>
                <a:spLocks/>
              </p:cNvSpPr>
              <p:nvPr/>
            </p:nvSpPr>
            <p:spPr bwMode="auto">
              <a:xfrm>
                <a:off x="7237413" y="5548313"/>
                <a:ext cx="28575" cy="136525"/>
              </a:xfrm>
              <a:custGeom>
                <a:avLst/>
                <a:gdLst>
                  <a:gd name="T0" fmla="*/ 2147483647 w 48"/>
                  <a:gd name="T1" fmla="*/ 2147483647 h 458"/>
                  <a:gd name="T2" fmla="*/ 2147483647 w 48"/>
                  <a:gd name="T3" fmla="*/ 2147483647 h 458"/>
                  <a:gd name="T4" fmla="*/ 2147483647 w 48"/>
                  <a:gd name="T5" fmla="*/ 0 h 458"/>
                  <a:gd name="T6" fmla="*/ 0 w 48"/>
                  <a:gd name="T7" fmla="*/ 0 h 458"/>
                  <a:gd name="T8" fmla="*/ 2147483647 w 48"/>
                  <a:gd name="T9" fmla="*/ 2147483647 h 458"/>
                  <a:gd name="T10" fmla="*/ 2147483647 w 48"/>
                  <a:gd name="T11" fmla="*/ 2147483647 h 458"/>
                  <a:gd name="T12" fmla="*/ 2147483647 w 48"/>
                  <a:gd name="T13" fmla="*/ 2147483647 h 458"/>
                  <a:gd name="T14" fmla="*/ 2147483647 w 48"/>
                  <a:gd name="T15" fmla="*/ 2147483647 h 458"/>
                  <a:gd name="T16" fmla="*/ 2147483647 w 48"/>
                  <a:gd name="T17" fmla="*/ 2147483647 h 458"/>
                  <a:gd name="T18" fmla="*/ 2147483647 w 48"/>
                  <a:gd name="T19" fmla="*/ 2147483647 h 45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8"/>
                  <a:gd name="T31" fmla="*/ 0 h 458"/>
                  <a:gd name="T32" fmla="*/ 48 w 48"/>
                  <a:gd name="T33" fmla="*/ 458 h 45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8" h="458">
                    <a:moveTo>
                      <a:pt x="33" y="424"/>
                    </a:moveTo>
                    <a:lnTo>
                      <a:pt x="48" y="441"/>
                    </a:lnTo>
                    <a:lnTo>
                      <a:pt x="31" y="0"/>
                    </a:lnTo>
                    <a:lnTo>
                      <a:pt x="0" y="0"/>
                    </a:lnTo>
                    <a:lnTo>
                      <a:pt x="17" y="441"/>
                    </a:lnTo>
                    <a:lnTo>
                      <a:pt x="33" y="458"/>
                    </a:lnTo>
                    <a:lnTo>
                      <a:pt x="17" y="441"/>
                    </a:lnTo>
                    <a:lnTo>
                      <a:pt x="17" y="458"/>
                    </a:lnTo>
                    <a:lnTo>
                      <a:pt x="33" y="458"/>
                    </a:lnTo>
                    <a:lnTo>
                      <a:pt x="33" y="424"/>
                    </a:lnTo>
                    <a:close/>
                  </a:path>
                </a:pathLst>
              </a:custGeom>
              <a:solidFill>
                <a:srgbClr val="000000"/>
              </a:solidFill>
              <a:ln w="9525">
                <a:noFill/>
                <a:round/>
                <a:headEnd/>
                <a:tailEnd/>
              </a:ln>
            </p:spPr>
            <p:txBody>
              <a:bodyPr>
                <a:prstTxWarp prst="textNoShape">
                  <a:avLst/>
                </a:prstTxWarp>
              </a:bodyPr>
              <a:lstStyle/>
              <a:p>
                <a:endParaRPr lang="en-US"/>
              </a:p>
            </p:txBody>
          </p:sp>
          <p:sp>
            <p:nvSpPr>
              <p:cNvPr id="62619" name="Freeform 201"/>
              <p:cNvSpPr>
                <a:spLocks/>
              </p:cNvSpPr>
              <p:nvPr/>
            </p:nvSpPr>
            <p:spPr bwMode="auto">
              <a:xfrm>
                <a:off x="7258050" y="5675313"/>
                <a:ext cx="287338" cy="9525"/>
              </a:xfrm>
              <a:custGeom>
                <a:avLst/>
                <a:gdLst>
                  <a:gd name="T0" fmla="*/ 2147483647 w 499"/>
                  <a:gd name="T1" fmla="*/ 2147483647 h 34"/>
                  <a:gd name="T2" fmla="*/ 2147483647 w 499"/>
                  <a:gd name="T3" fmla="*/ 0 h 34"/>
                  <a:gd name="T4" fmla="*/ 0 w 499"/>
                  <a:gd name="T5" fmla="*/ 0 h 34"/>
                  <a:gd name="T6" fmla="*/ 0 w 499"/>
                  <a:gd name="T7" fmla="*/ 2147483647 h 34"/>
                  <a:gd name="T8" fmla="*/ 2147483647 w 499"/>
                  <a:gd name="T9" fmla="*/ 2147483647 h 34"/>
                  <a:gd name="T10" fmla="*/ 2147483647 w 499"/>
                  <a:gd name="T11" fmla="*/ 2147483647 h 34"/>
                  <a:gd name="T12" fmla="*/ 2147483647 w 499"/>
                  <a:gd name="T13" fmla="*/ 2147483647 h 34"/>
                  <a:gd name="T14" fmla="*/ 2147483647 w 499"/>
                  <a:gd name="T15" fmla="*/ 2147483647 h 34"/>
                  <a:gd name="T16" fmla="*/ 2147483647 w 499"/>
                  <a:gd name="T17" fmla="*/ 2147483647 h 34"/>
                  <a:gd name="T18" fmla="*/ 2147483647 w 499"/>
                  <a:gd name="T19" fmla="*/ 2147483647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99"/>
                  <a:gd name="T31" fmla="*/ 0 h 34"/>
                  <a:gd name="T32" fmla="*/ 499 w 499"/>
                  <a:gd name="T33" fmla="*/ 34 h 3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99" h="34">
                    <a:moveTo>
                      <a:pt x="468" y="17"/>
                    </a:moveTo>
                    <a:lnTo>
                      <a:pt x="483" y="0"/>
                    </a:lnTo>
                    <a:lnTo>
                      <a:pt x="0" y="0"/>
                    </a:lnTo>
                    <a:lnTo>
                      <a:pt x="0" y="34"/>
                    </a:lnTo>
                    <a:lnTo>
                      <a:pt x="483" y="34"/>
                    </a:lnTo>
                    <a:lnTo>
                      <a:pt x="499" y="17"/>
                    </a:lnTo>
                    <a:lnTo>
                      <a:pt x="483" y="34"/>
                    </a:lnTo>
                    <a:lnTo>
                      <a:pt x="499" y="33"/>
                    </a:lnTo>
                    <a:lnTo>
                      <a:pt x="499" y="17"/>
                    </a:lnTo>
                    <a:lnTo>
                      <a:pt x="468" y="17"/>
                    </a:lnTo>
                    <a:close/>
                  </a:path>
                </a:pathLst>
              </a:custGeom>
              <a:solidFill>
                <a:srgbClr val="000000"/>
              </a:solidFill>
              <a:ln w="9525">
                <a:noFill/>
                <a:round/>
                <a:headEnd/>
                <a:tailEnd/>
              </a:ln>
            </p:spPr>
            <p:txBody>
              <a:bodyPr>
                <a:prstTxWarp prst="textNoShape">
                  <a:avLst/>
                </a:prstTxWarp>
              </a:bodyPr>
              <a:lstStyle/>
              <a:p>
                <a:endParaRPr lang="en-US"/>
              </a:p>
            </p:txBody>
          </p:sp>
          <p:sp>
            <p:nvSpPr>
              <p:cNvPr id="62620" name="Freeform 202"/>
              <p:cNvSpPr>
                <a:spLocks/>
              </p:cNvSpPr>
              <p:nvPr/>
            </p:nvSpPr>
            <p:spPr bwMode="auto">
              <a:xfrm>
                <a:off x="7526338" y="5537200"/>
                <a:ext cx="34925" cy="142875"/>
              </a:xfrm>
              <a:custGeom>
                <a:avLst/>
                <a:gdLst>
                  <a:gd name="T0" fmla="*/ 2147483647 w 66"/>
                  <a:gd name="T1" fmla="*/ 0 h 476"/>
                  <a:gd name="T2" fmla="*/ 2147483647 w 66"/>
                  <a:gd name="T3" fmla="*/ 2147483647 h 476"/>
                  <a:gd name="T4" fmla="*/ 0 w 66"/>
                  <a:gd name="T5" fmla="*/ 2147483647 h 476"/>
                  <a:gd name="T6" fmla="*/ 2147483647 w 66"/>
                  <a:gd name="T7" fmla="*/ 2147483647 h 476"/>
                  <a:gd name="T8" fmla="*/ 2147483647 w 66"/>
                  <a:gd name="T9" fmla="*/ 2147483647 h 476"/>
                  <a:gd name="T10" fmla="*/ 2147483647 w 66"/>
                  <a:gd name="T11" fmla="*/ 2147483647 h 476"/>
                  <a:gd name="T12" fmla="*/ 2147483647 w 66"/>
                  <a:gd name="T13" fmla="*/ 0 h 476"/>
                  <a:gd name="T14" fmla="*/ 2147483647 w 66"/>
                  <a:gd name="T15" fmla="*/ 2147483647 h 476"/>
                  <a:gd name="T16" fmla="*/ 2147483647 w 66"/>
                  <a:gd name="T17" fmla="*/ 2147483647 h 476"/>
                  <a:gd name="T18" fmla="*/ 2147483647 w 66"/>
                  <a:gd name="T19" fmla="*/ 0 h 4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6"/>
                  <a:gd name="T31" fmla="*/ 0 h 476"/>
                  <a:gd name="T32" fmla="*/ 66 w 66"/>
                  <a:gd name="T33" fmla="*/ 476 h 47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6" h="476">
                    <a:moveTo>
                      <a:pt x="42" y="0"/>
                    </a:moveTo>
                    <a:lnTo>
                      <a:pt x="34" y="14"/>
                    </a:lnTo>
                    <a:lnTo>
                      <a:pt x="0" y="476"/>
                    </a:lnTo>
                    <a:lnTo>
                      <a:pt x="31" y="476"/>
                    </a:lnTo>
                    <a:lnTo>
                      <a:pt x="66" y="14"/>
                    </a:lnTo>
                    <a:lnTo>
                      <a:pt x="57" y="29"/>
                    </a:lnTo>
                    <a:lnTo>
                      <a:pt x="42" y="0"/>
                    </a:lnTo>
                    <a:lnTo>
                      <a:pt x="34" y="4"/>
                    </a:lnTo>
                    <a:lnTo>
                      <a:pt x="34" y="14"/>
                    </a:lnTo>
                    <a:lnTo>
                      <a:pt x="42" y="0"/>
                    </a:lnTo>
                    <a:close/>
                  </a:path>
                </a:pathLst>
              </a:custGeom>
              <a:solidFill>
                <a:srgbClr val="000000"/>
              </a:solidFill>
              <a:ln w="9525">
                <a:noFill/>
                <a:round/>
                <a:headEnd/>
                <a:tailEnd/>
              </a:ln>
            </p:spPr>
            <p:txBody>
              <a:bodyPr>
                <a:prstTxWarp prst="textNoShape">
                  <a:avLst/>
                </a:prstTxWarp>
              </a:bodyPr>
              <a:lstStyle/>
              <a:p>
                <a:endParaRPr lang="en-US"/>
              </a:p>
            </p:txBody>
          </p:sp>
          <p:sp>
            <p:nvSpPr>
              <p:cNvPr id="62621" name="Freeform 203"/>
              <p:cNvSpPr>
                <a:spLocks/>
              </p:cNvSpPr>
              <p:nvPr/>
            </p:nvSpPr>
            <p:spPr bwMode="auto">
              <a:xfrm>
                <a:off x="7177088" y="5297488"/>
                <a:ext cx="423862" cy="158750"/>
              </a:xfrm>
              <a:custGeom>
                <a:avLst/>
                <a:gdLst>
                  <a:gd name="T0" fmla="*/ 2147483647 w 737"/>
                  <a:gd name="T1" fmla="*/ 2147483647 h 534"/>
                  <a:gd name="T2" fmla="*/ 2147483647 w 737"/>
                  <a:gd name="T3" fmla="*/ 2147483647 h 534"/>
                  <a:gd name="T4" fmla="*/ 2147483647 w 737"/>
                  <a:gd name="T5" fmla="*/ 2147483647 h 534"/>
                  <a:gd name="T6" fmla="*/ 2147483647 w 737"/>
                  <a:gd name="T7" fmla="*/ 2147483647 h 534"/>
                  <a:gd name="T8" fmla="*/ 2147483647 w 737"/>
                  <a:gd name="T9" fmla="*/ 2147483647 h 534"/>
                  <a:gd name="T10" fmla="*/ 2147483647 w 737"/>
                  <a:gd name="T11" fmla="*/ 2147483647 h 534"/>
                  <a:gd name="T12" fmla="*/ 2147483647 w 737"/>
                  <a:gd name="T13" fmla="*/ 2147483647 h 534"/>
                  <a:gd name="T14" fmla="*/ 0 w 737"/>
                  <a:gd name="T15" fmla="*/ 2147483647 h 534"/>
                  <a:gd name="T16" fmla="*/ 2147483647 w 737"/>
                  <a:gd name="T17" fmla="*/ 2147483647 h 534"/>
                  <a:gd name="T18" fmla="*/ 2147483647 w 737"/>
                  <a:gd name="T19" fmla="*/ 2147483647 h 534"/>
                  <a:gd name="T20" fmla="*/ 2147483647 w 737"/>
                  <a:gd name="T21" fmla="*/ 2147483647 h 534"/>
                  <a:gd name="T22" fmla="*/ 2147483647 w 737"/>
                  <a:gd name="T23" fmla="*/ 2147483647 h 534"/>
                  <a:gd name="T24" fmla="*/ 2147483647 w 737"/>
                  <a:gd name="T25" fmla="*/ 2147483647 h 534"/>
                  <a:gd name="T26" fmla="*/ 2147483647 w 737"/>
                  <a:gd name="T27" fmla="*/ 2147483647 h 534"/>
                  <a:gd name="T28" fmla="*/ 2147483647 w 737"/>
                  <a:gd name="T29" fmla="*/ 2147483647 h 534"/>
                  <a:gd name="T30" fmla="*/ 2147483647 w 737"/>
                  <a:gd name="T31" fmla="*/ 2147483647 h 534"/>
                  <a:gd name="T32" fmla="*/ 2147483647 w 737"/>
                  <a:gd name="T33" fmla="*/ 2147483647 h 534"/>
                  <a:gd name="T34" fmla="*/ 2147483647 w 737"/>
                  <a:gd name="T35" fmla="*/ 0 h 534"/>
                  <a:gd name="T36" fmla="*/ 2147483647 w 737"/>
                  <a:gd name="T37" fmla="*/ 2147483647 h 534"/>
                  <a:gd name="T38" fmla="*/ 2147483647 w 737"/>
                  <a:gd name="T39" fmla="*/ 2147483647 h 534"/>
                  <a:gd name="T40" fmla="*/ 2147483647 w 737"/>
                  <a:gd name="T41" fmla="*/ 2147483647 h 534"/>
                  <a:gd name="T42" fmla="*/ 2147483647 w 737"/>
                  <a:gd name="T43" fmla="*/ 2147483647 h 534"/>
                  <a:gd name="T44" fmla="*/ 2147483647 w 737"/>
                  <a:gd name="T45" fmla="*/ 2147483647 h 534"/>
                  <a:gd name="T46" fmla="*/ 2147483647 w 737"/>
                  <a:gd name="T47" fmla="*/ 2147483647 h 534"/>
                  <a:gd name="T48" fmla="*/ 2147483647 w 737"/>
                  <a:gd name="T49" fmla="*/ 2147483647 h 534"/>
                  <a:gd name="T50" fmla="*/ 2147483647 w 737"/>
                  <a:gd name="T51" fmla="*/ 2147483647 h 534"/>
                  <a:gd name="T52" fmla="*/ 2147483647 w 737"/>
                  <a:gd name="T53" fmla="*/ 2147483647 h 534"/>
                  <a:gd name="T54" fmla="*/ 2147483647 w 737"/>
                  <a:gd name="T55" fmla="*/ 2147483647 h 534"/>
                  <a:gd name="T56" fmla="*/ 2147483647 w 737"/>
                  <a:gd name="T57" fmla="*/ 2147483647 h 534"/>
                  <a:gd name="T58" fmla="*/ 2147483647 w 737"/>
                  <a:gd name="T59" fmla="*/ 2147483647 h 534"/>
                  <a:gd name="T60" fmla="*/ 2147483647 w 737"/>
                  <a:gd name="T61" fmla="*/ 2147483647 h 534"/>
                  <a:gd name="T62" fmla="*/ 2147483647 w 737"/>
                  <a:gd name="T63" fmla="*/ 2147483647 h 534"/>
                  <a:gd name="T64" fmla="*/ 2147483647 w 737"/>
                  <a:gd name="T65" fmla="*/ 2147483647 h 534"/>
                  <a:gd name="T66" fmla="*/ 2147483647 w 737"/>
                  <a:gd name="T67" fmla="*/ 2147483647 h 534"/>
                  <a:gd name="T68" fmla="*/ 2147483647 w 737"/>
                  <a:gd name="T69" fmla="*/ 2147483647 h 534"/>
                  <a:gd name="T70" fmla="*/ 2147483647 w 737"/>
                  <a:gd name="T71" fmla="*/ 2147483647 h 534"/>
                  <a:gd name="T72" fmla="*/ 2147483647 w 737"/>
                  <a:gd name="T73" fmla="*/ 2147483647 h 534"/>
                  <a:gd name="T74" fmla="*/ 2147483647 w 737"/>
                  <a:gd name="T75" fmla="*/ 2147483647 h 534"/>
                  <a:gd name="T76" fmla="*/ 2147483647 w 737"/>
                  <a:gd name="T77" fmla="*/ 2147483647 h 534"/>
                  <a:gd name="T78" fmla="*/ 2147483647 w 737"/>
                  <a:gd name="T79" fmla="*/ 2147483647 h 534"/>
                  <a:gd name="T80" fmla="*/ 2147483647 w 737"/>
                  <a:gd name="T81" fmla="*/ 2147483647 h 534"/>
                  <a:gd name="T82" fmla="*/ 2147483647 w 737"/>
                  <a:gd name="T83" fmla="*/ 2147483647 h 534"/>
                  <a:gd name="T84" fmla="*/ 2147483647 w 737"/>
                  <a:gd name="T85" fmla="*/ 2147483647 h 534"/>
                  <a:gd name="T86" fmla="*/ 2147483647 w 737"/>
                  <a:gd name="T87" fmla="*/ 2147483647 h 534"/>
                  <a:gd name="T88" fmla="*/ 2147483647 w 737"/>
                  <a:gd name="T89" fmla="*/ 2147483647 h 534"/>
                  <a:gd name="T90" fmla="*/ 2147483647 w 737"/>
                  <a:gd name="T91" fmla="*/ 2147483647 h 534"/>
                  <a:gd name="T92" fmla="*/ 2147483647 w 737"/>
                  <a:gd name="T93" fmla="*/ 2147483647 h 534"/>
                  <a:gd name="T94" fmla="*/ 2147483647 w 737"/>
                  <a:gd name="T95" fmla="*/ 2147483647 h 534"/>
                  <a:gd name="T96" fmla="*/ 2147483647 w 737"/>
                  <a:gd name="T97" fmla="*/ 2147483647 h 53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737"/>
                  <a:gd name="T148" fmla="*/ 0 h 534"/>
                  <a:gd name="T149" fmla="*/ 737 w 737"/>
                  <a:gd name="T150" fmla="*/ 534 h 53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737" h="534">
                    <a:moveTo>
                      <a:pt x="205" y="521"/>
                    </a:moveTo>
                    <a:lnTo>
                      <a:pt x="169" y="525"/>
                    </a:lnTo>
                    <a:lnTo>
                      <a:pt x="94" y="515"/>
                    </a:lnTo>
                    <a:lnTo>
                      <a:pt x="64" y="503"/>
                    </a:lnTo>
                    <a:lnTo>
                      <a:pt x="41" y="483"/>
                    </a:lnTo>
                    <a:lnTo>
                      <a:pt x="23" y="457"/>
                    </a:lnTo>
                    <a:lnTo>
                      <a:pt x="9" y="422"/>
                    </a:lnTo>
                    <a:lnTo>
                      <a:pt x="0" y="330"/>
                    </a:lnTo>
                    <a:lnTo>
                      <a:pt x="11" y="295"/>
                    </a:lnTo>
                    <a:lnTo>
                      <a:pt x="35" y="248"/>
                    </a:lnTo>
                    <a:lnTo>
                      <a:pt x="62" y="200"/>
                    </a:lnTo>
                    <a:lnTo>
                      <a:pt x="76" y="168"/>
                    </a:lnTo>
                    <a:lnTo>
                      <a:pt x="124" y="116"/>
                    </a:lnTo>
                    <a:lnTo>
                      <a:pt x="180" y="68"/>
                    </a:lnTo>
                    <a:lnTo>
                      <a:pt x="216" y="45"/>
                    </a:lnTo>
                    <a:lnTo>
                      <a:pt x="255" y="24"/>
                    </a:lnTo>
                    <a:lnTo>
                      <a:pt x="325" y="2"/>
                    </a:lnTo>
                    <a:lnTo>
                      <a:pt x="392" y="0"/>
                    </a:lnTo>
                    <a:lnTo>
                      <a:pt x="423" y="3"/>
                    </a:lnTo>
                    <a:lnTo>
                      <a:pt x="454" y="11"/>
                    </a:lnTo>
                    <a:lnTo>
                      <a:pt x="509" y="33"/>
                    </a:lnTo>
                    <a:lnTo>
                      <a:pt x="562" y="68"/>
                    </a:lnTo>
                    <a:lnTo>
                      <a:pt x="610" y="113"/>
                    </a:lnTo>
                    <a:lnTo>
                      <a:pt x="662" y="168"/>
                    </a:lnTo>
                    <a:lnTo>
                      <a:pt x="702" y="253"/>
                    </a:lnTo>
                    <a:lnTo>
                      <a:pt x="726" y="303"/>
                    </a:lnTo>
                    <a:lnTo>
                      <a:pt x="737" y="338"/>
                    </a:lnTo>
                    <a:lnTo>
                      <a:pt x="735" y="389"/>
                    </a:lnTo>
                    <a:lnTo>
                      <a:pt x="728" y="431"/>
                    </a:lnTo>
                    <a:lnTo>
                      <a:pt x="714" y="465"/>
                    </a:lnTo>
                    <a:lnTo>
                      <a:pt x="697" y="492"/>
                    </a:lnTo>
                    <a:lnTo>
                      <a:pt x="674" y="512"/>
                    </a:lnTo>
                    <a:lnTo>
                      <a:pt x="645" y="524"/>
                    </a:lnTo>
                    <a:lnTo>
                      <a:pt x="610" y="531"/>
                    </a:lnTo>
                    <a:lnTo>
                      <a:pt x="569" y="534"/>
                    </a:lnTo>
                    <a:lnTo>
                      <a:pt x="533" y="530"/>
                    </a:lnTo>
                    <a:lnTo>
                      <a:pt x="535" y="262"/>
                    </a:lnTo>
                    <a:lnTo>
                      <a:pt x="499" y="255"/>
                    </a:lnTo>
                    <a:lnTo>
                      <a:pt x="432" y="228"/>
                    </a:lnTo>
                    <a:lnTo>
                      <a:pt x="373" y="177"/>
                    </a:lnTo>
                    <a:lnTo>
                      <a:pt x="344" y="154"/>
                    </a:lnTo>
                    <a:lnTo>
                      <a:pt x="329" y="146"/>
                    </a:lnTo>
                    <a:lnTo>
                      <a:pt x="314" y="144"/>
                    </a:lnTo>
                    <a:lnTo>
                      <a:pt x="298" y="148"/>
                    </a:lnTo>
                    <a:lnTo>
                      <a:pt x="278" y="157"/>
                    </a:lnTo>
                    <a:lnTo>
                      <a:pt x="243" y="185"/>
                    </a:lnTo>
                    <a:lnTo>
                      <a:pt x="204" y="228"/>
                    </a:lnTo>
                    <a:lnTo>
                      <a:pt x="204" y="312"/>
                    </a:lnTo>
                    <a:lnTo>
                      <a:pt x="205" y="521"/>
                    </a:lnTo>
                    <a:close/>
                  </a:path>
                </a:pathLst>
              </a:custGeom>
              <a:solidFill>
                <a:srgbClr val="000000"/>
              </a:solidFill>
              <a:ln w="9525">
                <a:noFill/>
                <a:round/>
                <a:headEnd/>
                <a:tailEnd/>
              </a:ln>
            </p:spPr>
            <p:txBody>
              <a:bodyPr>
                <a:prstTxWarp prst="textNoShape">
                  <a:avLst/>
                </a:prstTxWarp>
              </a:bodyPr>
              <a:lstStyle/>
              <a:p>
                <a:endParaRPr lang="en-US"/>
              </a:p>
            </p:txBody>
          </p:sp>
          <p:sp>
            <p:nvSpPr>
              <p:cNvPr id="62622" name="Freeform 204"/>
              <p:cNvSpPr>
                <a:spLocks/>
              </p:cNvSpPr>
              <p:nvPr/>
            </p:nvSpPr>
            <p:spPr bwMode="auto">
              <a:xfrm>
                <a:off x="7272338" y="5446713"/>
                <a:ext cx="25400" cy="12700"/>
              </a:xfrm>
              <a:custGeom>
                <a:avLst/>
                <a:gdLst>
                  <a:gd name="T0" fmla="*/ 0 w 38"/>
                  <a:gd name="T1" fmla="*/ 2147483647 h 37"/>
                  <a:gd name="T2" fmla="*/ 2147483647 w 38"/>
                  <a:gd name="T3" fmla="*/ 2147483647 h 37"/>
                  <a:gd name="T4" fmla="*/ 2147483647 w 38"/>
                  <a:gd name="T5" fmla="*/ 2147483647 h 37"/>
                  <a:gd name="T6" fmla="*/ 2147483647 w 38"/>
                  <a:gd name="T7" fmla="*/ 0 h 37"/>
                  <a:gd name="T8" fmla="*/ 0 w 38"/>
                  <a:gd name="T9" fmla="*/ 2147483647 h 37"/>
                  <a:gd name="T10" fmla="*/ 2147483647 w 38"/>
                  <a:gd name="T11" fmla="*/ 2147483647 h 37"/>
                  <a:gd name="T12" fmla="*/ 0 w 38"/>
                  <a:gd name="T13" fmla="*/ 2147483647 h 37"/>
                  <a:gd name="T14" fmla="*/ 2147483647 w 38"/>
                  <a:gd name="T15" fmla="*/ 2147483647 h 37"/>
                  <a:gd name="T16" fmla="*/ 2147483647 w 38"/>
                  <a:gd name="T17" fmla="*/ 2147483647 h 37"/>
                  <a:gd name="T18" fmla="*/ 0 w 38"/>
                  <a:gd name="T19" fmla="*/ 2147483647 h 3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8"/>
                  <a:gd name="T31" fmla="*/ 0 h 37"/>
                  <a:gd name="T32" fmla="*/ 38 w 38"/>
                  <a:gd name="T33" fmla="*/ 37 h 3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8" h="37">
                    <a:moveTo>
                      <a:pt x="0" y="36"/>
                    </a:moveTo>
                    <a:lnTo>
                      <a:pt x="3" y="36"/>
                    </a:lnTo>
                    <a:lnTo>
                      <a:pt x="38" y="32"/>
                    </a:lnTo>
                    <a:lnTo>
                      <a:pt x="36" y="0"/>
                    </a:lnTo>
                    <a:lnTo>
                      <a:pt x="0" y="4"/>
                    </a:lnTo>
                    <a:lnTo>
                      <a:pt x="3" y="4"/>
                    </a:lnTo>
                    <a:lnTo>
                      <a:pt x="0" y="36"/>
                    </a:lnTo>
                    <a:lnTo>
                      <a:pt x="1" y="37"/>
                    </a:lnTo>
                    <a:lnTo>
                      <a:pt x="3" y="36"/>
                    </a:lnTo>
                    <a:lnTo>
                      <a:pt x="0" y="36"/>
                    </a:lnTo>
                    <a:close/>
                  </a:path>
                </a:pathLst>
              </a:custGeom>
              <a:solidFill>
                <a:srgbClr val="000000"/>
              </a:solidFill>
              <a:ln w="9525">
                <a:noFill/>
                <a:round/>
                <a:headEnd/>
                <a:tailEnd/>
              </a:ln>
            </p:spPr>
            <p:txBody>
              <a:bodyPr>
                <a:prstTxWarp prst="textNoShape">
                  <a:avLst/>
                </a:prstTxWarp>
              </a:bodyPr>
              <a:lstStyle/>
              <a:p>
                <a:endParaRPr lang="en-US"/>
              </a:p>
            </p:txBody>
          </p:sp>
          <p:sp>
            <p:nvSpPr>
              <p:cNvPr id="62623" name="Freeform 205"/>
              <p:cNvSpPr>
                <a:spLocks/>
              </p:cNvSpPr>
              <p:nvPr/>
            </p:nvSpPr>
            <p:spPr bwMode="auto">
              <a:xfrm>
                <a:off x="7227888" y="5446713"/>
                <a:ext cx="49212" cy="11112"/>
              </a:xfrm>
              <a:custGeom>
                <a:avLst/>
                <a:gdLst>
                  <a:gd name="T0" fmla="*/ 0 w 84"/>
                  <a:gd name="T1" fmla="*/ 2147483647 h 42"/>
                  <a:gd name="T2" fmla="*/ 2147483647 w 84"/>
                  <a:gd name="T3" fmla="*/ 2147483647 h 42"/>
                  <a:gd name="T4" fmla="*/ 2147483647 w 84"/>
                  <a:gd name="T5" fmla="*/ 2147483647 h 42"/>
                  <a:gd name="T6" fmla="*/ 2147483647 w 84"/>
                  <a:gd name="T7" fmla="*/ 2147483647 h 42"/>
                  <a:gd name="T8" fmla="*/ 2147483647 w 84"/>
                  <a:gd name="T9" fmla="*/ 0 h 42"/>
                  <a:gd name="T10" fmla="*/ 2147483647 w 84"/>
                  <a:gd name="T11" fmla="*/ 2147483647 h 42"/>
                  <a:gd name="T12" fmla="*/ 0 w 84"/>
                  <a:gd name="T13" fmla="*/ 2147483647 h 42"/>
                  <a:gd name="T14" fmla="*/ 2147483647 w 84"/>
                  <a:gd name="T15" fmla="*/ 2147483647 h 42"/>
                  <a:gd name="T16" fmla="*/ 2147483647 w 84"/>
                  <a:gd name="T17" fmla="*/ 2147483647 h 42"/>
                  <a:gd name="T18" fmla="*/ 0 w 84"/>
                  <a:gd name="T19" fmla="*/ 2147483647 h 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4"/>
                  <a:gd name="T31" fmla="*/ 0 h 42"/>
                  <a:gd name="T32" fmla="*/ 84 w 84"/>
                  <a:gd name="T33" fmla="*/ 42 h 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4" h="42">
                    <a:moveTo>
                      <a:pt x="0" y="31"/>
                    </a:moveTo>
                    <a:lnTo>
                      <a:pt x="5" y="32"/>
                    </a:lnTo>
                    <a:lnTo>
                      <a:pt x="81" y="42"/>
                    </a:lnTo>
                    <a:lnTo>
                      <a:pt x="84" y="10"/>
                    </a:lnTo>
                    <a:lnTo>
                      <a:pt x="8" y="0"/>
                    </a:lnTo>
                    <a:lnTo>
                      <a:pt x="13" y="2"/>
                    </a:lnTo>
                    <a:lnTo>
                      <a:pt x="0" y="31"/>
                    </a:lnTo>
                    <a:lnTo>
                      <a:pt x="3" y="32"/>
                    </a:lnTo>
                    <a:lnTo>
                      <a:pt x="5" y="32"/>
                    </a:lnTo>
                    <a:lnTo>
                      <a:pt x="0" y="31"/>
                    </a:lnTo>
                    <a:close/>
                  </a:path>
                </a:pathLst>
              </a:custGeom>
              <a:solidFill>
                <a:srgbClr val="000000"/>
              </a:solidFill>
              <a:ln w="9525">
                <a:noFill/>
                <a:round/>
                <a:headEnd/>
                <a:tailEnd/>
              </a:ln>
            </p:spPr>
            <p:txBody>
              <a:bodyPr>
                <a:prstTxWarp prst="textNoShape">
                  <a:avLst/>
                </a:prstTxWarp>
              </a:bodyPr>
              <a:lstStyle/>
              <a:p>
                <a:endParaRPr lang="en-US"/>
              </a:p>
            </p:txBody>
          </p:sp>
          <p:sp>
            <p:nvSpPr>
              <p:cNvPr id="62624" name="Freeform 206"/>
              <p:cNvSpPr>
                <a:spLocks/>
              </p:cNvSpPr>
              <p:nvPr/>
            </p:nvSpPr>
            <p:spPr bwMode="auto">
              <a:xfrm>
                <a:off x="7208838" y="5441950"/>
                <a:ext cx="26987" cy="12700"/>
              </a:xfrm>
              <a:custGeom>
                <a:avLst/>
                <a:gdLst>
                  <a:gd name="T0" fmla="*/ 2147483647 w 47"/>
                  <a:gd name="T1" fmla="*/ 2147483647 h 42"/>
                  <a:gd name="T2" fmla="*/ 2147483647 w 47"/>
                  <a:gd name="T3" fmla="*/ 2147483647 h 42"/>
                  <a:gd name="T4" fmla="*/ 2147483647 w 47"/>
                  <a:gd name="T5" fmla="*/ 2147483647 h 42"/>
                  <a:gd name="T6" fmla="*/ 2147483647 w 47"/>
                  <a:gd name="T7" fmla="*/ 2147483647 h 42"/>
                  <a:gd name="T8" fmla="*/ 2147483647 w 47"/>
                  <a:gd name="T9" fmla="*/ 0 h 42"/>
                  <a:gd name="T10" fmla="*/ 2147483647 w 47"/>
                  <a:gd name="T11" fmla="*/ 2147483647 h 42"/>
                  <a:gd name="T12" fmla="*/ 0 w 47"/>
                  <a:gd name="T13" fmla="*/ 2147483647 h 42"/>
                  <a:gd name="T14" fmla="*/ 2147483647 w 47"/>
                  <a:gd name="T15" fmla="*/ 2147483647 h 42"/>
                  <a:gd name="T16" fmla="*/ 2147483647 w 47"/>
                  <a:gd name="T17" fmla="*/ 2147483647 h 42"/>
                  <a:gd name="T18" fmla="*/ 2147483647 w 47"/>
                  <a:gd name="T19" fmla="*/ 2147483647 h 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
                  <a:gd name="T31" fmla="*/ 0 h 42"/>
                  <a:gd name="T32" fmla="*/ 47 w 47"/>
                  <a:gd name="T33" fmla="*/ 42 h 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 h="42">
                    <a:moveTo>
                      <a:pt x="1" y="27"/>
                    </a:moveTo>
                    <a:lnTo>
                      <a:pt x="5" y="30"/>
                    </a:lnTo>
                    <a:lnTo>
                      <a:pt x="34" y="42"/>
                    </a:lnTo>
                    <a:lnTo>
                      <a:pt x="47" y="13"/>
                    </a:lnTo>
                    <a:lnTo>
                      <a:pt x="17" y="0"/>
                    </a:lnTo>
                    <a:lnTo>
                      <a:pt x="21" y="3"/>
                    </a:lnTo>
                    <a:lnTo>
                      <a:pt x="0" y="27"/>
                    </a:lnTo>
                    <a:lnTo>
                      <a:pt x="3" y="30"/>
                    </a:lnTo>
                    <a:lnTo>
                      <a:pt x="5" y="30"/>
                    </a:lnTo>
                    <a:lnTo>
                      <a:pt x="1" y="27"/>
                    </a:lnTo>
                    <a:close/>
                  </a:path>
                </a:pathLst>
              </a:custGeom>
              <a:solidFill>
                <a:srgbClr val="000000"/>
              </a:solidFill>
              <a:ln w="9525">
                <a:noFill/>
                <a:round/>
                <a:headEnd/>
                <a:tailEnd/>
              </a:ln>
            </p:spPr>
            <p:txBody>
              <a:bodyPr>
                <a:prstTxWarp prst="textNoShape">
                  <a:avLst/>
                </a:prstTxWarp>
              </a:bodyPr>
              <a:lstStyle/>
              <a:p>
                <a:endParaRPr lang="en-US"/>
              </a:p>
            </p:txBody>
          </p:sp>
          <p:sp>
            <p:nvSpPr>
              <p:cNvPr id="62625" name="Freeform 207"/>
              <p:cNvSpPr>
                <a:spLocks/>
              </p:cNvSpPr>
              <p:nvPr/>
            </p:nvSpPr>
            <p:spPr bwMode="auto">
              <a:xfrm>
                <a:off x="7194550" y="5437188"/>
                <a:ext cx="26988" cy="14287"/>
              </a:xfrm>
              <a:custGeom>
                <a:avLst/>
                <a:gdLst>
                  <a:gd name="T0" fmla="*/ 0 w 46"/>
                  <a:gd name="T1" fmla="*/ 2147483647 h 44"/>
                  <a:gd name="T2" fmla="*/ 2147483647 w 46"/>
                  <a:gd name="T3" fmla="*/ 2147483647 h 44"/>
                  <a:gd name="T4" fmla="*/ 2147483647 w 46"/>
                  <a:gd name="T5" fmla="*/ 2147483647 h 44"/>
                  <a:gd name="T6" fmla="*/ 2147483647 w 46"/>
                  <a:gd name="T7" fmla="*/ 2147483647 h 44"/>
                  <a:gd name="T8" fmla="*/ 2147483647 w 46"/>
                  <a:gd name="T9" fmla="*/ 0 h 44"/>
                  <a:gd name="T10" fmla="*/ 2147483647 w 46"/>
                  <a:gd name="T11" fmla="*/ 2147483647 h 44"/>
                  <a:gd name="T12" fmla="*/ 0 w 46"/>
                  <a:gd name="T13" fmla="*/ 2147483647 h 44"/>
                  <a:gd name="T14" fmla="*/ 2147483647 w 46"/>
                  <a:gd name="T15" fmla="*/ 2147483647 h 44"/>
                  <a:gd name="T16" fmla="*/ 2147483647 w 46"/>
                  <a:gd name="T17" fmla="*/ 2147483647 h 44"/>
                  <a:gd name="T18" fmla="*/ 0 w 46"/>
                  <a:gd name="T19" fmla="*/ 2147483647 h 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6"/>
                  <a:gd name="T31" fmla="*/ 0 h 44"/>
                  <a:gd name="T32" fmla="*/ 46 w 46"/>
                  <a:gd name="T33" fmla="*/ 44 h 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6" h="44">
                    <a:moveTo>
                      <a:pt x="0" y="21"/>
                    </a:moveTo>
                    <a:lnTo>
                      <a:pt x="3" y="25"/>
                    </a:lnTo>
                    <a:lnTo>
                      <a:pt x="26" y="44"/>
                    </a:lnTo>
                    <a:lnTo>
                      <a:pt x="46" y="20"/>
                    </a:lnTo>
                    <a:lnTo>
                      <a:pt x="23" y="0"/>
                    </a:lnTo>
                    <a:lnTo>
                      <a:pt x="26" y="4"/>
                    </a:lnTo>
                    <a:lnTo>
                      <a:pt x="0" y="21"/>
                    </a:lnTo>
                    <a:lnTo>
                      <a:pt x="1" y="23"/>
                    </a:lnTo>
                    <a:lnTo>
                      <a:pt x="2" y="25"/>
                    </a:lnTo>
                    <a:lnTo>
                      <a:pt x="0" y="21"/>
                    </a:lnTo>
                    <a:close/>
                  </a:path>
                </a:pathLst>
              </a:custGeom>
              <a:solidFill>
                <a:srgbClr val="000000"/>
              </a:solidFill>
              <a:ln w="9525">
                <a:noFill/>
                <a:round/>
                <a:headEnd/>
                <a:tailEnd/>
              </a:ln>
            </p:spPr>
            <p:txBody>
              <a:bodyPr>
                <a:prstTxWarp prst="textNoShape">
                  <a:avLst/>
                </a:prstTxWarp>
              </a:bodyPr>
              <a:lstStyle/>
              <a:p>
                <a:endParaRPr lang="en-US"/>
              </a:p>
            </p:txBody>
          </p:sp>
          <p:sp>
            <p:nvSpPr>
              <p:cNvPr id="62626" name="Freeform 208"/>
              <p:cNvSpPr>
                <a:spLocks/>
              </p:cNvSpPr>
              <p:nvPr/>
            </p:nvSpPr>
            <p:spPr bwMode="auto">
              <a:xfrm>
                <a:off x="7181850" y="5430838"/>
                <a:ext cx="26988" cy="12700"/>
              </a:xfrm>
              <a:custGeom>
                <a:avLst/>
                <a:gdLst>
                  <a:gd name="T0" fmla="*/ 0 w 47"/>
                  <a:gd name="T1" fmla="*/ 2147483647 h 44"/>
                  <a:gd name="T2" fmla="*/ 2147483647 w 47"/>
                  <a:gd name="T3" fmla="*/ 2147483647 h 44"/>
                  <a:gd name="T4" fmla="*/ 2147483647 w 47"/>
                  <a:gd name="T5" fmla="*/ 2147483647 h 44"/>
                  <a:gd name="T6" fmla="*/ 2147483647 w 47"/>
                  <a:gd name="T7" fmla="*/ 2147483647 h 44"/>
                  <a:gd name="T8" fmla="*/ 2147483647 w 47"/>
                  <a:gd name="T9" fmla="*/ 0 h 44"/>
                  <a:gd name="T10" fmla="*/ 2147483647 w 47"/>
                  <a:gd name="T11" fmla="*/ 2147483647 h 44"/>
                  <a:gd name="T12" fmla="*/ 0 w 47"/>
                  <a:gd name="T13" fmla="*/ 2147483647 h 44"/>
                  <a:gd name="T14" fmla="*/ 2147483647 w 47"/>
                  <a:gd name="T15" fmla="*/ 2147483647 h 44"/>
                  <a:gd name="T16" fmla="*/ 2147483647 w 47"/>
                  <a:gd name="T17" fmla="*/ 2147483647 h 44"/>
                  <a:gd name="T18" fmla="*/ 0 w 47"/>
                  <a:gd name="T19" fmla="*/ 2147483647 h 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
                  <a:gd name="T31" fmla="*/ 0 h 44"/>
                  <a:gd name="T32" fmla="*/ 47 w 47"/>
                  <a:gd name="T33" fmla="*/ 44 h 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 h="44">
                    <a:moveTo>
                      <a:pt x="0" y="15"/>
                    </a:moveTo>
                    <a:lnTo>
                      <a:pt x="2" y="17"/>
                    </a:lnTo>
                    <a:lnTo>
                      <a:pt x="21" y="44"/>
                    </a:lnTo>
                    <a:lnTo>
                      <a:pt x="47" y="27"/>
                    </a:lnTo>
                    <a:lnTo>
                      <a:pt x="29" y="0"/>
                    </a:lnTo>
                    <a:lnTo>
                      <a:pt x="32" y="2"/>
                    </a:lnTo>
                    <a:lnTo>
                      <a:pt x="0" y="15"/>
                    </a:lnTo>
                    <a:lnTo>
                      <a:pt x="1" y="16"/>
                    </a:lnTo>
                    <a:lnTo>
                      <a:pt x="2" y="17"/>
                    </a:lnTo>
                    <a:lnTo>
                      <a:pt x="0" y="15"/>
                    </a:lnTo>
                    <a:close/>
                  </a:path>
                </a:pathLst>
              </a:custGeom>
              <a:solidFill>
                <a:srgbClr val="000000"/>
              </a:solidFill>
              <a:ln w="9525">
                <a:noFill/>
                <a:round/>
                <a:headEnd/>
                <a:tailEnd/>
              </a:ln>
            </p:spPr>
            <p:txBody>
              <a:bodyPr>
                <a:prstTxWarp prst="textNoShape">
                  <a:avLst/>
                </a:prstTxWarp>
              </a:bodyPr>
              <a:lstStyle/>
              <a:p>
                <a:endParaRPr lang="en-US"/>
              </a:p>
            </p:txBody>
          </p:sp>
          <p:sp>
            <p:nvSpPr>
              <p:cNvPr id="62627" name="Freeform 209"/>
              <p:cNvSpPr>
                <a:spLocks/>
              </p:cNvSpPr>
              <p:nvPr/>
            </p:nvSpPr>
            <p:spPr bwMode="auto">
              <a:xfrm>
                <a:off x="7175500" y="5421313"/>
                <a:ext cx="25400" cy="14287"/>
              </a:xfrm>
              <a:custGeom>
                <a:avLst/>
                <a:gdLst>
                  <a:gd name="T0" fmla="*/ 0 w 46"/>
                  <a:gd name="T1" fmla="*/ 2147483647 h 47"/>
                  <a:gd name="T2" fmla="*/ 0 w 46"/>
                  <a:gd name="T3" fmla="*/ 2147483647 h 47"/>
                  <a:gd name="T4" fmla="*/ 2147483647 w 46"/>
                  <a:gd name="T5" fmla="*/ 2147483647 h 47"/>
                  <a:gd name="T6" fmla="*/ 2147483647 w 46"/>
                  <a:gd name="T7" fmla="*/ 2147483647 h 47"/>
                  <a:gd name="T8" fmla="*/ 2147483647 w 46"/>
                  <a:gd name="T9" fmla="*/ 0 h 47"/>
                  <a:gd name="T10" fmla="*/ 2147483647 w 46"/>
                  <a:gd name="T11" fmla="*/ 2147483647 h 47"/>
                  <a:gd name="T12" fmla="*/ 0 w 46"/>
                  <a:gd name="T13" fmla="*/ 2147483647 h 47"/>
                  <a:gd name="T14" fmla="*/ 0 w 46"/>
                  <a:gd name="T15" fmla="*/ 2147483647 h 47"/>
                  <a:gd name="T16" fmla="*/ 0 w 46"/>
                  <a:gd name="T17" fmla="*/ 2147483647 h 47"/>
                  <a:gd name="T18" fmla="*/ 0 w 46"/>
                  <a:gd name="T19" fmla="*/ 2147483647 h 4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6"/>
                  <a:gd name="T31" fmla="*/ 0 h 47"/>
                  <a:gd name="T32" fmla="*/ 46 w 46"/>
                  <a:gd name="T33" fmla="*/ 47 h 4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6" h="47">
                    <a:moveTo>
                      <a:pt x="0" y="8"/>
                    </a:moveTo>
                    <a:lnTo>
                      <a:pt x="0" y="12"/>
                    </a:lnTo>
                    <a:lnTo>
                      <a:pt x="14" y="47"/>
                    </a:lnTo>
                    <a:lnTo>
                      <a:pt x="46" y="34"/>
                    </a:lnTo>
                    <a:lnTo>
                      <a:pt x="32" y="0"/>
                    </a:lnTo>
                    <a:lnTo>
                      <a:pt x="32" y="5"/>
                    </a:lnTo>
                    <a:lnTo>
                      <a:pt x="0" y="8"/>
                    </a:lnTo>
                    <a:lnTo>
                      <a:pt x="0" y="10"/>
                    </a:lnTo>
                    <a:lnTo>
                      <a:pt x="0" y="12"/>
                    </a:lnTo>
                    <a:lnTo>
                      <a:pt x="0" y="8"/>
                    </a:lnTo>
                    <a:close/>
                  </a:path>
                </a:pathLst>
              </a:custGeom>
              <a:solidFill>
                <a:srgbClr val="000000"/>
              </a:solidFill>
              <a:ln w="9525">
                <a:noFill/>
                <a:round/>
                <a:headEnd/>
                <a:tailEnd/>
              </a:ln>
            </p:spPr>
            <p:txBody>
              <a:bodyPr>
                <a:prstTxWarp prst="textNoShape">
                  <a:avLst/>
                </a:prstTxWarp>
              </a:bodyPr>
              <a:lstStyle/>
              <a:p>
                <a:endParaRPr lang="en-US"/>
              </a:p>
            </p:txBody>
          </p:sp>
          <p:sp>
            <p:nvSpPr>
              <p:cNvPr id="62628" name="Freeform 210"/>
              <p:cNvSpPr>
                <a:spLocks/>
              </p:cNvSpPr>
              <p:nvPr/>
            </p:nvSpPr>
            <p:spPr bwMode="auto">
              <a:xfrm>
                <a:off x="7167563" y="5394325"/>
                <a:ext cx="26987" cy="28575"/>
              </a:xfrm>
              <a:custGeom>
                <a:avLst/>
                <a:gdLst>
                  <a:gd name="T0" fmla="*/ 2147483647 w 43"/>
                  <a:gd name="T1" fmla="*/ 0 h 99"/>
                  <a:gd name="T2" fmla="*/ 2147483647 w 43"/>
                  <a:gd name="T3" fmla="*/ 2147483647 h 99"/>
                  <a:gd name="T4" fmla="*/ 2147483647 w 43"/>
                  <a:gd name="T5" fmla="*/ 2147483647 h 99"/>
                  <a:gd name="T6" fmla="*/ 2147483647 w 43"/>
                  <a:gd name="T7" fmla="*/ 2147483647 h 99"/>
                  <a:gd name="T8" fmla="*/ 2147483647 w 43"/>
                  <a:gd name="T9" fmla="*/ 2147483647 h 99"/>
                  <a:gd name="T10" fmla="*/ 2147483647 w 43"/>
                  <a:gd name="T11" fmla="*/ 2147483647 h 99"/>
                  <a:gd name="T12" fmla="*/ 2147483647 w 43"/>
                  <a:gd name="T13" fmla="*/ 0 h 99"/>
                  <a:gd name="T14" fmla="*/ 0 w 43"/>
                  <a:gd name="T15" fmla="*/ 2147483647 h 99"/>
                  <a:gd name="T16" fmla="*/ 2147483647 w 43"/>
                  <a:gd name="T17" fmla="*/ 2147483647 h 99"/>
                  <a:gd name="T18" fmla="*/ 2147483647 w 43"/>
                  <a:gd name="T19" fmla="*/ 0 h 9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3"/>
                  <a:gd name="T31" fmla="*/ 0 h 99"/>
                  <a:gd name="T32" fmla="*/ 43 w 43"/>
                  <a:gd name="T33" fmla="*/ 99 h 9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3" h="99">
                    <a:moveTo>
                      <a:pt x="2" y="0"/>
                    </a:moveTo>
                    <a:lnTo>
                      <a:pt x="2" y="6"/>
                    </a:lnTo>
                    <a:lnTo>
                      <a:pt x="11" y="99"/>
                    </a:lnTo>
                    <a:lnTo>
                      <a:pt x="43" y="96"/>
                    </a:lnTo>
                    <a:lnTo>
                      <a:pt x="33" y="3"/>
                    </a:lnTo>
                    <a:lnTo>
                      <a:pt x="33" y="9"/>
                    </a:lnTo>
                    <a:lnTo>
                      <a:pt x="2" y="0"/>
                    </a:lnTo>
                    <a:lnTo>
                      <a:pt x="0" y="3"/>
                    </a:lnTo>
                    <a:lnTo>
                      <a:pt x="2" y="6"/>
                    </a:lnTo>
                    <a:lnTo>
                      <a:pt x="2" y="0"/>
                    </a:lnTo>
                    <a:close/>
                  </a:path>
                </a:pathLst>
              </a:custGeom>
              <a:solidFill>
                <a:srgbClr val="000000"/>
              </a:solidFill>
              <a:ln w="9525">
                <a:noFill/>
                <a:round/>
                <a:headEnd/>
                <a:tailEnd/>
              </a:ln>
            </p:spPr>
            <p:txBody>
              <a:bodyPr>
                <a:prstTxWarp prst="textNoShape">
                  <a:avLst/>
                </a:prstTxWarp>
              </a:bodyPr>
              <a:lstStyle/>
              <a:p>
                <a:endParaRPr lang="en-US"/>
              </a:p>
            </p:txBody>
          </p:sp>
          <p:sp>
            <p:nvSpPr>
              <p:cNvPr id="62629" name="Freeform 211"/>
              <p:cNvSpPr>
                <a:spLocks/>
              </p:cNvSpPr>
              <p:nvPr/>
            </p:nvSpPr>
            <p:spPr bwMode="auto">
              <a:xfrm>
                <a:off x="7167563" y="5383213"/>
                <a:ext cx="26987" cy="14287"/>
              </a:xfrm>
              <a:custGeom>
                <a:avLst/>
                <a:gdLst>
                  <a:gd name="T0" fmla="*/ 2147483647 w 42"/>
                  <a:gd name="T1" fmla="*/ 0 h 46"/>
                  <a:gd name="T2" fmla="*/ 2147483647 w 42"/>
                  <a:gd name="T3" fmla="*/ 2147483647 h 46"/>
                  <a:gd name="T4" fmla="*/ 0 w 42"/>
                  <a:gd name="T5" fmla="*/ 2147483647 h 46"/>
                  <a:gd name="T6" fmla="*/ 2147483647 w 42"/>
                  <a:gd name="T7" fmla="*/ 2147483647 h 46"/>
                  <a:gd name="T8" fmla="*/ 2147483647 w 42"/>
                  <a:gd name="T9" fmla="*/ 2147483647 h 46"/>
                  <a:gd name="T10" fmla="*/ 2147483647 w 42"/>
                  <a:gd name="T11" fmla="*/ 2147483647 h 46"/>
                  <a:gd name="T12" fmla="*/ 2147483647 w 42"/>
                  <a:gd name="T13" fmla="*/ 0 h 46"/>
                  <a:gd name="T14" fmla="*/ 0 60000 65536"/>
                  <a:gd name="T15" fmla="*/ 0 60000 65536"/>
                  <a:gd name="T16" fmla="*/ 0 60000 65536"/>
                  <a:gd name="T17" fmla="*/ 0 60000 65536"/>
                  <a:gd name="T18" fmla="*/ 0 60000 65536"/>
                  <a:gd name="T19" fmla="*/ 0 60000 65536"/>
                  <a:gd name="T20" fmla="*/ 0 60000 65536"/>
                  <a:gd name="T21" fmla="*/ 0 w 42"/>
                  <a:gd name="T22" fmla="*/ 0 h 46"/>
                  <a:gd name="T23" fmla="*/ 42 w 42"/>
                  <a:gd name="T24" fmla="*/ 46 h 4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2" h="46">
                    <a:moveTo>
                      <a:pt x="12" y="0"/>
                    </a:moveTo>
                    <a:lnTo>
                      <a:pt x="11" y="2"/>
                    </a:lnTo>
                    <a:lnTo>
                      <a:pt x="0" y="37"/>
                    </a:lnTo>
                    <a:lnTo>
                      <a:pt x="31" y="46"/>
                    </a:lnTo>
                    <a:lnTo>
                      <a:pt x="42" y="12"/>
                    </a:lnTo>
                    <a:lnTo>
                      <a:pt x="41" y="15"/>
                    </a:lnTo>
                    <a:lnTo>
                      <a:pt x="12" y="0"/>
                    </a:lnTo>
                    <a:close/>
                  </a:path>
                </a:pathLst>
              </a:custGeom>
              <a:solidFill>
                <a:srgbClr val="000000"/>
              </a:solidFill>
              <a:ln w="9525">
                <a:noFill/>
                <a:round/>
                <a:headEnd/>
                <a:tailEnd/>
              </a:ln>
            </p:spPr>
            <p:txBody>
              <a:bodyPr>
                <a:prstTxWarp prst="textNoShape">
                  <a:avLst/>
                </a:prstTxWarp>
              </a:bodyPr>
              <a:lstStyle/>
              <a:p>
                <a:endParaRPr lang="en-US"/>
              </a:p>
            </p:txBody>
          </p:sp>
          <p:sp>
            <p:nvSpPr>
              <p:cNvPr id="62630" name="Freeform 212"/>
              <p:cNvSpPr>
                <a:spLocks/>
              </p:cNvSpPr>
              <p:nvPr/>
            </p:nvSpPr>
            <p:spPr bwMode="auto">
              <a:xfrm>
                <a:off x="7175500" y="5368925"/>
                <a:ext cx="31750" cy="19050"/>
              </a:xfrm>
              <a:custGeom>
                <a:avLst/>
                <a:gdLst>
                  <a:gd name="T0" fmla="*/ 2147483647 w 54"/>
                  <a:gd name="T1" fmla="*/ 0 h 63"/>
                  <a:gd name="T2" fmla="*/ 2147483647 w 54"/>
                  <a:gd name="T3" fmla="*/ 0 h 63"/>
                  <a:gd name="T4" fmla="*/ 0 w 54"/>
                  <a:gd name="T5" fmla="*/ 2147483647 h 63"/>
                  <a:gd name="T6" fmla="*/ 2147483647 w 54"/>
                  <a:gd name="T7" fmla="*/ 2147483647 h 63"/>
                  <a:gd name="T8" fmla="*/ 2147483647 w 54"/>
                  <a:gd name="T9" fmla="*/ 2147483647 h 63"/>
                  <a:gd name="T10" fmla="*/ 2147483647 w 54"/>
                  <a:gd name="T11" fmla="*/ 2147483647 h 63"/>
                  <a:gd name="T12" fmla="*/ 2147483647 w 54"/>
                  <a:gd name="T13" fmla="*/ 0 h 63"/>
                  <a:gd name="T14" fmla="*/ 0 60000 65536"/>
                  <a:gd name="T15" fmla="*/ 0 60000 65536"/>
                  <a:gd name="T16" fmla="*/ 0 60000 65536"/>
                  <a:gd name="T17" fmla="*/ 0 60000 65536"/>
                  <a:gd name="T18" fmla="*/ 0 60000 65536"/>
                  <a:gd name="T19" fmla="*/ 0 60000 65536"/>
                  <a:gd name="T20" fmla="*/ 0 60000 65536"/>
                  <a:gd name="T21" fmla="*/ 0 w 54"/>
                  <a:gd name="T22" fmla="*/ 0 h 63"/>
                  <a:gd name="T23" fmla="*/ 54 w 54"/>
                  <a:gd name="T24" fmla="*/ 63 h 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4" h="63">
                    <a:moveTo>
                      <a:pt x="24" y="0"/>
                    </a:moveTo>
                    <a:lnTo>
                      <a:pt x="24" y="0"/>
                    </a:lnTo>
                    <a:lnTo>
                      <a:pt x="0" y="48"/>
                    </a:lnTo>
                    <a:lnTo>
                      <a:pt x="29" y="63"/>
                    </a:lnTo>
                    <a:lnTo>
                      <a:pt x="54" y="15"/>
                    </a:lnTo>
                    <a:lnTo>
                      <a:pt x="24" y="0"/>
                    </a:lnTo>
                    <a:close/>
                  </a:path>
                </a:pathLst>
              </a:custGeom>
              <a:solidFill>
                <a:srgbClr val="000000"/>
              </a:solidFill>
              <a:ln w="9525">
                <a:noFill/>
                <a:round/>
                <a:headEnd/>
                <a:tailEnd/>
              </a:ln>
            </p:spPr>
            <p:txBody>
              <a:bodyPr>
                <a:prstTxWarp prst="textNoShape">
                  <a:avLst/>
                </a:prstTxWarp>
              </a:bodyPr>
              <a:lstStyle/>
              <a:p>
                <a:endParaRPr lang="en-US"/>
              </a:p>
            </p:txBody>
          </p:sp>
          <p:sp>
            <p:nvSpPr>
              <p:cNvPr id="62631" name="Freeform 213"/>
              <p:cNvSpPr>
                <a:spLocks/>
              </p:cNvSpPr>
              <p:nvPr/>
            </p:nvSpPr>
            <p:spPr bwMode="auto">
              <a:xfrm>
                <a:off x="7188200" y="5354638"/>
                <a:ext cx="33338" cy="19050"/>
              </a:xfrm>
              <a:custGeom>
                <a:avLst/>
                <a:gdLst>
                  <a:gd name="T0" fmla="*/ 2147483647 w 56"/>
                  <a:gd name="T1" fmla="*/ 2147483647 h 62"/>
                  <a:gd name="T2" fmla="*/ 2147483647 w 56"/>
                  <a:gd name="T3" fmla="*/ 0 h 62"/>
                  <a:gd name="T4" fmla="*/ 0 w 56"/>
                  <a:gd name="T5" fmla="*/ 2147483647 h 62"/>
                  <a:gd name="T6" fmla="*/ 2147483647 w 56"/>
                  <a:gd name="T7" fmla="*/ 2147483647 h 62"/>
                  <a:gd name="T8" fmla="*/ 2147483647 w 56"/>
                  <a:gd name="T9" fmla="*/ 2147483647 h 62"/>
                  <a:gd name="T10" fmla="*/ 2147483647 w 56"/>
                  <a:gd name="T11" fmla="*/ 2147483647 h 62"/>
                  <a:gd name="T12" fmla="*/ 2147483647 w 56"/>
                  <a:gd name="T13" fmla="*/ 2147483647 h 62"/>
                  <a:gd name="T14" fmla="*/ 0 60000 65536"/>
                  <a:gd name="T15" fmla="*/ 0 60000 65536"/>
                  <a:gd name="T16" fmla="*/ 0 60000 65536"/>
                  <a:gd name="T17" fmla="*/ 0 60000 65536"/>
                  <a:gd name="T18" fmla="*/ 0 60000 65536"/>
                  <a:gd name="T19" fmla="*/ 0 60000 65536"/>
                  <a:gd name="T20" fmla="*/ 0 60000 65536"/>
                  <a:gd name="T21" fmla="*/ 0 w 56"/>
                  <a:gd name="T22" fmla="*/ 0 h 62"/>
                  <a:gd name="T23" fmla="*/ 56 w 56"/>
                  <a:gd name="T24" fmla="*/ 62 h 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62">
                    <a:moveTo>
                      <a:pt x="27" y="1"/>
                    </a:moveTo>
                    <a:lnTo>
                      <a:pt x="27" y="0"/>
                    </a:lnTo>
                    <a:lnTo>
                      <a:pt x="0" y="47"/>
                    </a:lnTo>
                    <a:lnTo>
                      <a:pt x="30" y="62"/>
                    </a:lnTo>
                    <a:lnTo>
                      <a:pt x="56" y="14"/>
                    </a:lnTo>
                    <a:lnTo>
                      <a:pt x="56" y="13"/>
                    </a:lnTo>
                    <a:lnTo>
                      <a:pt x="27" y="1"/>
                    </a:lnTo>
                    <a:close/>
                  </a:path>
                </a:pathLst>
              </a:custGeom>
              <a:solidFill>
                <a:srgbClr val="000000"/>
              </a:solidFill>
              <a:ln w="9525">
                <a:noFill/>
                <a:round/>
                <a:headEnd/>
                <a:tailEnd/>
              </a:ln>
            </p:spPr>
            <p:txBody>
              <a:bodyPr>
                <a:prstTxWarp prst="textNoShape">
                  <a:avLst/>
                </a:prstTxWarp>
              </a:bodyPr>
              <a:lstStyle/>
              <a:p>
                <a:endParaRPr lang="en-US"/>
              </a:p>
            </p:txBody>
          </p:sp>
          <p:sp>
            <p:nvSpPr>
              <p:cNvPr id="62632" name="Freeform 214"/>
              <p:cNvSpPr>
                <a:spLocks/>
              </p:cNvSpPr>
              <p:nvPr/>
            </p:nvSpPr>
            <p:spPr bwMode="auto">
              <a:xfrm>
                <a:off x="7204075" y="5343525"/>
                <a:ext cx="25400" cy="15875"/>
              </a:xfrm>
              <a:custGeom>
                <a:avLst/>
                <a:gdLst>
                  <a:gd name="T0" fmla="*/ 2147483647 w 44"/>
                  <a:gd name="T1" fmla="*/ 0 h 49"/>
                  <a:gd name="T2" fmla="*/ 2147483647 w 44"/>
                  <a:gd name="T3" fmla="*/ 2147483647 h 49"/>
                  <a:gd name="T4" fmla="*/ 0 w 44"/>
                  <a:gd name="T5" fmla="*/ 2147483647 h 49"/>
                  <a:gd name="T6" fmla="*/ 2147483647 w 44"/>
                  <a:gd name="T7" fmla="*/ 2147483647 h 49"/>
                  <a:gd name="T8" fmla="*/ 2147483647 w 44"/>
                  <a:gd name="T9" fmla="*/ 2147483647 h 49"/>
                  <a:gd name="T10" fmla="*/ 2147483647 w 44"/>
                  <a:gd name="T11" fmla="*/ 2147483647 h 49"/>
                  <a:gd name="T12" fmla="*/ 2147483647 w 44"/>
                  <a:gd name="T13" fmla="*/ 0 h 49"/>
                  <a:gd name="T14" fmla="*/ 2147483647 w 44"/>
                  <a:gd name="T15" fmla="*/ 2147483647 h 49"/>
                  <a:gd name="T16" fmla="*/ 2147483647 w 44"/>
                  <a:gd name="T17" fmla="*/ 2147483647 h 49"/>
                  <a:gd name="T18" fmla="*/ 2147483647 w 44"/>
                  <a:gd name="T19" fmla="*/ 0 h 4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
                  <a:gd name="T31" fmla="*/ 0 h 49"/>
                  <a:gd name="T32" fmla="*/ 44 w 44"/>
                  <a:gd name="T33" fmla="*/ 49 h 4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 h="49">
                    <a:moveTo>
                      <a:pt x="17" y="0"/>
                    </a:moveTo>
                    <a:lnTo>
                      <a:pt x="15" y="5"/>
                    </a:lnTo>
                    <a:lnTo>
                      <a:pt x="0" y="37"/>
                    </a:lnTo>
                    <a:lnTo>
                      <a:pt x="29" y="49"/>
                    </a:lnTo>
                    <a:lnTo>
                      <a:pt x="44" y="17"/>
                    </a:lnTo>
                    <a:lnTo>
                      <a:pt x="42" y="22"/>
                    </a:lnTo>
                    <a:lnTo>
                      <a:pt x="17" y="0"/>
                    </a:lnTo>
                    <a:lnTo>
                      <a:pt x="16" y="3"/>
                    </a:lnTo>
                    <a:lnTo>
                      <a:pt x="15" y="5"/>
                    </a:lnTo>
                    <a:lnTo>
                      <a:pt x="17" y="0"/>
                    </a:lnTo>
                    <a:close/>
                  </a:path>
                </a:pathLst>
              </a:custGeom>
              <a:solidFill>
                <a:srgbClr val="000000"/>
              </a:solidFill>
              <a:ln w="9525">
                <a:noFill/>
                <a:round/>
                <a:headEnd/>
                <a:tailEnd/>
              </a:ln>
            </p:spPr>
            <p:txBody>
              <a:bodyPr>
                <a:prstTxWarp prst="textNoShape">
                  <a:avLst/>
                </a:prstTxWarp>
              </a:bodyPr>
              <a:lstStyle/>
              <a:p>
                <a:endParaRPr lang="en-US"/>
              </a:p>
            </p:txBody>
          </p:sp>
          <p:sp>
            <p:nvSpPr>
              <p:cNvPr id="62633" name="Freeform 215"/>
              <p:cNvSpPr>
                <a:spLocks/>
              </p:cNvSpPr>
              <p:nvPr/>
            </p:nvSpPr>
            <p:spPr bwMode="auto">
              <a:xfrm>
                <a:off x="7215188" y="5327650"/>
                <a:ext cx="41275" cy="23813"/>
              </a:xfrm>
              <a:custGeom>
                <a:avLst/>
                <a:gdLst>
                  <a:gd name="T0" fmla="*/ 2147483647 w 72"/>
                  <a:gd name="T1" fmla="*/ 0 h 75"/>
                  <a:gd name="T2" fmla="*/ 2147483647 w 72"/>
                  <a:gd name="T3" fmla="*/ 2147483647 h 75"/>
                  <a:gd name="T4" fmla="*/ 0 w 72"/>
                  <a:gd name="T5" fmla="*/ 2147483647 h 75"/>
                  <a:gd name="T6" fmla="*/ 2147483647 w 72"/>
                  <a:gd name="T7" fmla="*/ 2147483647 h 75"/>
                  <a:gd name="T8" fmla="*/ 2147483647 w 72"/>
                  <a:gd name="T9" fmla="*/ 2147483647 h 75"/>
                  <a:gd name="T10" fmla="*/ 2147483647 w 72"/>
                  <a:gd name="T11" fmla="*/ 2147483647 h 75"/>
                  <a:gd name="T12" fmla="*/ 2147483647 w 72"/>
                  <a:gd name="T13" fmla="*/ 0 h 75"/>
                  <a:gd name="T14" fmla="*/ 0 60000 65536"/>
                  <a:gd name="T15" fmla="*/ 0 60000 65536"/>
                  <a:gd name="T16" fmla="*/ 0 60000 65536"/>
                  <a:gd name="T17" fmla="*/ 0 60000 65536"/>
                  <a:gd name="T18" fmla="*/ 0 60000 65536"/>
                  <a:gd name="T19" fmla="*/ 0 60000 65536"/>
                  <a:gd name="T20" fmla="*/ 0 60000 65536"/>
                  <a:gd name="T21" fmla="*/ 0 w 72"/>
                  <a:gd name="T22" fmla="*/ 0 h 75"/>
                  <a:gd name="T23" fmla="*/ 72 w 72"/>
                  <a:gd name="T24" fmla="*/ 75 h 7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2" h="75">
                    <a:moveTo>
                      <a:pt x="49" y="0"/>
                    </a:moveTo>
                    <a:lnTo>
                      <a:pt x="48" y="1"/>
                    </a:lnTo>
                    <a:lnTo>
                      <a:pt x="0" y="53"/>
                    </a:lnTo>
                    <a:lnTo>
                      <a:pt x="25" y="75"/>
                    </a:lnTo>
                    <a:lnTo>
                      <a:pt x="72" y="23"/>
                    </a:lnTo>
                    <a:lnTo>
                      <a:pt x="71" y="24"/>
                    </a:lnTo>
                    <a:lnTo>
                      <a:pt x="49" y="0"/>
                    </a:lnTo>
                    <a:close/>
                  </a:path>
                </a:pathLst>
              </a:custGeom>
              <a:solidFill>
                <a:srgbClr val="000000"/>
              </a:solidFill>
              <a:ln w="9525">
                <a:noFill/>
                <a:round/>
                <a:headEnd/>
                <a:tailEnd/>
              </a:ln>
            </p:spPr>
            <p:txBody>
              <a:bodyPr>
                <a:prstTxWarp prst="textNoShape">
                  <a:avLst/>
                </a:prstTxWarp>
              </a:bodyPr>
              <a:lstStyle/>
              <a:p>
                <a:endParaRPr lang="en-US"/>
              </a:p>
            </p:txBody>
          </p:sp>
          <p:sp>
            <p:nvSpPr>
              <p:cNvPr id="62634" name="Freeform 216"/>
              <p:cNvSpPr>
                <a:spLocks/>
              </p:cNvSpPr>
              <p:nvPr/>
            </p:nvSpPr>
            <p:spPr bwMode="auto">
              <a:xfrm>
                <a:off x="7243763" y="5313363"/>
                <a:ext cx="42862" cy="22225"/>
              </a:xfrm>
              <a:custGeom>
                <a:avLst/>
                <a:gdLst>
                  <a:gd name="T0" fmla="*/ 2147483647 w 78"/>
                  <a:gd name="T1" fmla="*/ 0 h 73"/>
                  <a:gd name="T2" fmla="*/ 2147483647 w 78"/>
                  <a:gd name="T3" fmla="*/ 2147483647 h 73"/>
                  <a:gd name="T4" fmla="*/ 0 w 78"/>
                  <a:gd name="T5" fmla="*/ 2147483647 h 73"/>
                  <a:gd name="T6" fmla="*/ 2147483647 w 78"/>
                  <a:gd name="T7" fmla="*/ 2147483647 h 73"/>
                  <a:gd name="T8" fmla="*/ 2147483647 w 78"/>
                  <a:gd name="T9" fmla="*/ 2147483647 h 73"/>
                  <a:gd name="T10" fmla="*/ 2147483647 w 78"/>
                  <a:gd name="T11" fmla="*/ 2147483647 h 73"/>
                  <a:gd name="T12" fmla="*/ 2147483647 w 78"/>
                  <a:gd name="T13" fmla="*/ 0 h 73"/>
                  <a:gd name="T14" fmla="*/ 0 60000 65536"/>
                  <a:gd name="T15" fmla="*/ 0 60000 65536"/>
                  <a:gd name="T16" fmla="*/ 0 60000 65536"/>
                  <a:gd name="T17" fmla="*/ 0 60000 65536"/>
                  <a:gd name="T18" fmla="*/ 0 60000 65536"/>
                  <a:gd name="T19" fmla="*/ 0 60000 65536"/>
                  <a:gd name="T20" fmla="*/ 0 60000 65536"/>
                  <a:gd name="T21" fmla="*/ 0 w 78"/>
                  <a:gd name="T22" fmla="*/ 0 h 73"/>
                  <a:gd name="T23" fmla="*/ 78 w 78"/>
                  <a:gd name="T24" fmla="*/ 73 h 7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8" h="73">
                    <a:moveTo>
                      <a:pt x="59" y="0"/>
                    </a:moveTo>
                    <a:lnTo>
                      <a:pt x="56" y="1"/>
                    </a:lnTo>
                    <a:lnTo>
                      <a:pt x="0" y="49"/>
                    </a:lnTo>
                    <a:lnTo>
                      <a:pt x="22" y="73"/>
                    </a:lnTo>
                    <a:lnTo>
                      <a:pt x="78" y="25"/>
                    </a:lnTo>
                    <a:lnTo>
                      <a:pt x="76" y="27"/>
                    </a:lnTo>
                    <a:lnTo>
                      <a:pt x="59" y="0"/>
                    </a:lnTo>
                    <a:close/>
                  </a:path>
                </a:pathLst>
              </a:custGeom>
              <a:solidFill>
                <a:srgbClr val="000000"/>
              </a:solidFill>
              <a:ln w="9525">
                <a:noFill/>
                <a:round/>
                <a:headEnd/>
                <a:tailEnd/>
              </a:ln>
            </p:spPr>
            <p:txBody>
              <a:bodyPr>
                <a:prstTxWarp prst="textNoShape">
                  <a:avLst/>
                </a:prstTxWarp>
              </a:bodyPr>
              <a:lstStyle/>
              <a:p>
                <a:endParaRPr lang="en-US"/>
              </a:p>
            </p:txBody>
          </p:sp>
          <p:sp>
            <p:nvSpPr>
              <p:cNvPr id="62635" name="Freeform 217"/>
              <p:cNvSpPr>
                <a:spLocks/>
              </p:cNvSpPr>
              <p:nvPr/>
            </p:nvSpPr>
            <p:spPr bwMode="auto">
              <a:xfrm>
                <a:off x="7277100" y="5307013"/>
                <a:ext cx="28575" cy="14287"/>
              </a:xfrm>
              <a:custGeom>
                <a:avLst/>
                <a:gdLst>
                  <a:gd name="T0" fmla="*/ 2147483647 w 52"/>
                  <a:gd name="T1" fmla="*/ 0 h 52"/>
                  <a:gd name="T2" fmla="*/ 2147483647 w 52"/>
                  <a:gd name="T3" fmla="*/ 2147483647 h 52"/>
                  <a:gd name="T4" fmla="*/ 0 w 52"/>
                  <a:gd name="T5" fmla="*/ 2147483647 h 52"/>
                  <a:gd name="T6" fmla="*/ 2147483647 w 52"/>
                  <a:gd name="T7" fmla="*/ 2147483647 h 52"/>
                  <a:gd name="T8" fmla="*/ 2147483647 w 52"/>
                  <a:gd name="T9" fmla="*/ 2147483647 h 52"/>
                  <a:gd name="T10" fmla="*/ 2147483647 w 52"/>
                  <a:gd name="T11" fmla="*/ 2147483647 h 52"/>
                  <a:gd name="T12" fmla="*/ 2147483647 w 52"/>
                  <a:gd name="T13" fmla="*/ 0 h 52"/>
                  <a:gd name="T14" fmla="*/ 0 60000 65536"/>
                  <a:gd name="T15" fmla="*/ 0 60000 65536"/>
                  <a:gd name="T16" fmla="*/ 0 60000 65536"/>
                  <a:gd name="T17" fmla="*/ 0 60000 65536"/>
                  <a:gd name="T18" fmla="*/ 0 60000 65536"/>
                  <a:gd name="T19" fmla="*/ 0 60000 65536"/>
                  <a:gd name="T20" fmla="*/ 0 60000 65536"/>
                  <a:gd name="T21" fmla="*/ 0 w 52"/>
                  <a:gd name="T22" fmla="*/ 0 h 52"/>
                  <a:gd name="T23" fmla="*/ 52 w 52"/>
                  <a:gd name="T24" fmla="*/ 52 h 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 h="52">
                    <a:moveTo>
                      <a:pt x="36" y="0"/>
                    </a:moveTo>
                    <a:lnTo>
                      <a:pt x="35" y="1"/>
                    </a:lnTo>
                    <a:lnTo>
                      <a:pt x="0" y="25"/>
                    </a:lnTo>
                    <a:lnTo>
                      <a:pt x="17" y="52"/>
                    </a:lnTo>
                    <a:lnTo>
                      <a:pt x="52" y="28"/>
                    </a:lnTo>
                    <a:lnTo>
                      <a:pt x="51" y="30"/>
                    </a:lnTo>
                    <a:lnTo>
                      <a:pt x="36" y="0"/>
                    </a:lnTo>
                    <a:close/>
                  </a:path>
                </a:pathLst>
              </a:custGeom>
              <a:solidFill>
                <a:srgbClr val="000000"/>
              </a:solidFill>
              <a:ln w="9525">
                <a:noFill/>
                <a:round/>
                <a:headEnd/>
                <a:tailEnd/>
              </a:ln>
            </p:spPr>
            <p:txBody>
              <a:bodyPr>
                <a:prstTxWarp prst="textNoShape">
                  <a:avLst/>
                </a:prstTxWarp>
              </a:bodyPr>
              <a:lstStyle/>
              <a:p>
                <a:endParaRPr lang="en-US"/>
              </a:p>
            </p:txBody>
          </p:sp>
          <p:sp>
            <p:nvSpPr>
              <p:cNvPr id="62636" name="Freeform 218"/>
              <p:cNvSpPr>
                <a:spLocks/>
              </p:cNvSpPr>
              <p:nvPr/>
            </p:nvSpPr>
            <p:spPr bwMode="auto">
              <a:xfrm>
                <a:off x="7297738" y="5299075"/>
                <a:ext cx="30162" cy="15875"/>
              </a:xfrm>
              <a:custGeom>
                <a:avLst/>
                <a:gdLst>
                  <a:gd name="T0" fmla="*/ 2147483647 w 54"/>
                  <a:gd name="T1" fmla="*/ 0 h 52"/>
                  <a:gd name="T2" fmla="*/ 2147483647 w 54"/>
                  <a:gd name="T3" fmla="*/ 2147483647 h 52"/>
                  <a:gd name="T4" fmla="*/ 0 w 54"/>
                  <a:gd name="T5" fmla="*/ 2147483647 h 52"/>
                  <a:gd name="T6" fmla="*/ 2147483647 w 54"/>
                  <a:gd name="T7" fmla="*/ 2147483647 h 52"/>
                  <a:gd name="T8" fmla="*/ 2147483647 w 54"/>
                  <a:gd name="T9" fmla="*/ 2147483647 h 52"/>
                  <a:gd name="T10" fmla="*/ 2147483647 w 54"/>
                  <a:gd name="T11" fmla="*/ 2147483647 h 52"/>
                  <a:gd name="T12" fmla="*/ 2147483647 w 54"/>
                  <a:gd name="T13" fmla="*/ 0 h 52"/>
                  <a:gd name="T14" fmla="*/ 2147483647 w 54"/>
                  <a:gd name="T15" fmla="*/ 2147483647 h 52"/>
                  <a:gd name="T16" fmla="*/ 2147483647 w 54"/>
                  <a:gd name="T17" fmla="*/ 2147483647 h 52"/>
                  <a:gd name="T18" fmla="*/ 2147483647 w 54"/>
                  <a:gd name="T19" fmla="*/ 0 h 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
                  <a:gd name="T31" fmla="*/ 0 h 52"/>
                  <a:gd name="T32" fmla="*/ 54 w 54"/>
                  <a:gd name="T33" fmla="*/ 52 h 5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 h="52">
                    <a:moveTo>
                      <a:pt x="42" y="0"/>
                    </a:moveTo>
                    <a:lnTo>
                      <a:pt x="40" y="1"/>
                    </a:lnTo>
                    <a:lnTo>
                      <a:pt x="0" y="22"/>
                    </a:lnTo>
                    <a:lnTo>
                      <a:pt x="15" y="52"/>
                    </a:lnTo>
                    <a:lnTo>
                      <a:pt x="54" y="31"/>
                    </a:lnTo>
                    <a:lnTo>
                      <a:pt x="52" y="32"/>
                    </a:lnTo>
                    <a:lnTo>
                      <a:pt x="42" y="0"/>
                    </a:lnTo>
                    <a:lnTo>
                      <a:pt x="41" y="1"/>
                    </a:lnTo>
                    <a:lnTo>
                      <a:pt x="40" y="1"/>
                    </a:lnTo>
                    <a:lnTo>
                      <a:pt x="42" y="0"/>
                    </a:lnTo>
                    <a:close/>
                  </a:path>
                </a:pathLst>
              </a:custGeom>
              <a:solidFill>
                <a:srgbClr val="000000"/>
              </a:solidFill>
              <a:ln w="9525">
                <a:noFill/>
                <a:round/>
                <a:headEnd/>
                <a:tailEnd/>
              </a:ln>
            </p:spPr>
            <p:txBody>
              <a:bodyPr>
                <a:prstTxWarp prst="textNoShape">
                  <a:avLst/>
                </a:prstTxWarp>
              </a:bodyPr>
              <a:lstStyle/>
              <a:p>
                <a:endParaRPr lang="en-US"/>
              </a:p>
            </p:txBody>
          </p:sp>
          <p:sp>
            <p:nvSpPr>
              <p:cNvPr id="62637" name="Freeform 219"/>
              <p:cNvSpPr>
                <a:spLocks/>
              </p:cNvSpPr>
              <p:nvPr/>
            </p:nvSpPr>
            <p:spPr bwMode="auto">
              <a:xfrm>
                <a:off x="7321550" y="5294313"/>
                <a:ext cx="46038" cy="14287"/>
              </a:xfrm>
              <a:custGeom>
                <a:avLst/>
                <a:gdLst>
                  <a:gd name="T0" fmla="*/ 2147483647 w 79"/>
                  <a:gd name="T1" fmla="*/ 0 h 54"/>
                  <a:gd name="T2" fmla="*/ 2147483647 w 79"/>
                  <a:gd name="T3" fmla="*/ 0 h 54"/>
                  <a:gd name="T4" fmla="*/ 0 w 79"/>
                  <a:gd name="T5" fmla="*/ 2147483647 h 54"/>
                  <a:gd name="T6" fmla="*/ 2147483647 w 79"/>
                  <a:gd name="T7" fmla="*/ 2147483647 h 54"/>
                  <a:gd name="T8" fmla="*/ 2147483647 w 79"/>
                  <a:gd name="T9" fmla="*/ 2147483647 h 54"/>
                  <a:gd name="T10" fmla="*/ 2147483647 w 79"/>
                  <a:gd name="T11" fmla="*/ 2147483647 h 54"/>
                  <a:gd name="T12" fmla="*/ 2147483647 w 79"/>
                  <a:gd name="T13" fmla="*/ 0 h 54"/>
                  <a:gd name="T14" fmla="*/ 2147483647 w 79"/>
                  <a:gd name="T15" fmla="*/ 0 h 54"/>
                  <a:gd name="T16" fmla="*/ 2147483647 w 79"/>
                  <a:gd name="T17" fmla="*/ 0 h 54"/>
                  <a:gd name="T18" fmla="*/ 2147483647 w 79"/>
                  <a:gd name="T19" fmla="*/ 0 h 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9"/>
                  <a:gd name="T31" fmla="*/ 0 h 54"/>
                  <a:gd name="T32" fmla="*/ 79 w 79"/>
                  <a:gd name="T33" fmla="*/ 54 h 5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9" h="54">
                    <a:moveTo>
                      <a:pt x="75" y="0"/>
                    </a:moveTo>
                    <a:lnTo>
                      <a:pt x="70" y="0"/>
                    </a:lnTo>
                    <a:lnTo>
                      <a:pt x="0" y="22"/>
                    </a:lnTo>
                    <a:lnTo>
                      <a:pt x="10" y="54"/>
                    </a:lnTo>
                    <a:lnTo>
                      <a:pt x="79" y="32"/>
                    </a:lnTo>
                    <a:lnTo>
                      <a:pt x="75" y="32"/>
                    </a:lnTo>
                    <a:lnTo>
                      <a:pt x="75" y="0"/>
                    </a:lnTo>
                    <a:lnTo>
                      <a:pt x="72" y="0"/>
                    </a:lnTo>
                    <a:lnTo>
                      <a:pt x="70" y="0"/>
                    </a:lnTo>
                    <a:lnTo>
                      <a:pt x="75" y="0"/>
                    </a:lnTo>
                    <a:close/>
                  </a:path>
                </a:pathLst>
              </a:custGeom>
              <a:solidFill>
                <a:srgbClr val="000000"/>
              </a:solidFill>
              <a:ln w="9525">
                <a:noFill/>
                <a:round/>
                <a:headEnd/>
                <a:tailEnd/>
              </a:ln>
            </p:spPr>
            <p:txBody>
              <a:bodyPr>
                <a:prstTxWarp prst="textNoShape">
                  <a:avLst/>
                </a:prstTxWarp>
              </a:bodyPr>
              <a:lstStyle/>
              <a:p>
                <a:endParaRPr lang="en-US"/>
              </a:p>
            </p:txBody>
          </p:sp>
          <p:sp>
            <p:nvSpPr>
              <p:cNvPr id="62638" name="Freeform 220"/>
              <p:cNvSpPr>
                <a:spLocks/>
              </p:cNvSpPr>
              <p:nvPr/>
            </p:nvSpPr>
            <p:spPr bwMode="auto">
              <a:xfrm>
                <a:off x="7362825" y="5292725"/>
                <a:ext cx="39688" cy="11113"/>
              </a:xfrm>
              <a:custGeom>
                <a:avLst/>
                <a:gdLst>
                  <a:gd name="T0" fmla="*/ 2147483647 w 68"/>
                  <a:gd name="T1" fmla="*/ 0 h 34"/>
                  <a:gd name="T2" fmla="*/ 2147483647 w 68"/>
                  <a:gd name="T3" fmla="*/ 0 h 34"/>
                  <a:gd name="T4" fmla="*/ 0 w 68"/>
                  <a:gd name="T5" fmla="*/ 2147483647 h 34"/>
                  <a:gd name="T6" fmla="*/ 0 w 68"/>
                  <a:gd name="T7" fmla="*/ 2147483647 h 34"/>
                  <a:gd name="T8" fmla="*/ 2147483647 w 68"/>
                  <a:gd name="T9" fmla="*/ 2147483647 h 34"/>
                  <a:gd name="T10" fmla="*/ 2147483647 w 68"/>
                  <a:gd name="T11" fmla="*/ 2147483647 h 34"/>
                  <a:gd name="T12" fmla="*/ 2147483647 w 68"/>
                  <a:gd name="T13" fmla="*/ 0 h 34"/>
                  <a:gd name="T14" fmla="*/ 0 60000 65536"/>
                  <a:gd name="T15" fmla="*/ 0 60000 65536"/>
                  <a:gd name="T16" fmla="*/ 0 60000 65536"/>
                  <a:gd name="T17" fmla="*/ 0 60000 65536"/>
                  <a:gd name="T18" fmla="*/ 0 60000 65536"/>
                  <a:gd name="T19" fmla="*/ 0 60000 65536"/>
                  <a:gd name="T20" fmla="*/ 0 60000 65536"/>
                  <a:gd name="T21" fmla="*/ 0 w 68"/>
                  <a:gd name="T22" fmla="*/ 0 h 34"/>
                  <a:gd name="T23" fmla="*/ 68 w 68"/>
                  <a:gd name="T24" fmla="*/ 34 h 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8" h="34">
                    <a:moveTo>
                      <a:pt x="68" y="0"/>
                    </a:moveTo>
                    <a:lnTo>
                      <a:pt x="67" y="0"/>
                    </a:lnTo>
                    <a:lnTo>
                      <a:pt x="0" y="2"/>
                    </a:lnTo>
                    <a:lnTo>
                      <a:pt x="0" y="34"/>
                    </a:lnTo>
                    <a:lnTo>
                      <a:pt x="67" y="32"/>
                    </a:lnTo>
                    <a:lnTo>
                      <a:pt x="65" y="32"/>
                    </a:lnTo>
                    <a:lnTo>
                      <a:pt x="68" y="0"/>
                    </a:lnTo>
                    <a:close/>
                  </a:path>
                </a:pathLst>
              </a:custGeom>
              <a:solidFill>
                <a:srgbClr val="000000"/>
              </a:solidFill>
              <a:ln w="9525">
                <a:noFill/>
                <a:round/>
                <a:headEnd/>
                <a:tailEnd/>
              </a:ln>
            </p:spPr>
            <p:txBody>
              <a:bodyPr>
                <a:prstTxWarp prst="textNoShape">
                  <a:avLst/>
                </a:prstTxWarp>
              </a:bodyPr>
              <a:lstStyle/>
              <a:p>
                <a:endParaRPr lang="en-US"/>
              </a:p>
            </p:txBody>
          </p:sp>
          <p:sp>
            <p:nvSpPr>
              <p:cNvPr id="62639" name="Freeform 221"/>
              <p:cNvSpPr>
                <a:spLocks/>
              </p:cNvSpPr>
              <p:nvPr/>
            </p:nvSpPr>
            <p:spPr bwMode="auto">
              <a:xfrm>
                <a:off x="7402513" y="5292725"/>
                <a:ext cx="20637" cy="11113"/>
              </a:xfrm>
              <a:custGeom>
                <a:avLst/>
                <a:gdLst>
                  <a:gd name="T0" fmla="*/ 2147483647 w 37"/>
                  <a:gd name="T1" fmla="*/ 2147483647 h 35"/>
                  <a:gd name="T2" fmla="*/ 2147483647 w 37"/>
                  <a:gd name="T3" fmla="*/ 2147483647 h 35"/>
                  <a:gd name="T4" fmla="*/ 2147483647 w 37"/>
                  <a:gd name="T5" fmla="*/ 0 h 35"/>
                  <a:gd name="T6" fmla="*/ 0 w 37"/>
                  <a:gd name="T7" fmla="*/ 2147483647 h 35"/>
                  <a:gd name="T8" fmla="*/ 2147483647 w 37"/>
                  <a:gd name="T9" fmla="*/ 2147483647 h 35"/>
                  <a:gd name="T10" fmla="*/ 2147483647 w 37"/>
                  <a:gd name="T11" fmla="*/ 2147483647 h 35"/>
                  <a:gd name="T12" fmla="*/ 2147483647 w 37"/>
                  <a:gd name="T13" fmla="*/ 2147483647 h 35"/>
                  <a:gd name="T14" fmla="*/ 0 60000 65536"/>
                  <a:gd name="T15" fmla="*/ 0 60000 65536"/>
                  <a:gd name="T16" fmla="*/ 0 60000 65536"/>
                  <a:gd name="T17" fmla="*/ 0 60000 65536"/>
                  <a:gd name="T18" fmla="*/ 0 60000 65536"/>
                  <a:gd name="T19" fmla="*/ 0 60000 65536"/>
                  <a:gd name="T20" fmla="*/ 0 60000 65536"/>
                  <a:gd name="T21" fmla="*/ 0 w 37"/>
                  <a:gd name="T22" fmla="*/ 0 h 35"/>
                  <a:gd name="T23" fmla="*/ 37 w 37"/>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 h="35">
                    <a:moveTo>
                      <a:pt x="37" y="3"/>
                    </a:moveTo>
                    <a:lnTo>
                      <a:pt x="35" y="3"/>
                    </a:lnTo>
                    <a:lnTo>
                      <a:pt x="3" y="0"/>
                    </a:lnTo>
                    <a:lnTo>
                      <a:pt x="0" y="32"/>
                    </a:lnTo>
                    <a:lnTo>
                      <a:pt x="32" y="35"/>
                    </a:lnTo>
                    <a:lnTo>
                      <a:pt x="30" y="35"/>
                    </a:lnTo>
                    <a:lnTo>
                      <a:pt x="37" y="3"/>
                    </a:lnTo>
                    <a:close/>
                  </a:path>
                </a:pathLst>
              </a:custGeom>
              <a:solidFill>
                <a:srgbClr val="000000"/>
              </a:solidFill>
              <a:ln w="9525">
                <a:noFill/>
                <a:round/>
                <a:headEnd/>
                <a:tailEnd/>
              </a:ln>
            </p:spPr>
            <p:txBody>
              <a:bodyPr>
                <a:prstTxWarp prst="textNoShape">
                  <a:avLst/>
                </a:prstTxWarp>
              </a:bodyPr>
              <a:lstStyle/>
              <a:p>
                <a:endParaRPr lang="en-US"/>
              </a:p>
            </p:txBody>
          </p:sp>
          <p:sp>
            <p:nvSpPr>
              <p:cNvPr id="62640" name="Freeform 222"/>
              <p:cNvSpPr>
                <a:spLocks/>
              </p:cNvSpPr>
              <p:nvPr/>
            </p:nvSpPr>
            <p:spPr bwMode="auto">
              <a:xfrm>
                <a:off x="7416800" y="5294313"/>
                <a:ext cx="25400" cy="11112"/>
              </a:xfrm>
              <a:custGeom>
                <a:avLst/>
                <a:gdLst>
                  <a:gd name="T0" fmla="*/ 2147483647 w 40"/>
                  <a:gd name="T1" fmla="*/ 2147483647 h 40"/>
                  <a:gd name="T2" fmla="*/ 2147483647 w 40"/>
                  <a:gd name="T3" fmla="*/ 2147483647 h 40"/>
                  <a:gd name="T4" fmla="*/ 2147483647 w 40"/>
                  <a:gd name="T5" fmla="*/ 0 h 40"/>
                  <a:gd name="T6" fmla="*/ 0 w 40"/>
                  <a:gd name="T7" fmla="*/ 2147483647 h 40"/>
                  <a:gd name="T8" fmla="*/ 2147483647 w 40"/>
                  <a:gd name="T9" fmla="*/ 2147483647 h 40"/>
                  <a:gd name="T10" fmla="*/ 2147483647 w 40"/>
                  <a:gd name="T11" fmla="*/ 2147483647 h 40"/>
                  <a:gd name="T12" fmla="*/ 2147483647 w 40"/>
                  <a:gd name="T13" fmla="*/ 2147483647 h 40"/>
                  <a:gd name="T14" fmla="*/ 0 60000 65536"/>
                  <a:gd name="T15" fmla="*/ 0 60000 65536"/>
                  <a:gd name="T16" fmla="*/ 0 60000 65536"/>
                  <a:gd name="T17" fmla="*/ 0 60000 65536"/>
                  <a:gd name="T18" fmla="*/ 0 60000 65536"/>
                  <a:gd name="T19" fmla="*/ 0 60000 65536"/>
                  <a:gd name="T20" fmla="*/ 0 60000 65536"/>
                  <a:gd name="T21" fmla="*/ 0 w 40"/>
                  <a:gd name="T22" fmla="*/ 0 h 40"/>
                  <a:gd name="T23" fmla="*/ 40 w 40"/>
                  <a:gd name="T24" fmla="*/ 40 h 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 h="40">
                    <a:moveTo>
                      <a:pt x="40" y="9"/>
                    </a:moveTo>
                    <a:lnTo>
                      <a:pt x="38" y="8"/>
                    </a:lnTo>
                    <a:lnTo>
                      <a:pt x="7" y="0"/>
                    </a:lnTo>
                    <a:lnTo>
                      <a:pt x="0" y="32"/>
                    </a:lnTo>
                    <a:lnTo>
                      <a:pt x="30" y="40"/>
                    </a:lnTo>
                    <a:lnTo>
                      <a:pt x="28" y="38"/>
                    </a:lnTo>
                    <a:lnTo>
                      <a:pt x="40" y="9"/>
                    </a:lnTo>
                    <a:close/>
                  </a:path>
                </a:pathLst>
              </a:custGeom>
              <a:solidFill>
                <a:srgbClr val="000000"/>
              </a:solidFill>
              <a:ln w="9525">
                <a:noFill/>
                <a:round/>
                <a:headEnd/>
                <a:tailEnd/>
              </a:ln>
            </p:spPr>
            <p:txBody>
              <a:bodyPr>
                <a:prstTxWarp prst="textNoShape">
                  <a:avLst/>
                </a:prstTxWarp>
              </a:bodyPr>
              <a:lstStyle/>
              <a:p>
                <a:endParaRPr lang="en-US"/>
              </a:p>
            </p:txBody>
          </p:sp>
          <p:sp>
            <p:nvSpPr>
              <p:cNvPr id="62641" name="Freeform 223"/>
              <p:cNvSpPr>
                <a:spLocks/>
              </p:cNvSpPr>
              <p:nvPr/>
            </p:nvSpPr>
            <p:spPr bwMode="auto">
              <a:xfrm>
                <a:off x="7434263" y="5295900"/>
                <a:ext cx="41275" cy="15875"/>
              </a:xfrm>
              <a:custGeom>
                <a:avLst/>
                <a:gdLst>
                  <a:gd name="T0" fmla="*/ 2147483647 w 70"/>
                  <a:gd name="T1" fmla="*/ 2147483647 h 51"/>
                  <a:gd name="T2" fmla="*/ 2147483647 w 70"/>
                  <a:gd name="T3" fmla="*/ 2147483647 h 51"/>
                  <a:gd name="T4" fmla="*/ 2147483647 w 70"/>
                  <a:gd name="T5" fmla="*/ 0 h 51"/>
                  <a:gd name="T6" fmla="*/ 0 w 70"/>
                  <a:gd name="T7" fmla="*/ 2147483647 h 51"/>
                  <a:gd name="T8" fmla="*/ 2147483647 w 70"/>
                  <a:gd name="T9" fmla="*/ 2147483647 h 51"/>
                  <a:gd name="T10" fmla="*/ 2147483647 w 70"/>
                  <a:gd name="T11" fmla="*/ 2147483647 h 51"/>
                  <a:gd name="T12" fmla="*/ 2147483647 w 70"/>
                  <a:gd name="T13" fmla="*/ 2147483647 h 51"/>
                  <a:gd name="T14" fmla="*/ 2147483647 w 70"/>
                  <a:gd name="T15" fmla="*/ 2147483647 h 51"/>
                  <a:gd name="T16" fmla="*/ 2147483647 w 70"/>
                  <a:gd name="T17" fmla="*/ 2147483647 h 51"/>
                  <a:gd name="T18" fmla="*/ 2147483647 w 70"/>
                  <a:gd name="T19" fmla="*/ 2147483647 h 5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0"/>
                  <a:gd name="T31" fmla="*/ 0 h 51"/>
                  <a:gd name="T32" fmla="*/ 70 w 70"/>
                  <a:gd name="T33" fmla="*/ 51 h 5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0" h="51">
                    <a:moveTo>
                      <a:pt x="70" y="23"/>
                    </a:moveTo>
                    <a:lnTo>
                      <a:pt x="67" y="22"/>
                    </a:lnTo>
                    <a:lnTo>
                      <a:pt x="12" y="0"/>
                    </a:lnTo>
                    <a:lnTo>
                      <a:pt x="0" y="29"/>
                    </a:lnTo>
                    <a:lnTo>
                      <a:pt x="55" y="51"/>
                    </a:lnTo>
                    <a:lnTo>
                      <a:pt x="52" y="50"/>
                    </a:lnTo>
                    <a:lnTo>
                      <a:pt x="70" y="23"/>
                    </a:lnTo>
                    <a:lnTo>
                      <a:pt x="68" y="22"/>
                    </a:lnTo>
                    <a:lnTo>
                      <a:pt x="67" y="22"/>
                    </a:lnTo>
                    <a:lnTo>
                      <a:pt x="70" y="23"/>
                    </a:lnTo>
                    <a:close/>
                  </a:path>
                </a:pathLst>
              </a:custGeom>
              <a:solidFill>
                <a:srgbClr val="000000"/>
              </a:solidFill>
              <a:ln w="9525">
                <a:noFill/>
                <a:round/>
                <a:headEnd/>
                <a:tailEnd/>
              </a:ln>
            </p:spPr>
            <p:txBody>
              <a:bodyPr>
                <a:prstTxWarp prst="textNoShape">
                  <a:avLst/>
                </a:prstTxWarp>
              </a:bodyPr>
              <a:lstStyle/>
              <a:p>
                <a:endParaRPr lang="en-US"/>
              </a:p>
            </p:txBody>
          </p:sp>
          <p:sp>
            <p:nvSpPr>
              <p:cNvPr id="62642" name="Freeform 224"/>
              <p:cNvSpPr>
                <a:spLocks/>
              </p:cNvSpPr>
              <p:nvPr/>
            </p:nvSpPr>
            <p:spPr bwMode="auto">
              <a:xfrm>
                <a:off x="7464425" y="5303838"/>
                <a:ext cx="41275" cy="17462"/>
              </a:xfrm>
              <a:custGeom>
                <a:avLst/>
                <a:gdLst>
                  <a:gd name="T0" fmla="*/ 2147483647 w 73"/>
                  <a:gd name="T1" fmla="*/ 2147483647 h 63"/>
                  <a:gd name="T2" fmla="*/ 2147483647 w 73"/>
                  <a:gd name="T3" fmla="*/ 2147483647 h 63"/>
                  <a:gd name="T4" fmla="*/ 2147483647 w 73"/>
                  <a:gd name="T5" fmla="*/ 0 h 63"/>
                  <a:gd name="T6" fmla="*/ 0 w 73"/>
                  <a:gd name="T7" fmla="*/ 2147483647 h 63"/>
                  <a:gd name="T8" fmla="*/ 2147483647 w 73"/>
                  <a:gd name="T9" fmla="*/ 2147483647 h 63"/>
                  <a:gd name="T10" fmla="*/ 2147483647 w 73"/>
                  <a:gd name="T11" fmla="*/ 2147483647 h 63"/>
                  <a:gd name="T12" fmla="*/ 2147483647 w 73"/>
                  <a:gd name="T13" fmla="*/ 2147483647 h 63"/>
                  <a:gd name="T14" fmla="*/ 0 60000 65536"/>
                  <a:gd name="T15" fmla="*/ 0 60000 65536"/>
                  <a:gd name="T16" fmla="*/ 0 60000 65536"/>
                  <a:gd name="T17" fmla="*/ 0 60000 65536"/>
                  <a:gd name="T18" fmla="*/ 0 60000 65536"/>
                  <a:gd name="T19" fmla="*/ 0 60000 65536"/>
                  <a:gd name="T20" fmla="*/ 0 60000 65536"/>
                  <a:gd name="T21" fmla="*/ 0 w 73"/>
                  <a:gd name="T22" fmla="*/ 0 h 63"/>
                  <a:gd name="T23" fmla="*/ 73 w 73"/>
                  <a:gd name="T24" fmla="*/ 63 h 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3" h="63">
                    <a:moveTo>
                      <a:pt x="73" y="37"/>
                    </a:moveTo>
                    <a:lnTo>
                      <a:pt x="70" y="36"/>
                    </a:lnTo>
                    <a:lnTo>
                      <a:pt x="18" y="0"/>
                    </a:lnTo>
                    <a:lnTo>
                      <a:pt x="0" y="27"/>
                    </a:lnTo>
                    <a:lnTo>
                      <a:pt x="53" y="63"/>
                    </a:lnTo>
                    <a:lnTo>
                      <a:pt x="51" y="61"/>
                    </a:lnTo>
                    <a:lnTo>
                      <a:pt x="73" y="37"/>
                    </a:lnTo>
                    <a:close/>
                  </a:path>
                </a:pathLst>
              </a:custGeom>
              <a:solidFill>
                <a:srgbClr val="000000"/>
              </a:solidFill>
              <a:ln w="9525">
                <a:noFill/>
                <a:round/>
                <a:headEnd/>
                <a:tailEnd/>
              </a:ln>
            </p:spPr>
            <p:txBody>
              <a:bodyPr>
                <a:prstTxWarp prst="textNoShape">
                  <a:avLst/>
                </a:prstTxWarp>
              </a:bodyPr>
              <a:lstStyle/>
              <a:p>
                <a:endParaRPr lang="en-US"/>
              </a:p>
            </p:txBody>
          </p:sp>
          <p:sp>
            <p:nvSpPr>
              <p:cNvPr id="62643" name="Freeform 225"/>
              <p:cNvSpPr>
                <a:spLocks/>
              </p:cNvSpPr>
              <p:nvPr/>
            </p:nvSpPr>
            <p:spPr bwMode="auto">
              <a:xfrm>
                <a:off x="7493000" y="5313363"/>
                <a:ext cx="41275" cy="20637"/>
              </a:xfrm>
              <a:custGeom>
                <a:avLst/>
                <a:gdLst>
                  <a:gd name="T0" fmla="*/ 2147483647 w 72"/>
                  <a:gd name="T1" fmla="*/ 2147483647 h 70"/>
                  <a:gd name="T2" fmla="*/ 2147483647 w 72"/>
                  <a:gd name="T3" fmla="*/ 2147483647 h 70"/>
                  <a:gd name="T4" fmla="*/ 2147483647 w 72"/>
                  <a:gd name="T5" fmla="*/ 0 h 70"/>
                  <a:gd name="T6" fmla="*/ 0 w 72"/>
                  <a:gd name="T7" fmla="*/ 2147483647 h 70"/>
                  <a:gd name="T8" fmla="*/ 2147483647 w 72"/>
                  <a:gd name="T9" fmla="*/ 2147483647 h 70"/>
                  <a:gd name="T10" fmla="*/ 2147483647 w 72"/>
                  <a:gd name="T11" fmla="*/ 2147483647 h 70"/>
                  <a:gd name="T12" fmla="*/ 2147483647 w 72"/>
                  <a:gd name="T13" fmla="*/ 2147483647 h 70"/>
                  <a:gd name="T14" fmla="*/ 0 60000 65536"/>
                  <a:gd name="T15" fmla="*/ 0 60000 65536"/>
                  <a:gd name="T16" fmla="*/ 0 60000 65536"/>
                  <a:gd name="T17" fmla="*/ 0 60000 65536"/>
                  <a:gd name="T18" fmla="*/ 0 60000 65536"/>
                  <a:gd name="T19" fmla="*/ 0 60000 65536"/>
                  <a:gd name="T20" fmla="*/ 0 60000 65536"/>
                  <a:gd name="T21" fmla="*/ 0 w 72"/>
                  <a:gd name="T22" fmla="*/ 0 h 70"/>
                  <a:gd name="T23" fmla="*/ 72 w 72"/>
                  <a:gd name="T24" fmla="*/ 70 h 7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2" h="70">
                    <a:moveTo>
                      <a:pt x="72" y="46"/>
                    </a:moveTo>
                    <a:lnTo>
                      <a:pt x="70" y="45"/>
                    </a:lnTo>
                    <a:lnTo>
                      <a:pt x="22" y="0"/>
                    </a:lnTo>
                    <a:lnTo>
                      <a:pt x="0" y="24"/>
                    </a:lnTo>
                    <a:lnTo>
                      <a:pt x="48" y="70"/>
                    </a:lnTo>
                    <a:lnTo>
                      <a:pt x="47" y="68"/>
                    </a:lnTo>
                    <a:lnTo>
                      <a:pt x="72" y="46"/>
                    </a:lnTo>
                    <a:close/>
                  </a:path>
                </a:pathLst>
              </a:custGeom>
              <a:solidFill>
                <a:srgbClr val="000000"/>
              </a:solidFill>
              <a:ln w="9525">
                <a:noFill/>
                <a:round/>
                <a:headEnd/>
                <a:tailEnd/>
              </a:ln>
            </p:spPr>
            <p:txBody>
              <a:bodyPr>
                <a:prstTxWarp prst="textNoShape">
                  <a:avLst/>
                </a:prstTxWarp>
              </a:bodyPr>
              <a:lstStyle/>
              <a:p>
                <a:endParaRPr lang="en-US"/>
              </a:p>
            </p:txBody>
          </p:sp>
          <p:sp>
            <p:nvSpPr>
              <p:cNvPr id="62644" name="Freeform 226"/>
              <p:cNvSpPr>
                <a:spLocks/>
              </p:cNvSpPr>
              <p:nvPr/>
            </p:nvSpPr>
            <p:spPr bwMode="auto">
              <a:xfrm>
                <a:off x="7519988" y="5327650"/>
                <a:ext cx="46037" cy="23813"/>
              </a:xfrm>
              <a:custGeom>
                <a:avLst/>
                <a:gdLst>
                  <a:gd name="T0" fmla="*/ 2147483647 w 78"/>
                  <a:gd name="T1" fmla="*/ 2147483647 h 77"/>
                  <a:gd name="T2" fmla="*/ 2147483647 w 78"/>
                  <a:gd name="T3" fmla="*/ 2147483647 h 77"/>
                  <a:gd name="T4" fmla="*/ 2147483647 w 78"/>
                  <a:gd name="T5" fmla="*/ 0 h 77"/>
                  <a:gd name="T6" fmla="*/ 0 w 78"/>
                  <a:gd name="T7" fmla="*/ 2147483647 h 77"/>
                  <a:gd name="T8" fmla="*/ 2147483647 w 78"/>
                  <a:gd name="T9" fmla="*/ 2147483647 h 77"/>
                  <a:gd name="T10" fmla="*/ 2147483647 w 78"/>
                  <a:gd name="T11" fmla="*/ 2147483647 h 77"/>
                  <a:gd name="T12" fmla="*/ 2147483647 w 78"/>
                  <a:gd name="T13" fmla="*/ 2147483647 h 77"/>
                  <a:gd name="T14" fmla="*/ 2147483647 w 78"/>
                  <a:gd name="T15" fmla="*/ 2147483647 h 77"/>
                  <a:gd name="T16" fmla="*/ 2147483647 w 78"/>
                  <a:gd name="T17" fmla="*/ 2147483647 h 77"/>
                  <a:gd name="T18" fmla="*/ 2147483647 w 78"/>
                  <a:gd name="T19" fmla="*/ 2147483647 h 7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8"/>
                  <a:gd name="T31" fmla="*/ 0 h 77"/>
                  <a:gd name="T32" fmla="*/ 78 w 78"/>
                  <a:gd name="T33" fmla="*/ 77 h 7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8" h="77">
                    <a:moveTo>
                      <a:pt x="78" y="59"/>
                    </a:moveTo>
                    <a:lnTo>
                      <a:pt x="76" y="55"/>
                    </a:lnTo>
                    <a:lnTo>
                      <a:pt x="25" y="0"/>
                    </a:lnTo>
                    <a:lnTo>
                      <a:pt x="0" y="22"/>
                    </a:lnTo>
                    <a:lnTo>
                      <a:pt x="52" y="77"/>
                    </a:lnTo>
                    <a:lnTo>
                      <a:pt x="49" y="74"/>
                    </a:lnTo>
                    <a:lnTo>
                      <a:pt x="78" y="59"/>
                    </a:lnTo>
                    <a:lnTo>
                      <a:pt x="77" y="58"/>
                    </a:lnTo>
                    <a:lnTo>
                      <a:pt x="76" y="55"/>
                    </a:lnTo>
                    <a:lnTo>
                      <a:pt x="78" y="59"/>
                    </a:lnTo>
                    <a:close/>
                  </a:path>
                </a:pathLst>
              </a:custGeom>
              <a:solidFill>
                <a:srgbClr val="000000"/>
              </a:solidFill>
              <a:ln w="9525">
                <a:noFill/>
                <a:round/>
                <a:headEnd/>
                <a:tailEnd/>
              </a:ln>
            </p:spPr>
            <p:txBody>
              <a:bodyPr>
                <a:prstTxWarp prst="textNoShape">
                  <a:avLst/>
                </a:prstTxWarp>
              </a:bodyPr>
              <a:lstStyle/>
              <a:p>
                <a:endParaRPr lang="en-US"/>
              </a:p>
            </p:txBody>
          </p:sp>
          <p:sp>
            <p:nvSpPr>
              <p:cNvPr id="62645" name="Freeform 227"/>
              <p:cNvSpPr>
                <a:spLocks/>
              </p:cNvSpPr>
              <p:nvPr/>
            </p:nvSpPr>
            <p:spPr bwMode="auto">
              <a:xfrm>
                <a:off x="7548563" y="5345113"/>
                <a:ext cx="39687" cy="30162"/>
              </a:xfrm>
              <a:custGeom>
                <a:avLst/>
                <a:gdLst>
                  <a:gd name="T0" fmla="*/ 2147483647 w 70"/>
                  <a:gd name="T1" fmla="*/ 2147483647 h 99"/>
                  <a:gd name="T2" fmla="*/ 2147483647 w 70"/>
                  <a:gd name="T3" fmla="*/ 2147483647 h 99"/>
                  <a:gd name="T4" fmla="*/ 2147483647 w 70"/>
                  <a:gd name="T5" fmla="*/ 0 h 99"/>
                  <a:gd name="T6" fmla="*/ 0 w 70"/>
                  <a:gd name="T7" fmla="*/ 2147483647 h 99"/>
                  <a:gd name="T8" fmla="*/ 2147483647 w 70"/>
                  <a:gd name="T9" fmla="*/ 2147483647 h 99"/>
                  <a:gd name="T10" fmla="*/ 2147483647 w 70"/>
                  <a:gd name="T11" fmla="*/ 2147483647 h 99"/>
                  <a:gd name="T12" fmla="*/ 2147483647 w 70"/>
                  <a:gd name="T13" fmla="*/ 2147483647 h 99"/>
                  <a:gd name="T14" fmla="*/ 0 60000 65536"/>
                  <a:gd name="T15" fmla="*/ 0 60000 65536"/>
                  <a:gd name="T16" fmla="*/ 0 60000 65536"/>
                  <a:gd name="T17" fmla="*/ 0 60000 65536"/>
                  <a:gd name="T18" fmla="*/ 0 60000 65536"/>
                  <a:gd name="T19" fmla="*/ 0 60000 65536"/>
                  <a:gd name="T20" fmla="*/ 0 60000 65536"/>
                  <a:gd name="T21" fmla="*/ 0 w 70"/>
                  <a:gd name="T22" fmla="*/ 0 h 99"/>
                  <a:gd name="T23" fmla="*/ 70 w 70"/>
                  <a:gd name="T24" fmla="*/ 99 h 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0" h="99">
                    <a:moveTo>
                      <a:pt x="70" y="84"/>
                    </a:moveTo>
                    <a:lnTo>
                      <a:pt x="70" y="84"/>
                    </a:lnTo>
                    <a:lnTo>
                      <a:pt x="29" y="0"/>
                    </a:lnTo>
                    <a:lnTo>
                      <a:pt x="0" y="15"/>
                    </a:lnTo>
                    <a:lnTo>
                      <a:pt x="40" y="99"/>
                    </a:lnTo>
                    <a:lnTo>
                      <a:pt x="70" y="84"/>
                    </a:lnTo>
                    <a:close/>
                  </a:path>
                </a:pathLst>
              </a:custGeom>
              <a:solidFill>
                <a:srgbClr val="000000"/>
              </a:solidFill>
              <a:ln w="9525">
                <a:noFill/>
                <a:round/>
                <a:headEnd/>
                <a:tailEnd/>
              </a:ln>
            </p:spPr>
            <p:txBody>
              <a:bodyPr>
                <a:prstTxWarp prst="textNoShape">
                  <a:avLst/>
                </a:prstTxWarp>
              </a:bodyPr>
              <a:lstStyle/>
              <a:p>
                <a:endParaRPr lang="en-US"/>
              </a:p>
            </p:txBody>
          </p:sp>
          <p:sp>
            <p:nvSpPr>
              <p:cNvPr id="62646" name="Freeform 228"/>
              <p:cNvSpPr>
                <a:spLocks/>
              </p:cNvSpPr>
              <p:nvPr/>
            </p:nvSpPr>
            <p:spPr bwMode="auto">
              <a:xfrm>
                <a:off x="7572375" y="5370513"/>
                <a:ext cx="30163" cy="19050"/>
              </a:xfrm>
              <a:custGeom>
                <a:avLst/>
                <a:gdLst>
                  <a:gd name="T0" fmla="*/ 2147483647 w 55"/>
                  <a:gd name="T1" fmla="*/ 2147483647 h 65"/>
                  <a:gd name="T2" fmla="*/ 2147483647 w 55"/>
                  <a:gd name="T3" fmla="*/ 2147483647 h 65"/>
                  <a:gd name="T4" fmla="*/ 2147483647 w 55"/>
                  <a:gd name="T5" fmla="*/ 0 h 65"/>
                  <a:gd name="T6" fmla="*/ 0 w 55"/>
                  <a:gd name="T7" fmla="*/ 2147483647 h 65"/>
                  <a:gd name="T8" fmla="*/ 2147483647 w 55"/>
                  <a:gd name="T9" fmla="*/ 2147483647 h 65"/>
                  <a:gd name="T10" fmla="*/ 2147483647 w 55"/>
                  <a:gd name="T11" fmla="*/ 2147483647 h 65"/>
                  <a:gd name="T12" fmla="*/ 2147483647 w 55"/>
                  <a:gd name="T13" fmla="*/ 2147483647 h 65"/>
                  <a:gd name="T14" fmla="*/ 0 60000 65536"/>
                  <a:gd name="T15" fmla="*/ 0 60000 65536"/>
                  <a:gd name="T16" fmla="*/ 0 60000 65536"/>
                  <a:gd name="T17" fmla="*/ 0 60000 65536"/>
                  <a:gd name="T18" fmla="*/ 0 60000 65536"/>
                  <a:gd name="T19" fmla="*/ 0 60000 65536"/>
                  <a:gd name="T20" fmla="*/ 0 60000 65536"/>
                  <a:gd name="T21" fmla="*/ 0 w 55"/>
                  <a:gd name="T22" fmla="*/ 0 h 65"/>
                  <a:gd name="T23" fmla="*/ 55 w 55"/>
                  <a:gd name="T24" fmla="*/ 65 h 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5" h="65">
                    <a:moveTo>
                      <a:pt x="55" y="53"/>
                    </a:moveTo>
                    <a:lnTo>
                      <a:pt x="54" y="50"/>
                    </a:lnTo>
                    <a:lnTo>
                      <a:pt x="30" y="0"/>
                    </a:lnTo>
                    <a:lnTo>
                      <a:pt x="0" y="15"/>
                    </a:lnTo>
                    <a:lnTo>
                      <a:pt x="25" y="65"/>
                    </a:lnTo>
                    <a:lnTo>
                      <a:pt x="24" y="63"/>
                    </a:lnTo>
                    <a:lnTo>
                      <a:pt x="55" y="53"/>
                    </a:lnTo>
                    <a:close/>
                  </a:path>
                </a:pathLst>
              </a:custGeom>
              <a:solidFill>
                <a:srgbClr val="000000"/>
              </a:solidFill>
              <a:ln w="9525">
                <a:noFill/>
                <a:round/>
                <a:headEnd/>
                <a:tailEnd/>
              </a:ln>
            </p:spPr>
            <p:txBody>
              <a:bodyPr>
                <a:prstTxWarp prst="textNoShape">
                  <a:avLst/>
                </a:prstTxWarp>
              </a:bodyPr>
              <a:lstStyle/>
              <a:p>
                <a:endParaRPr lang="en-US"/>
              </a:p>
            </p:txBody>
          </p:sp>
          <p:sp>
            <p:nvSpPr>
              <p:cNvPr id="62647" name="Freeform 229"/>
              <p:cNvSpPr>
                <a:spLocks/>
              </p:cNvSpPr>
              <p:nvPr/>
            </p:nvSpPr>
            <p:spPr bwMode="auto">
              <a:xfrm>
                <a:off x="7586663" y="5384800"/>
                <a:ext cx="23812" cy="14288"/>
              </a:xfrm>
              <a:custGeom>
                <a:avLst/>
                <a:gdLst>
                  <a:gd name="T0" fmla="*/ 2147483647 w 44"/>
                  <a:gd name="T1" fmla="*/ 2147483647 h 45"/>
                  <a:gd name="T2" fmla="*/ 2147483647 w 44"/>
                  <a:gd name="T3" fmla="*/ 2147483647 h 45"/>
                  <a:gd name="T4" fmla="*/ 2147483647 w 44"/>
                  <a:gd name="T5" fmla="*/ 0 h 45"/>
                  <a:gd name="T6" fmla="*/ 0 w 44"/>
                  <a:gd name="T7" fmla="*/ 2147483647 h 45"/>
                  <a:gd name="T8" fmla="*/ 2147483647 w 44"/>
                  <a:gd name="T9" fmla="*/ 2147483647 h 45"/>
                  <a:gd name="T10" fmla="*/ 2147483647 w 44"/>
                  <a:gd name="T11" fmla="*/ 2147483647 h 45"/>
                  <a:gd name="T12" fmla="*/ 2147483647 w 44"/>
                  <a:gd name="T13" fmla="*/ 2147483647 h 45"/>
                  <a:gd name="T14" fmla="*/ 2147483647 w 44"/>
                  <a:gd name="T15" fmla="*/ 2147483647 h 45"/>
                  <a:gd name="T16" fmla="*/ 2147483647 w 44"/>
                  <a:gd name="T17" fmla="*/ 2147483647 h 45"/>
                  <a:gd name="T18" fmla="*/ 2147483647 w 44"/>
                  <a:gd name="T19" fmla="*/ 2147483647 h 4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
                  <a:gd name="T31" fmla="*/ 0 h 45"/>
                  <a:gd name="T32" fmla="*/ 44 w 44"/>
                  <a:gd name="T33" fmla="*/ 45 h 4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 h="45">
                    <a:moveTo>
                      <a:pt x="42" y="40"/>
                    </a:moveTo>
                    <a:lnTo>
                      <a:pt x="42" y="35"/>
                    </a:lnTo>
                    <a:lnTo>
                      <a:pt x="31" y="0"/>
                    </a:lnTo>
                    <a:lnTo>
                      <a:pt x="0" y="10"/>
                    </a:lnTo>
                    <a:lnTo>
                      <a:pt x="11" y="45"/>
                    </a:lnTo>
                    <a:lnTo>
                      <a:pt x="11" y="40"/>
                    </a:lnTo>
                    <a:lnTo>
                      <a:pt x="42" y="40"/>
                    </a:lnTo>
                    <a:lnTo>
                      <a:pt x="44" y="39"/>
                    </a:lnTo>
                    <a:lnTo>
                      <a:pt x="42" y="35"/>
                    </a:lnTo>
                    <a:lnTo>
                      <a:pt x="42" y="40"/>
                    </a:lnTo>
                    <a:close/>
                  </a:path>
                </a:pathLst>
              </a:custGeom>
              <a:solidFill>
                <a:srgbClr val="000000"/>
              </a:solidFill>
              <a:ln w="9525">
                <a:noFill/>
                <a:round/>
                <a:headEnd/>
                <a:tailEnd/>
              </a:ln>
            </p:spPr>
            <p:txBody>
              <a:bodyPr>
                <a:prstTxWarp prst="textNoShape">
                  <a:avLst/>
                </a:prstTxWarp>
              </a:bodyPr>
              <a:lstStyle/>
              <a:p>
                <a:endParaRPr lang="en-US"/>
              </a:p>
            </p:txBody>
          </p:sp>
          <p:sp>
            <p:nvSpPr>
              <p:cNvPr id="62648" name="Freeform 230"/>
              <p:cNvSpPr>
                <a:spLocks/>
              </p:cNvSpPr>
              <p:nvPr/>
            </p:nvSpPr>
            <p:spPr bwMode="auto">
              <a:xfrm>
                <a:off x="7589838" y="5399088"/>
                <a:ext cx="20637" cy="14287"/>
              </a:xfrm>
              <a:custGeom>
                <a:avLst/>
                <a:gdLst>
                  <a:gd name="T0" fmla="*/ 2147483647 w 34"/>
                  <a:gd name="T1" fmla="*/ 2147483647 h 54"/>
                  <a:gd name="T2" fmla="*/ 2147483647 w 34"/>
                  <a:gd name="T3" fmla="*/ 2147483647 h 54"/>
                  <a:gd name="T4" fmla="*/ 2147483647 w 34"/>
                  <a:gd name="T5" fmla="*/ 0 h 54"/>
                  <a:gd name="T6" fmla="*/ 2147483647 w 34"/>
                  <a:gd name="T7" fmla="*/ 0 h 54"/>
                  <a:gd name="T8" fmla="*/ 0 w 34"/>
                  <a:gd name="T9" fmla="*/ 2147483647 h 54"/>
                  <a:gd name="T10" fmla="*/ 0 w 34"/>
                  <a:gd name="T11" fmla="*/ 2147483647 h 54"/>
                  <a:gd name="T12" fmla="*/ 2147483647 w 34"/>
                  <a:gd name="T13" fmla="*/ 2147483647 h 54"/>
                  <a:gd name="T14" fmla="*/ 0 60000 65536"/>
                  <a:gd name="T15" fmla="*/ 0 60000 65536"/>
                  <a:gd name="T16" fmla="*/ 0 60000 65536"/>
                  <a:gd name="T17" fmla="*/ 0 60000 65536"/>
                  <a:gd name="T18" fmla="*/ 0 60000 65536"/>
                  <a:gd name="T19" fmla="*/ 0 60000 65536"/>
                  <a:gd name="T20" fmla="*/ 0 60000 65536"/>
                  <a:gd name="T21" fmla="*/ 0 w 34"/>
                  <a:gd name="T22" fmla="*/ 0 h 54"/>
                  <a:gd name="T23" fmla="*/ 34 w 34"/>
                  <a:gd name="T24" fmla="*/ 54 h 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4" h="54">
                    <a:moveTo>
                      <a:pt x="32" y="54"/>
                    </a:moveTo>
                    <a:lnTo>
                      <a:pt x="32" y="51"/>
                    </a:lnTo>
                    <a:lnTo>
                      <a:pt x="34" y="0"/>
                    </a:lnTo>
                    <a:lnTo>
                      <a:pt x="3" y="0"/>
                    </a:lnTo>
                    <a:lnTo>
                      <a:pt x="0" y="51"/>
                    </a:lnTo>
                    <a:lnTo>
                      <a:pt x="0" y="49"/>
                    </a:lnTo>
                    <a:lnTo>
                      <a:pt x="32" y="54"/>
                    </a:lnTo>
                    <a:close/>
                  </a:path>
                </a:pathLst>
              </a:custGeom>
              <a:solidFill>
                <a:srgbClr val="000000"/>
              </a:solidFill>
              <a:ln w="9525">
                <a:noFill/>
                <a:round/>
                <a:headEnd/>
                <a:tailEnd/>
              </a:ln>
            </p:spPr>
            <p:txBody>
              <a:bodyPr>
                <a:prstTxWarp prst="textNoShape">
                  <a:avLst/>
                </a:prstTxWarp>
              </a:bodyPr>
              <a:lstStyle/>
              <a:p>
                <a:endParaRPr lang="en-US"/>
              </a:p>
            </p:txBody>
          </p:sp>
          <p:sp>
            <p:nvSpPr>
              <p:cNvPr id="62649" name="Freeform 231"/>
              <p:cNvSpPr>
                <a:spLocks/>
              </p:cNvSpPr>
              <p:nvPr/>
            </p:nvSpPr>
            <p:spPr bwMode="auto">
              <a:xfrm>
                <a:off x="7586663" y="5413375"/>
                <a:ext cx="22225" cy="14288"/>
              </a:xfrm>
              <a:custGeom>
                <a:avLst/>
                <a:gdLst>
                  <a:gd name="T0" fmla="*/ 2147483647 w 39"/>
                  <a:gd name="T1" fmla="*/ 2147483647 h 50"/>
                  <a:gd name="T2" fmla="*/ 2147483647 w 39"/>
                  <a:gd name="T3" fmla="*/ 2147483647 h 50"/>
                  <a:gd name="T4" fmla="*/ 2147483647 w 39"/>
                  <a:gd name="T5" fmla="*/ 2147483647 h 50"/>
                  <a:gd name="T6" fmla="*/ 2147483647 w 39"/>
                  <a:gd name="T7" fmla="*/ 0 h 50"/>
                  <a:gd name="T8" fmla="*/ 0 w 39"/>
                  <a:gd name="T9" fmla="*/ 2147483647 h 50"/>
                  <a:gd name="T10" fmla="*/ 0 w 39"/>
                  <a:gd name="T11" fmla="*/ 2147483647 h 50"/>
                  <a:gd name="T12" fmla="*/ 2147483647 w 39"/>
                  <a:gd name="T13" fmla="*/ 2147483647 h 50"/>
                  <a:gd name="T14" fmla="*/ 2147483647 w 39"/>
                  <a:gd name="T15" fmla="*/ 2147483647 h 50"/>
                  <a:gd name="T16" fmla="*/ 2147483647 w 39"/>
                  <a:gd name="T17" fmla="*/ 2147483647 h 50"/>
                  <a:gd name="T18" fmla="*/ 2147483647 w 39"/>
                  <a:gd name="T19" fmla="*/ 2147483647 h 5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
                  <a:gd name="T31" fmla="*/ 0 h 50"/>
                  <a:gd name="T32" fmla="*/ 39 w 39"/>
                  <a:gd name="T33" fmla="*/ 50 h 5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 h="50">
                    <a:moveTo>
                      <a:pt x="32" y="50"/>
                    </a:moveTo>
                    <a:lnTo>
                      <a:pt x="32" y="46"/>
                    </a:lnTo>
                    <a:lnTo>
                      <a:pt x="39" y="5"/>
                    </a:lnTo>
                    <a:lnTo>
                      <a:pt x="7" y="0"/>
                    </a:lnTo>
                    <a:lnTo>
                      <a:pt x="0" y="41"/>
                    </a:lnTo>
                    <a:lnTo>
                      <a:pt x="0" y="38"/>
                    </a:lnTo>
                    <a:lnTo>
                      <a:pt x="32" y="50"/>
                    </a:lnTo>
                    <a:lnTo>
                      <a:pt x="32" y="48"/>
                    </a:lnTo>
                    <a:lnTo>
                      <a:pt x="32" y="46"/>
                    </a:lnTo>
                    <a:lnTo>
                      <a:pt x="32" y="50"/>
                    </a:lnTo>
                    <a:close/>
                  </a:path>
                </a:pathLst>
              </a:custGeom>
              <a:solidFill>
                <a:srgbClr val="000000"/>
              </a:solidFill>
              <a:ln w="9525">
                <a:noFill/>
                <a:round/>
                <a:headEnd/>
                <a:tailEnd/>
              </a:ln>
            </p:spPr>
            <p:txBody>
              <a:bodyPr>
                <a:prstTxWarp prst="textNoShape">
                  <a:avLst/>
                </a:prstTxWarp>
              </a:bodyPr>
              <a:lstStyle/>
              <a:p>
                <a:endParaRPr lang="en-US"/>
              </a:p>
            </p:txBody>
          </p:sp>
          <p:sp>
            <p:nvSpPr>
              <p:cNvPr id="62650" name="Freeform 232"/>
              <p:cNvSpPr>
                <a:spLocks/>
              </p:cNvSpPr>
              <p:nvPr/>
            </p:nvSpPr>
            <p:spPr bwMode="auto">
              <a:xfrm>
                <a:off x="7578725" y="5422900"/>
                <a:ext cx="23813" cy="14288"/>
              </a:xfrm>
              <a:custGeom>
                <a:avLst/>
                <a:gdLst>
                  <a:gd name="T0" fmla="*/ 2147483647 w 46"/>
                  <a:gd name="T1" fmla="*/ 2147483647 h 49"/>
                  <a:gd name="T2" fmla="*/ 2147483647 w 46"/>
                  <a:gd name="T3" fmla="*/ 2147483647 h 49"/>
                  <a:gd name="T4" fmla="*/ 2147483647 w 46"/>
                  <a:gd name="T5" fmla="*/ 2147483647 h 49"/>
                  <a:gd name="T6" fmla="*/ 2147483647 w 46"/>
                  <a:gd name="T7" fmla="*/ 0 h 49"/>
                  <a:gd name="T8" fmla="*/ 0 w 46"/>
                  <a:gd name="T9" fmla="*/ 2147483647 h 49"/>
                  <a:gd name="T10" fmla="*/ 2147483647 w 46"/>
                  <a:gd name="T11" fmla="*/ 2147483647 h 49"/>
                  <a:gd name="T12" fmla="*/ 2147483647 w 46"/>
                  <a:gd name="T13" fmla="*/ 2147483647 h 49"/>
                  <a:gd name="T14" fmla="*/ 2147483647 w 46"/>
                  <a:gd name="T15" fmla="*/ 2147483647 h 49"/>
                  <a:gd name="T16" fmla="*/ 2147483647 w 46"/>
                  <a:gd name="T17" fmla="*/ 2147483647 h 49"/>
                  <a:gd name="T18" fmla="*/ 2147483647 w 46"/>
                  <a:gd name="T19" fmla="*/ 2147483647 h 4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6"/>
                  <a:gd name="T31" fmla="*/ 0 h 49"/>
                  <a:gd name="T32" fmla="*/ 46 w 46"/>
                  <a:gd name="T33" fmla="*/ 49 h 4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6" h="49">
                    <a:moveTo>
                      <a:pt x="30" y="49"/>
                    </a:moveTo>
                    <a:lnTo>
                      <a:pt x="32" y="46"/>
                    </a:lnTo>
                    <a:lnTo>
                      <a:pt x="46" y="12"/>
                    </a:lnTo>
                    <a:lnTo>
                      <a:pt x="14" y="0"/>
                    </a:lnTo>
                    <a:lnTo>
                      <a:pt x="0" y="34"/>
                    </a:lnTo>
                    <a:lnTo>
                      <a:pt x="3" y="32"/>
                    </a:lnTo>
                    <a:lnTo>
                      <a:pt x="30" y="49"/>
                    </a:lnTo>
                    <a:lnTo>
                      <a:pt x="31" y="47"/>
                    </a:lnTo>
                    <a:lnTo>
                      <a:pt x="32" y="46"/>
                    </a:lnTo>
                    <a:lnTo>
                      <a:pt x="30" y="49"/>
                    </a:lnTo>
                    <a:close/>
                  </a:path>
                </a:pathLst>
              </a:custGeom>
              <a:solidFill>
                <a:srgbClr val="000000"/>
              </a:solidFill>
              <a:ln w="9525">
                <a:noFill/>
                <a:round/>
                <a:headEnd/>
                <a:tailEnd/>
              </a:ln>
            </p:spPr>
            <p:txBody>
              <a:bodyPr>
                <a:prstTxWarp prst="textNoShape">
                  <a:avLst/>
                </a:prstTxWarp>
              </a:bodyPr>
              <a:lstStyle/>
              <a:p>
                <a:endParaRPr lang="en-US"/>
              </a:p>
            </p:txBody>
          </p:sp>
          <p:sp>
            <p:nvSpPr>
              <p:cNvPr id="62651" name="Freeform 233"/>
              <p:cNvSpPr>
                <a:spLocks/>
              </p:cNvSpPr>
              <p:nvPr/>
            </p:nvSpPr>
            <p:spPr bwMode="auto">
              <a:xfrm>
                <a:off x="7569200" y="5432425"/>
                <a:ext cx="25400" cy="14288"/>
              </a:xfrm>
              <a:custGeom>
                <a:avLst/>
                <a:gdLst>
                  <a:gd name="T0" fmla="*/ 2147483647 w 44"/>
                  <a:gd name="T1" fmla="*/ 2147483647 h 47"/>
                  <a:gd name="T2" fmla="*/ 2147483647 w 44"/>
                  <a:gd name="T3" fmla="*/ 2147483647 h 47"/>
                  <a:gd name="T4" fmla="*/ 2147483647 w 44"/>
                  <a:gd name="T5" fmla="*/ 2147483647 h 47"/>
                  <a:gd name="T6" fmla="*/ 2147483647 w 44"/>
                  <a:gd name="T7" fmla="*/ 0 h 47"/>
                  <a:gd name="T8" fmla="*/ 0 w 44"/>
                  <a:gd name="T9" fmla="*/ 2147483647 h 47"/>
                  <a:gd name="T10" fmla="*/ 2147483647 w 44"/>
                  <a:gd name="T11" fmla="*/ 2147483647 h 47"/>
                  <a:gd name="T12" fmla="*/ 2147483647 w 44"/>
                  <a:gd name="T13" fmla="*/ 2147483647 h 47"/>
                  <a:gd name="T14" fmla="*/ 2147483647 w 44"/>
                  <a:gd name="T15" fmla="*/ 2147483647 h 47"/>
                  <a:gd name="T16" fmla="*/ 2147483647 w 44"/>
                  <a:gd name="T17" fmla="*/ 2147483647 h 47"/>
                  <a:gd name="T18" fmla="*/ 2147483647 w 44"/>
                  <a:gd name="T19" fmla="*/ 2147483647 h 4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
                  <a:gd name="T31" fmla="*/ 0 h 47"/>
                  <a:gd name="T32" fmla="*/ 44 w 44"/>
                  <a:gd name="T33" fmla="*/ 47 h 4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 h="47">
                    <a:moveTo>
                      <a:pt x="23" y="47"/>
                    </a:moveTo>
                    <a:lnTo>
                      <a:pt x="27" y="44"/>
                    </a:lnTo>
                    <a:lnTo>
                      <a:pt x="44" y="17"/>
                    </a:lnTo>
                    <a:lnTo>
                      <a:pt x="17" y="0"/>
                    </a:lnTo>
                    <a:lnTo>
                      <a:pt x="0" y="26"/>
                    </a:lnTo>
                    <a:lnTo>
                      <a:pt x="3" y="23"/>
                    </a:lnTo>
                    <a:lnTo>
                      <a:pt x="24" y="47"/>
                    </a:lnTo>
                    <a:lnTo>
                      <a:pt x="25" y="46"/>
                    </a:lnTo>
                    <a:lnTo>
                      <a:pt x="27" y="44"/>
                    </a:lnTo>
                    <a:lnTo>
                      <a:pt x="23" y="47"/>
                    </a:lnTo>
                    <a:close/>
                  </a:path>
                </a:pathLst>
              </a:custGeom>
              <a:solidFill>
                <a:srgbClr val="000000"/>
              </a:solidFill>
              <a:ln w="9525">
                <a:noFill/>
                <a:round/>
                <a:headEnd/>
                <a:tailEnd/>
              </a:ln>
            </p:spPr>
            <p:txBody>
              <a:bodyPr>
                <a:prstTxWarp prst="textNoShape">
                  <a:avLst/>
                </a:prstTxWarp>
              </a:bodyPr>
              <a:lstStyle/>
              <a:p>
                <a:endParaRPr lang="en-US"/>
              </a:p>
            </p:txBody>
          </p:sp>
          <p:sp>
            <p:nvSpPr>
              <p:cNvPr id="62652" name="Freeform 234"/>
              <p:cNvSpPr>
                <a:spLocks/>
              </p:cNvSpPr>
              <p:nvPr/>
            </p:nvSpPr>
            <p:spPr bwMode="auto">
              <a:xfrm>
                <a:off x="7558088" y="5440363"/>
                <a:ext cx="23812" cy="14287"/>
              </a:xfrm>
              <a:custGeom>
                <a:avLst/>
                <a:gdLst>
                  <a:gd name="T0" fmla="*/ 2147483647 w 43"/>
                  <a:gd name="T1" fmla="*/ 2147483647 h 46"/>
                  <a:gd name="T2" fmla="*/ 2147483647 w 43"/>
                  <a:gd name="T3" fmla="*/ 2147483647 h 46"/>
                  <a:gd name="T4" fmla="*/ 2147483647 w 43"/>
                  <a:gd name="T5" fmla="*/ 2147483647 h 46"/>
                  <a:gd name="T6" fmla="*/ 2147483647 w 43"/>
                  <a:gd name="T7" fmla="*/ 0 h 46"/>
                  <a:gd name="T8" fmla="*/ 0 w 43"/>
                  <a:gd name="T9" fmla="*/ 2147483647 h 46"/>
                  <a:gd name="T10" fmla="*/ 2147483647 w 43"/>
                  <a:gd name="T11" fmla="*/ 2147483647 h 46"/>
                  <a:gd name="T12" fmla="*/ 2147483647 w 43"/>
                  <a:gd name="T13" fmla="*/ 2147483647 h 46"/>
                  <a:gd name="T14" fmla="*/ 2147483647 w 43"/>
                  <a:gd name="T15" fmla="*/ 2147483647 h 46"/>
                  <a:gd name="T16" fmla="*/ 2147483647 w 43"/>
                  <a:gd name="T17" fmla="*/ 2147483647 h 46"/>
                  <a:gd name="T18" fmla="*/ 2147483647 w 43"/>
                  <a:gd name="T19" fmla="*/ 2147483647 h 4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3"/>
                  <a:gd name="T31" fmla="*/ 0 h 46"/>
                  <a:gd name="T32" fmla="*/ 43 w 43"/>
                  <a:gd name="T33" fmla="*/ 46 h 4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3" h="46">
                    <a:moveTo>
                      <a:pt x="16" y="46"/>
                    </a:moveTo>
                    <a:lnTo>
                      <a:pt x="20" y="44"/>
                    </a:lnTo>
                    <a:lnTo>
                      <a:pt x="43" y="24"/>
                    </a:lnTo>
                    <a:lnTo>
                      <a:pt x="23" y="0"/>
                    </a:lnTo>
                    <a:lnTo>
                      <a:pt x="0" y="19"/>
                    </a:lnTo>
                    <a:lnTo>
                      <a:pt x="4" y="17"/>
                    </a:lnTo>
                    <a:lnTo>
                      <a:pt x="16" y="46"/>
                    </a:lnTo>
                    <a:lnTo>
                      <a:pt x="19" y="46"/>
                    </a:lnTo>
                    <a:lnTo>
                      <a:pt x="21" y="44"/>
                    </a:lnTo>
                    <a:lnTo>
                      <a:pt x="16" y="46"/>
                    </a:lnTo>
                    <a:close/>
                  </a:path>
                </a:pathLst>
              </a:custGeom>
              <a:solidFill>
                <a:srgbClr val="000000"/>
              </a:solidFill>
              <a:ln w="9525">
                <a:noFill/>
                <a:round/>
                <a:headEnd/>
                <a:tailEnd/>
              </a:ln>
            </p:spPr>
            <p:txBody>
              <a:bodyPr>
                <a:prstTxWarp prst="textNoShape">
                  <a:avLst/>
                </a:prstTxWarp>
              </a:bodyPr>
              <a:lstStyle/>
              <a:p>
                <a:endParaRPr lang="en-US"/>
              </a:p>
            </p:txBody>
          </p:sp>
          <p:sp>
            <p:nvSpPr>
              <p:cNvPr id="62653" name="Freeform 235"/>
              <p:cNvSpPr>
                <a:spLocks/>
              </p:cNvSpPr>
              <p:nvPr/>
            </p:nvSpPr>
            <p:spPr bwMode="auto">
              <a:xfrm>
                <a:off x="7545388" y="5445125"/>
                <a:ext cx="22225" cy="12700"/>
              </a:xfrm>
              <a:custGeom>
                <a:avLst/>
                <a:gdLst>
                  <a:gd name="T0" fmla="*/ 2147483647 w 41"/>
                  <a:gd name="T1" fmla="*/ 2147483647 h 43"/>
                  <a:gd name="T2" fmla="*/ 2147483647 w 41"/>
                  <a:gd name="T3" fmla="*/ 2147483647 h 43"/>
                  <a:gd name="T4" fmla="*/ 2147483647 w 41"/>
                  <a:gd name="T5" fmla="*/ 2147483647 h 43"/>
                  <a:gd name="T6" fmla="*/ 2147483647 w 41"/>
                  <a:gd name="T7" fmla="*/ 0 h 43"/>
                  <a:gd name="T8" fmla="*/ 0 w 41"/>
                  <a:gd name="T9" fmla="*/ 2147483647 h 43"/>
                  <a:gd name="T10" fmla="*/ 2147483647 w 41"/>
                  <a:gd name="T11" fmla="*/ 2147483647 h 43"/>
                  <a:gd name="T12" fmla="*/ 2147483647 w 41"/>
                  <a:gd name="T13" fmla="*/ 2147483647 h 43"/>
                  <a:gd name="T14" fmla="*/ 2147483647 w 41"/>
                  <a:gd name="T15" fmla="*/ 2147483647 h 43"/>
                  <a:gd name="T16" fmla="*/ 2147483647 w 41"/>
                  <a:gd name="T17" fmla="*/ 2147483647 h 43"/>
                  <a:gd name="T18" fmla="*/ 2147483647 w 41"/>
                  <a:gd name="T19" fmla="*/ 2147483647 h 4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
                  <a:gd name="T31" fmla="*/ 0 h 43"/>
                  <a:gd name="T32" fmla="*/ 41 w 41"/>
                  <a:gd name="T33" fmla="*/ 43 h 4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 h="43">
                    <a:moveTo>
                      <a:pt x="8" y="43"/>
                    </a:moveTo>
                    <a:lnTo>
                      <a:pt x="12" y="41"/>
                    </a:lnTo>
                    <a:lnTo>
                      <a:pt x="41" y="29"/>
                    </a:lnTo>
                    <a:lnTo>
                      <a:pt x="29" y="0"/>
                    </a:lnTo>
                    <a:lnTo>
                      <a:pt x="0" y="12"/>
                    </a:lnTo>
                    <a:lnTo>
                      <a:pt x="3" y="11"/>
                    </a:lnTo>
                    <a:lnTo>
                      <a:pt x="8" y="43"/>
                    </a:lnTo>
                    <a:lnTo>
                      <a:pt x="11" y="43"/>
                    </a:lnTo>
                    <a:lnTo>
                      <a:pt x="12" y="41"/>
                    </a:lnTo>
                    <a:lnTo>
                      <a:pt x="8" y="43"/>
                    </a:lnTo>
                    <a:close/>
                  </a:path>
                </a:pathLst>
              </a:custGeom>
              <a:solidFill>
                <a:srgbClr val="000000"/>
              </a:solidFill>
              <a:ln w="9525">
                <a:noFill/>
                <a:round/>
                <a:headEnd/>
                <a:tailEnd/>
              </a:ln>
            </p:spPr>
            <p:txBody>
              <a:bodyPr>
                <a:prstTxWarp prst="textNoShape">
                  <a:avLst/>
                </a:prstTxWarp>
              </a:bodyPr>
              <a:lstStyle/>
              <a:p>
                <a:endParaRPr lang="en-US"/>
              </a:p>
            </p:txBody>
          </p:sp>
          <p:sp>
            <p:nvSpPr>
              <p:cNvPr id="62654" name="Freeform 236"/>
              <p:cNvSpPr>
                <a:spLocks/>
              </p:cNvSpPr>
              <p:nvPr/>
            </p:nvSpPr>
            <p:spPr bwMode="auto">
              <a:xfrm>
                <a:off x="7526338" y="5448300"/>
                <a:ext cx="22225" cy="12700"/>
              </a:xfrm>
              <a:custGeom>
                <a:avLst/>
                <a:gdLst>
                  <a:gd name="T0" fmla="*/ 2147483647 w 39"/>
                  <a:gd name="T1" fmla="*/ 2147483647 h 39"/>
                  <a:gd name="T2" fmla="*/ 2147483647 w 39"/>
                  <a:gd name="T3" fmla="*/ 2147483647 h 39"/>
                  <a:gd name="T4" fmla="*/ 2147483647 w 39"/>
                  <a:gd name="T5" fmla="*/ 2147483647 h 39"/>
                  <a:gd name="T6" fmla="*/ 2147483647 w 39"/>
                  <a:gd name="T7" fmla="*/ 0 h 39"/>
                  <a:gd name="T8" fmla="*/ 0 w 39"/>
                  <a:gd name="T9" fmla="*/ 2147483647 h 39"/>
                  <a:gd name="T10" fmla="*/ 2147483647 w 39"/>
                  <a:gd name="T11" fmla="*/ 2147483647 h 39"/>
                  <a:gd name="T12" fmla="*/ 2147483647 w 39"/>
                  <a:gd name="T13" fmla="*/ 2147483647 h 39"/>
                  <a:gd name="T14" fmla="*/ 0 60000 65536"/>
                  <a:gd name="T15" fmla="*/ 0 60000 65536"/>
                  <a:gd name="T16" fmla="*/ 0 60000 65536"/>
                  <a:gd name="T17" fmla="*/ 0 60000 65536"/>
                  <a:gd name="T18" fmla="*/ 0 60000 65536"/>
                  <a:gd name="T19" fmla="*/ 0 60000 65536"/>
                  <a:gd name="T20" fmla="*/ 0 60000 65536"/>
                  <a:gd name="T21" fmla="*/ 0 w 39"/>
                  <a:gd name="T22" fmla="*/ 0 h 39"/>
                  <a:gd name="T23" fmla="*/ 39 w 39"/>
                  <a:gd name="T24" fmla="*/ 39 h 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 h="39">
                    <a:moveTo>
                      <a:pt x="2" y="39"/>
                    </a:moveTo>
                    <a:lnTo>
                      <a:pt x="5" y="39"/>
                    </a:lnTo>
                    <a:lnTo>
                      <a:pt x="39" y="32"/>
                    </a:lnTo>
                    <a:lnTo>
                      <a:pt x="34" y="0"/>
                    </a:lnTo>
                    <a:lnTo>
                      <a:pt x="0" y="7"/>
                    </a:lnTo>
                    <a:lnTo>
                      <a:pt x="2" y="7"/>
                    </a:lnTo>
                    <a:lnTo>
                      <a:pt x="2" y="39"/>
                    </a:lnTo>
                    <a:close/>
                  </a:path>
                </a:pathLst>
              </a:custGeom>
              <a:solidFill>
                <a:srgbClr val="000000"/>
              </a:solidFill>
              <a:ln w="9525">
                <a:noFill/>
                <a:round/>
                <a:headEnd/>
                <a:tailEnd/>
              </a:ln>
            </p:spPr>
            <p:txBody>
              <a:bodyPr>
                <a:prstTxWarp prst="textNoShape">
                  <a:avLst/>
                </a:prstTxWarp>
              </a:bodyPr>
              <a:lstStyle/>
              <a:p>
                <a:endParaRPr lang="en-US"/>
              </a:p>
            </p:txBody>
          </p:sp>
          <p:sp>
            <p:nvSpPr>
              <p:cNvPr id="62655" name="Freeform 237"/>
              <p:cNvSpPr>
                <a:spLocks/>
              </p:cNvSpPr>
              <p:nvPr/>
            </p:nvSpPr>
            <p:spPr bwMode="auto">
              <a:xfrm>
                <a:off x="7504113" y="5451475"/>
                <a:ext cx="23812" cy="9525"/>
              </a:xfrm>
              <a:custGeom>
                <a:avLst/>
                <a:gdLst>
                  <a:gd name="T0" fmla="*/ 0 w 42"/>
                  <a:gd name="T1" fmla="*/ 2147483647 h 34"/>
                  <a:gd name="T2" fmla="*/ 2147483647 w 42"/>
                  <a:gd name="T3" fmla="*/ 2147483647 h 34"/>
                  <a:gd name="T4" fmla="*/ 2147483647 w 42"/>
                  <a:gd name="T5" fmla="*/ 2147483647 h 34"/>
                  <a:gd name="T6" fmla="*/ 2147483647 w 42"/>
                  <a:gd name="T7" fmla="*/ 0 h 34"/>
                  <a:gd name="T8" fmla="*/ 2147483647 w 42"/>
                  <a:gd name="T9" fmla="*/ 2147483647 h 34"/>
                  <a:gd name="T10" fmla="*/ 2147483647 w 42"/>
                  <a:gd name="T11" fmla="*/ 2147483647 h 34"/>
                  <a:gd name="T12" fmla="*/ 0 w 42"/>
                  <a:gd name="T13" fmla="*/ 2147483647 h 34"/>
                  <a:gd name="T14" fmla="*/ 0 60000 65536"/>
                  <a:gd name="T15" fmla="*/ 0 60000 65536"/>
                  <a:gd name="T16" fmla="*/ 0 60000 65536"/>
                  <a:gd name="T17" fmla="*/ 0 60000 65536"/>
                  <a:gd name="T18" fmla="*/ 0 60000 65536"/>
                  <a:gd name="T19" fmla="*/ 0 60000 65536"/>
                  <a:gd name="T20" fmla="*/ 0 60000 65536"/>
                  <a:gd name="T21" fmla="*/ 0 w 42"/>
                  <a:gd name="T22" fmla="*/ 0 h 34"/>
                  <a:gd name="T23" fmla="*/ 42 w 42"/>
                  <a:gd name="T24" fmla="*/ 34 h 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2" h="34">
                    <a:moveTo>
                      <a:pt x="0" y="34"/>
                    </a:moveTo>
                    <a:lnTo>
                      <a:pt x="1" y="34"/>
                    </a:lnTo>
                    <a:lnTo>
                      <a:pt x="42" y="32"/>
                    </a:lnTo>
                    <a:lnTo>
                      <a:pt x="42" y="0"/>
                    </a:lnTo>
                    <a:lnTo>
                      <a:pt x="1" y="3"/>
                    </a:lnTo>
                    <a:lnTo>
                      <a:pt x="2" y="3"/>
                    </a:lnTo>
                    <a:lnTo>
                      <a:pt x="0" y="34"/>
                    </a:lnTo>
                    <a:close/>
                  </a:path>
                </a:pathLst>
              </a:custGeom>
              <a:solidFill>
                <a:srgbClr val="000000"/>
              </a:solidFill>
              <a:ln w="9525">
                <a:noFill/>
                <a:round/>
                <a:headEnd/>
                <a:tailEnd/>
              </a:ln>
            </p:spPr>
            <p:txBody>
              <a:bodyPr>
                <a:prstTxWarp prst="textNoShape">
                  <a:avLst/>
                </a:prstTxWarp>
              </a:bodyPr>
              <a:lstStyle/>
              <a:p>
                <a:endParaRPr lang="en-US"/>
              </a:p>
            </p:txBody>
          </p:sp>
          <p:sp>
            <p:nvSpPr>
              <p:cNvPr id="62656" name="Freeform 238"/>
              <p:cNvSpPr>
                <a:spLocks/>
              </p:cNvSpPr>
              <p:nvPr/>
            </p:nvSpPr>
            <p:spPr bwMode="auto">
              <a:xfrm>
                <a:off x="7472363" y="5449888"/>
                <a:ext cx="33337" cy="11112"/>
              </a:xfrm>
              <a:custGeom>
                <a:avLst/>
                <a:gdLst>
                  <a:gd name="T0" fmla="*/ 0 w 54"/>
                  <a:gd name="T1" fmla="*/ 2147483647 h 35"/>
                  <a:gd name="T2" fmla="*/ 2147483647 w 54"/>
                  <a:gd name="T3" fmla="*/ 2147483647 h 35"/>
                  <a:gd name="T4" fmla="*/ 2147483647 w 54"/>
                  <a:gd name="T5" fmla="*/ 2147483647 h 35"/>
                  <a:gd name="T6" fmla="*/ 2147483647 w 54"/>
                  <a:gd name="T7" fmla="*/ 2147483647 h 35"/>
                  <a:gd name="T8" fmla="*/ 2147483647 w 54"/>
                  <a:gd name="T9" fmla="*/ 0 h 35"/>
                  <a:gd name="T10" fmla="*/ 2147483647 w 54"/>
                  <a:gd name="T11" fmla="*/ 2147483647 h 35"/>
                  <a:gd name="T12" fmla="*/ 0 w 54"/>
                  <a:gd name="T13" fmla="*/ 2147483647 h 35"/>
                  <a:gd name="T14" fmla="*/ 0 w 54"/>
                  <a:gd name="T15" fmla="*/ 2147483647 h 35"/>
                  <a:gd name="T16" fmla="*/ 2147483647 w 54"/>
                  <a:gd name="T17" fmla="*/ 2147483647 h 35"/>
                  <a:gd name="T18" fmla="*/ 0 w 54"/>
                  <a:gd name="T19" fmla="*/ 2147483647 h 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
                  <a:gd name="T31" fmla="*/ 0 h 35"/>
                  <a:gd name="T32" fmla="*/ 54 w 54"/>
                  <a:gd name="T33" fmla="*/ 35 h 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 h="35">
                    <a:moveTo>
                      <a:pt x="0" y="16"/>
                    </a:moveTo>
                    <a:lnTo>
                      <a:pt x="16" y="32"/>
                    </a:lnTo>
                    <a:lnTo>
                      <a:pt x="52" y="35"/>
                    </a:lnTo>
                    <a:lnTo>
                      <a:pt x="54" y="4"/>
                    </a:lnTo>
                    <a:lnTo>
                      <a:pt x="19" y="0"/>
                    </a:lnTo>
                    <a:lnTo>
                      <a:pt x="35" y="16"/>
                    </a:lnTo>
                    <a:lnTo>
                      <a:pt x="0" y="16"/>
                    </a:lnTo>
                    <a:lnTo>
                      <a:pt x="0" y="31"/>
                    </a:lnTo>
                    <a:lnTo>
                      <a:pt x="16" y="32"/>
                    </a:lnTo>
                    <a:lnTo>
                      <a:pt x="0" y="16"/>
                    </a:lnTo>
                    <a:close/>
                  </a:path>
                </a:pathLst>
              </a:custGeom>
              <a:solidFill>
                <a:srgbClr val="000000"/>
              </a:solidFill>
              <a:ln w="9525">
                <a:noFill/>
                <a:round/>
                <a:headEnd/>
                <a:tailEnd/>
              </a:ln>
            </p:spPr>
            <p:txBody>
              <a:bodyPr>
                <a:prstTxWarp prst="textNoShape">
                  <a:avLst/>
                </a:prstTxWarp>
              </a:bodyPr>
              <a:lstStyle/>
              <a:p>
                <a:endParaRPr lang="en-US"/>
              </a:p>
            </p:txBody>
          </p:sp>
          <p:sp>
            <p:nvSpPr>
              <p:cNvPr id="62657" name="Freeform 239"/>
              <p:cNvSpPr>
                <a:spLocks/>
              </p:cNvSpPr>
              <p:nvPr/>
            </p:nvSpPr>
            <p:spPr bwMode="auto">
              <a:xfrm>
                <a:off x="7472363" y="5370513"/>
                <a:ext cx="20637" cy="84137"/>
              </a:xfrm>
              <a:custGeom>
                <a:avLst/>
                <a:gdLst>
                  <a:gd name="T0" fmla="*/ 2147483647 w 36"/>
                  <a:gd name="T1" fmla="*/ 2147483647 h 284"/>
                  <a:gd name="T2" fmla="*/ 2147483647 w 36"/>
                  <a:gd name="T3" fmla="*/ 2147483647 h 284"/>
                  <a:gd name="T4" fmla="*/ 0 w 36"/>
                  <a:gd name="T5" fmla="*/ 2147483647 h 284"/>
                  <a:gd name="T6" fmla="*/ 2147483647 w 36"/>
                  <a:gd name="T7" fmla="*/ 2147483647 h 284"/>
                  <a:gd name="T8" fmla="*/ 2147483647 w 36"/>
                  <a:gd name="T9" fmla="*/ 2147483647 h 284"/>
                  <a:gd name="T10" fmla="*/ 2147483647 w 36"/>
                  <a:gd name="T11" fmla="*/ 0 h 284"/>
                  <a:gd name="T12" fmla="*/ 2147483647 w 36"/>
                  <a:gd name="T13" fmla="*/ 2147483647 h 284"/>
                  <a:gd name="T14" fmla="*/ 2147483647 w 36"/>
                  <a:gd name="T15" fmla="*/ 2147483647 h 284"/>
                  <a:gd name="T16" fmla="*/ 2147483647 w 36"/>
                  <a:gd name="T17" fmla="*/ 0 h 284"/>
                  <a:gd name="T18" fmla="*/ 2147483647 w 36"/>
                  <a:gd name="T19" fmla="*/ 2147483647 h 28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6"/>
                  <a:gd name="T31" fmla="*/ 0 h 284"/>
                  <a:gd name="T32" fmla="*/ 36 w 36"/>
                  <a:gd name="T33" fmla="*/ 284 h 28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6" h="284">
                    <a:moveTo>
                      <a:pt x="16" y="32"/>
                    </a:moveTo>
                    <a:lnTo>
                      <a:pt x="2" y="16"/>
                    </a:lnTo>
                    <a:lnTo>
                      <a:pt x="0" y="284"/>
                    </a:lnTo>
                    <a:lnTo>
                      <a:pt x="35" y="284"/>
                    </a:lnTo>
                    <a:lnTo>
                      <a:pt x="36" y="16"/>
                    </a:lnTo>
                    <a:lnTo>
                      <a:pt x="21" y="0"/>
                    </a:lnTo>
                    <a:lnTo>
                      <a:pt x="36" y="16"/>
                    </a:lnTo>
                    <a:lnTo>
                      <a:pt x="36" y="3"/>
                    </a:lnTo>
                    <a:lnTo>
                      <a:pt x="21" y="0"/>
                    </a:lnTo>
                    <a:lnTo>
                      <a:pt x="16" y="32"/>
                    </a:lnTo>
                    <a:close/>
                  </a:path>
                </a:pathLst>
              </a:custGeom>
              <a:solidFill>
                <a:srgbClr val="000000"/>
              </a:solidFill>
              <a:ln w="9525">
                <a:noFill/>
                <a:round/>
                <a:headEnd/>
                <a:tailEnd/>
              </a:ln>
            </p:spPr>
            <p:txBody>
              <a:bodyPr>
                <a:prstTxWarp prst="textNoShape">
                  <a:avLst/>
                </a:prstTxWarp>
              </a:bodyPr>
              <a:lstStyle/>
              <a:p>
                <a:endParaRPr lang="en-US"/>
              </a:p>
            </p:txBody>
          </p:sp>
          <p:sp>
            <p:nvSpPr>
              <p:cNvPr id="62658" name="Freeform 240"/>
              <p:cNvSpPr>
                <a:spLocks/>
              </p:cNvSpPr>
              <p:nvPr/>
            </p:nvSpPr>
            <p:spPr bwMode="auto">
              <a:xfrm>
                <a:off x="7462838" y="5368925"/>
                <a:ext cx="23812" cy="11113"/>
              </a:xfrm>
              <a:custGeom>
                <a:avLst/>
                <a:gdLst>
                  <a:gd name="T0" fmla="*/ 0 w 44"/>
                  <a:gd name="T1" fmla="*/ 2147483647 h 39"/>
                  <a:gd name="T2" fmla="*/ 2147483647 w 44"/>
                  <a:gd name="T3" fmla="*/ 2147483647 h 39"/>
                  <a:gd name="T4" fmla="*/ 2147483647 w 44"/>
                  <a:gd name="T5" fmla="*/ 2147483647 h 39"/>
                  <a:gd name="T6" fmla="*/ 2147483647 w 44"/>
                  <a:gd name="T7" fmla="*/ 2147483647 h 39"/>
                  <a:gd name="T8" fmla="*/ 2147483647 w 44"/>
                  <a:gd name="T9" fmla="*/ 0 h 39"/>
                  <a:gd name="T10" fmla="*/ 2147483647 w 44"/>
                  <a:gd name="T11" fmla="*/ 2147483647 h 39"/>
                  <a:gd name="T12" fmla="*/ 0 w 44"/>
                  <a:gd name="T13" fmla="*/ 2147483647 h 39"/>
                  <a:gd name="T14" fmla="*/ 2147483647 w 44"/>
                  <a:gd name="T15" fmla="*/ 2147483647 h 39"/>
                  <a:gd name="T16" fmla="*/ 2147483647 w 44"/>
                  <a:gd name="T17" fmla="*/ 2147483647 h 39"/>
                  <a:gd name="T18" fmla="*/ 0 w 44"/>
                  <a:gd name="T19" fmla="*/ 2147483647 h 3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
                  <a:gd name="T31" fmla="*/ 0 h 39"/>
                  <a:gd name="T32" fmla="*/ 44 w 44"/>
                  <a:gd name="T33" fmla="*/ 39 h 3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 h="39">
                    <a:moveTo>
                      <a:pt x="0" y="31"/>
                    </a:moveTo>
                    <a:lnTo>
                      <a:pt x="4" y="32"/>
                    </a:lnTo>
                    <a:lnTo>
                      <a:pt x="39" y="39"/>
                    </a:lnTo>
                    <a:lnTo>
                      <a:pt x="44" y="7"/>
                    </a:lnTo>
                    <a:lnTo>
                      <a:pt x="9" y="0"/>
                    </a:lnTo>
                    <a:lnTo>
                      <a:pt x="12" y="1"/>
                    </a:lnTo>
                    <a:lnTo>
                      <a:pt x="0" y="31"/>
                    </a:lnTo>
                    <a:lnTo>
                      <a:pt x="3" y="32"/>
                    </a:lnTo>
                    <a:lnTo>
                      <a:pt x="4" y="32"/>
                    </a:lnTo>
                    <a:lnTo>
                      <a:pt x="0" y="31"/>
                    </a:lnTo>
                    <a:close/>
                  </a:path>
                </a:pathLst>
              </a:custGeom>
              <a:solidFill>
                <a:srgbClr val="000000"/>
              </a:solidFill>
              <a:ln w="9525">
                <a:noFill/>
                <a:round/>
                <a:headEnd/>
                <a:tailEnd/>
              </a:ln>
            </p:spPr>
            <p:txBody>
              <a:bodyPr>
                <a:prstTxWarp prst="textNoShape">
                  <a:avLst/>
                </a:prstTxWarp>
              </a:bodyPr>
              <a:lstStyle/>
              <a:p>
                <a:endParaRPr lang="en-US"/>
              </a:p>
            </p:txBody>
          </p:sp>
          <p:sp>
            <p:nvSpPr>
              <p:cNvPr id="62659" name="Freeform 241"/>
              <p:cNvSpPr>
                <a:spLocks/>
              </p:cNvSpPr>
              <p:nvPr/>
            </p:nvSpPr>
            <p:spPr bwMode="auto">
              <a:xfrm>
                <a:off x="7421563" y="5360988"/>
                <a:ext cx="47625" cy="15875"/>
              </a:xfrm>
              <a:custGeom>
                <a:avLst/>
                <a:gdLst>
                  <a:gd name="T0" fmla="*/ 0 w 84"/>
                  <a:gd name="T1" fmla="*/ 2147483647 h 57"/>
                  <a:gd name="T2" fmla="*/ 2147483647 w 84"/>
                  <a:gd name="T3" fmla="*/ 2147483647 h 57"/>
                  <a:gd name="T4" fmla="*/ 2147483647 w 84"/>
                  <a:gd name="T5" fmla="*/ 2147483647 h 57"/>
                  <a:gd name="T6" fmla="*/ 2147483647 w 84"/>
                  <a:gd name="T7" fmla="*/ 2147483647 h 57"/>
                  <a:gd name="T8" fmla="*/ 2147483647 w 84"/>
                  <a:gd name="T9" fmla="*/ 0 h 57"/>
                  <a:gd name="T10" fmla="*/ 2147483647 w 84"/>
                  <a:gd name="T11" fmla="*/ 2147483647 h 57"/>
                  <a:gd name="T12" fmla="*/ 0 w 84"/>
                  <a:gd name="T13" fmla="*/ 2147483647 h 57"/>
                  <a:gd name="T14" fmla="*/ 2147483647 w 84"/>
                  <a:gd name="T15" fmla="*/ 2147483647 h 57"/>
                  <a:gd name="T16" fmla="*/ 2147483647 w 84"/>
                  <a:gd name="T17" fmla="*/ 2147483647 h 57"/>
                  <a:gd name="T18" fmla="*/ 0 w 84"/>
                  <a:gd name="T19" fmla="*/ 2147483647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4"/>
                  <a:gd name="T31" fmla="*/ 0 h 57"/>
                  <a:gd name="T32" fmla="*/ 84 w 84"/>
                  <a:gd name="T33" fmla="*/ 57 h 5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4" h="57">
                    <a:moveTo>
                      <a:pt x="0" y="27"/>
                    </a:moveTo>
                    <a:lnTo>
                      <a:pt x="5" y="30"/>
                    </a:lnTo>
                    <a:lnTo>
                      <a:pt x="72" y="57"/>
                    </a:lnTo>
                    <a:lnTo>
                      <a:pt x="84" y="27"/>
                    </a:lnTo>
                    <a:lnTo>
                      <a:pt x="17" y="0"/>
                    </a:lnTo>
                    <a:lnTo>
                      <a:pt x="22" y="3"/>
                    </a:lnTo>
                    <a:lnTo>
                      <a:pt x="0" y="27"/>
                    </a:lnTo>
                    <a:lnTo>
                      <a:pt x="2" y="30"/>
                    </a:lnTo>
                    <a:lnTo>
                      <a:pt x="5" y="30"/>
                    </a:lnTo>
                    <a:lnTo>
                      <a:pt x="0" y="27"/>
                    </a:lnTo>
                    <a:close/>
                  </a:path>
                </a:pathLst>
              </a:custGeom>
              <a:solidFill>
                <a:srgbClr val="000000"/>
              </a:solidFill>
              <a:ln w="9525">
                <a:noFill/>
                <a:round/>
                <a:headEnd/>
                <a:tailEnd/>
              </a:ln>
            </p:spPr>
            <p:txBody>
              <a:bodyPr>
                <a:prstTxWarp prst="textNoShape">
                  <a:avLst/>
                </a:prstTxWarp>
              </a:bodyPr>
              <a:lstStyle/>
              <a:p>
                <a:endParaRPr lang="en-US"/>
              </a:p>
            </p:txBody>
          </p:sp>
          <p:sp>
            <p:nvSpPr>
              <p:cNvPr id="62660" name="Freeform 242"/>
              <p:cNvSpPr>
                <a:spLocks/>
              </p:cNvSpPr>
              <p:nvPr/>
            </p:nvSpPr>
            <p:spPr bwMode="auto">
              <a:xfrm>
                <a:off x="7386638" y="5346700"/>
                <a:ext cx="44450" cy="22225"/>
              </a:xfrm>
              <a:custGeom>
                <a:avLst/>
                <a:gdLst>
                  <a:gd name="T0" fmla="*/ 2147483647 w 81"/>
                  <a:gd name="T1" fmla="*/ 2147483647 h 75"/>
                  <a:gd name="T2" fmla="*/ 0 w 81"/>
                  <a:gd name="T3" fmla="*/ 2147483647 h 75"/>
                  <a:gd name="T4" fmla="*/ 2147483647 w 81"/>
                  <a:gd name="T5" fmla="*/ 2147483647 h 75"/>
                  <a:gd name="T6" fmla="*/ 2147483647 w 81"/>
                  <a:gd name="T7" fmla="*/ 2147483647 h 75"/>
                  <a:gd name="T8" fmla="*/ 2147483647 w 81"/>
                  <a:gd name="T9" fmla="*/ 0 h 75"/>
                  <a:gd name="T10" fmla="*/ 2147483647 w 81"/>
                  <a:gd name="T11" fmla="*/ 0 h 75"/>
                  <a:gd name="T12" fmla="*/ 2147483647 w 81"/>
                  <a:gd name="T13" fmla="*/ 2147483647 h 75"/>
                  <a:gd name="T14" fmla="*/ 0 60000 65536"/>
                  <a:gd name="T15" fmla="*/ 0 60000 65536"/>
                  <a:gd name="T16" fmla="*/ 0 60000 65536"/>
                  <a:gd name="T17" fmla="*/ 0 60000 65536"/>
                  <a:gd name="T18" fmla="*/ 0 60000 65536"/>
                  <a:gd name="T19" fmla="*/ 0 60000 65536"/>
                  <a:gd name="T20" fmla="*/ 0 60000 65536"/>
                  <a:gd name="T21" fmla="*/ 0 w 81"/>
                  <a:gd name="T22" fmla="*/ 0 h 75"/>
                  <a:gd name="T23" fmla="*/ 81 w 81"/>
                  <a:gd name="T24" fmla="*/ 75 h 7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75">
                    <a:moveTo>
                      <a:pt x="2" y="24"/>
                    </a:moveTo>
                    <a:lnTo>
                      <a:pt x="0" y="24"/>
                    </a:lnTo>
                    <a:lnTo>
                      <a:pt x="59" y="75"/>
                    </a:lnTo>
                    <a:lnTo>
                      <a:pt x="81" y="51"/>
                    </a:lnTo>
                    <a:lnTo>
                      <a:pt x="22" y="0"/>
                    </a:lnTo>
                    <a:lnTo>
                      <a:pt x="21" y="0"/>
                    </a:lnTo>
                    <a:lnTo>
                      <a:pt x="2" y="24"/>
                    </a:lnTo>
                    <a:close/>
                  </a:path>
                </a:pathLst>
              </a:custGeom>
              <a:solidFill>
                <a:srgbClr val="000000"/>
              </a:solidFill>
              <a:ln w="9525">
                <a:noFill/>
                <a:round/>
                <a:headEnd/>
                <a:tailEnd/>
              </a:ln>
            </p:spPr>
            <p:txBody>
              <a:bodyPr>
                <a:prstTxWarp prst="textNoShape">
                  <a:avLst/>
                </a:prstTxWarp>
              </a:bodyPr>
              <a:lstStyle/>
              <a:p>
                <a:endParaRPr lang="en-US"/>
              </a:p>
            </p:txBody>
          </p:sp>
          <p:sp>
            <p:nvSpPr>
              <p:cNvPr id="62661" name="Freeform 243"/>
              <p:cNvSpPr>
                <a:spLocks/>
              </p:cNvSpPr>
              <p:nvPr/>
            </p:nvSpPr>
            <p:spPr bwMode="auto">
              <a:xfrm>
                <a:off x="7369175" y="5338763"/>
                <a:ext cx="26988" cy="14287"/>
              </a:xfrm>
              <a:custGeom>
                <a:avLst/>
                <a:gdLst>
                  <a:gd name="T0" fmla="*/ 2147483647 w 49"/>
                  <a:gd name="T1" fmla="*/ 2147483647 h 50"/>
                  <a:gd name="T2" fmla="*/ 0 w 49"/>
                  <a:gd name="T3" fmla="*/ 2147483647 h 50"/>
                  <a:gd name="T4" fmla="*/ 2147483647 w 49"/>
                  <a:gd name="T5" fmla="*/ 2147483647 h 50"/>
                  <a:gd name="T6" fmla="*/ 2147483647 w 49"/>
                  <a:gd name="T7" fmla="*/ 2147483647 h 50"/>
                  <a:gd name="T8" fmla="*/ 2147483647 w 49"/>
                  <a:gd name="T9" fmla="*/ 2147483647 h 50"/>
                  <a:gd name="T10" fmla="*/ 2147483647 w 49"/>
                  <a:gd name="T11" fmla="*/ 0 h 50"/>
                  <a:gd name="T12" fmla="*/ 2147483647 w 49"/>
                  <a:gd name="T13" fmla="*/ 2147483647 h 50"/>
                  <a:gd name="T14" fmla="*/ 2147483647 w 49"/>
                  <a:gd name="T15" fmla="*/ 2147483647 h 50"/>
                  <a:gd name="T16" fmla="*/ 2147483647 w 49"/>
                  <a:gd name="T17" fmla="*/ 0 h 50"/>
                  <a:gd name="T18" fmla="*/ 2147483647 w 49"/>
                  <a:gd name="T19" fmla="*/ 2147483647 h 5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9"/>
                  <a:gd name="T31" fmla="*/ 0 h 50"/>
                  <a:gd name="T32" fmla="*/ 49 w 49"/>
                  <a:gd name="T33" fmla="*/ 50 h 5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9" h="50">
                    <a:moveTo>
                      <a:pt x="3" y="29"/>
                    </a:moveTo>
                    <a:lnTo>
                      <a:pt x="0" y="27"/>
                    </a:lnTo>
                    <a:lnTo>
                      <a:pt x="30" y="50"/>
                    </a:lnTo>
                    <a:lnTo>
                      <a:pt x="49" y="26"/>
                    </a:lnTo>
                    <a:lnTo>
                      <a:pt x="20" y="2"/>
                    </a:lnTo>
                    <a:lnTo>
                      <a:pt x="17" y="0"/>
                    </a:lnTo>
                    <a:lnTo>
                      <a:pt x="20" y="2"/>
                    </a:lnTo>
                    <a:lnTo>
                      <a:pt x="19" y="1"/>
                    </a:lnTo>
                    <a:lnTo>
                      <a:pt x="17" y="0"/>
                    </a:lnTo>
                    <a:lnTo>
                      <a:pt x="3" y="29"/>
                    </a:lnTo>
                    <a:close/>
                  </a:path>
                </a:pathLst>
              </a:custGeom>
              <a:solidFill>
                <a:srgbClr val="000000"/>
              </a:solidFill>
              <a:ln w="9525">
                <a:noFill/>
                <a:round/>
                <a:headEnd/>
                <a:tailEnd/>
              </a:ln>
            </p:spPr>
            <p:txBody>
              <a:bodyPr>
                <a:prstTxWarp prst="textNoShape">
                  <a:avLst/>
                </a:prstTxWarp>
              </a:bodyPr>
              <a:lstStyle/>
              <a:p>
                <a:endParaRPr lang="en-US"/>
              </a:p>
            </p:txBody>
          </p:sp>
          <p:sp>
            <p:nvSpPr>
              <p:cNvPr id="62662" name="Freeform 244"/>
              <p:cNvSpPr>
                <a:spLocks/>
              </p:cNvSpPr>
              <p:nvPr/>
            </p:nvSpPr>
            <p:spPr bwMode="auto">
              <a:xfrm>
                <a:off x="7362825" y="5337175"/>
                <a:ext cx="17463" cy="9525"/>
              </a:xfrm>
              <a:custGeom>
                <a:avLst/>
                <a:gdLst>
                  <a:gd name="T0" fmla="*/ 2147483647 w 29"/>
                  <a:gd name="T1" fmla="*/ 2147483647 h 38"/>
                  <a:gd name="T2" fmla="*/ 0 w 29"/>
                  <a:gd name="T3" fmla="*/ 2147483647 h 38"/>
                  <a:gd name="T4" fmla="*/ 2147483647 w 29"/>
                  <a:gd name="T5" fmla="*/ 2147483647 h 38"/>
                  <a:gd name="T6" fmla="*/ 2147483647 w 29"/>
                  <a:gd name="T7" fmla="*/ 2147483647 h 38"/>
                  <a:gd name="T8" fmla="*/ 2147483647 w 29"/>
                  <a:gd name="T9" fmla="*/ 2147483647 h 38"/>
                  <a:gd name="T10" fmla="*/ 2147483647 w 29"/>
                  <a:gd name="T11" fmla="*/ 0 h 38"/>
                  <a:gd name="T12" fmla="*/ 2147483647 w 29"/>
                  <a:gd name="T13" fmla="*/ 2147483647 h 38"/>
                  <a:gd name="T14" fmla="*/ 2147483647 w 29"/>
                  <a:gd name="T15" fmla="*/ 0 h 38"/>
                  <a:gd name="T16" fmla="*/ 2147483647 w 29"/>
                  <a:gd name="T17" fmla="*/ 0 h 38"/>
                  <a:gd name="T18" fmla="*/ 2147483647 w 29"/>
                  <a:gd name="T19" fmla="*/ 2147483647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9"/>
                  <a:gd name="T31" fmla="*/ 0 h 38"/>
                  <a:gd name="T32" fmla="*/ 29 w 29"/>
                  <a:gd name="T33" fmla="*/ 38 h 3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9" h="38">
                    <a:moveTo>
                      <a:pt x="5" y="32"/>
                    </a:moveTo>
                    <a:lnTo>
                      <a:pt x="0" y="31"/>
                    </a:lnTo>
                    <a:lnTo>
                      <a:pt x="15" y="38"/>
                    </a:lnTo>
                    <a:lnTo>
                      <a:pt x="29" y="9"/>
                    </a:lnTo>
                    <a:lnTo>
                      <a:pt x="15" y="2"/>
                    </a:lnTo>
                    <a:lnTo>
                      <a:pt x="10" y="0"/>
                    </a:lnTo>
                    <a:lnTo>
                      <a:pt x="15" y="2"/>
                    </a:lnTo>
                    <a:lnTo>
                      <a:pt x="12" y="0"/>
                    </a:lnTo>
                    <a:lnTo>
                      <a:pt x="10" y="0"/>
                    </a:lnTo>
                    <a:lnTo>
                      <a:pt x="5" y="32"/>
                    </a:lnTo>
                    <a:close/>
                  </a:path>
                </a:pathLst>
              </a:custGeom>
              <a:solidFill>
                <a:srgbClr val="000000"/>
              </a:solidFill>
              <a:ln w="9525">
                <a:noFill/>
                <a:round/>
                <a:headEnd/>
                <a:tailEnd/>
              </a:ln>
            </p:spPr>
            <p:txBody>
              <a:bodyPr>
                <a:prstTxWarp prst="textNoShape">
                  <a:avLst/>
                </a:prstTxWarp>
              </a:bodyPr>
              <a:lstStyle/>
              <a:p>
                <a:endParaRPr lang="en-US"/>
              </a:p>
            </p:txBody>
          </p:sp>
          <p:sp>
            <p:nvSpPr>
              <p:cNvPr id="62663" name="Freeform 245"/>
              <p:cNvSpPr>
                <a:spLocks/>
              </p:cNvSpPr>
              <p:nvPr/>
            </p:nvSpPr>
            <p:spPr bwMode="auto">
              <a:xfrm>
                <a:off x="7354888" y="5335588"/>
                <a:ext cx="12700" cy="11112"/>
              </a:xfrm>
              <a:custGeom>
                <a:avLst/>
                <a:gdLst>
                  <a:gd name="T0" fmla="*/ 2147483647 w 22"/>
                  <a:gd name="T1" fmla="*/ 2147483647 h 35"/>
                  <a:gd name="T2" fmla="*/ 2147483647 w 22"/>
                  <a:gd name="T3" fmla="*/ 2147483647 h 35"/>
                  <a:gd name="T4" fmla="*/ 2147483647 w 22"/>
                  <a:gd name="T5" fmla="*/ 2147483647 h 35"/>
                  <a:gd name="T6" fmla="*/ 2147483647 w 22"/>
                  <a:gd name="T7" fmla="*/ 2147483647 h 35"/>
                  <a:gd name="T8" fmla="*/ 2147483647 w 22"/>
                  <a:gd name="T9" fmla="*/ 2147483647 h 35"/>
                  <a:gd name="T10" fmla="*/ 0 w 22"/>
                  <a:gd name="T11" fmla="*/ 2147483647 h 35"/>
                  <a:gd name="T12" fmla="*/ 2147483647 w 22"/>
                  <a:gd name="T13" fmla="*/ 2147483647 h 35"/>
                  <a:gd name="T14" fmla="*/ 2147483647 w 22"/>
                  <a:gd name="T15" fmla="*/ 0 h 35"/>
                  <a:gd name="T16" fmla="*/ 0 w 22"/>
                  <a:gd name="T17" fmla="*/ 2147483647 h 35"/>
                  <a:gd name="T18" fmla="*/ 2147483647 w 22"/>
                  <a:gd name="T19" fmla="*/ 2147483647 h 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
                  <a:gd name="T31" fmla="*/ 0 h 35"/>
                  <a:gd name="T32" fmla="*/ 22 w 22"/>
                  <a:gd name="T33" fmla="*/ 35 h 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 h="35">
                    <a:moveTo>
                      <a:pt x="7" y="33"/>
                    </a:moveTo>
                    <a:lnTo>
                      <a:pt x="1" y="33"/>
                    </a:lnTo>
                    <a:lnTo>
                      <a:pt x="17" y="35"/>
                    </a:lnTo>
                    <a:lnTo>
                      <a:pt x="22" y="3"/>
                    </a:lnTo>
                    <a:lnTo>
                      <a:pt x="6" y="1"/>
                    </a:lnTo>
                    <a:lnTo>
                      <a:pt x="0" y="1"/>
                    </a:lnTo>
                    <a:lnTo>
                      <a:pt x="6" y="1"/>
                    </a:lnTo>
                    <a:lnTo>
                      <a:pt x="4" y="0"/>
                    </a:lnTo>
                    <a:lnTo>
                      <a:pt x="0" y="1"/>
                    </a:lnTo>
                    <a:lnTo>
                      <a:pt x="7" y="33"/>
                    </a:lnTo>
                    <a:close/>
                  </a:path>
                </a:pathLst>
              </a:custGeom>
              <a:solidFill>
                <a:srgbClr val="000000"/>
              </a:solidFill>
              <a:ln w="9525">
                <a:noFill/>
                <a:round/>
                <a:headEnd/>
                <a:tailEnd/>
              </a:ln>
            </p:spPr>
            <p:txBody>
              <a:bodyPr>
                <a:prstTxWarp prst="textNoShape">
                  <a:avLst/>
                </a:prstTxWarp>
              </a:bodyPr>
              <a:lstStyle/>
              <a:p>
                <a:endParaRPr lang="en-US"/>
              </a:p>
            </p:txBody>
          </p:sp>
          <p:sp>
            <p:nvSpPr>
              <p:cNvPr id="62664" name="Freeform 246"/>
              <p:cNvSpPr>
                <a:spLocks/>
              </p:cNvSpPr>
              <p:nvPr/>
            </p:nvSpPr>
            <p:spPr bwMode="auto">
              <a:xfrm>
                <a:off x="7345363" y="5335588"/>
                <a:ext cx="15875" cy="11112"/>
              </a:xfrm>
              <a:custGeom>
                <a:avLst/>
                <a:gdLst>
                  <a:gd name="T0" fmla="*/ 2147483647 w 27"/>
                  <a:gd name="T1" fmla="*/ 2147483647 h 35"/>
                  <a:gd name="T2" fmla="*/ 2147483647 w 27"/>
                  <a:gd name="T3" fmla="*/ 2147483647 h 35"/>
                  <a:gd name="T4" fmla="*/ 2147483647 w 27"/>
                  <a:gd name="T5" fmla="*/ 2147483647 h 35"/>
                  <a:gd name="T6" fmla="*/ 2147483647 w 27"/>
                  <a:gd name="T7" fmla="*/ 0 h 35"/>
                  <a:gd name="T8" fmla="*/ 2147483647 w 27"/>
                  <a:gd name="T9" fmla="*/ 2147483647 h 35"/>
                  <a:gd name="T10" fmla="*/ 0 w 27"/>
                  <a:gd name="T11" fmla="*/ 2147483647 h 35"/>
                  <a:gd name="T12" fmla="*/ 2147483647 w 27"/>
                  <a:gd name="T13" fmla="*/ 2147483647 h 35"/>
                  <a:gd name="T14" fmla="*/ 2147483647 w 27"/>
                  <a:gd name="T15" fmla="*/ 2147483647 h 35"/>
                  <a:gd name="T16" fmla="*/ 0 w 27"/>
                  <a:gd name="T17" fmla="*/ 2147483647 h 35"/>
                  <a:gd name="T18" fmla="*/ 2147483647 w 27"/>
                  <a:gd name="T19" fmla="*/ 2147483647 h 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
                  <a:gd name="T31" fmla="*/ 0 h 35"/>
                  <a:gd name="T32" fmla="*/ 27 w 27"/>
                  <a:gd name="T33" fmla="*/ 35 h 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 h="35">
                    <a:moveTo>
                      <a:pt x="15" y="34"/>
                    </a:moveTo>
                    <a:lnTo>
                      <a:pt x="11" y="35"/>
                    </a:lnTo>
                    <a:lnTo>
                      <a:pt x="27" y="32"/>
                    </a:lnTo>
                    <a:lnTo>
                      <a:pt x="20" y="0"/>
                    </a:lnTo>
                    <a:lnTo>
                      <a:pt x="4" y="4"/>
                    </a:lnTo>
                    <a:lnTo>
                      <a:pt x="0" y="5"/>
                    </a:lnTo>
                    <a:lnTo>
                      <a:pt x="4" y="4"/>
                    </a:lnTo>
                    <a:lnTo>
                      <a:pt x="3" y="4"/>
                    </a:lnTo>
                    <a:lnTo>
                      <a:pt x="0" y="5"/>
                    </a:lnTo>
                    <a:lnTo>
                      <a:pt x="15" y="34"/>
                    </a:lnTo>
                    <a:close/>
                  </a:path>
                </a:pathLst>
              </a:custGeom>
              <a:solidFill>
                <a:srgbClr val="000000"/>
              </a:solidFill>
              <a:ln w="9525">
                <a:noFill/>
                <a:round/>
                <a:headEnd/>
                <a:tailEnd/>
              </a:ln>
            </p:spPr>
            <p:txBody>
              <a:bodyPr>
                <a:prstTxWarp prst="textNoShape">
                  <a:avLst/>
                </a:prstTxWarp>
              </a:bodyPr>
              <a:lstStyle/>
              <a:p>
                <a:endParaRPr lang="en-US"/>
              </a:p>
            </p:txBody>
          </p:sp>
          <p:sp>
            <p:nvSpPr>
              <p:cNvPr id="62665" name="Freeform 247"/>
              <p:cNvSpPr>
                <a:spLocks/>
              </p:cNvSpPr>
              <p:nvPr/>
            </p:nvSpPr>
            <p:spPr bwMode="auto">
              <a:xfrm>
                <a:off x="7331075" y="5337175"/>
                <a:ext cx="20638" cy="11113"/>
              </a:xfrm>
              <a:custGeom>
                <a:avLst/>
                <a:gdLst>
                  <a:gd name="T0" fmla="*/ 2147483647 w 37"/>
                  <a:gd name="T1" fmla="*/ 2147483647 h 39"/>
                  <a:gd name="T2" fmla="*/ 2147483647 w 37"/>
                  <a:gd name="T3" fmla="*/ 2147483647 h 39"/>
                  <a:gd name="T4" fmla="*/ 2147483647 w 37"/>
                  <a:gd name="T5" fmla="*/ 2147483647 h 39"/>
                  <a:gd name="T6" fmla="*/ 2147483647 w 37"/>
                  <a:gd name="T7" fmla="*/ 0 h 39"/>
                  <a:gd name="T8" fmla="*/ 2147483647 w 37"/>
                  <a:gd name="T9" fmla="*/ 2147483647 h 39"/>
                  <a:gd name="T10" fmla="*/ 0 w 37"/>
                  <a:gd name="T11" fmla="*/ 2147483647 h 39"/>
                  <a:gd name="T12" fmla="*/ 2147483647 w 37"/>
                  <a:gd name="T13" fmla="*/ 2147483647 h 39"/>
                  <a:gd name="T14" fmla="*/ 2147483647 w 37"/>
                  <a:gd name="T15" fmla="*/ 2147483647 h 39"/>
                  <a:gd name="T16" fmla="*/ 0 w 37"/>
                  <a:gd name="T17" fmla="*/ 2147483647 h 39"/>
                  <a:gd name="T18" fmla="*/ 2147483647 w 37"/>
                  <a:gd name="T19" fmla="*/ 2147483647 h 3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7"/>
                  <a:gd name="T31" fmla="*/ 0 h 39"/>
                  <a:gd name="T32" fmla="*/ 37 w 37"/>
                  <a:gd name="T33" fmla="*/ 39 h 3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7" h="39">
                    <a:moveTo>
                      <a:pt x="20" y="37"/>
                    </a:moveTo>
                    <a:lnTo>
                      <a:pt x="17" y="39"/>
                    </a:lnTo>
                    <a:lnTo>
                      <a:pt x="37" y="29"/>
                    </a:lnTo>
                    <a:lnTo>
                      <a:pt x="22" y="0"/>
                    </a:lnTo>
                    <a:lnTo>
                      <a:pt x="3" y="10"/>
                    </a:lnTo>
                    <a:lnTo>
                      <a:pt x="0" y="12"/>
                    </a:lnTo>
                    <a:lnTo>
                      <a:pt x="3" y="10"/>
                    </a:lnTo>
                    <a:lnTo>
                      <a:pt x="2" y="11"/>
                    </a:lnTo>
                    <a:lnTo>
                      <a:pt x="0" y="12"/>
                    </a:lnTo>
                    <a:lnTo>
                      <a:pt x="20" y="37"/>
                    </a:lnTo>
                    <a:close/>
                  </a:path>
                </a:pathLst>
              </a:custGeom>
              <a:solidFill>
                <a:srgbClr val="000000"/>
              </a:solidFill>
              <a:ln w="9525">
                <a:noFill/>
                <a:round/>
                <a:headEnd/>
                <a:tailEnd/>
              </a:ln>
            </p:spPr>
            <p:txBody>
              <a:bodyPr>
                <a:prstTxWarp prst="textNoShape">
                  <a:avLst/>
                </a:prstTxWarp>
              </a:bodyPr>
              <a:lstStyle/>
              <a:p>
                <a:endParaRPr lang="en-US"/>
              </a:p>
            </p:txBody>
          </p:sp>
          <p:sp>
            <p:nvSpPr>
              <p:cNvPr id="62666" name="Freeform 248"/>
              <p:cNvSpPr>
                <a:spLocks/>
              </p:cNvSpPr>
              <p:nvPr/>
            </p:nvSpPr>
            <p:spPr bwMode="auto">
              <a:xfrm>
                <a:off x="7310438" y="5340350"/>
                <a:ext cx="31750" cy="15875"/>
              </a:xfrm>
              <a:custGeom>
                <a:avLst/>
                <a:gdLst>
                  <a:gd name="T0" fmla="*/ 2147483647 w 58"/>
                  <a:gd name="T1" fmla="*/ 2147483647 h 53"/>
                  <a:gd name="T2" fmla="*/ 2147483647 w 58"/>
                  <a:gd name="T3" fmla="*/ 2147483647 h 53"/>
                  <a:gd name="T4" fmla="*/ 2147483647 w 58"/>
                  <a:gd name="T5" fmla="*/ 2147483647 h 53"/>
                  <a:gd name="T6" fmla="*/ 2147483647 w 58"/>
                  <a:gd name="T7" fmla="*/ 0 h 53"/>
                  <a:gd name="T8" fmla="*/ 2147483647 w 58"/>
                  <a:gd name="T9" fmla="*/ 2147483647 h 53"/>
                  <a:gd name="T10" fmla="*/ 0 w 58"/>
                  <a:gd name="T11" fmla="*/ 2147483647 h 53"/>
                  <a:gd name="T12" fmla="*/ 2147483647 w 58"/>
                  <a:gd name="T13" fmla="*/ 2147483647 h 53"/>
                  <a:gd name="T14" fmla="*/ 0 60000 65536"/>
                  <a:gd name="T15" fmla="*/ 0 60000 65536"/>
                  <a:gd name="T16" fmla="*/ 0 60000 65536"/>
                  <a:gd name="T17" fmla="*/ 0 60000 65536"/>
                  <a:gd name="T18" fmla="*/ 0 60000 65536"/>
                  <a:gd name="T19" fmla="*/ 0 60000 65536"/>
                  <a:gd name="T20" fmla="*/ 0 60000 65536"/>
                  <a:gd name="T21" fmla="*/ 0 w 58"/>
                  <a:gd name="T22" fmla="*/ 0 h 53"/>
                  <a:gd name="T23" fmla="*/ 58 w 58"/>
                  <a:gd name="T24" fmla="*/ 53 h 5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8" h="53">
                    <a:moveTo>
                      <a:pt x="25" y="51"/>
                    </a:moveTo>
                    <a:lnTo>
                      <a:pt x="22" y="53"/>
                    </a:lnTo>
                    <a:lnTo>
                      <a:pt x="58" y="25"/>
                    </a:lnTo>
                    <a:lnTo>
                      <a:pt x="38" y="0"/>
                    </a:lnTo>
                    <a:lnTo>
                      <a:pt x="3" y="28"/>
                    </a:lnTo>
                    <a:lnTo>
                      <a:pt x="0" y="29"/>
                    </a:lnTo>
                    <a:lnTo>
                      <a:pt x="25" y="51"/>
                    </a:lnTo>
                    <a:close/>
                  </a:path>
                </a:pathLst>
              </a:custGeom>
              <a:solidFill>
                <a:srgbClr val="000000"/>
              </a:solidFill>
              <a:ln w="9525">
                <a:noFill/>
                <a:round/>
                <a:headEnd/>
                <a:tailEnd/>
              </a:ln>
            </p:spPr>
            <p:txBody>
              <a:bodyPr>
                <a:prstTxWarp prst="textNoShape">
                  <a:avLst/>
                </a:prstTxWarp>
              </a:bodyPr>
              <a:lstStyle/>
              <a:p>
                <a:endParaRPr lang="en-US"/>
              </a:p>
            </p:txBody>
          </p:sp>
          <p:sp>
            <p:nvSpPr>
              <p:cNvPr id="62667" name="Freeform 249"/>
              <p:cNvSpPr>
                <a:spLocks/>
              </p:cNvSpPr>
              <p:nvPr/>
            </p:nvSpPr>
            <p:spPr bwMode="auto">
              <a:xfrm>
                <a:off x="7285038" y="5349875"/>
                <a:ext cx="39687" cy="19050"/>
              </a:xfrm>
              <a:custGeom>
                <a:avLst/>
                <a:gdLst>
                  <a:gd name="T0" fmla="*/ 2147483647 w 69"/>
                  <a:gd name="T1" fmla="*/ 2147483647 h 65"/>
                  <a:gd name="T2" fmla="*/ 2147483647 w 69"/>
                  <a:gd name="T3" fmla="*/ 2147483647 h 65"/>
                  <a:gd name="T4" fmla="*/ 2147483647 w 69"/>
                  <a:gd name="T5" fmla="*/ 2147483647 h 65"/>
                  <a:gd name="T6" fmla="*/ 2147483647 w 69"/>
                  <a:gd name="T7" fmla="*/ 0 h 65"/>
                  <a:gd name="T8" fmla="*/ 2147483647 w 69"/>
                  <a:gd name="T9" fmla="*/ 2147483647 h 65"/>
                  <a:gd name="T10" fmla="*/ 0 w 69"/>
                  <a:gd name="T11" fmla="*/ 2147483647 h 65"/>
                  <a:gd name="T12" fmla="*/ 2147483647 w 69"/>
                  <a:gd name="T13" fmla="*/ 2147483647 h 65"/>
                  <a:gd name="T14" fmla="*/ 0 w 69"/>
                  <a:gd name="T15" fmla="*/ 2147483647 h 65"/>
                  <a:gd name="T16" fmla="*/ 0 w 69"/>
                  <a:gd name="T17" fmla="*/ 2147483647 h 65"/>
                  <a:gd name="T18" fmla="*/ 2147483647 w 69"/>
                  <a:gd name="T19" fmla="*/ 2147483647 h 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9"/>
                  <a:gd name="T31" fmla="*/ 0 h 65"/>
                  <a:gd name="T32" fmla="*/ 69 w 69"/>
                  <a:gd name="T33" fmla="*/ 65 h 6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9" h="65">
                    <a:moveTo>
                      <a:pt x="35" y="54"/>
                    </a:moveTo>
                    <a:lnTo>
                      <a:pt x="30" y="65"/>
                    </a:lnTo>
                    <a:lnTo>
                      <a:pt x="69" y="22"/>
                    </a:lnTo>
                    <a:lnTo>
                      <a:pt x="44" y="0"/>
                    </a:lnTo>
                    <a:lnTo>
                      <a:pt x="5" y="43"/>
                    </a:lnTo>
                    <a:lnTo>
                      <a:pt x="0" y="54"/>
                    </a:lnTo>
                    <a:lnTo>
                      <a:pt x="5" y="43"/>
                    </a:lnTo>
                    <a:lnTo>
                      <a:pt x="0" y="48"/>
                    </a:lnTo>
                    <a:lnTo>
                      <a:pt x="0" y="54"/>
                    </a:lnTo>
                    <a:lnTo>
                      <a:pt x="35" y="54"/>
                    </a:lnTo>
                    <a:close/>
                  </a:path>
                </a:pathLst>
              </a:custGeom>
              <a:solidFill>
                <a:srgbClr val="000000"/>
              </a:solidFill>
              <a:ln w="9525">
                <a:noFill/>
                <a:round/>
                <a:headEnd/>
                <a:tailEnd/>
              </a:ln>
            </p:spPr>
            <p:txBody>
              <a:bodyPr>
                <a:prstTxWarp prst="textNoShape">
                  <a:avLst/>
                </a:prstTxWarp>
              </a:bodyPr>
              <a:lstStyle/>
              <a:p>
                <a:endParaRPr lang="en-US"/>
              </a:p>
            </p:txBody>
          </p:sp>
          <p:sp>
            <p:nvSpPr>
              <p:cNvPr id="62668" name="Freeform 250"/>
              <p:cNvSpPr>
                <a:spLocks/>
              </p:cNvSpPr>
              <p:nvPr/>
            </p:nvSpPr>
            <p:spPr bwMode="auto">
              <a:xfrm>
                <a:off x="7285038" y="5365750"/>
                <a:ext cx="19050" cy="23813"/>
              </a:xfrm>
              <a:custGeom>
                <a:avLst/>
                <a:gdLst>
                  <a:gd name="T0" fmla="*/ 2147483647 w 35"/>
                  <a:gd name="T1" fmla="*/ 2147483647 h 84"/>
                  <a:gd name="T2" fmla="*/ 2147483647 w 35"/>
                  <a:gd name="T3" fmla="*/ 2147483647 h 84"/>
                  <a:gd name="T4" fmla="*/ 2147483647 w 35"/>
                  <a:gd name="T5" fmla="*/ 0 h 84"/>
                  <a:gd name="T6" fmla="*/ 0 w 35"/>
                  <a:gd name="T7" fmla="*/ 0 h 84"/>
                  <a:gd name="T8" fmla="*/ 0 w 35"/>
                  <a:gd name="T9" fmla="*/ 2147483647 h 84"/>
                  <a:gd name="T10" fmla="*/ 0 w 35"/>
                  <a:gd name="T11" fmla="*/ 2147483647 h 84"/>
                  <a:gd name="T12" fmla="*/ 2147483647 w 35"/>
                  <a:gd name="T13" fmla="*/ 2147483647 h 84"/>
                  <a:gd name="T14" fmla="*/ 0 60000 65536"/>
                  <a:gd name="T15" fmla="*/ 0 60000 65536"/>
                  <a:gd name="T16" fmla="*/ 0 60000 65536"/>
                  <a:gd name="T17" fmla="*/ 0 60000 65536"/>
                  <a:gd name="T18" fmla="*/ 0 60000 65536"/>
                  <a:gd name="T19" fmla="*/ 0 60000 65536"/>
                  <a:gd name="T20" fmla="*/ 0 60000 65536"/>
                  <a:gd name="T21" fmla="*/ 0 w 35"/>
                  <a:gd name="T22" fmla="*/ 0 h 84"/>
                  <a:gd name="T23" fmla="*/ 35 w 35"/>
                  <a:gd name="T24" fmla="*/ 84 h 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5" h="84">
                    <a:moveTo>
                      <a:pt x="35" y="84"/>
                    </a:moveTo>
                    <a:lnTo>
                      <a:pt x="35" y="84"/>
                    </a:lnTo>
                    <a:lnTo>
                      <a:pt x="35" y="0"/>
                    </a:lnTo>
                    <a:lnTo>
                      <a:pt x="0" y="0"/>
                    </a:lnTo>
                    <a:lnTo>
                      <a:pt x="0" y="84"/>
                    </a:lnTo>
                    <a:lnTo>
                      <a:pt x="35" y="84"/>
                    </a:lnTo>
                    <a:close/>
                  </a:path>
                </a:pathLst>
              </a:custGeom>
              <a:solidFill>
                <a:srgbClr val="000000"/>
              </a:solidFill>
              <a:ln w="9525">
                <a:noFill/>
                <a:round/>
                <a:headEnd/>
                <a:tailEnd/>
              </a:ln>
            </p:spPr>
            <p:txBody>
              <a:bodyPr>
                <a:prstTxWarp prst="textNoShape">
                  <a:avLst/>
                </a:prstTxWarp>
              </a:bodyPr>
              <a:lstStyle/>
              <a:p>
                <a:endParaRPr lang="en-US"/>
              </a:p>
            </p:txBody>
          </p:sp>
          <p:sp>
            <p:nvSpPr>
              <p:cNvPr id="62669" name="Freeform 251"/>
              <p:cNvSpPr>
                <a:spLocks/>
              </p:cNvSpPr>
              <p:nvPr/>
            </p:nvSpPr>
            <p:spPr bwMode="auto">
              <a:xfrm>
                <a:off x="7285038" y="5389563"/>
                <a:ext cx="20637" cy="66675"/>
              </a:xfrm>
              <a:custGeom>
                <a:avLst/>
                <a:gdLst>
                  <a:gd name="T0" fmla="*/ 2147483647 w 36"/>
                  <a:gd name="T1" fmla="*/ 2147483647 h 225"/>
                  <a:gd name="T2" fmla="*/ 2147483647 w 36"/>
                  <a:gd name="T3" fmla="*/ 2147483647 h 225"/>
                  <a:gd name="T4" fmla="*/ 2147483647 w 36"/>
                  <a:gd name="T5" fmla="*/ 0 h 225"/>
                  <a:gd name="T6" fmla="*/ 0 w 36"/>
                  <a:gd name="T7" fmla="*/ 0 h 225"/>
                  <a:gd name="T8" fmla="*/ 2147483647 w 36"/>
                  <a:gd name="T9" fmla="*/ 2147483647 h 225"/>
                  <a:gd name="T10" fmla="*/ 2147483647 w 36"/>
                  <a:gd name="T11" fmla="*/ 2147483647 h 225"/>
                  <a:gd name="T12" fmla="*/ 2147483647 w 36"/>
                  <a:gd name="T13" fmla="*/ 2147483647 h 225"/>
                  <a:gd name="T14" fmla="*/ 2147483647 w 36"/>
                  <a:gd name="T15" fmla="*/ 2147483647 h 225"/>
                  <a:gd name="T16" fmla="*/ 2147483647 w 36"/>
                  <a:gd name="T17" fmla="*/ 2147483647 h 225"/>
                  <a:gd name="T18" fmla="*/ 2147483647 w 36"/>
                  <a:gd name="T19" fmla="*/ 2147483647 h 2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6"/>
                  <a:gd name="T31" fmla="*/ 0 h 225"/>
                  <a:gd name="T32" fmla="*/ 36 w 36"/>
                  <a:gd name="T33" fmla="*/ 225 h 2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6" h="225">
                    <a:moveTo>
                      <a:pt x="20" y="225"/>
                    </a:moveTo>
                    <a:lnTo>
                      <a:pt x="36" y="209"/>
                    </a:lnTo>
                    <a:lnTo>
                      <a:pt x="35" y="0"/>
                    </a:lnTo>
                    <a:lnTo>
                      <a:pt x="0" y="0"/>
                    </a:lnTo>
                    <a:lnTo>
                      <a:pt x="2" y="209"/>
                    </a:lnTo>
                    <a:lnTo>
                      <a:pt x="18" y="193"/>
                    </a:lnTo>
                    <a:lnTo>
                      <a:pt x="20" y="225"/>
                    </a:lnTo>
                    <a:lnTo>
                      <a:pt x="36" y="224"/>
                    </a:lnTo>
                    <a:lnTo>
                      <a:pt x="36" y="209"/>
                    </a:lnTo>
                    <a:lnTo>
                      <a:pt x="20" y="225"/>
                    </a:lnTo>
                    <a:close/>
                  </a:path>
                </a:pathLst>
              </a:custGeom>
              <a:solidFill>
                <a:srgbClr val="000000"/>
              </a:solidFill>
              <a:ln w="9525">
                <a:noFill/>
                <a:round/>
                <a:headEnd/>
                <a:tailEnd/>
              </a:ln>
            </p:spPr>
            <p:txBody>
              <a:bodyPr>
                <a:prstTxWarp prst="textNoShape">
                  <a:avLst/>
                </a:prstTxWarp>
              </a:bodyPr>
              <a:lstStyle/>
              <a:p>
                <a:endParaRPr lang="en-US"/>
              </a:p>
            </p:txBody>
          </p:sp>
          <p:sp>
            <p:nvSpPr>
              <p:cNvPr id="62670" name="Freeform 252"/>
              <p:cNvSpPr>
                <a:spLocks/>
              </p:cNvSpPr>
              <p:nvPr/>
            </p:nvSpPr>
            <p:spPr bwMode="auto">
              <a:xfrm>
                <a:off x="7140575" y="5651500"/>
                <a:ext cx="523875" cy="41275"/>
              </a:xfrm>
              <a:custGeom>
                <a:avLst/>
                <a:gdLst>
                  <a:gd name="T0" fmla="*/ 2147483647 w 916"/>
                  <a:gd name="T1" fmla="*/ 0 h 136"/>
                  <a:gd name="T2" fmla="*/ 2147483647 w 916"/>
                  <a:gd name="T3" fmla="*/ 0 h 136"/>
                  <a:gd name="T4" fmla="*/ 2147483647 w 916"/>
                  <a:gd name="T5" fmla="*/ 2147483647 h 136"/>
                  <a:gd name="T6" fmla="*/ 2147483647 w 916"/>
                  <a:gd name="T7" fmla="*/ 2147483647 h 136"/>
                  <a:gd name="T8" fmla="*/ 2147483647 w 916"/>
                  <a:gd name="T9" fmla="*/ 2147483647 h 136"/>
                  <a:gd name="T10" fmla="*/ 2147483647 w 916"/>
                  <a:gd name="T11" fmla="*/ 2147483647 h 136"/>
                  <a:gd name="T12" fmla="*/ 2147483647 w 916"/>
                  <a:gd name="T13" fmla="*/ 2147483647 h 136"/>
                  <a:gd name="T14" fmla="*/ 2147483647 w 916"/>
                  <a:gd name="T15" fmla="*/ 2147483647 h 136"/>
                  <a:gd name="T16" fmla="*/ 2147483647 w 916"/>
                  <a:gd name="T17" fmla="*/ 2147483647 h 136"/>
                  <a:gd name="T18" fmla="*/ 2147483647 w 916"/>
                  <a:gd name="T19" fmla="*/ 2147483647 h 136"/>
                  <a:gd name="T20" fmla="*/ 2147483647 w 916"/>
                  <a:gd name="T21" fmla="*/ 2147483647 h 136"/>
                  <a:gd name="T22" fmla="*/ 2147483647 w 916"/>
                  <a:gd name="T23" fmla="*/ 2147483647 h 136"/>
                  <a:gd name="T24" fmla="*/ 2147483647 w 916"/>
                  <a:gd name="T25" fmla="*/ 2147483647 h 136"/>
                  <a:gd name="T26" fmla="*/ 2147483647 w 916"/>
                  <a:gd name="T27" fmla="*/ 2147483647 h 136"/>
                  <a:gd name="T28" fmla="*/ 2147483647 w 916"/>
                  <a:gd name="T29" fmla="*/ 2147483647 h 136"/>
                  <a:gd name="T30" fmla="*/ 2147483647 w 916"/>
                  <a:gd name="T31" fmla="*/ 2147483647 h 136"/>
                  <a:gd name="T32" fmla="*/ 2147483647 w 916"/>
                  <a:gd name="T33" fmla="*/ 2147483647 h 136"/>
                  <a:gd name="T34" fmla="*/ 2147483647 w 916"/>
                  <a:gd name="T35" fmla="*/ 2147483647 h 136"/>
                  <a:gd name="T36" fmla="*/ 0 w 916"/>
                  <a:gd name="T37" fmla="*/ 2147483647 h 136"/>
                  <a:gd name="T38" fmla="*/ 2147483647 w 916"/>
                  <a:gd name="T39" fmla="*/ 2147483647 h 136"/>
                  <a:gd name="T40" fmla="*/ 2147483647 w 916"/>
                  <a:gd name="T41" fmla="*/ 2147483647 h 136"/>
                  <a:gd name="T42" fmla="*/ 2147483647 w 916"/>
                  <a:gd name="T43" fmla="*/ 2147483647 h 136"/>
                  <a:gd name="T44" fmla="*/ 2147483647 w 916"/>
                  <a:gd name="T45" fmla="*/ 2147483647 h 136"/>
                  <a:gd name="T46" fmla="*/ 2147483647 w 916"/>
                  <a:gd name="T47" fmla="*/ 0 h 136"/>
                  <a:gd name="T48" fmla="*/ 2147483647 w 916"/>
                  <a:gd name="T49" fmla="*/ 0 h 1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916"/>
                  <a:gd name="T76" fmla="*/ 0 h 136"/>
                  <a:gd name="T77" fmla="*/ 916 w 916"/>
                  <a:gd name="T78" fmla="*/ 136 h 1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916" h="136">
                    <a:moveTo>
                      <a:pt x="238" y="0"/>
                    </a:moveTo>
                    <a:lnTo>
                      <a:pt x="679" y="0"/>
                    </a:lnTo>
                    <a:lnTo>
                      <a:pt x="772" y="5"/>
                    </a:lnTo>
                    <a:lnTo>
                      <a:pt x="846" y="20"/>
                    </a:lnTo>
                    <a:lnTo>
                      <a:pt x="876" y="29"/>
                    </a:lnTo>
                    <a:lnTo>
                      <a:pt x="898" y="42"/>
                    </a:lnTo>
                    <a:lnTo>
                      <a:pt x="911" y="54"/>
                    </a:lnTo>
                    <a:lnTo>
                      <a:pt x="916" y="67"/>
                    </a:lnTo>
                    <a:lnTo>
                      <a:pt x="911" y="81"/>
                    </a:lnTo>
                    <a:lnTo>
                      <a:pt x="898" y="93"/>
                    </a:lnTo>
                    <a:lnTo>
                      <a:pt x="846" y="116"/>
                    </a:lnTo>
                    <a:lnTo>
                      <a:pt x="772" y="131"/>
                    </a:lnTo>
                    <a:lnTo>
                      <a:pt x="679" y="136"/>
                    </a:lnTo>
                    <a:lnTo>
                      <a:pt x="238" y="136"/>
                    </a:lnTo>
                    <a:lnTo>
                      <a:pt x="145" y="131"/>
                    </a:lnTo>
                    <a:lnTo>
                      <a:pt x="69" y="116"/>
                    </a:lnTo>
                    <a:lnTo>
                      <a:pt x="18" y="93"/>
                    </a:lnTo>
                    <a:lnTo>
                      <a:pt x="4" y="81"/>
                    </a:lnTo>
                    <a:lnTo>
                      <a:pt x="0" y="67"/>
                    </a:lnTo>
                    <a:lnTo>
                      <a:pt x="4" y="54"/>
                    </a:lnTo>
                    <a:lnTo>
                      <a:pt x="18" y="42"/>
                    </a:lnTo>
                    <a:lnTo>
                      <a:pt x="69" y="20"/>
                    </a:lnTo>
                    <a:lnTo>
                      <a:pt x="145" y="5"/>
                    </a:lnTo>
                    <a:lnTo>
                      <a:pt x="238" y="0"/>
                    </a:lnTo>
                    <a:close/>
                  </a:path>
                </a:pathLst>
              </a:custGeom>
              <a:solidFill>
                <a:srgbClr val="FFFF66"/>
              </a:solidFill>
              <a:ln w="9525">
                <a:noFill/>
                <a:round/>
                <a:headEnd/>
                <a:tailEnd/>
              </a:ln>
            </p:spPr>
            <p:txBody>
              <a:bodyPr>
                <a:prstTxWarp prst="textNoShape">
                  <a:avLst/>
                </a:prstTxWarp>
              </a:bodyPr>
              <a:lstStyle/>
              <a:p>
                <a:endParaRPr lang="en-US"/>
              </a:p>
            </p:txBody>
          </p:sp>
          <p:sp>
            <p:nvSpPr>
              <p:cNvPr id="62671" name="Freeform 253"/>
              <p:cNvSpPr>
                <a:spLocks/>
              </p:cNvSpPr>
              <p:nvPr/>
            </p:nvSpPr>
            <p:spPr bwMode="auto">
              <a:xfrm>
                <a:off x="7277100" y="5646738"/>
                <a:ext cx="250825" cy="11112"/>
              </a:xfrm>
              <a:custGeom>
                <a:avLst/>
                <a:gdLst>
                  <a:gd name="T0" fmla="*/ 2147483647 w 441"/>
                  <a:gd name="T1" fmla="*/ 2147483647 h 34"/>
                  <a:gd name="T2" fmla="*/ 2147483647 w 441"/>
                  <a:gd name="T3" fmla="*/ 0 h 34"/>
                  <a:gd name="T4" fmla="*/ 0 w 441"/>
                  <a:gd name="T5" fmla="*/ 0 h 34"/>
                  <a:gd name="T6" fmla="*/ 0 w 441"/>
                  <a:gd name="T7" fmla="*/ 2147483647 h 34"/>
                  <a:gd name="T8" fmla="*/ 2147483647 w 441"/>
                  <a:gd name="T9" fmla="*/ 2147483647 h 34"/>
                  <a:gd name="T10" fmla="*/ 2147483647 w 441"/>
                  <a:gd name="T11" fmla="*/ 2147483647 h 34"/>
                  <a:gd name="T12" fmla="*/ 2147483647 w 441"/>
                  <a:gd name="T13" fmla="*/ 2147483647 h 34"/>
                  <a:gd name="T14" fmla="*/ 0 60000 65536"/>
                  <a:gd name="T15" fmla="*/ 0 60000 65536"/>
                  <a:gd name="T16" fmla="*/ 0 60000 65536"/>
                  <a:gd name="T17" fmla="*/ 0 60000 65536"/>
                  <a:gd name="T18" fmla="*/ 0 60000 65536"/>
                  <a:gd name="T19" fmla="*/ 0 60000 65536"/>
                  <a:gd name="T20" fmla="*/ 0 60000 65536"/>
                  <a:gd name="T21" fmla="*/ 0 w 441"/>
                  <a:gd name="T22" fmla="*/ 0 h 34"/>
                  <a:gd name="T23" fmla="*/ 441 w 441"/>
                  <a:gd name="T24" fmla="*/ 34 h 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1" h="34">
                    <a:moveTo>
                      <a:pt x="441" y="1"/>
                    </a:moveTo>
                    <a:lnTo>
                      <a:pt x="441" y="0"/>
                    </a:lnTo>
                    <a:lnTo>
                      <a:pt x="0" y="0"/>
                    </a:lnTo>
                    <a:lnTo>
                      <a:pt x="0" y="34"/>
                    </a:lnTo>
                    <a:lnTo>
                      <a:pt x="441" y="34"/>
                    </a:lnTo>
                    <a:lnTo>
                      <a:pt x="441" y="33"/>
                    </a:lnTo>
                    <a:lnTo>
                      <a:pt x="441" y="1"/>
                    </a:lnTo>
                    <a:close/>
                  </a:path>
                </a:pathLst>
              </a:custGeom>
              <a:solidFill>
                <a:srgbClr val="000000"/>
              </a:solidFill>
              <a:ln w="9525">
                <a:noFill/>
                <a:round/>
                <a:headEnd/>
                <a:tailEnd/>
              </a:ln>
            </p:spPr>
            <p:txBody>
              <a:bodyPr>
                <a:prstTxWarp prst="textNoShape">
                  <a:avLst/>
                </a:prstTxWarp>
              </a:bodyPr>
              <a:lstStyle/>
              <a:p>
                <a:endParaRPr lang="en-US"/>
              </a:p>
            </p:txBody>
          </p:sp>
          <p:sp>
            <p:nvSpPr>
              <p:cNvPr id="62672" name="Freeform 254"/>
              <p:cNvSpPr>
                <a:spLocks/>
              </p:cNvSpPr>
              <p:nvPr/>
            </p:nvSpPr>
            <p:spPr bwMode="auto">
              <a:xfrm>
                <a:off x="7527925" y="5646738"/>
                <a:ext cx="53975" cy="11112"/>
              </a:xfrm>
              <a:custGeom>
                <a:avLst/>
                <a:gdLst>
                  <a:gd name="T0" fmla="*/ 2147483647 w 95"/>
                  <a:gd name="T1" fmla="*/ 2147483647 h 37"/>
                  <a:gd name="T2" fmla="*/ 2147483647 w 95"/>
                  <a:gd name="T3" fmla="*/ 2147483647 h 37"/>
                  <a:gd name="T4" fmla="*/ 0 w 95"/>
                  <a:gd name="T5" fmla="*/ 0 h 37"/>
                  <a:gd name="T6" fmla="*/ 0 w 95"/>
                  <a:gd name="T7" fmla="*/ 2147483647 h 37"/>
                  <a:gd name="T8" fmla="*/ 2147483647 w 95"/>
                  <a:gd name="T9" fmla="*/ 2147483647 h 37"/>
                  <a:gd name="T10" fmla="*/ 2147483647 w 95"/>
                  <a:gd name="T11" fmla="*/ 2147483647 h 37"/>
                  <a:gd name="T12" fmla="*/ 2147483647 w 95"/>
                  <a:gd name="T13" fmla="*/ 2147483647 h 37"/>
                  <a:gd name="T14" fmla="*/ 0 60000 65536"/>
                  <a:gd name="T15" fmla="*/ 0 60000 65536"/>
                  <a:gd name="T16" fmla="*/ 0 60000 65536"/>
                  <a:gd name="T17" fmla="*/ 0 60000 65536"/>
                  <a:gd name="T18" fmla="*/ 0 60000 65536"/>
                  <a:gd name="T19" fmla="*/ 0 60000 65536"/>
                  <a:gd name="T20" fmla="*/ 0 60000 65536"/>
                  <a:gd name="T21" fmla="*/ 0 w 95"/>
                  <a:gd name="T22" fmla="*/ 0 h 37"/>
                  <a:gd name="T23" fmla="*/ 95 w 95"/>
                  <a:gd name="T24" fmla="*/ 37 h 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5" h="37">
                    <a:moveTo>
                      <a:pt x="95" y="5"/>
                    </a:moveTo>
                    <a:lnTo>
                      <a:pt x="93" y="5"/>
                    </a:lnTo>
                    <a:lnTo>
                      <a:pt x="0" y="0"/>
                    </a:lnTo>
                    <a:lnTo>
                      <a:pt x="0" y="32"/>
                    </a:lnTo>
                    <a:lnTo>
                      <a:pt x="93" y="37"/>
                    </a:lnTo>
                    <a:lnTo>
                      <a:pt x="90" y="37"/>
                    </a:lnTo>
                    <a:lnTo>
                      <a:pt x="95" y="5"/>
                    </a:lnTo>
                    <a:close/>
                  </a:path>
                </a:pathLst>
              </a:custGeom>
              <a:solidFill>
                <a:srgbClr val="000000"/>
              </a:solidFill>
              <a:ln w="9525">
                <a:noFill/>
                <a:round/>
                <a:headEnd/>
                <a:tailEnd/>
              </a:ln>
            </p:spPr>
            <p:txBody>
              <a:bodyPr>
                <a:prstTxWarp prst="textNoShape">
                  <a:avLst/>
                </a:prstTxWarp>
              </a:bodyPr>
              <a:lstStyle/>
              <a:p>
                <a:endParaRPr lang="en-US"/>
              </a:p>
            </p:txBody>
          </p:sp>
          <p:sp>
            <p:nvSpPr>
              <p:cNvPr id="62673" name="Freeform 255"/>
              <p:cNvSpPr>
                <a:spLocks/>
              </p:cNvSpPr>
              <p:nvPr/>
            </p:nvSpPr>
            <p:spPr bwMode="auto">
              <a:xfrm>
                <a:off x="7580313" y="5649913"/>
                <a:ext cx="49212" cy="12700"/>
              </a:xfrm>
              <a:custGeom>
                <a:avLst/>
                <a:gdLst>
                  <a:gd name="T0" fmla="*/ 2147483647 w 82"/>
                  <a:gd name="T1" fmla="*/ 2147483647 h 47"/>
                  <a:gd name="T2" fmla="*/ 2147483647 w 82"/>
                  <a:gd name="T3" fmla="*/ 2147483647 h 47"/>
                  <a:gd name="T4" fmla="*/ 2147483647 w 82"/>
                  <a:gd name="T5" fmla="*/ 0 h 47"/>
                  <a:gd name="T6" fmla="*/ 0 w 82"/>
                  <a:gd name="T7" fmla="*/ 2147483647 h 47"/>
                  <a:gd name="T8" fmla="*/ 2147483647 w 82"/>
                  <a:gd name="T9" fmla="*/ 2147483647 h 47"/>
                  <a:gd name="T10" fmla="*/ 2147483647 w 82"/>
                  <a:gd name="T11" fmla="*/ 2147483647 h 47"/>
                  <a:gd name="T12" fmla="*/ 2147483647 w 82"/>
                  <a:gd name="T13" fmla="*/ 2147483647 h 47"/>
                  <a:gd name="T14" fmla="*/ 0 60000 65536"/>
                  <a:gd name="T15" fmla="*/ 0 60000 65536"/>
                  <a:gd name="T16" fmla="*/ 0 60000 65536"/>
                  <a:gd name="T17" fmla="*/ 0 60000 65536"/>
                  <a:gd name="T18" fmla="*/ 0 60000 65536"/>
                  <a:gd name="T19" fmla="*/ 0 60000 65536"/>
                  <a:gd name="T20" fmla="*/ 0 60000 65536"/>
                  <a:gd name="T21" fmla="*/ 0 w 82"/>
                  <a:gd name="T22" fmla="*/ 0 h 47"/>
                  <a:gd name="T23" fmla="*/ 82 w 82"/>
                  <a:gd name="T24" fmla="*/ 47 h 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47">
                    <a:moveTo>
                      <a:pt x="82" y="15"/>
                    </a:moveTo>
                    <a:lnTo>
                      <a:pt x="80" y="15"/>
                    </a:lnTo>
                    <a:lnTo>
                      <a:pt x="5" y="0"/>
                    </a:lnTo>
                    <a:lnTo>
                      <a:pt x="0" y="32"/>
                    </a:lnTo>
                    <a:lnTo>
                      <a:pt x="75" y="47"/>
                    </a:lnTo>
                    <a:lnTo>
                      <a:pt x="72" y="47"/>
                    </a:lnTo>
                    <a:lnTo>
                      <a:pt x="82" y="15"/>
                    </a:lnTo>
                    <a:close/>
                  </a:path>
                </a:pathLst>
              </a:custGeom>
              <a:solidFill>
                <a:srgbClr val="000000"/>
              </a:solidFill>
              <a:ln w="9525">
                <a:noFill/>
                <a:round/>
                <a:headEnd/>
                <a:tailEnd/>
              </a:ln>
            </p:spPr>
            <p:txBody>
              <a:bodyPr>
                <a:prstTxWarp prst="textNoShape">
                  <a:avLst/>
                </a:prstTxWarp>
              </a:bodyPr>
              <a:lstStyle/>
              <a:p>
                <a:endParaRPr lang="en-US"/>
              </a:p>
            </p:txBody>
          </p:sp>
          <p:sp>
            <p:nvSpPr>
              <p:cNvPr id="62674" name="Freeform 256"/>
              <p:cNvSpPr>
                <a:spLocks/>
              </p:cNvSpPr>
              <p:nvPr/>
            </p:nvSpPr>
            <p:spPr bwMode="auto">
              <a:xfrm>
                <a:off x="7621588" y="5653088"/>
                <a:ext cx="22225" cy="12700"/>
              </a:xfrm>
              <a:custGeom>
                <a:avLst/>
                <a:gdLst>
                  <a:gd name="T0" fmla="*/ 2147483647 w 42"/>
                  <a:gd name="T1" fmla="*/ 2147483647 h 41"/>
                  <a:gd name="T2" fmla="*/ 2147483647 w 42"/>
                  <a:gd name="T3" fmla="*/ 2147483647 h 41"/>
                  <a:gd name="T4" fmla="*/ 2147483647 w 42"/>
                  <a:gd name="T5" fmla="*/ 0 h 41"/>
                  <a:gd name="T6" fmla="*/ 0 w 42"/>
                  <a:gd name="T7" fmla="*/ 2147483647 h 41"/>
                  <a:gd name="T8" fmla="*/ 2147483647 w 42"/>
                  <a:gd name="T9" fmla="*/ 2147483647 h 41"/>
                  <a:gd name="T10" fmla="*/ 2147483647 w 42"/>
                  <a:gd name="T11" fmla="*/ 2147483647 h 41"/>
                  <a:gd name="T12" fmla="*/ 2147483647 w 42"/>
                  <a:gd name="T13" fmla="*/ 2147483647 h 41"/>
                  <a:gd name="T14" fmla="*/ 2147483647 w 42"/>
                  <a:gd name="T15" fmla="*/ 2147483647 h 41"/>
                  <a:gd name="T16" fmla="*/ 2147483647 w 42"/>
                  <a:gd name="T17" fmla="*/ 2147483647 h 41"/>
                  <a:gd name="T18" fmla="*/ 2147483647 w 42"/>
                  <a:gd name="T19" fmla="*/ 2147483647 h 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2"/>
                  <a:gd name="T31" fmla="*/ 0 h 41"/>
                  <a:gd name="T32" fmla="*/ 42 w 42"/>
                  <a:gd name="T33" fmla="*/ 41 h 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2" h="41">
                    <a:moveTo>
                      <a:pt x="42" y="11"/>
                    </a:moveTo>
                    <a:lnTo>
                      <a:pt x="39" y="10"/>
                    </a:lnTo>
                    <a:lnTo>
                      <a:pt x="10" y="0"/>
                    </a:lnTo>
                    <a:lnTo>
                      <a:pt x="0" y="32"/>
                    </a:lnTo>
                    <a:lnTo>
                      <a:pt x="30" y="41"/>
                    </a:lnTo>
                    <a:lnTo>
                      <a:pt x="27" y="40"/>
                    </a:lnTo>
                    <a:lnTo>
                      <a:pt x="42" y="11"/>
                    </a:lnTo>
                    <a:lnTo>
                      <a:pt x="41" y="11"/>
                    </a:lnTo>
                    <a:lnTo>
                      <a:pt x="39" y="10"/>
                    </a:lnTo>
                    <a:lnTo>
                      <a:pt x="42" y="11"/>
                    </a:lnTo>
                    <a:close/>
                  </a:path>
                </a:pathLst>
              </a:custGeom>
              <a:solidFill>
                <a:srgbClr val="000000"/>
              </a:solidFill>
              <a:ln w="9525">
                <a:noFill/>
                <a:round/>
                <a:headEnd/>
                <a:tailEnd/>
              </a:ln>
            </p:spPr>
            <p:txBody>
              <a:bodyPr>
                <a:prstTxWarp prst="textNoShape">
                  <a:avLst/>
                </a:prstTxWarp>
              </a:bodyPr>
              <a:lstStyle/>
              <a:p>
                <a:endParaRPr lang="en-US"/>
              </a:p>
            </p:txBody>
          </p:sp>
          <p:sp>
            <p:nvSpPr>
              <p:cNvPr id="62675" name="Freeform 257"/>
              <p:cNvSpPr>
                <a:spLocks/>
              </p:cNvSpPr>
              <p:nvPr/>
            </p:nvSpPr>
            <p:spPr bwMode="auto">
              <a:xfrm>
                <a:off x="7637463" y="5656263"/>
                <a:ext cx="23812" cy="12700"/>
              </a:xfrm>
              <a:custGeom>
                <a:avLst/>
                <a:gdLst>
                  <a:gd name="T0" fmla="*/ 2147483647 w 41"/>
                  <a:gd name="T1" fmla="*/ 2147483647 h 41"/>
                  <a:gd name="T2" fmla="*/ 2147483647 w 41"/>
                  <a:gd name="T3" fmla="*/ 2147483647 h 41"/>
                  <a:gd name="T4" fmla="*/ 2147483647 w 41"/>
                  <a:gd name="T5" fmla="*/ 0 h 41"/>
                  <a:gd name="T6" fmla="*/ 0 w 41"/>
                  <a:gd name="T7" fmla="*/ 2147483647 h 41"/>
                  <a:gd name="T8" fmla="*/ 2147483647 w 41"/>
                  <a:gd name="T9" fmla="*/ 2147483647 h 41"/>
                  <a:gd name="T10" fmla="*/ 2147483647 w 41"/>
                  <a:gd name="T11" fmla="*/ 2147483647 h 41"/>
                  <a:gd name="T12" fmla="*/ 2147483647 w 41"/>
                  <a:gd name="T13" fmla="*/ 2147483647 h 41"/>
                  <a:gd name="T14" fmla="*/ 2147483647 w 41"/>
                  <a:gd name="T15" fmla="*/ 2147483647 h 41"/>
                  <a:gd name="T16" fmla="*/ 2147483647 w 41"/>
                  <a:gd name="T17" fmla="*/ 2147483647 h 41"/>
                  <a:gd name="T18" fmla="*/ 2147483647 w 41"/>
                  <a:gd name="T19" fmla="*/ 2147483647 h 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
                  <a:gd name="T31" fmla="*/ 0 h 41"/>
                  <a:gd name="T32" fmla="*/ 41 w 41"/>
                  <a:gd name="T33" fmla="*/ 41 h 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 h="41">
                    <a:moveTo>
                      <a:pt x="41" y="14"/>
                    </a:moveTo>
                    <a:lnTo>
                      <a:pt x="37" y="12"/>
                    </a:lnTo>
                    <a:lnTo>
                      <a:pt x="15" y="0"/>
                    </a:lnTo>
                    <a:lnTo>
                      <a:pt x="0" y="29"/>
                    </a:lnTo>
                    <a:lnTo>
                      <a:pt x="22" y="41"/>
                    </a:lnTo>
                    <a:lnTo>
                      <a:pt x="19" y="39"/>
                    </a:lnTo>
                    <a:lnTo>
                      <a:pt x="41" y="14"/>
                    </a:lnTo>
                    <a:lnTo>
                      <a:pt x="39" y="13"/>
                    </a:lnTo>
                    <a:lnTo>
                      <a:pt x="37" y="12"/>
                    </a:lnTo>
                    <a:lnTo>
                      <a:pt x="41" y="14"/>
                    </a:lnTo>
                    <a:close/>
                  </a:path>
                </a:pathLst>
              </a:custGeom>
              <a:solidFill>
                <a:srgbClr val="000000"/>
              </a:solidFill>
              <a:ln w="9525">
                <a:noFill/>
                <a:round/>
                <a:headEnd/>
                <a:tailEnd/>
              </a:ln>
            </p:spPr>
            <p:txBody>
              <a:bodyPr>
                <a:prstTxWarp prst="textNoShape">
                  <a:avLst/>
                </a:prstTxWarp>
              </a:bodyPr>
              <a:lstStyle/>
              <a:p>
                <a:endParaRPr lang="en-US"/>
              </a:p>
            </p:txBody>
          </p:sp>
          <p:sp>
            <p:nvSpPr>
              <p:cNvPr id="62676" name="Freeform 258"/>
              <p:cNvSpPr>
                <a:spLocks/>
              </p:cNvSpPr>
              <p:nvPr/>
            </p:nvSpPr>
            <p:spPr bwMode="auto">
              <a:xfrm>
                <a:off x="7648575" y="5661025"/>
                <a:ext cx="22225" cy="11113"/>
              </a:xfrm>
              <a:custGeom>
                <a:avLst/>
                <a:gdLst>
                  <a:gd name="T0" fmla="*/ 2147483647 w 40"/>
                  <a:gd name="T1" fmla="*/ 2147483647 h 37"/>
                  <a:gd name="T2" fmla="*/ 2147483647 w 40"/>
                  <a:gd name="T3" fmla="*/ 2147483647 h 37"/>
                  <a:gd name="T4" fmla="*/ 2147483647 w 40"/>
                  <a:gd name="T5" fmla="*/ 0 h 37"/>
                  <a:gd name="T6" fmla="*/ 0 w 40"/>
                  <a:gd name="T7" fmla="*/ 2147483647 h 37"/>
                  <a:gd name="T8" fmla="*/ 2147483647 w 40"/>
                  <a:gd name="T9" fmla="*/ 2147483647 h 37"/>
                  <a:gd name="T10" fmla="*/ 2147483647 w 40"/>
                  <a:gd name="T11" fmla="*/ 2147483647 h 37"/>
                  <a:gd name="T12" fmla="*/ 2147483647 w 40"/>
                  <a:gd name="T13" fmla="*/ 2147483647 h 37"/>
                  <a:gd name="T14" fmla="*/ 2147483647 w 40"/>
                  <a:gd name="T15" fmla="*/ 2147483647 h 37"/>
                  <a:gd name="T16" fmla="*/ 2147483647 w 40"/>
                  <a:gd name="T17" fmla="*/ 2147483647 h 37"/>
                  <a:gd name="T18" fmla="*/ 2147483647 w 40"/>
                  <a:gd name="T19" fmla="*/ 2147483647 h 3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0"/>
                  <a:gd name="T31" fmla="*/ 0 h 37"/>
                  <a:gd name="T32" fmla="*/ 40 w 40"/>
                  <a:gd name="T33" fmla="*/ 37 h 3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0" h="37">
                    <a:moveTo>
                      <a:pt x="40" y="20"/>
                    </a:moveTo>
                    <a:lnTo>
                      <a:pt x="35" y="13"/>
                    </a:lnTo>
                    <a:lnTo>
                      <a:pt x="22" y="0"/>
                    </a:lnTo>
                    <a:lnTo>
                      <a:pt x="0" y="25"/>
                    </a:lnTo>
                    <a:lnTo>
                      <a:pt x="13" y="37"/>
                    </a:lnTo>
                    <a:lnTo>
                      <a:pt x="8" y="30"/>
                    </a:lnTo>
                    <a:lnTo>
                      <a:pt x="40" y="20"/>
                    </a:lnTo>
                    <a:lnTo>
                      <a:pt x="37" y="16"/>
                    </a:lnTo>
                    <a:lnTo>
                      <a:pt x="35" y="13"/>
                    </a:lnTo>
                    <a:lnTo>
                      <a:pt x="40" y="20"/>
                    </a:lnTo>
                    <a:close/>
                  </a:path>
                </a:pathLst>
              </a:custGeom>
              <a:solidFill>
                <a:srgbClr val="000000"/>
              </a:solidFill>
              <a:ln w="9525">
                <a:noFill/>
                <a:round/>
                <a:headEnd/>
                <a:tailEnd/>
              </a:ln>
            </p:spPr>
            <p:txBody>
              <a:bodyPr>
                <a:prstTxWarp prst="textNoShape">
                  <a:avLst/>
                </a:prstTxWarp>
              </a:bodyPr>
              <a:lstStyle/>
              <a:p>
                <a:endParaRPr lang="en-US"/>
              </a:p>
            </p:txBody>
          </p:sp>
          <p:sp>
            <p:nvSpPr>
              <p:cNvPr id="62677" name="Freeform 259"/>
              <p:cNvSpPr>
                <a:spLocks/>
              </p:cNvSpPr>
              <p:nvPr/>
            </p:nvSpPr>
            <p:spPr bwMode="auto">
              <a:xfrm>
                <a:off x="7654925" y="5667375"/>
                <a:ext cx="20638" cy="6350"/>
              </a:xfrm>
              <a:custGeom>
                <a:avLst/>
                <a:gdLst>
                  <a:gd name="T0" fmla="*/ 2147483647 w 38"/>
                  <a:gd name="T1" fmla="*/ 2147483647 h 23"/>
                  <a:gd name="T2" fmla="*/ 2147483647 w 38"/>
                  <a:gd name="T3" fmla="*/ 2147483647 h 23"/>
                  <a:gd name="T4" fmla="*/ 2147483647 w 38"/>
                  <a:gd name="T5" fmla="*/ 0 h 23"/>
                  <a:gd name="T6" fmla="*/ 0 w 38"/>
                  <a:gd name="T7" fmla="*/ 2147483647 h 23"/>
                  <a:gd name="T8" fmla="*/ 2147483647 w 38"/>
                  <a:gd name="T9" fmla="*/ 2147483647 h 23"/>
                  <a:gd name="T10" fmla="*/ 2147483647 w 38"/>
                  <a:gd name="T11" fmla="*/ 2147483647 h 23"/>
                  <a:gd name="T12" fmla="*/ 2147483647 w 38"/>
                  <a:gd name="T13" fmla="*/ 2147483647 h 23"/>
                  <a:gd name="T14" fmla="*/ 2147483647 w 38"/>
                  <a:gd name="T15" fmla="*/ 2147483647 h 23"/>
                  <a:gd name="T16" fmla="*/ 2147483647 w 38"/>
                  <a:gd name="T17" fmla="*/ 2147483647 h 23"/>
                  <a:gd name="T18" fmla="*/ 2147483647 w 38"/>
                  <a:gd name="T19" fmla="*/ 2147483647 h 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8"/>
                  <a:gd name="T31" fmla="*/ 0 h 23"/>
                  <a:gd name="T32" fmla="*/ 38 w 38"/>
                  <a:gd name="T33" fmla="*/ 23 h 2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8" h="23">
                    <a:moveTo>
                      <a:pt x="37" y="23"/>
                    </a:moveTo>
                    <a:lnTo>
                      <a:pt x="37" y="13"/>
                    </a:lnTo>
                    <a:lnTo>
                      <a:pt x="32" y="0"/>
                    </a:lnTo>
                    <a:lnTo>
                      <a:pt x="0" y="10"/>
                    </a:lnTo>
                    <a:lnTo>
                      <a:pt x="5" y="23"/>
                    </a:lnTo>
                    <a:lnTo>
                      <a:pt x="5" y="13"/>
                    </a:lnTo>
                    <a:lnTo>
                      <a:pt x="37" y="23"/>
                    </a:lnTo>
                    <a:lnTo>
                      <a:pt x="38" y="18"/>
                    </a:lnTo>
                    <a:lnTo>
                      <a:pt x="37" y="13"/>
                    </a:lnTo>
                    <a:lnTo>
                      <a:pt x="37" y="23"/>
                    </a:lnTo>
                    <a:close/>
                  </a:path>
                </a:pathLst>
              </a:custGeom>
              <a:solidFill>
                <a:srgbClr val="000000"/>
              </a:solidFill>
              <a:ln w="9525">
                <a:noFill/>
                <a:round/>
                <a:headEnd/>
                <a:tailEnd/>
              </a:ln>
            </p:spPr>
            <p:txBody>
              <a:bodyPr>
                <a:prstTxWarp prst="textNoShape">
                  <a:avLst/>
                </a:prstTxWarp>
              </a:bodyPr>
              <a:lstStyle/>
              <a:p>
                <a:endParaRPr lang="en-US"/>
              </a:p>
            </p:txBody>
          </p:sp>
          <p:sp>
            <p:nvSpPr>
              <p:cNvPr id="62678" name="Freeform 260"/>
              <p:cNvSpPr>
                <a:spLocks/>
              </p:cNvSpPr>
              <p:nvPr/>
            </p:nvSpPr>
            <p:spPr bwMode="auto">
              <a:xfrm>
                <a:off x="7654925" y="5670550"/>
                <a:ext cx="20638" cy="9525"/>
              </a:xfrm>
              <a:custGeom>
                <a:avLst/>
                <a:gdLst>
                  <a:gd name="T0" fmla="*/ 2147483647 w 37"/>
                  <a:gd name="T1" fmla="*/ 2147483647 h 31"/>
                  <a:gd name="T2" fmla="*/ 2147483647 w 37"/>
                  <a:gd name="T3" fmla="*/ 2147483647 h 31"/>
                  <a:gd name="T4" fmla="*/ 2147483647 w 37"/>
                  <a:gd name="T5" fmla="*/ 2147483647 h 31"/>
                  <a:gd name="T6" fmla="*/ 2147483647 w 37"/>
                  <a:gd name="T7" fmla="*/ 0 h 31"/>
                  <a:gd name="T8" fmla="*/ 0 w 37"/>
                  <a:gd name="T9" fmla="*/ 2147483647 h 31"/>
                  <a:gd name="T10" fmla="*/ 2147483647 w 37"/>
                  <a:gd name="T11" fmla="*/ 2147483647 h 31"/>
                  <a:gd name="T12" fmla="*/ 2147483647 w 37"/>
                  <a:gd name="T13" fmla="*/ 2147483647 h 31"/>
                  <a:gd name="T14" fmla="*/ 2147483647 w 37"/>
                  <a:gd name="T15" fmla="*/ 2147483647 h 31"/>
                  <a:gd name="T16" fmla="*/ 2147483647 w 37"/>
                  <a:gd name="T17" fmla="*/ 2147483647 h 31"/>
                  <a:gd name="T18" fmla="*/ 2147483647 w 37"/>
                  <a:gd name="T19" fmla="*/ 2147483647 h 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7"/>
                  <a:gd name="T31" fmla="*/ 0 h 31"/>
                  <a:gd name="T32" fmla="*/ 37 w 37"/>
                  <a:gd name="T33" fmla="*/ 31 h 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7" h="31">
                    <a:moveTo>
                      <a:pt x="27" y="31"/>
                    </a:moveTo>
                    <a:lnTo>
                      <a:pt x="32" y="24"/>
                    </a:lnTo>
                    <a:lnTo>
                      <a:pt x="37" y="10"/>
                    </a:lnTo>
                    <a:lnTo>
                      <a:pt x="5" y="0"/>
                    </a:lnTo>
                    <a:lnTo>
                      <a:pt x="0" y="14"/>
                    </a:lnTo>
                    <a:lnTo>
                      <a:pt x="5" y="7"/>
                    </a:lnTo>
                    <a:lnTo>
                      <a:pt x="27" y="31"/>
                    </a:lnTo>
                    <a:lnTo>
                      <a:pt x="29" y="27"/>
                    </a:lnTo>
                    <a:lnTo>
                      <a:pt x="32" y="24"/>
                    </a:lnTo>
                    <a:lnTo>
                      <a:pt x="27" y="31"/>
                    </a:lnTo>
                    <a:close/>
                  </a:path>
                </a:pathLst>
              </a:custGeom>
              <a:solidFill>
                <a:srgbClr val="000000"/>
              </a:solidFill>
              <a:ln w="9525">
                <a:noFill/>
                <a:round/>
                <a:headEnd/>
                <a:tailEnd/>
              </a:ln>
            </p:spPr>
            <p:txBody>
              <a:bodyPr>
                <a:prstTxWarp prst="textNoShape">
                  <a:avLst/>
                </a:prstTxWarp>
              </a:bodyPr>
              <a:lstStyle/>
              <a:p>
                <a:endParaRPr lang="en-US"/>
              </a:p>
            </p:txBody>
          </p:sp>
          <p:sp>
            <p:nvSpPr>
              <p:cNvPr id="62679" name="Freeform 261"/>
              <p:cNvSpPr>
                <a:spLocks/>
              </p:cNvSpPr>
              <p:nvPr/>
            </p:nvSpPr>
            <p:spPr bwMode="auto">
              <a:xfrm>
                <a:off x="7648575" y="5672138"/>
                <a:ext cx="20638" cy="12700"/>
              </a:xfrm>
              <a:custGeom>
                <a:avLst/>
                <a:gdLst>
                  <a:gd name="T0" fmla="*/ 2147483647 w 35"/>
                  <a:gd name="T1" fmla="*/ 2147483647 h 39"/>
                  <a:gd name="T2" fmla="*/ 2147483647 w 35"/>
                  <a:gd name="T3" fmla="*/ 2147483647 h 39"/>
                  <a:gd name="T4" fmla="*/ 2147483647 w 35"/>
                  <a:gd name="T5" fmla="*/ 2147483647 h 39"/>
                  <a:gd name="T6" fmla="*/ 2147483647 w 35"/>
                  <a:gd name="T7" fmla="*/ 0 h 39"/>
                  <a:gd name="T8" fmla="*/ 0 w 35"/>
                  <a:gd name="T9" fmla="*/ 2147483647 h 39"/>
                  <a:gd name="T10" fmla="*/ 2147483647 w 35"/>
                  <a:gd name="T11" fmla="*/ 2147483647 h 39"/>
                  <a:gd name="T12" fmla="*/ 2147483647 w 35"/>
                  <a:gd name="T13" fmla="*/ 2147483647 h 39"/>
                  <a:gd name="T14" fmla="*/ 2147483647 w 35"/>
                  <a:gd name="T15" fmla="*/ 2147483647 h 39"/>
                  <a:gd name="T16" fmla="*/ 2147483647 w 35"/>
                  <a:gd name="T17" fmla="*/ 2147483647 h 39"/>
                  <a:gd name="T18" fmla="*/ 2147483647 w 35"/>
                  <a:gd name="T19" fmla="*/ 2147483647 h 3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
                  <a:gd name="T31" fmla="*/ 0 h 39"/>
                  <a:gd name="T32" fmla="*/ 35 w 35"/>
                  <a:gd name="T33" fmla="*/ 39 h 3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 h="39">
                    <a:moveTo>
                      <a:pt x="17" y="39"/>
                    </a:moveTo>
                    <a:lnTo>
                      <a:pt x="22" y="36"/>
                    </a:lnTo>
                    <a:lnTo>
                      <a:pt x="35" y="24"/>
                    </a:lnTo>
                    <a:lnTo>
                      <a:pt x="13" y="0"/>
                    </a:lnTo>
                    <a:lnTo>
                      <a:pt x="0" y="12"/>
                    </a:lnTo>
                    <a:lnTo>
                      <a:pt x="4" y="9"/>
                    </a:lnTo>
                    <a:lnTo>
                      <a:pt x="17" y="39"/>
                    </a:lnTo>
                    <a:lnTo>
                      <a:pt x="19" y="37"/>
                    </a:lnTo>
                    <a:lnTo>
                      <a:pt x="22" y="36"/>
                    </a:lnTo>
                    <a:lnTo>
                      <a:pt x="17" y="39"/>
                    </a:lnTo>
                    <a:close/>
                  </a:path>
                </a:pathLst>
              </a:custGeom>
              <a:solidFill>
                <a:srgbClr val="000000"/>
              </a:solidFill>
              <a:ln w="9525">
                <a:noFill/>
                <a:round/>
                <a:headEnd/>
                <a:tailEnd/>
              </a:ln>
            </p:spPr>
            <p:txBody>
              <a:bodyPr>
                <a:prstTxWarp prst="textNoShape">
                  <a:avLst/>
                </a:prstTxWarp>
              </a:bodyPr>
              <a:lstStyle/>
              <a:p>
                <a:endParaRPr lang="en-US"/>
              </a:p>
            </p:txBody>
          </p:sp>
          <p:sp>
            <p:nvSpPr>
              <p:cNvPr id="62680" name="Freeform 262"/>
              <p:cNvSpPr>
                <a:spLocks/>
              </p:cNvSpPr>
              <p:nvPr/>
            </p:nvSpPr>
            <p:spPr bwMode="auto">
              <a:xfrm>
                <a:off x="7621588" y="5675313"/>
                <a:ext cx="36512" cy="15875"/>
              </a:xfrm>
              <a:custGeom>
                <a:avLst/>
                <a:gdLst>
                  <a:gd name="T0" fmla="*/ 2147483647 w 64"/>
                  <a:gd name="T1" fmla="*/ 2147483647 h 54"/>
                  <a:gd name="T2" fmla="*/ 2147483647 w 64"/>
                  <a:gd name="T3" fmla="*/ 2147483647 h 54"/>
                  <a:gd name="T4" fmla="*/ 2147483647 w 64"/>
                  <a:gd name="T5" fmla="*/ 2147483647 h 54"/>
                  <a:gd name="T6" fmla="*/ 2147483647 w 64"/>
                  <a:gd name="T7" fmla="*/ 0 h 54"/>
                  <a:gd name="T8" fmla="*/ 0 w 64"/>
                  <a:gd name="T9" fmla="*/ 2147483647 h 54"/>
                  <a:gd name="T10" fmla="*/ 2147483647 w 64"/>
                  <a:gd name="T11" fmla="*/ 2147483647 h 54"/>
                  <a:gd name="T12" fmla="*/ 2147483647 w 64"/>
                  <a:gd name="T13" fmla="*/ 2147483647 h 54"/>
                  <a:gd name="T14" fmla="*/ 2147483647 w 64"/>
                  <a:gd name="T15" fmla="*/ 2147483647 h 54"/>
                  <a:gd name="T16" fmla="*/ 2147483647 w 64"/>
                  <a:gd name="T17" fmla="*/ 2147483647 h 54"/>
                  <a:gd name="T18" fmla="*/ 2147483647 w 64"/>
                  <a:gd name="T19" fmla="*/ 2147483647 h 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
                  <a:gd name="T31" fmla="*/ 0 h 54"/>
                  <a:gd name="T32" fmla="*/ 64 w 64"/>
                  <a:gd name="T33" fmla="*/ 54 h 5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 h="54">
                    <a:moveTo>
                      <a:pt x="9" y="54"/>
                    </a:moveTo>
                    <a:lnTo>
                      <a:pt x="12" y="53"/>
                    </a:lnTo>
                    <a:lnTo>
                      <a:pt x="64" y="30"/>
                    </a:lnTo>
                    <a:lnTo>
                      <a:pt x="51" y="0"/>
                    </a:lnTo>
                    <a:lnTo>
                      <a:pt x="0" y="24"/>
                    </a:lnTo>
                    <a:lnTo>
                      <a:pt x="4" y="22"/>
                    </a:lnTo>
                    <a:lnTo>
                      <a:pt x="9" y="54"/>
                    </a:lnTo>
                    <a:lnTo>
                      <a:pt x="11" y="54"/>
                    </a:lnTo>
                    <a:lnTo>
                      <a:pt x="12" y="53"/>
                    </a:lnTo>
                    <a:lnTo>
                      <a:pt x="9" y="54"/>
                    </a:lnTo>
                    <a:close/>
                  </a:path>
                </a:pathLst>
              </a:custGeom>
              <a:solidFill>
                <a:srgbClr val="000000"/>
              </a:solidFill>
              <a:ln w="9525">
                <a:noFill/>
                <a:round/>
                <a:headEnd/>
                <a:tailEnd/>
              </a:ln>
            </p:spPr>
            <p:txBody>
              <a:bodyPr>
                <a:prstTxWarp prst="textNoShape">
                  <a:avLst/>
                </a:prstTxWarp>
              </a:bodyPr>
              <a:lstStyle/>
              <a:p>
                <a:endParaRPr lang="en-US"/>
              </a:p>
            </p:txBody>
          </p:sp>
          <p:sp>
            <p:nvSpPr>
              <p:cNvPr id="62681" name="Freeform 263"/>
              <p:cNvSpPr>
                <a:spLocks/>
              </p:cNvSpPr>
              <p:nvPr/>
            </p:nvSpPr>
            <p:spPr bwMode="auto">
              <a:xfrm>
                <a:off x="7580313" y="5681663"/>
                <a:ext cx="47625" cy="14287"/>
              </a:xfrm>
              <a:custGeom>
                <a:avLst/>
                <a:gdLst>
                  <a:gd name="T0" fmla="*/ 2147483647 w 80"/>
                  <a:gd name="T1" fmla="*/ 2147483647 h 47"/>
                  <a:gd name="T2" fmla="*/ 2147483647 w 80"/>
                  <a:gd name="T3" fmla="*/ 2147483647 h 47"/>
                  <a:gd name="T4" fmla="*/ 2147483647 w 80"/>
                  <a:gd name="T5" fmla="*/ 2147483647 h 47"/>
                  <a:gd name="T6" fmla="*/ 2147483647 w 80"/>
                  <a:gd name="T7" fmla="*/ 0 h 47"/>
                  <a:gd name="T8" fmla="*/ 0 w 80"/>
                  <a:gd name="T9" fmla="*/ 2147483647 h 47"/>
                  <a:gd name="T10" fmla="*/ 2147483647 w 80"/>
                  <a:gd name="T11" fmla="*/ 2147483647 h 47"/>
                  <a:gd name="T12" fmla="*/ 2147483647 w 80"/>
                  <a:gd name="T13" fmla="*/ 2147483647 h 47"/>
                  <a:gd name="T14" fmla="*/ 0 60000 65536"/>
                  <a:gd name="T15" fmla="*/ 0 60000 65536"/>
                  <a:gd name="T16" fmla="*/ 0 60000 65536"/>
                  <a:gd name="T17" fmla="*/ 0 60000 65536"/>
                  <a:gd name="T18" fmla="*/ 0 60000 65536"/>
                  <a:gd name="T19" fmla="*/ 0 60000 65536"/>
                  <a:gd name="T20" fmla="*/ 0 60000 65536"/>
                  <a:gd name="T21" fmla="*/ 0 w 80"/>
                  <a:gd name="T22" fmla="*/ 0 h 47"/>
                  <a:gd name="T23" fmla="*/ 80 w 80"/>
                  <a:gd name="T24" fmla="*/ 47 h 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 h="47">
                    <a:moveTo>
                      <a:pt x="3" y="47"/>
                    </a:moveTo>
                    <a:lnTo>
                      <a:pt x="5" y="47"/>
                    </a:lnTo>
                    <a:lnTo>
                      <a:pt x="80" y="32"/>
                    </a:lnTo>
                    <a:lnTo>
                      <a:pt x="75" y="0"/>
                    </a:lnTo>
                    <a:lnTo>
                      <a:pt x="0" y="15"/>
                    </a:lnTo>
                    <a:lnTo>
                      <a:pt x="3" y="15"/>
                    </a:lnTo>
                    <a:lnTo>
                      <a:pt x="3" y="47"/>
                    </a:lnTo>
                    <a:close/>
                  </a:path>
                </a:pathLst>
              </a:custGeom>
              <a:solidFill>
                <a:srgbClr val="000000"/>
              </a:solidFill>
              <a:ln w="9525">
                <a:noFill/>
                <a:round/>
                <a:headEnd/>
                <a:tailEnd/>
              </a:ln>
            </p:spPr>
            <p:txBody>
              <a:bodyPr>
                <a:prstTxWarp prst="textNoShape">
                  <a:avLst/>
                </a:prstTxWarp>
              </a:bodyPr>
              <a:lstStyle/>
              <a:p>
                <a:endParaRPr lang="en-US"/>
              </a:p>
            </p:txBody>
          </p:sp>
          <p:sp>
            <p:nvSpPr>
              <p:cNvPr id="62682" name="Freeform 264"/>
              <p:cNvSpPr>
                <a:spLocks/>
              </p:cNvSpPr>
              <p:nvPr/>
            </p:nvSpPr>
            <p:spPr bwMode="auto">
              <a:xfrm>
                <a:off x="7527925" y="5686425"/>
                <a:ext cx="53975" cy="11113"/>
              </a:xfrm>
              <a:custGeom>
                <a:avLst/>
                <a:gdLst>
                  <a:gd name="T0" fmla="*/ 0 w 93"/>
                  <a:gd name="T1" fmla="*/ 2147483647 h 38"/>
                  <a:gd name="T2" fmla="*/ 0 w 93"/>
                  <a:gd name="T3" fmla="*/ 2147483647 h 38"/>
                  <a:gd name="T4" fmla="*/ 2147483647 w 93"/>
                  <a:gd name="T5" fmla="*/ 2147483647 h 38"/>
                  <a:gd name="T6" fmla="*/ 2147483647 w 93"/>
                  <a:gd name="T7" fmla="*/ 0 h 38"/>
                  <a:gd name="T8" fmla="*/ 0 w 93"/>
                  <a:gd name="T9" fmla="*/ 2147483647 h 38"/>
                  <a:gd name="T10" fmla="*/ 0 w 93"/>
                  <a:gd name="T11" fmla="*/ 2147483647 h 38"/>
                  <a:gd name="T12" fmla="*/ 0 w 93"/>
                  <a:gd name="T13" fmla="*/ 2147483647 h 38"/>
                  <a:gd name="T14" fmla="*/ 0 60000 65536"/>
                  <a:gd name="T15" fmla="*/ 0 60000 65536"/>
                  <a:gd name="T16" fmla="*/ 0 60000 65536"/>
                  <a:gd name="T17" fmla="*/ 0 60000 65536"/>
                  <a:gd name="T18" fmla="*/ 0 60000 65536"/>
                  <a:gd name="T19" fmla="*/ 0 60000 65536"/>
                  <a:gd name="T20" fmla="*/ 0 60000 65536"/>
                  <a:gd name="T21" fmla="*/ 0 w 93"/>
                  <a:gd name="T22" fmla="*/ 0 h 38"/>
                  <a:gd name="T23" fmla="*/ 93 w 93"/>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3" h="38">
                    <a:moveTo>
                      <a:pt x="0" y="38"/>
                    </a:moveTo>
                    <a:lnTo>
                      <a:pt x="0" y="37"/>
                    </a:lnTo>
                    <a:lnTo>
                      <a:pt x="93" y="32"/>
                    </a:lnTo>
                    <a:lnTo>
                      <a:pt x="93" y="0"/>
                    </a:lnTo>
                    <a:lnTo>
                      <a:pt x="0" y="5"/>
                    </a:lnTo>
                    <a:lnTo>
                      <a:pt x="0" y="4"/>
                    </a:lnTo>
                    <a:lnTo>
                      <a:pt x="0" y="38"/>
                    </a:lnTo>
                    <a:close/>
                  </a:path>
                </a:pathLst>
              </a:custGeom>
              <a:solidFill>
                <a:srgbClr val="000000"/>
              </a:solidFill>
              <a:ln w="9525">
                <a:noFill/>
                <a:round/>
                <a:headEnd/>
                <a:tailEnd/>
              </a:ln>
            </p:spPr>
            <p:txBody>
              <a:bodyPr>
                <a:prstTxWarp prst="textNoShape">
                  <a:avLst/>
                </a:prstTxWarp>
              </a:bodyPr>
              <a:lstStyle/>
              <a:p>
                <a:endParaRPr lang="en-US"/>
              </a:p>
            </p:txBody>
          </p:sp>
          <p:sp>
            <p:nvSpPr>
              <p:cNvPr id="62683" name="Freeform 265"/>
              <p:cNvSpPr>
                <a:spLocks/>
              </p:cNvSpPr>
              <p:nvPr/>
            </p:nvSpPr>
            <p:spPr bwMode="auto">
              <a:xfrm>
                <a:off x="7277100" y="5688013"/>
                <a:ext cx="250825" cy="9525"/>
              </a:xfrm>
              <a:custGeom>
                <a:avLst/>
                <a:gdLst>
                  <a:gd name="T0" fmla="*/ 0 w 441"/>
                  <a:gd name="T1" fmla="*/ 2147483647 h 34"/>
                  <a:gd name="T2" fmla="*/ 0 w 441"/>
                  <a:gd name="T3" fmla="*/ 2147483647 h 34"/>
                  <a:gd name="T4" fmla="*/ 2147483647 w 441"/>
                  <a:gd name="T5" fmla="*/ 2147483647 h 34"/>
                  <a:gd name="T6" fmla="*/ 2147483647 w 441"/>
                  <a:gd name="T7" fmla="*/ 0 h 34"/>
                  <a:gd name="T8" fmla="*/ 0 w 441"/>
                  <a:gd name="T9" fmla="*/ 0 h 34"/>
                  <a:gd name="T10" fmla="*/ 0 w 441"/>
                  <a:gd name="T11" fmla="*/ 2147483647 h 34"/>
                  <a:gd name="T12" fmla="*/ 0 w 441"/>
                  <a:gd name="T13" fmla="*/ 2147483647 h 34"/>
                  <a:gd name="T14" fmla="*/ 0 60000 65536"/>
                  <a:gd name="T15" fmla="*/ 0 60000 65536"/>
                  <a:gd name="T16" fmla="*/ 0 60000 65536"/>
                  <a:gd name="T17" fmla="*/ 0 60000 65536"/>
                  <a:gd name="T18" fmla="*/ 0 60000 65536"/>
                  <a:gd name="T19" fmla="*/ 0 60000 65536"/>
                  <a:gd name="T20" fmla="*/ 0 60000 65536"/>
                  <a:gd name="T21" fmla="*/ 0 w 441"/>
                  <a:gd name="T22" fmla="*/ 0 h 34"/>
                  <a:gd name="T23" fmla="*/ 441 w 441"/>
                  <a:gd name="T24" fmla="*/ 34 h 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1" h="34">
                    <a:moveTo>
                      <a:pt x="0" y="33"/>
                    </a:moveTo>
                    <a:lnTo>
                      <a:pt x="0" y="34"/>
                    </a:lnTo>
                    <a:lnTo>
                      <a:pt x="441" y="34"/>
                    </a:lnTo>
                    <a:lnTo>
                      <a:pt x="441" y="0"/>
                    </a:lnTo>
                    <a:lnTo>
                      <a:pt x="0" y="0"/>
                    </a:lnTo>
                    <a:lnTo>
                      <a:pt x="0" y="1"/>
                    </a:lnTo>
                    <a:lnTo>
                      <a:pt x="0" y="33"/>
                    </a:lnTo>
                    <a:close/>
                  </a:path>
                </a:pathLst>
              </a:custGeom>
              <a:solidFill>
                <a:srgbClr val="000000"/>
              </a:solidFill>
              <a:ln w="9525">
                <a:noFill/>
                <a:round/>
                <a:headEnd/>
                <a:tailEnd/>
              </a:ln>
            </p:spPr>
            <p:txBody>
              <a:bodyPr>
                <a:prstTxWarp prst="textNoShape">
                  <a:avLst/>
                </a:prstTxWarp>
              </a:bodyPr>
              <a:lstStyle/>
              <a:p>
                <a:endParaRPr lang="en-US"/>
              </a:p>
            </p:txBody>
          </p:sp>
          <p:grpSp>
            <p:nvGrpSpPr>
              <p:cNvPr id="62684" name="Group 266"/>
              <p:cNvGrpSpPr>
                <a:grpSpLocks/>
              </p:cNvGrpSpPr>
              <p:nvPr/>
            </p:nvGrpSpPr>
            <p:grpSpPr bwMode="auto">
              <a:xfrm>
                <a:off x="6599238" y="5646738"/>
                <a:ext cx="1574800" cy="525462"/>
                <a:chOff x="2878" y="4743"/>
                <a:chExt cx="687" cy="441"/>
              </a:xfrm>
            </p:grpSpPr>
            <p:sp>
              <p:nvSpPr>
                <p:cNvPr id="62686" name="Freeform 267"/>
                <p:cNvSpPr>
                  <a:spLocks/>
                </p:cNvSpPr>
                <p:nvPr/>
              </p:nvSpPr>
              <p:spPr bwMode="auto">
                <a:xfrm>
                  <a:off x="3149" y="4776"/>
                  <a:ext cx="24" cy="9"/>
                </a:xfrm>
                <a:custGeom>
                  <a:avLst/>
                  <a:gdLst>
                    <a:gd name="T0" fmla="*/ 0 w 96"/>
                    <a:gd name="T1" fmla="*/ 0 h 37"/>
                    <a:gd name="T2" fmla="*/ 0 w 96"/>
                    <a:gd name="T3" fmla="*/ 0 h 37"/>
                    <a:gd name="T4" fmla="*/ 0 w 96"/>
                    <a:gd name="T5" fmla="*/ 0 h 37"/>
                    <a:gd name="T6" fmla="*/ 0 w 96"/>
                    <a:gd name="T7" fmla="*/ 0 h 37"/>
                    <a:gd name="T8" fmla="*/ 0 w 96"/>
                    <a:gd name="T9" fmla="*/ 0 h 37"/>
                    <a:gd name="T10" fmla="*/ 0 w 96"/>
                    <a:gd name="T11" fmla="*/ 0 h 37"/>
                    <a:gd name="T12" fmla="*/ 0 w 96"/>
                    <a:gd name="T13" fmla="*/ 0 h 37"/>
                    <a:gd name="T14" fmla="*/ 0 60000 65536"/>
                    <a:gd name="T15" fmla="*/ 0 60000 65536"/>
                    <a:gd name="T16" fmla="*/ 0 60000 65536"/>
                    <a:gd name="T17" fmla="*/ 0 60000 65536"/>
                    <a:gd name="T18" fmla="*/ 0 60000 65536"/>
                    <a:gd name="T19" fmla="*/ 0 60000 65536"/>
                    <a:gd name="T20" fmla="*/ 0 60000 65536"/>
                    <a:gd name="T21" fmla="*/ 0 w 96"/>
                    <a:gd name="T22" fmla="*/ 0 h 37"/>
                    <a:gd name="T23" fmla="*/ 96 w 96"/>
                    <a:gd name="T24" fmla="*/ 37 h 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 h="37">
                      <a:moveTo>
                        <a:pt x="0" y="32"/>
                      </a:moveTo>
                      <a:lnTo>
                        <a:pt x="3" y="32"/>
                      </a:lnTo>
                      <a:lnTo>
                        <a:pt x="96" y="37"/>
                      </a:lnTo>
                      <a:lnTo>
                        <a:pt x="96" y="5"/>
                      </a:lnTo>
                      <a:lnTo>
                        <a:pt x="3" y="0"/>
                      </a:lnTo>
                      <a:lnTo>
                        <a:pt x="5" y="0"/>
                      </a:lnTo>
                      <a:lnTo>
                        <a:pt x="0" y="32"/>
                      </a:lnTo>
                      <a:close/>
                    </a:path>
                  </a:pathLst>
                </a:custGeom>
                <a:solidFill>
                  <a:srgbClr val="000000"/>
                </a:solidFill>
                <a:ln w="9525">
                  <a:noFill/>
                  <a:round/>
                  <a:headEnd/>
                  <a:tailEnd/>
                </a:ln>
              </p:spPr>
              <p:txBody>
                <a:bodyPr>
                  <a:prstTxWarp prst="textNoShape">
                    <a:avLst/>
                  </a:prstTxWarp>
                </a:bodyPr>
                <a:lstStyle/>
                <a:p>
                  <a:endParaRPr lang="en-US"/>
                </a:p>
              </p:txBody>
            </p:sp>
            <p:sp>
              <p:nvSpPr>
                <p:cNvPr id="62687" name="Freeform 268"/>
                <p:cNvSpPr>
                  <a:spLocks/>
                </p:cNvSpPr>
                <p:nvPr/>
              </p:nvSpPr>
              <p:spPr bwMode="auto">
                <a:xfrm>
                  <a:off x="3130" y="4772"/>
                  <a:ext cx="21" cy="12"/>
                </a:xfrm>
                <a:custGeom>
                  <a:avLst/>
                  <a:gdLst>
                    <a:gd name="T0" fmla="*/ 0 w 84"/>
                    <a:gd name="T1" fmla="*/ 0 h 47"/>
                    <a:gd name="T2" fmla="*/ 0 w 84"/>
                    <a:gd name="T3" fmla="*/ 0 h 47"/>
                    <a:gd name="T4" fmla="*/ 0 w 84"/>
                    <a:gd name="T5" fmla="*/ 0 h 47"/>
                    <a:gd name="T6" fmla="*/ 0 w 84"/>
                    <a:gd name="T7" fmla="*/ 0 h 47"/>
                    <a:gd name="T8" fmla="*/ 0 w 84"/>
                    <a:gd name="T9" fmla="*/ 0 h 47"/>
                    <a:gd name="T10" fmla="*/ 0 w 84"/>
                    <a:gd name="T11" fmla="*/ 0 h 47"/>
                    <a:gd name="T12" fmla="*/ 0 w 84"/>
                    <a:gd name="T13" fmla="*/ 0 h 47"/>
                    <a:gd name="T14" fmla="*/ 0 w 84"/>
                    <a:gd name="T15" fmla="*/ 0 h 47"/>
                    <a:gd name="T16" fmla="*/ 0 w 84"/>
                    <a:gd name="T17" fmla="*/ 0 h 47"/>
                    <a:gd name="T18" fmla="*/ 0 w 84"/>
                    <a:gd name="T19" fmla="*/ 0 h 4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4"/>
                    <a:gd name="T31" fmla="*/ 0 h 47"/>
                    <a:gd name="T32" fmla="*/ 84 w 84"/>
                    <a:gd name="T33" fmla="*/ 47 h 4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4" h="47">
                      <a:moveTo>
                        <a:pt x="0" y="31"/>
                      </a:moveTo>
                      <a:lnTo>
                        <a:pt x="4" y="32"/>
                      </a:lnTo>
                      <a:lnTo>
                        <a:pt x="79" y="47"/>
                      </a:lnTo>
                      <a:lnTo>
                        <a:pt x="84" y="15"/>
                      </a:lnTo>
                      <a:lnTo>
                        <a:pt x="9" y="0"/>
                      </a:lnTo>
                      <a:lnTo>
                        <a:pt x="12" y="2"/>
                      </a:lnTo>
                      <a:lnTo>
                        <a:pt x="0" y="31"/>
                      </a:lnTo>
                      <a:lnTo>
                        <a:pt x="1" y="32"/>
                      </a:lnTo>
                      <a:lnTo>
                        <a:pt x="4" y="32"/>
                      </a:lnTo>
                      <a:lnTo>
                        <a:pt x="0" y="31"/>
                      </a:lnTo>
                      <a:close/>
                    </a:path>
                  </a:pathLst>
                </a:custGeom>
                <a:solidFill>
                  <a:srgbClr val="000000"/>
                </a:solidFill>
                <a:ln w="9525">
                  <a:noFill/>
                  <a:round/>
                  <a:headEnd/>
                  <a:tailEnd/>
                </a:ln>
              </p:spPr>
              <p:txBody>
                <a:bodyPr>
                  <a:prstTxWarp prst="textNoShape">
                    <a:avLst/>
                  </a:prstTxWarp>
                </a:bodyPr>
                <a:lstStyle/>
                <a:p>
                  <a:endParaRPr lang="en-US"/>
                </a:p>
              </p:txBody>
            </p:sp>
            <p:sp>
              <p:nvSpPr>
                <p:cNvPr id="62688" name="Freeform 269"/>
                <p:cNvSpPr>
                  <a:spLocks/>
                </p:cNvSpPr>
                <p:nvPr/>
              </p:nvSpPr>
              <p:spPr bwMode="auto">
                <a:xfrm>
                  <a:off x="3115" y="4767"/>
                  <a:ext cx="18" cy="13"/>
                </a:xfrm>
                <a:custGeom>
                  <a:avLst/>
                  <a:gdLst>
                    <a:gd name="T0" fmla="*/ 0 w 68"/>
                    <a:gd name="T1" fmla="*/ 0 h 53"/>
                    <a:gd name="T2" fmla="*/ 0 w 68"/>
                    <a:gd name="T3" fmla="*/ 0 h 53"/>
                    <a:gd name="T4" fmla="*/ 0 w 68"/>
                    <a:gd name="T5" fmla="*/ 0 h 53"/>
                    <a:gd name="T6" fmla="*/ 0 w 68"/>
                    <a:gd name="T7" fmla="*/ 0 h 53"/>
                    <a:gd name="T8" fmla="*/ 0 w 68"/>
                    <a:gd name="T9" fmla="*/ 0 h 53"/>
                    <a:gd name="T10" fmla="*/ 0 w 68"/>
                    <a:gd name="T11" fmla="*/ 0 h 53"/>
                    <a:gd name="T12" fmla="*/ 0 w 68"/>
                    <a:gd name="T13" fmla="*/ 0 h 53"/>
                    <a:gd name="T14" fmla="*/ 0 w 68"/>
                    <a:gd name="T15" fmla="*/ 0 h 53"/>
                    <a:gd name="T16" fmla="*/ 0 w 68"/>
                    <a:gd name="T17" fmla="*/ 0 h 53"/>
                    <a:gd name="T18" fmla="*/ 0 w 68"/>
                    <a:gd name="T19" fmla="*/ 0 h 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8"/>
                    <a:gd name="T31" fmla="*/ 0 h 53"/>
                    <a:gd name="T32" fmla="*/ 68 w 68"/>
                    <a:gd name="T33" fmla="*/ 53 h 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8" h="53">
                      <a:moveTo>
                        <a:pt x="0" y="27"/>
                      </a:moveTo>
                      <a:lnTo>
                        <a:pt x="5" y="30"/>
                      </a:lnTo>
                      <a:lnTo>
                        <a:pt x="56" y="53"/>
                      </a:lnTo>
                      <a:lnTo>
                        <a:pt x="68" y="24"/>
                      </a:lnTo>
                      <a:lnTo>
                        <a:pt x="17" y="0"/>
                      </a:lnTo>
                      <a:lnTo>
                        <a:pt x="22" y="3"/>
                      </a:lnTo>
                      <a:lnTo>
                        <a:pt x="0" y="27"/>
                      </a:lnTo>
                      <a:lnTo>
                        <a:pt x="2" y="28"/>
                      </a:lnTo>
                      <a:lnTo>
                        <a:pt x="5" y="30"/>
                      </a:lnTo>
                      <a:lnTo>
                        <a:pt x="0" y="27"/>
                      </a:lnTo>
                      <a:close/>
                    </a:path>
                  </a:pathLst>
                </a:custGeom>
                <a:solidFill>
                  <a:srgbClr val="000000"/>
                </a:solidFill>
                <a:ln w="9525">
                  <a:noFill/>
                  <a:round/>
                  <a:headEnd/>
                  <a:tailEnd/>
                </a:ln>
              </p:spPr>
              <p:txBody>
                <a:bodyPr>
                  <a:prstTxWarp prst="textNoShape">
                    <a:avLst/>
                  </a:prstTxWarp>
                </a:bodyPr>
                <a:lstStyle/>
                <a:p>
                  <a:endParaRPr lang="en-US"/>
                </a:p>
              </p:txBody>
            </p:sp>
            <p:sp>
              <p:nvSpPr>
                <p:cNvPr id="62689" name="Freeform 270"/>
                <p:cNvSpPr>
                  <a:spLocks/>
                </p:cNvSpPr>
                <p:nvPr/>
              </p:nvSpPr>
              <p:spPr bwMode="auto">
                <a:xfrm>
                  <a:off x="3111" y="4764"/>
                  <a:ext cx="10" cy="10"/>
                </a:xfrm>
                <a:custGeom>
                  <a:avLst/>
                  <a:gdLst>
                    <a:gd name="T0" fmla="*/ 0 w 40"/>
                    <a:gd name="T1" fmla="*/ 0 h 36"/>
                    <a:gd name="T2" fmla="*/ 0 w 40"/>
                    <a:gd name="T3" fmla="*/ 0 h 36"/>
                    <a:gd name="T4" fmla="*/ 0 w 40"/>
                    <a:gd name="T5" fmla="*/ 0 h 36"/>
                    <a:gd name="T6" fmla="*/ 0 w 40"/>
                    <a:gd name="T7" fmla="*/ 0 h 36"/>
                    <a:gd name="T8" fmla="*/ 0 w 40"/>
                    <a:gd name="T9" fmla="*/ 0 h 36"/>
                    <a:gd name="T10" fmla="*/ 0 w 40"/>
                    <a:gd name="T11" fmla="*/ 0 h 36"/>
                    <a:gd name="T12" fmla="*/ 0 w 40"/>
                    <a:gd name="T13" fmla="*/ 0 h 36"/>
                    <a:gd name="T14" fmla="*/ 0 w 40"/>
                    <a:gd name="T15" fmla="*/ 0 h 36"/>
                    <a:gd name="T16" fmla="*/ 0 w 40"/>
                    <a:gd name="T17" fmla="*/ 0 h 36"/>
                    <a:gd name="T18" fmla="*/ 0 w 40"/>
                    <a:gd name="T19" fmla="*/ 0 h 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0"/>
                    <a:gd name="T31" fmla="*/ 0 h 36"/>
                    <a:gd name="T32" fmla="*/ 40 w 40"/>
                    <a:gd name="T33" fmla="*/ 36 h 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0" h="36">
                      <a:moveTo>
                        <a:pt x="0" y="17"/>
                      </a:moveTo>
                      <a:lnTo>
                        <a:pt x="4" y="24"/>
                      </a:lnTo>
                      <a:lnTo>
                        <a:pt x="18" y="36"/>
                      </a:lnTo>
                      <a:lnTo>
                        <a:pt x="40" y="12"/>
                      </a:lnTo>
                      <a:lnTo>
                        <a:pt x="26" y="0"/>
                      </a:lnTo>
                      <a:lnTo>
                        <a:pt x="31" y="7"/>
                      </a:lnTo>
                      <a:lnTo>
                        <a:pt x="0" y="17"/>
                      </a:lnTo>
                      <a:lnTo>
                        <a:pt x="2" y="20"/>
                      </a:lnTo>
                      <a:lnTo>
                        <a:pt x="4" y="24"/>
                      </a:lnTo>
                      <a:lnTo>
                        <a:pt x="0" y="17"/>
                      </a:lnTo>
                      <a:close/>
                    </a:path>
                  </a:pathLst>
                </a:custGeom>
                <a:solidFill>
                  <a:srgbClr val="000000"/>
                </a:solidFill>
                <a:ln w="9525">
                  <a:noFill/>
                  <a:round/>
                  <a:headEnd/>
                  <a:tailEnd/>
                </a:ln>
              </p:spPr>
              <p:txBody>
                <a:bodyPr>
                  <a:prstTxWarp prst="textNoShape">
                    <a:avLst/>
                  </a:prstTxWarp>
                </a:bodyPr>
                <a:lstStyle/>
                <a:p>
                  <a:endParaRPr lang="en-US"/>
                </a:p>
              </p:txBody>
            </p:sp>
            <p:sp>
              <p:nvSpPr>
                <p:cNvPr id="62690" name="Freeform 271"/>
                <p:cNvSpPr>
                  <a:spLocks/>
                </p:cNvSpPr>
                <p:nvPr/>
              </p:nvSpPr>
              <p:spPr bwMode="auto">
                <a:xfrm>
                  <a:off x="3109" y="4763"/>
                  <a:ext cx="10" cy="6"/>
                </a:xfrm>
                <a:custGeom>
                  <a:avLst/>
                  <a:gdLst>
                    <a:gd name="T0" fmla="*/ 0 w 38"/>
                    <a:gd name="T1" fmla="*/ 0 h 24"/>
                    <a:gd name="T2" fmla="*/ 0 w 38"/>
                    <a:gd name="T3" fmla="*/ 0 h 24"/>
                    <a:gd name="T4" fmla="*/ 0 w 38"/>
                    <a:gd name="T5" fmla="*/ 0 h 24"/>
                    <a:gd name="T6" fmla="*/ 0 w 38"/>
                    <a:gd name="T7" fmla="*/ 0 h 24"/>
                    <a:gd name="T8" fmla="*/ 0 w 38"/>
                    <a:gd name="T9" fmla="*/ 0 h 24"/>
                    <a:gd name="T10" fmla="*/ 0 w 38"/>
                    <a:gd name="T11" fmla="*/ 0 h 24"/>
                    <a:gd name="T12" fmla="*/ 0 w 38"/>
                    <a:gd name="T13" fmla="*/ 0 h 24"/>
                    <a:gd name="T14" fmla="*/ 0 w 38"/>
                    <a:gd name="T15" fmla="*/ 0 h 24"/>
                    <a:gd name="T16" fmla="*/ 0 w 38"/>
                    <a:gd name="T17" fmla="*/ 0 h 24"/>
                    <a:gd name="T18" fmla="*/ 0 w 38"/>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8"/>
                    <a:gd name="T31" fmla="*/ 0 h 24"/>
                    <a:gd name="T32" fmla="*/ 38 w 38"/>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8" h="24">
                      <a:moveTo>
                        <a:pt x="2" y="0"/>
                      </a:moveTo>
                      <a:lnTo>
                        <a:pt x="2" y="10"/>
                      </a:lnTo>
                      <a:lnTo>
                        <a:pt x="7" y="24"/>
                      </a:lnTo>
                      <a:lnTo>
                        <a:pt x="38" y="14"/>
                      </a:lnTo>
                      <a:lnTo>
                        <a:pt x="33" y="0"/>
                      </a:lnTo>
                      <a:lnTo>
                        <a:pt x="33" y="10"/>
                      </a:lnTo>
                      <a:lnTo>
                        <a:pt x="2" y="0"/>
                      </a:lnTo>
                      <a:lnTo>
                        <a:pt x="0" y="5"/>
                      </a:lnTo>
                      <a:lnTo>
                        <a:pt x="2" y="10"/>
                      </a:lnTo>
                      <a:lnTo>
                        <a:pt x="2" y="0"/>
                      </a:lnTo>
                      <a:close/>
                    </a:path>
                  </a:pathLst>
                </a:custGeom>
                <a:solidFill>
                  <a:srgbClr val="000000"/>
                </a:solidFill>
                <a:ln w="9525">
                  <a:noFill/>
                  <a:round/>
                  <a:headEnd/>
                  <a:tailEnd/>
                </a:ln>
              </p:spPr>
              <p:txBody>
                <a:bodyPr>
                  <a:prstTxWarp prst="textNoShape">
                    <a:avLst/>
                  </a:prstTxWarp>
                </a:bodyPr>
                <a:lstStyle/>
                <a:p>
                  <a:endParaRPr lang="en-US"/>
                </a:p>
              </p:txBody>
            </p:sp>
            <p:sp>
              <p:nvSpPr>
                <p:cNvPr id="62691" name="Freeform 272"/>
                <p:cNvSpPr>
                  <a:spLocks/>
                </p:cNvSpPr>
                <p:nvPr/>
              </p:nvSpPr>
              <p:spPr bwMode="auto">
                <a:xfrm>
                  <a:off x="3110" y="4758"/>
                  <a:ext cx="9" cy="7"/>
                </a:xfrm>
                <a:custGeom>
                  <a:avLst/>
                  <a:gdLst>
                    <a:gd name="T0" fmla="*/ 0 w 36"/>
                    <a:gd name="T1" fmla="*/ 0 h 30"/>
                    <a:gd name="T2" fmla="*/ 0 w 36"/>
                    <a:gd name="T3" fmla="*/ 0 h 30"/>
                    <a:gd name="T4" fmla="*/ 0 w 36"/>
                    <a:gd name="T5" fmla="*/ 0 h 30"/>
                    <a:gd name="T6" fmla="*/ 0 w 36"/>
                    <a:gd name="T7" fmla="*/ 0 h 30"/>
                    <a:gd name="T8" fmla="*/ 0 w 36"/>
                    <a:gd name="T9" fmla="*/ 0 h 30"/>
                    <a:gd name="T10" fmla="*/ 0 w 36"/>
                    <a:gd name="T11" fmla="*/ 0 h 30"/>
                    <a:gd name="T12" fmla="*/ 0 w 36"/>
                    <a:gd name="T13" fmla="*/ 0 h 30"/>
                    <a:gd name="T14" fmla="*/ 0 w 36"/>
                    <a:gd name="T15" fmla="*/ 0 h 30"/>
                    <a:gd name="T16" fmla="*/ 0 w 36"/>
                    <a:gd name="T17" fmla="*/ 0 h 30"/>
                    <a:gd name="T18" fmla="*/ 0 w 36"/>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6"/>
                    <a:gd name="T31" fmla="*/ 0 h 30"/>
                    <a:gd name="T32" fmla="*/ 36 w 36"/>
                    <a:gd name="T33" fmla="*/ 30 h 3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6" h="30">
                      <a:moveTo>
                        <a:pt x="9" y="0"/>
                      </a:moveTo>
                      <a:lnTo>
                        <a:pt x="5" y="7"/>
                      </a:lnTo>
                      <a:lnTo>
                        <a:pt x="0" y="20"/>
                      </a:lnTo>
                      <a:lnTo>
                        <a:pt x="31" y="30"/>
                      </a:lnTo>
                      <a:lnTo>
                        <a:pt x="36" y="17"/>
                      </a:lnTo>
                      <a:lnTo>
                        <a:pt x="31" y="24"/>
                      </a:lnTo>
                      <a:lnTo>
                        <a:pt x="9" y="0"/>
                      </a:lnTo>
                      <a:lnTo>
                        <a:pt x="7" y="3"/>
                      </a:lnTo>
                      <a:lnTo>
                        <a:pt x="5" y="7"/>
                      </a:lnTo>
                      <a:lnTo>
                        <a:pt x="9" y="0"/>
                      </a:lnTo>
                      <a:close/>
                    </a:path>
                  </a:pathLst>
                </a:custGeom>
                <a:solidFill>
                  <a:srgbClr val="000000"/>
                </a:solidFill>
                <a:ln w="9525">
                  <a:noFill/>
                  <a:round/>
                  <a:headEnd/>
                  <a:tailEnd/>
                </a:ln>
              </p:spPr>
              <p:txBody>
                <a:bodyPr>
                  <a:prstTxWarp prst="textNoShape">
                    <a:avLst/>
                  </a:prstTxWarp>
                </a:bodyPr>
                <a:lstStyle/>
                <a:p>
                  <a:endParaRPr lang="en-US"/>
                </a:p>
              </p:txBody>
            </p:sp>
            <p:sp>
              <p:nvSpPr>
                <p:cNvPr id="62692" name="Freeform 273"/>
                <p:cNvSpPr>
                  <a:spLocks/>
                </p:cNvSpPr>
                <p:nvPr/>
              </p:nvSpPr>
              <p:spPr bwMode="auto">
                <a:xfrm>
                  <a:off x="3112" y="4754"/>
                  <a:ext cx="9" cy="10"/>
                </a:xfrm>
                <a:custGeom>
                  <a:avLst/>
                  <a:gdLst>
                    <a:gd name="T0" fmla="*/ 0 w 36"/>
                    <a:gd name="T1" fmla="*/ 0 h 39"/>
                    <a:gd name="T2" fmla="*/ 0 w 36"/>
                    <a:gd name="T3" fmla="*/ 0 h 39"/>
                    <a:gd name="T4" fmla="*/ 0 w 36"/>
                    <a:gd name="T5" fmla="*/ 0 h 39"/>
                    <a:gd name="T6" fmla="*/ 0 w 36"/>
                    <a:gd name="T7" fmla="*/ 0 h 39"/>
                    <a:gd name="T8" fmla="*/ 0 w 36"/>
                    <a:gd name="T9" fmla="*/ 0 h 39"/>
                    <a:gd name="T10" fmla="*/ 0 w 36"/>
                    <a:gd name="T11" fmla="*/ 0 h 39"/>
                    <a:gd name="T12" fmla="*/ 0 w 36"/>
                    <a:gd name="T13" fmla="*/ 0 h 39"/>
                    <a:gd name="T14" fmla="*/ 0 w 36"/>
                    <a:gd name="T15" fmla="*/ 0 h 39"/>
                    <a:gd name="T16" fmla="*/ 0 w 36"/>
                    <a:gd name="T17" fmla="*/ 0 h 39"/>
                    <a:gd name="T18" fmla="*/ 0 w 36"/>
                    <a:gd name="T19" fmla="*/ 0 h 3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6"/>
                    <a:gd name="T31" fmla="*/ 0 h 39"/>
                    <a:gd name="T32" fmla="*/ 36 w 36"/>
                    <a:gd name="T33" fmla="*/ 39 h 3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6" h="39">
                      <a:moveTo>
                        <a:pt x="19" y="0"/>
                      </a:moveTo>
                      <a:lnTo>
                        <a:pt x="14" y="2"/>
                      </a:lnTo>
                      <a:lnTo>
                        <a:pt x="0" y="15"/>
                      </a:lnTo>
                      <a:lnTo>
                        <a:pt x="22" y="39"/>
                      </a:lnTo>
                      <a:lnTo>
                        <a:pt x="36" y="27"/>
                      </a:lnTo>
                      <a:lnTo>
                        <a:pt x="31" y="29"/>
                      </a:lnTo>
                      <a:lnTo>
                        <a:pt x="19" y="0"/>
                      </a:lnTo>
                      <a:lnTo>
                        <a:pt x="16" y="1"/>
                      </a:lnTo>
                      <a:lnTo>
                        <a:pt x="14" y="2"/>
                      </a:lnTo>
                      <a:lnTo>
                        <a:pt x="19" y="0"/>
                      </a:lnTo>
                      <a:close/>
                    </a:path>
                  </a:pathLst>
                </a:custGeom>
                <a:solidFill>
                  <a:srgbClr val="000000"/>
                </a:solidFill>
                <a:ln w="9525">
                  <a:noFill/>
                  <a:round/>
                  <a:headEnd/>
                  <a:tailEnd/>
                </a:ln>
              </p:spPr>
              <p:txBody>
                <a:bodyPr>
                  <a:prstTxWarp prst="textNoShape">
                    <a:avLst/>
                  </a:prstTxWarp>
                </a:bodyPr>
                <a:lstStyle/>
                <a:p>
                  <a:endParaRPr lang="en-US"/>
                </a:p>
              </p:txBody>
            </p:sp>
            <p:sp>
              <p:nvSpPr>
                <p:cNvPr id="62693" name="Freeform 274"/>
                <p:cNvSpPr>
                  <a:spLocks/>
                </p:cNvSpPr>
                <p:nvPr/>
              </p:nvSpPr>
              <p:spPr bwMode="auto">
                <a:xfrm>
                  <a:off x="3117" y="4748"/>
                  <a:ext cx="16" cy="13"/>
                </a:xfrm>
                <a:custGeom>
                  <a:avLst/>
                  <a:gdLst>
                    <a:gd name="T0" fmla="*/ 0 w 63"/>
                    <a:gd name="T1" fmla="*/ 0 h 52"/>
                    <a:gd name="T2" fmla="*/ 0 w 63"/>
                    <a:gd name="T3" fmla="*/ 0 h 52"/>
                    <a:gd name="T4" fmla="*/ 0 w 63"/>
                    <a:gd name="T5" fmla="*/ 0 h 52"/>
                    <a:gd name="T6" fmla="*/ 0 w 63"/>
                    <a:gd name="T7" fmla="*/ 0 h 52"/>
                    <a:gd name="T8" fmla="*/ 0 w 63"/>
                    <a:gd name="T9" fmla="*/ 0 h 52"/>
                    <a:gd name="T10" fmla="*/ 0 w 63"/>
                    <a:gd name="T11" fmla="*/ 0 h 52"/>
                    <a:gd name="T12" fmla="*/ 0 w 63"/>
                    <a:gd name="T13" fmla="*/ 0 h 52"/>
                    <a:gd name="T14" fmla="*/ 0 w 63"/>
                    <a:gd name="T15" fmla="*/ 0 h 52"/>
                    <a:gd name="T16" fmla="*/ 0 w 63"/>
                    <a:gd name="T17" fmla="*/ 0 h 52"/>
                    <a:gd name="T18" fmla="*/ 0 w 63"/>
                    <a:gd name="T19" fmla="*/ 0 h 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3"/>
                    <a:gd name="T31" fmla="*/ 0 h 52"/>
                    <a:gd name="T32" fmla="*/ 63 w 63"/>
                    <a:gd name="T33" fmla="*/ 52 h 5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3" h="52">
                      <a:moveTo>
                        <a:pt x="55" y="0"/>
                      </a:moveTo>
                      <a:lnTo>
                        <a:pt x="51" y="1"/>
                      </a:lnTo>
                      <a:lnTo>
                        <a:pt x="0" y="23"/>
                      </a:lnTo>
                      <a:lnTo>
                        <a:pt x="12" y="52"/>
                      </a:lnTo>
                      <a:lnTo>
                        <a:pt x="63" y="30"/>
                      </a:lnTo>
                      <a:lnTo>
                        <a:pt x="60" y="32"/>
                      </a:lnTo>
                      <a:lnTo>
                        <a:pt x="55" y="0"/>
                      </a:lnTo>
                      <a:lnTo>
                        <a:pt x="52" y="0"/>
                      </a:lnTo>
                      <a:lnTo>
                        <a:pt x="51" y="1"/>
                      </a:lnTo>
                      <a:lnTo>
                        <a:pt x="55" y="0"/>
                      </a:lnTo>
                      <a:close/>
                    </a:path>
                  </a:pathLst>
                </a:custGeom>
                <a:solidFill>
                  <a:srgbClr val="000000"/>
                </a:solidFill>
                <a:ln w="9525">
                  <a:noFill/>
                  <a:round/>
                  <a:headEnd/>
                  <a:tailEnd/>
                </a:ln>
              </p:spPr>
              <p:txBody>
                <a:bodyPr>
                  <a:prstTxWarp prst="textNoShape">
                    <a:avLst/>
                  </a:prstTxWarp>
                </a:bodyPr>
                <a:lstStyle/>
                <a:p>
                  <a:endParaRPr lang="en-US"/>
                </a:p>
              </p:txBody>
            </p:sp>
            <p:sp>
              <p:nvSpPr>
                <p:cNvPr id="62694" name="Freeform 275"/>
                <p:cNvSpPr>
                  <a:spLocks/>
                </p:cNvSpPr>
                <p:nvPr/>
              </p:nvSpPr>
              <p:spPr bwMode="auto">
                <a:xfrm>
                  <a:off x="3130" y="4745"/>
                  <a:ext cx="21" cy="11"/>
                </a:xfrm>
                <a:custGeom>
                  <a:avLst/>
                  <a:gdLst>
                    <a:gd name="T0" fmla="*/ 0 w 80"/>
                    <a:gd name="T1" fmla="*/ 0 h 47"/>
                    <a:gd name="T2" fmla="*/ 0 w 80"/>
                    <a:gd name="T3" fmla="*/ 0 h 47"/>
                    <a:gd name="T4" fmla="*/ 0 w 80"/>
                    <a:gd name="T5" fmla="*/ 0 h 47"/>
                    <a:gd name="T6" fmla="*/ 0 w 80"/>
                    <a:gd name="T7" fmla="*/ 0 h 47"/>
                    <a:gd name="T8" fmla="*/ 0 w 80"/>
                    <a:gd name="T9" fmla="*/ 0 h 47"/>
                    <a:gd name="T10" fmla="*/ 0 w 80"/>
                    <a:gd name="T11" fmla="*/ 0 h 47"/>
                    <a:gd name="T12" fmla="*/ 0 w 80"/>
                    <a:gd name="T13" fmla="*/ 0 h 47"/>
                    <a:gd name="T14" fmla="*/ 0 60000 65536"/>
                    <a:gd name="T15" fmla="*/ 0 60000 65536"/>
                    <a:gd name="T16" fmla="*/ 0 60000 65536"/>
                    <a:gd name="T17" fmla="*/ 0 60000 65536"/>
                    <a:gd name="T18" fmla="*/ 0 60000 65536"/>
                    <a:gd name="T19" fmla="*/ 0 60000 65536"/>
                    <a:gd name="T20" fmla="*/ 0 60000 65536"/>
                    <a:gd name="T21" fmla="*/ 0 w 80"/>
                    <a:gd name="T22" fmla="*/ 0 h 47"/>
                    <a:gd name="T23" fmla="*/ 80 w 80"/>
                    <a:gd name="T24" fmla="*/ 47 h 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 h="47">
                      <a:moveTo>
                        <a:pt x="78" y="0"/>
                      </a:moveTo>
                      <a:lnTo>
                        <a:pt x="75" y="0"/>
                      </a:lnTo>
                      <a:lnTo>
                        <a:pt x="0" y="15"/>
                      </a:lnTo>
                      <a:lnTo>
                        <a:pt x="5" y="47"/>
                      </a:lnTo>
                      <a:lnTo>
                        <a:pt x="80" y="32"/>
                      </a:lnTo>
                      <a:lnTo>
                        <a:pt x="78" y="32"/>
                      </a:lnTo>
                      <a:lnTo>
                        <a:pt x="78" y="0"/>
                      </a:lnTo>
                      <a:close/>
                    </a:path>
                  </a:pathLst>
                </a:custGeom>
                <a:solidFill>
                  <a:srgbClr val="000000"/>
                </a:solidFill>
                <a:ln w="9525">
                  <a:noFill/>
                  <a:round/>
                  <a:headEnd/>
                  <a:tailEnd/>
                </a:ln>
              </p:spPr>
              <p:txBody>
                <a:bodyPr>
                  <a:prstTxWarp prst="textNoShape">
                    <a:avLst/>
                  </a:prstTxWarp>
                </a:bodyPr>
                <a:lstStyle/>
                <a:p>
                  <a:endParaRPr lang="en-US"/>
                </a:p>
              </p:txBody>
            </p:sp>
            <p:sp>
              <p:nvSpPr>
                <p:cNvPr id="62695" name="Freeform 276"/>
                <p:cNvSpPr>
                  <a:spLocks/>
                </p:cNvSpPr>
                <p:nvPr/>
              </p:nvSpPr>
              <p:spPr bwMode="auto">
                <a:xfrm>
                  <a:off x="3150" y="4743"/>
                  <a:ext cx="23" cy="9"/>
                </a:xfrm>
                <a:custGeom>
                  <a:avLst/>
                  <a:gdLst>
                    <a:gd name="T0" fmla="*/ 0 w 93"/>
                    <a:gd name="T1" fmla="*/ 0 h 38"/>
                    <a:gd name="T2" fmla="*/ 0 w 93"/>
                    <a:gd name="T3" fmla="*/ 0 h 38"/>
                    <a:gd name="T4" fmla="*/ 0 w 93"/>
                    <a:gd name="T5" fmla="*/ 0 h 38"/>
                    <a:gd name="T6" fmla="*/ 0 w 93"/>
                    <a:gd name="T7" fmla="*/ 0 h 38"/>
                    <a:gd name="T8" fmla="*/ 0 w 93"/>
                    <a:gd name="T9" fmla="*/ 0 h 38"/>
                    <a:gd name="T10" fmla="*/ 0 w 93"/>
                    <a:gd name="T11" fmla="*/ 0 h 38"/>
                    <a:gd name="T12" fmla="*/ 0 w 93"/>
                    <a:gd name="T13" fmla="*/ 0 h 38"/>
                    <a:gd name="T14" fmla="*/ 0 60000 65536"/>
                    <a:gd name="T15" fmla="*/ 0 60000 65536"/>
                    <a:gd name="T16" fmla="*/ 0 60000 65536"/>
                    <a:gd name="T17" fmla="*/ 0 60000 65536"/>
                    <a:gd name="T18" fmla="*/ 0 60000 65536"/>
                    <a:gd name="T19" fmla="*/ 0 60000 65536"/>
                    <a:gd name="T20" fmla="*/ 0 60000 65536"/>
                    <a:gd name="T21" fmla="*/ 0 w 93"/>
                    <a:gd name="T22" fmla="*/ 0 h 38"/>
                    <a:gd name="T23" fmla="*/ 93 w 93"/>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3" h="38">
                      <a:moveTo>
                        <a:pt x="93" y="0"/>
                      </a:moveTo>
                      <a:lnTo>
                        <a:pt x="93" y="1"/>
                      </a:lnTo>
                      <a:lnTo>
                        <a:pt x="0" y="6"/>
                      </a:lnTo>
                      <a:lnTo>
                        <a:pt x="0" y="38"/>
                      </a:lnTo>
                      <a:lnTo>
                        <a:pt x="93" y="33"/>
                      </a:lnTo>
                      <a:lnTo>
                        <a:pt x="93" y="34"/>
                      </a:lnTo>
                      <a:lnTo>
                        <a:pt x="93" y="0"/>
                      </a:lnTo>
                      <a:close/>
                    </a:path>
                  </a:pathLst>
                </a:custGeom>
                <a:solidFill>
                  <a:srgbClr val="000000"/>
                </a:solidFill>
                <a:ln w="9525">
                  <a:noFill/>
                  <a:round/>
                  <a:headEnd/>
                  <a:tailEnd/>
                </a:ln>
              </p:spPr>
              <p:txBody>
                <a:bodyPr>
                  <a:prstTxWarp prst="textNoShape">
                    <a:avLst/>
                  </a:prstTxWarp>
                </a:bodyPr>
                <a:lstStyle/>
                <a:p>
                  <a:endParaRPr lang="en-US"/>
                </a:p>
              </p:txBody>
            </p:sp>
            <p:sp>
              <p:nvSpPr>
                <p:cNvPr id="62696" name="Freeform 277"/>
                <p:cNvSpPr>
                  <a:spLocks/>
                </p:cNvSpPr>
                <p:nvPr/>
              </p:nvSpPr>
              <p:spPr bwMode="auto">
                <a:xfrm>
                  <a:off x="3173" y="4743"/>
                  <a:ext cx="1" cy="9"/>
                </a:xfrm>
                <a:custGeom>
                  <a:avLst/>
                  <a:gdLst>
                    <a:gd name="T0" fmla="*/ 0 w 1"/>
                    <a:gd name="T1" fmla="*/ 0 h 34"/>
                    <a:gd name="T2" fmla="*/ 0 w 1"/>
                    <a:gd name="T3" fmla="*/ 0 h 34"/>
                    <a:gd name="T4" fmla="*/ 0 w 1"/>
                    <a:gd name="T5" fmla="*/ 0 h 34"/>
                    <a:gd name="T6" fmla="*/ 0 w 1"/>
                    <a:gd name="T7" fmla="*/ 0 h 34"/>
                    <a:gd name="T8" fmla="*/ 0 w 1"/>
                    <a:gd name="T9" fmla="*/ 0 h 34"/>
                    <a:gd name="T10" fmla="*/ 0 w 1"/>
                    <a:gd name="T11" fmla="*/ 0 h 34"/>
                    <a:gd name="T12" fmla="*/ 0 w 1"/>
                    <a:gd name="T13" fmla="*/ 0 h 34"/>
                    <a:gd name="T14" fmla="*/ 0 60000 65536"/>
                    <a:gd name="T15" fmla="*/ 0 60000 65536"/>
                    <a:gd name="T16" fmla="*/ 0 60000 65536"/>
                    <a:gd name="T17" fmla="*/ 0 60000 65536"/>
                    <a:gd name="T18" fmla="*/ 0 60000 65536"/>
                    <a:gd name="T19" fmla="*/ 0 60000 65536"/>
                    <a:gd name="T20" fmla="*/ 0 60000 65536"/>
                    <a:gd name="T21" fmla="*/ 0 w 1"/>
                    <a:gd name="T22" fmla="*/ 0 h 34"/>
                    <a:gd name="T23" fmla="*/ 1 w 1"/>
                    <a:gd name="T24" fmla="*/ 34 h 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34">
                      <a:moveTo>
                        <a:pt x="0" y="0"/>
                      </a:moveTo>
                      <a:lnTo>
                        <a:pt x="0" y="17"/>
                      </a:lnTo>
                      <a:lnTo>
                        <a:pt x="0" y="34"/>
                      </a:lnTo>
                      <a:lnTo>
                        <a:pt x="0" y="0"/>
                      </a:lnTo>
                      <a:close/>
                    </a:path>
                  </a:pathLst>
                </a:custGeom>
                <a:solidFill>
                  <a:srgbClr val="000000"/>
                </a:solidFill>
                <a:ln w="9525">
                  <a:noFill/>
                  <a:round/>
                  <a:headEnd/>
                  <a:tailEnd/>
                </a:ln>
              </p:spPr>
              <p:txBody>
                <a:bodyPr>
                  <a:prstTxWarp prst="textNoShape">
                    <a:avLst/>
                  </a:prstTxWarp>
                </a:bodyPr>
                <a:lstStyle/>
                <a:p>
                  <a:endParaRPr lang="en-US"/>
                </a:p>
              </p:txBody>
            </p:sp>
            <p:sp>
              <p:nvSpPr>
                <p:cNvPr id="62697" name="Freeform 278"/>
                <p:cNvSpPr>
                  <a:spLocks/>
                </p:cNvSpPr>
                <p:nvPr/>
              </p:nvSpPr>
              <p:spPr bwMode="auto">
                <a:xfrm>
                  <a:off x="3131" y="4809"/>
                  <a:ext cx="76" cy="60"/>
                </a:xfrm>
                <a:custGeom>
                  <a:avLst/>
                  <a:gdLst>
                    <a:gd name="T0" fmla="*/ 0 w 306"/>
                    <a:gd name="T1" fmla="*/ 0 h 241"/>
                    <a:gd name="T2" fmla="*/ 0 w 306"/>
                    <a:gd name="T3" fmla="*/ 0 h 241"/>
                    <a:gd name="T4" fmla="*/ 0 w 306"/>
                    <a:gd name="T5" fmla="*/ 0 h 241"/>
                    <a:gd name="T6" fmla="*/ 0 w 306"/>
                    <a:gd name="T7" fmla="*/ 0 h 241"/>
                    <a:gd name="T8" fmla="*/ 0 w 306"/>
                    <a:gd name="T9" fmla="*/ 0 h 241"/>
                    <a:gd name="T10" fmla="*/ 0 w 306"/>
                    <a:gd name="T11" fmla="*/ 0 h 241"/>
                    <a:gd name="T12" fmla="*/ 0 w 306"/>
                    <a:gd name="T13" fmla="*/ 0 h 241"/>
                    <a:gd name="T14" fmla="*/ 0 w 306"/>
                    <a:gd name="T15" fmla="*/ 0 h 241"/>
                    <a:gd name="T16" fmla="*/ 0 w 306"/>
                    <a:gd name="T17" fmla="*/ 0 h 241"/>
                    <a:gd name="T18" fmla="*/ 0 w 306"/>
                    <a:gd name="T19" fmla="*/ 0 h 241"/>
                    <a:gd name="T20" fmla="*/ 0 w 306"/>
                    <a:gd name="T21" fmla="*/ 0 h 241"/>
                    <a:gd name="T22" fmla="*/ 0 w 306"/>
                    <a:gd name="T23" fmla="*/ 0 h 241"/>
                    <a:gd name="T24" fmla="*/ 0 w 306"/>
                    <a:gd name="T25" fmla="*/ 0 h 24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6"/>
                    <a:gd name="T40" fmla="*/ 0 h 241"/>
                    <a:gd name="T41" fmla="*/ 306 w 306"/>
                    <a:gd name="T42" fmla="*/ 241 h 24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6" h="241">
                      <a:moveTo>
                        <a:pt x="236" y="0"/>
                      </a:moveTo>
                      <a:lnTo>
                        <a:pt x="125" y="43"/>
                      </a:lnTo>
                      <a:lnTo>
                        <a:pt x="65" y="73"/>
                      </a:lnTo>
                      <a:lnTo>
                        <a:pt x="22" y="113"/>
                      </a:lnTo>
                      <a:lnTo>
                        <a:pt x="0" y="154"/>
                      </a:lnTo>
                      <a:lnTo>
                        <a:pt x="1" y="194"/>
                      </a:lnTo>
                      <a:lnTo>
                        <a:pt x="28" y="225"/>
                      </a:lnTo>
                      <a:lnTo>
                        <a:pt x="49" y="235"/>
                      </a:lnTo>
                      <a:lnTo>
                        <a:pt x="73" y="241"/>
                      </a:lnTo>
                      <a:lnTo>
                        <a:pt x="132" y="241"/>
                      </a:lnTo>
                      <a:lnTo>
                        <a:pt x="198" y="224"/>
                      </a:lnTo>
                      <a:lnTo>
                        <a:pt x="306" y="182"/>
                      </a:lnTo>
                      <a:lnTo>
                        <a:pt x="236" y="0"/>
                      </a:lnTo>
                      <a:close/>
                    </a:path>
                  </a:pathLst>
                </a:custGeom>
                <a:solidFill>
                  <a:srgbClr val="FFFFFF"/>
                </a:solidFill>
                <a:ln w="9525">
                  <a:noFill/>
                  <a:round/>
                  <a:headEnd/>
                  <a:tailEnd/>
                </a:ln>
              </p:spPr>
              <p:txBody>
                <a:bodyPr>
                  <a:prstTxWarp prst="textNoShape">
                    <a:avLst/>
                  </a:prstTxWarp>
                </a:bodyPr>
                <a:lstStyle/>
                <a:p>
                  <a:endParaRPr lang="en-US"/>
                </a:p>
              </p:txBody>
            </p:sp>
            <p:sp>
              <p:nvSpPr>
                <p:cNvPr id="62698" name="Freeform 279"/>
                <p:cNvSpPr>
                  <a:spLocks/>
                </p:cNvSpPr>
                <p:nvPr/>
              </p:nvSpPr>
              <p:spPr bwMode="auto">
                <a:xfrm>
                  <a:off x="3160" y="4805"/>
                  <a:ext cx="31" cy="19"/>
                </a:xfrm>
                <a:custGeom>
                  <a:avLst/>
                  <a:gdLst>
                    <a:gd name="T0" fmla="*/ 0 w 124"/>
                    <a:gd name="T1" fmla="*/ 0 h 75"/>
                    <a:gd name="T2" fmla="*/ 0 w 124"/>
                    <a:gd name="T3" fmla="*/ 0 h 75"/>
                    <a:gd name="T4" fmla="*/ 0 w 124"/>
                    <a:gd name="T5" fmla="*/ 0 h 75"/>
                    <a:gd name="T6" fmla="*/ 0 w 124"/>
                    <a:gd name="T7" fmla="*/ 0 h 75"/>
                    <a:gd name="T8" fmla="*/ 0 w 124"/>
                    <a:gd name="T9" fmla="*/ 0 h 75"/>
                    <a:gd name="T10" fmla="*/ 0 w 124"/>
                    <a:gd name="T11" fmla="*/ 0 h 75"/>
                    <a:gd name="T12" fmla="*/ 0 w 124"/>
                    <a:gd name="T13" fmla="*/ 0 h 75"/>
                    <a:gd name="T14" fmla="*/ 0 60000 65536"/>
                    <a:gd name="T15" fmla="*/ 0 60000 65536"/>
                    <a:gd name="T16" fmla="*/ 0 60000 65536"/>
                    <a:gd name="T17" fmla="*/ 0 60000 65536"/>
                    <a:gd name="T18" fmla="*/ 0 60000 65536"/>
                    <a:gd name="T19" fmla="*/ 0 60000 65536"/>
                    <a:gd name="T20" fmla="*/ 0 60000 65536"/>
                    <a:gd name="T21" fmla="*/ 0 w 124"/>
                    <a:gd name="T22" fmla="*/ 0 h 75"/>
                    <a:gd name="T23" fmla="*/ 124 w 124"/>
                    <a:gd name="T24" fmla="*/ 75 h 7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4" h="75">
                      <a:moveTo>
                        <a:pt x="15" y="74"/>
                      </a:moveTo>
                      <a:lnTo>
                        <a:pt x="13" y="75"/>
                      </a:lnTo>
                      <a:lnTo>
                        <a:pt x="124" y="32"/>
                      </a:lnTo>
                      <a:lnTo>
                        <a:pt x="114" y="0"/>
                      </a:lnTo>
                      <a:lnTo>
                        <a:pt x="3" y="43"/>
                      </a:lnTo>
                      <a:lnTo>
                        <a:pt x="0" y="44"/>
                      </a:lnTo>
                      <a:lnTo>
                        <a:pt x="15" y="74"/>
                      </a:lnTo>
                      <a:close/>
                    </a:path>
                  </a:pathLst>
                </a:custGeom>
                <a:solidFill>
                  <a:srgbClr val="000000"/>
                </a:solidFill>
                <a:ln w="9525">
                  <a:noFill/>
                  <a:round/>
                  <a:headEnd/>
                  <a:tailEnd/>
                </a:ln>
              </p:spPr>
              <p:txBody>
                <a:bodyPr>
                  <a:prstTxWarp prst="textNoShape">
                    <a:avLst/>
                  </a:prstTxWarp>
                </a:bodyPr>
                <a:lstStyle/>
                <a:p>
                  <a:endParaRPr lang="en-US"/>
                </a:p>
              </p:txBody>
            </p:sp>
            <p:sp>
              <p:nvSpPr>
                <p:cNvPr id="62699" name="Freeform 280"/>
                <p:cNvSpPr>
                  <a:spLocks/>
                </p:cNvSpPr>
                <p:nvPr/>
              </p:nvSpPr>
              <p:spPr bwMode="auto">
                <a:xfrm>
                  <a:off x="3144" y="4816"/>
                  <a:ext cx="20" cy="15"/>
                </a:xfrm>
                <a:custGeom>
                  <a:avLst/>
                  <a:gdLst>
                    <a:gd name="T0" fmla="*/ 0 w 78"/>
                    <a:gd name="T1" fmla="*/ 0 h 60"/>
                    <a:gd name="T2" fmla="*/ 0 w 78"/>
                    <a:gd name="T3" fmla="*/ 0 h 60"/>
                    <a:gd name="T4" fmla="*/ 0 w 78"/>
                    <a:gd name="T5" fmla="*/ 0 h 60"/>
                    <a:gd name="T6" fmla="*/ 0 w 78"/>
                    <a:gd name="T7" fmla="*/ 0 h 60"/>
                    <a:gd name="T8" fmla="*/ 0 w 78"/>
                    <a:gd name="T9" fmla="*/ 0 h 60"/>
                    <a:gd name="T10" fmla="*/ 0 w 78"/>
                    <a:gd name="T11" fmla="*/ 0 h 60"/>
                    <a:gd name="T12" fmla="*/ 0 w 78"/>
                    <a:gd name="T13" fmla="*/ 0 h 60"/>
                    <a:gd name="T14" fmla="*/ 0 w 78"/>
                    <a:gd name="T15" fmla="*/ 0 h 60"/>
                    <a:gd name="T16" fmla="*/ 0 w 78"/>
                    <a:gd name="T17" fmla="*/ 0 h 60"/>
                    <a:gd name="T18" fmla="*/ 0 w 78"/>
                    <a:gd name="T19" fmla="*/ 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8"/>
                    <a:gd name="T31" fmla="*/ 0 h 60"/>
                    <a:gd name="T32" fmla="*/ 78 w 78"/>
                    <a:gd name="T33" fmla="*/ 60 h 6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8" h="60">
                      <a:moveTo>
                        <a:pt x="22" y="58"/>
                      </a:moveTo>
                      <a:lnTo>
                        <a:pt x="18" y="60"/>
                      </a:lnTo>
                      <a:lnTo>
                        <a:pt x="78" y="30"/>
                      </a:lnTo>
                      <a:lnTo>
                        <a:pt x="63" y="0"/>
                      </a:lnTo>
                      <a:lnTo>
                        <a:pt x="4" y="31"/>
                      </a:lnTo>
                      <a:lnTo>
                        <a:pt x="0" y="33"/>
                      </a:lnTo>
                      <a:lnTo>
                        <a:pt x="4" y="31"/>
                      </a:lnTo>
                      <a:lnTo>
                        <a:pt x="1" y="32"/>
                      </a:lnTo>
                      <a:lnTo>
                        <a:pt x="0" y="33"/>
                      </a:lnTo>
                      <a:lnTo>
                        <a:pt x="22" y="58"/>
                      </a:lnTo>
                      <a:close/>
                    </a:path>
                  </a:pathLst>
                </a:custGeom>
                <a:solidFill>
                  <a:srgbClr val="000000"/>
                </a:solidFill>
                <a:ln w="9525">
                  <a:noFill/>
                  <a:round/>
                  <a:headEnd/>
                  <a:tailEnd/>
                </a:ln>
              </p:spPr>
              <p:txBody>
                <a:bodyPr>
                  <a:prstTxWarp prst="textNoShape">
                    <a:avLst/>
                  </a:prstTxWarp>
                </a:bodyPr>
                <a:lstStyle/>
                <a:p>
                  <a:endParaRPr lang="en-US"/>
                </a:p>
              </p:txBody>
            </p:sp>
            <p:sp>
              <p:nvSpPr>
                <p:cNvPr id="62700" name="Freeform 281"/>
                <p:cNvSpPr>
                  <a:spLocks/>
                </p:cNvSpPr>
                <p:nvPr/>
              </p:nvSpPr>
              <p:spPr bwMode="auto">
                <a:xfrm>
                  <a:off x="3133" y="4825"/>
                  <a:ext cx="17" cy="15"/>
                </a:xfrm>
                <a:custGeom>
                  <a:avLst/>
                  <a:gdLst>
                    <a:gd name="T0" fmla="*/ 0 w 68"/>
                    <a:gd name="T1" fmla="*/ 0 h 64"/>
                    <a:gd name="T2" fmla="*/ 0 w 68"/>
                    <a:gd name="T3" fmla="*/ 0 h 64"/>
                    <a:gd name="T4" fmla="*/ 0 w 68"/>
                    <a:gd name="T5" fmla="*/ 0 h 64"/>
                    <a:gd name="T6" fmla="*/ 0 w 68"/>
                    <a:gd name="T7" fmla="*/ 0 h 64"/>
                    <a:gd name="T8" fmla="*/ 0 w 68"/>
                    <a:gd name="T9" fmla="*/ 0 h 64"/>
                    <a:gd name="T10" fmla="*/ 0 w 68"/>
                    <a:gd name="T11" fmla="*/ 0 h 64"/>
                    <a:gd name="T12" fmla="*/ 0 w 68"/>
                    <a:gd name="T13" fmla="*/ 0 h 64"/>
                    <a:gd name="T14" fmla="*/ 0 w 68"/>
                    <a:gd name="T15" fmla="*/ 0 h 64"/>
                    <a:gd name="T16" fmla="*/ 0 w 68"/>
                    <a:gd name="T17" fmla="*/ 0 h 64"/>
                    <a:gd name="T18" fmla="*/ 0 w 68"/>
                    <a:gd name="T19" fmla="*/ 0 h 6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8"/>
                    <a:gd name="T31" fmla="*/ 0 h 64"/>
                    <a:gd name="T32" fmla="*/ 68 w 68"/>
                    <a:gd name="T33" fmla="*/ 64 h 6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8" h="64">
                      <a:moveTo>
                        <a:pt x="29" y="59"/>
                      </a:moveTo>
                      <a:lnTo>
                        <a:pt x="25" y="64"/>
                      </a:lnTo>
                      <a:lnTo>
                        <a:pt x="68" y="25"/>
                      </a:lnTo>
                      <a:lnTo>
                        <a:pt x="46" y="0"/>
                      </a:lnTo>
                      <a:lnTo>
                        <a:pt x="3" y="39"/>
                      </a:lnTo>
                      <a:lnTo>
                        <a:pt x="0" y="44"/>
                      </a:lnTo>
                      <a:lnTo>
                        <a:pt x="3" y="39"/>
                      </a:lnTo>
                      <a:lnTo>
                        <a:pt x="1" y="42"/>
                      </a:lnTo>
                      <a:lnTo>
                        <a:pt x="0" y="44"/>
                      </a:lnTo>
                      <a:lnTo>
                        <a:pt x="29" y="59"/>
                      </a:lnTo>
                      <a:close/>
                    </a:path>
                  </a:pathLst>
                </a:custGeom>
                <a:solidFill>
                  <a:srgbClr val="000000"/>
                </a:solidFill>
                <a:ln w="9525">
                  <a:noFill/>
                  <a:round/>
                  <a:headEnd/>
                  <a:tailEnd/>
                </a:ln>
              </p:spPr>
              <p:txBody>
                <a:bodyPr>
                  <a:prstTxWarp prst="textNoShape">
                    <a:avLst/>
                  </a:prstTxWarp>
                </a:bodyPr>
                <a:lstStyle/>
                <a:p>
                  <a:endParaRPr lang="en-US"/>
                </a:p>
              </p:txBody>
            </p:sp>
            <p:sp>
              <p:nvSpPr>
                <p:cNvPr id="62701" name="Freeform 282"/>
                <p:cNvSpPr>
                  <a:spLocks/>
                </p:cNvSpPr>
                <p:nvPr/>
              </p:nvSpPr>
              <p:spPr bwMode="auto">
                <a:xfrm>
                  <a:off x="3127" y="4836"/>
                  <a:ext cx="13" cy="14"/>
                </a:xfrm>
                <a:custGeom>
                  <a:avLst/>
                  <a:gdLst>
                    <a:gd name="T0" fmla="*/ 0 w 54"/>
                    <a:gd name="T1" fmla="*/ 0 h 56"/>
                    <a:gd name="T2" fmla="*/ 0 w 54"/>
                    <a:gd name="T3" fmla="*/ 0 h 56"/>
                    <a:gd name="T4" fmla="*/ 0 w 54"/>
                    <a:gd name="T5" fmla="*/ 0 h 56"/>
                    <a:gd name="T6" fmla="*/ 0 w 54"/>
                    <a:gd name="T7" fmla="*/ 0 h 56"/>
                    <a:gd name="T8" fmla="*/ 0 w 54"/>
                    <a:gd name="T9" fmla="*/ 0 h 56"/>
                    <a:gd name="T10" fmla="*/ 0 w 54"/>
                    <a:gd name="T11" fmla="*/ 0 h 56"/>
                    <a:gd name="T12" fmla="*/ 0 w 54"/>
                    <a:gd name="T13" fmla="*/ 0 h 56"/>
                    <a:gd name="T14" fmla="*/ 0 w 54"/>
                    <a:gd name="T15" fmla="*/ 0 h 56"/>
                    <a:gd name="T16" fmla="*/ 0 w 54"/>
                    <a:gd name="T17" fmla="*/ 0 h 56"/>
                    <a:gd name="T18" fmla="*/ 0 w 54"/>
                    <a:gd name="T19" fmla="*/ 0 h 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
                    <a:gd name="T31" fmla="*/ 0 h 56"/>
                    <a:gd name="T32" fmla="*/ 54 w 54"/>
                    <a:gd name="T33" fmla="*/ 56 h 5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 h="56">
                      <a:moveTo>
                        <a:pt x="33" y="49"/>
                      </a:moveTo>
                      <a:lnTo>
                        <a:pt x="32" y="56"/>
                      </a:lnTo>
                      <a:lnTo>
                        <a:pt x="54" y="15"/>
                      </a:lnTo>
                      <a:lnTo>
                        <a:pt x="25" y="0"/>
                      </a:lnTo>
                      <a:lnTo>
                        <a:pt x="3" y="42"/>
                      </a:lnTo>
                      <a:lnTo>
                        <a:pt x="1" y="49"/>
                      </a:lnTo>
                      <a:lnTo>
                        <a:pt x="3" y="42"/>
                      </a:lnTo>
                      <a:lnTo>
                        <a:pt x="0" y="45"/>
                      </a:lnTo>
                      <a:lnTo>
                        <a:pt x="0" y="49"/>
                      </a:lnTo>
                      <a:lnTo>
                        <a:pt x="33" y="49"/>
                      </a:lnTo>
                      <a:close/>
                    </a:path>
                  </a:pathLst>
                </a:custGeom>
                <a:solidFill>
                  <a:srgbClr val="000000"/>
                </a:solidFill>
                <a:ln w="9525">
                  <a:noFill/>
                  <a:round/>
                  <a:headEnd/>
                  <a:tailEnd/>
                </a:ln>
              </p:spPr>
              <p:txBody>
                <a:bodyPr>
                  <a:prstTxWarp prst="textNoShape">
                    <a:avLst/>
                  </a:prstTxWarp>
                </a:bodyPr>
                <a:lstStyle/>
                <a:p>
                  <a:endParaRPr lang="en-US"/>
                </a:p>
              </p:txBody>
            </p:sp>
            <p:sp>
              <p:nvSpPr>
                <p:cNvPr id="62702" name="Freeform 283"/>
                <p:cNvSpPr>
                  <a:spLocks/>
                </p:cNvSpPr>
                <p:nvPr/>
              </p:nvSpPr>
              <p:spPr bwMode="auto">
                <a:xfrm>
                  <a:off x="3127" y="4848"/>
                  <a:ext cx="8" cy="13"/>
                </a:xfrm>
                <a:custGeom>
                  <a:avLst/>
                  <a:gdLst>
                    <a:gd name="T0" fmla="*/ 0 w 33"/>
                    <a:gd name="T1" fmla="*/ 0 h 51"/>
                    <a:gd name="T2" fmla="*/ 0 w 33"/>
                    <a:gd name="T3" fmla="*/ 0 h 51"/>
                    <a:gd name="T4" fmla="*/ 0 w 33"/>
                    <a:gd name="T5" fmla="*/ 0 h 51"/>
                    <a:gd name="T6" fmla="*/ 0 w 33"/>
                    <a:gd name="T7" fmla="*/ 0 h 51"/>
                    <a:gd name="T8" fmla="*/ 0 w 33"/>
                    <a:gd name="T9" fmla="*/ 0 h 51"/>
                    <a:gd name="T10" fmla="*/ 0 w 33"/>
                    <a:gd name="T11" fmla="*/ 0 h 51"/>
                    <a:gd name="T12" fmla="*/ 0 w 33"/>
                    <a:gd name="T13" fmla="*/ 0 h 51"/>
                    <a:gd name="T14" fmla="*/ 0 w 33"/>
                    <a:gd name="T15" fmla="*/ 0 h 51"/>
                    <a:gd name="T16" fmla="*/ 0 w 33"/>
                    <a:gd name="T17" fmla="*/ 0 h 51"/>
                    <a:gd name="T18" fmla="*/ 0 w 33"/>
                    <a:gd name="T19" fmla="*/ 0 h 5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3"/>
                    <a:gd name="T31" fmla="*/ 0 h 51"/>
                    <a:gd name="T32" fmla="*/ 33 w 33"/>
                    <a:gd name="T33" fmla="*/ 51 h 5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3" h="51">
                      <a:moveTo>
                        <a:pt x="30" y="29"/>
                      </a:moveTo>
                      <a:lnTo>
                        <a:pt x="33" y="40"/>
                      </a:lnTo>
                      <a:lnTo>
                        <a:pt x="32" y="0"/>
                      </a:lnTo>
                      <a:lnTo>
                        <a:pt x="0" y="0"/>
                      </a:lnTo>
                      <a:lnTo>
                        <a:pt x="2" y="40"/>
                      </a:lnTo>
                      <a:lnTo>
                        <a:pt x="5" y="51"/>
                      </a:lnTo>
                      <a:lnTo>
                        <a:pt x="0" y="40"/>
                      </a:lnTo>
                      <a:lnTo>
                        <a:pt x="2" y="46"/>
                      </a:lnTo>
                      <a:lnTo>
                        <a:pt x="5" y="51"/>
                      </a:lnTo>
                      <a:lnTo>
                        <a:pt x="30" y="29"/>
                      </a:lnTo>
                      <a:close/>
                    </a:path>
                  </a:pathLst>
                </a:custGeom>
                <a:solidFill>
                  <a:srgbClr val="000000"/>
                </a:solidFill>
                <a:ln w="9525">
                  <a:noFill/>
                  <a:round/>
                  <a:headEnd/>
                  <a:tailEnd/>
                </a:ln>
              </p:spPr>
              <p:txBody>
                <a:bodyPr>
                  <a:prstTxWarp prst="textNoShape">
                    <a:avLst/>
                  </a:prstTxWarp>
                </a:bodyPr>
                <a:lstStyle/>
                <a:p>
                  <a:endParaRPr lang="en-US"/>
                </a:p>
              </p:txBody>
            </p:sp>
            <p:sp>
              <p:nvSpPr>
                <p:cNvPr id="62703" name="Freeform 284"/>
                <p:cNvSpPr>
                  <a:spLocks/>
                </p:cNvSpPr>
                <p:nvPr/>
              </p:nvSpPr>
              <p:spPr bwMode="auto">
                <a:xfrm>
                  <a:off x="3128" y="4855"/>
                  <a:ext cx="13" cy="14"/>
                </a:xfrm>
                <a:custGeom>
                  <a:avLst/>
                  <a:gdLst>
                    <a:gd name="T0" fmla="*/ 0 w 51"/>
                    <a:gd name="T1" fmla="*/ 0 h 57"/>
                    <a:gd name="T2" fmla="*/ 0 w 51"/>
                    <a:gd name="T3" fmla="*/ 0 h 57"/>
                    <a:gd name="T4" fmla="*/ 0 w 51"/>
                    <a:gd name="T5" fmla="*/ 0 h 57"/>
                    <a:gd name="T6" fmla="*/ 0 w 51"/>
                    <a:gd name="T7" fmla="*/ 0 h 57"/>
                    <a:gd name="T8" fmla="*/ 0 w 51"/>
                    <a:gd name="T9" fmla="*/ 0 h 57"/>
                    <a:gd name="T10" fmla="*/ 0 w 51"/>
                    <a:gd name="T11" fmla="*/ 0 h 57"/>
                    <a:gd name="T12" fmla="*/ 0 w 51"/>
                    <a:gd name="T13" fmla="*/ 0 h 57"/>
                    <a:gd name="T14" fmla="*/ 0 w 51"/>
                    <a:gd name="T15" fmla="*/ 0 h 57"/>
                    <a:gd name="T16" fmla="*/ 0 w 51"/>
                    <a:gd name="T17" fmla="*/ 0 h 57"/>
                    <a:gd name="T18" fmla="*/ 0 w 51"/>
                    <a:gd name="T19" fmla="*/ 0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1"/>
                    <a:gd name="T31" fmla="*/ 0 h 57"/>
                    <a:gd name="T32" fmla="*/ 51 w 51"/>
                    <a:gd name="T33" fmla="*/ 57 h 5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1" h="57">
                      <a:moveTo>
                        <a:pt x="45" y="27"/>
                      </a:moveTo>
                      <a:lnTo>
                        <a:pt x="51" y="31"/>
                      </a:lnTo>
                      <a:lnTo>
                        <a:pt x="25" y="0"/>
                      </a:lnTo>
                      <a:lnTo>
                        <a:pt x="0" y="22"/>
                      </a:lnTo>
                      <a:lnTo>
                        <a:pt x="27" y="53"/>
                      </a:lnTo>
                      <a:lnTo>
                        <a:pt x="33" y="57"/>
                      </a:lnTo>
                      <a:lnTo>
                        <a:pt x="27" y="53"/>
                      </a:lnTo>
                      <a:lnTo>
                        <a:pt x="29" y="55"/>
                      </a:lnTo>
                      <a:lnTo>
                        <a:pt x="33" y="57"/>
                      </a:lnTo>
                      <a:lnTo>
                        <a:pt x="45" y="27"/>
                      </a:lnTo>
                      <a:close/>
                    </a:path>
                  </a:pathLst>
                </a:custGeom>
                <a:solidFill>
                  <a:srgbClr val="000000"/>
                </a:solidFill>
                <a:ln w="9525">
                  <a:noFill/>
                  <a:round/>
                  <a:headEnd/>
                  <a:tailEnd/>
                </a:ln>
              </p:spPr>
              <p:txBody>
                <a:bodyPr>
                  <a:prstTxWarp prst="textNoShape">
                    <a:avLst/>
                  </a:prstTxWarp>
                </a:bodyPr>
                <a:lstStyle/>
                <a:p>
                  <a:endParaRPr lang="en-US"/>
                </a:p>
              </p:txBody>
            </p:sp>
            <p:sp>
              <p:nvSpPr>
                <p:cNvPr id="62704" name="Freeform 285"/>
                <p:cNvSpPr>
                  <a:spLocks/>
                </p:cNvSpPr>
                <p:nvPr/>
              </p:nvSpPr>
              <p:spPr bwMode="auto">
                <a:xfrm>
                  <a:off x="3137" y="4862"/>
                  <a:ext cx="8" cy="10"/>
                </a:xfrm>
                <a:custGeom>
                  <a:avLst/>
                  <a:gdLst>
                    <a:gd name="T0" fmla="*/ 0 w 33"/>
                    <a:gd name="T1" fmla="*/ 0 h 41"/>
                    <a:gd name="T2" fmla="*/ 0 w 33"/>
                    <a:gd name="T3" fmla="*/ 0 h 41"/>
                    <a:gd name="T4" fmla="*/ 0 w 33"/>
                    <a:gd name="T5" fmla="*/ 0 h 41"/>
                    <a:gd name="T6" fmla="*/ 0 w 33"/>
                    <a:gd name="T7" fmla="*/ 0 h 41"/>
                    <a:gd name="T8" fmla="*/ 0 w 33"/>
                    <a:gd name="T9" fmla="*/ 0 h 41"/>
                    <a:gd name="T10" fmla="*/ 0 w 33"/>
                    <a:gd name="T11" fmla="*/ 0 h 41"/>
                    <a:gd name="T12" fmla="*/ 0 w 33"/>
                    <a:gd name="T13" fmla="*/ 0 h 41"/>
                    <a:gd name="T14" fmla="*/ 0 w 33"/>
                    <a:gd name="T15" fmla="*/ 0 h 41"/>
                    <a:gd name="T16" fmla="*/ 0 w 33"/>
                    <a:gd name="T17" fmla="*/ 0 h 41"/>
                    <a:gd name="T18" fmla="*/ 0 w 33"/>
                    <a:gd name="T19" fmla="*/ 0 h 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3"/>
                    <a:gd name="T31" fmla="*/ 0 h 41"/>
                    <a:gd name="T32" fmla="*/ 33 w 33"/>
                    <a:gd name="T33" fmla="*/ 41 h 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3" h="41">
                      <a:moveTo>
                        <a:pt x="31" y="9"/>
                      </a:moveTo>
                      <a:lnTo>
                        <a:pt x="33" y="10"/>
                      </a:lnTo>
                      <a:lnTo>
                        <a:pt x="12" y="0"/>
                      </a:lnTo>
                      <a:lnTo>
                        <a:pt x="0" y="30"/>
                      </a:lnTo>
                      <a:lnTo>
                        <a:pt x="21" y="39"/>
                      </a:lnTo>
                      <a:lnTo>
                        <a:pt x="23" y="41"/>
                      </a:lnTo>
                      <a:lnTo>
                        <a:pt x="21" y="39"/>
                      </a:lnTo>
                      <a:lnTo>
                        <a:pt x="22" y="41"/>
                      </a:lnTo>
                      <a:lnTo>
                        <a:pt x="23" y="41"/>
                      </a:lnTo>
                      <a:lnTo>
                        <a:pt x="31" y="9"/>
                      </a:lnTo>
                      <a:close/>
                    </a:path>
                  </a:pathLst>
                </a:custGeom>
                <a:solidFill>
                  <a:srgbClr val="000000"/>
                </a:solidFill>
                <a:ln w="9525">
                  <a:noFill/>
                  <a:round/>
                  <a:headEnd/>
                  <a:tailEnd/>
                </a:ln>
              </p:spPr>
              <p:txBody>
                <a:bodyPr>
                  <a:prstTxWarp prst="textNoShape">
                    <a:avLst/>
                  </a:prstTxWarp>
                </a:bodyPr>
                <a:lstStyle/>
                <a:p>
                  <a:endParaRPr lang="en-US"/>
                </a:p>
              </p:txBody>
            </p:sp>
            <p:sp>
              <p:nvSpPr>
                <p:cNvPr id="62705" name="Freeform 286"/>
                <p:cNvSpPr>
                  <a:spLocks/>
                </p:cNvSpPr>
                <p:nvPr/>
              </p:nvSpPr>
              <p:spPr bwMode="auto">
                <a:xfrm>
                  <a:off x="3142" y="4864"/>
                  <a:ext cx="8" cy="10"/>
                </a:xfrm>
                <a:custGeom>
                  <a:avLst/>
                  <a:gdLst>
                    <a:gd name="T0" fmla="*/ 0 w 32"/>
                    <a:gd name="T1" fmla="*/ 0 h 39"/>
                    <a:gd name="T2" fmla="*/ 0 w 32"/>
                    <a:gd name="T3" fmla="*/ 0 h 39"/>
                    <a:gd name="T4" fmla="*/ 0 w 32"/>
                    <a:gd name="T5" fmla="*/ 0 h 39"/>
                    <a:gd name="T6" fmla="*/ 0 w 32"/>
                    <a:gd name="T7" fmla="*/ 0 h 39"/>
                    <a:gd name="T8" fmla="*/ 0 w 32"/>
                    <a:gd name="T9" fmla="*/ 0 h 39"/>
                    <a:gd name="T10" fmla="*/ 0 w 32"/>
                    <a:gd name="T11" fmla="*/ 0 h 39"/>
                    <a:gd name="T12" fmla="*/ 0 w 32"/>
                    <a:gd name="T13" fmla="*/ 0 h 39"/>
                    <a:gd name="T14" fmla="*/ 0 w 32"/>
                    <a:gd name="T15" fmla="*/ 0 h 39"/>
                    <a:gd name="T16" fmla="*/ 0 w 32"/>
                    <a:gd name="T17" fmla="*/ 0 h 39"/>
                    <a:gd name="T18" fmla="*/ 0 w 32"/>
                    <a:gd name="T19" fmla="*/ 0 h 3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
                    <a:gd name="T31" fmla="*/ 0 h 39"/>
                    <a:gd name="T32" fmla="*/ 32 w 32"/>
                    <a:gd name="T33" fmla="*/ 39 h 3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 h="39">
                      <a:moveTo>
                        <a:pt x="28" y="5"/>
                      </a:moveTo>
                      <a:lnTo>
                        <a:pt x="32" y="6"/>
                      </a:lnTo>
                      <a:lnTo>
                        <a:pt x="8" y="0"/>
                      </a:lnTo>
                      <a:lnTo>
                        <a:pt x="0" y="32"/>
                      </a:lnTo>
                      <a:lnTo>
                        <a:pt x="25" y="38"/>
                      </a:lnTo>
                      <a:lnTo>
                        <a:pt x="28" y="39"/>
                      </a:lnTo>
                      <a:lnTo>
                        <a:pt x="25" y="38"/>
                      </a:lnTo>
                      <a:lnTo>
                        <a:pt x="27" y="39"/>
                      </a:lnTo>
                      <a:lnTo>
                        <a:pt x="28" y="39"/>
                      </a:lnTo>
                      <a:lnTo>
                        <a:pt x="28" y="5"/>
                      </a:lnTo>
                      <a:close/>
                    </a:path>
                  </a:pathLst>
                </a:custGeom>
                <a:solidFill>
                  <a:srgbClr val="000000"/>
                </a:solidFill>
                <a:ln w="9525">
                  <a:noFill/>
                  <a:round/>
                  <a:headEnd/>
                  <a:tailEnd/>
                </a:ln>
              </p:spPr>
              <p:txBody>
                <a:bodyPr>
                  <a:prstTxWarp prst="textNoShape">
                    <a:avLst/>
                  </a:prstTxWarp>
                </a:bodyPr>
                <a:lstStyle/>
                <a:p>
                  <a:endParaRPr lang="en-US"/>
                </a:p>
              </p:txBody>
            </p:sp>
            <p:sp>
              <p:nvSpPr>
                <p:cNvPr id="62706" name="Freeform 287"/>
                <p:cNvSpPr>
                  <a:spLocks/>
                </p:cNvSpPr>
                <p:nvPr/>
              </p:nvSpPr>
              <p:spPr bwMode="auto">
                <a:xfrm>
                  <a:off x="3149" y="4865"/>
                  <a:ext cx="16" cy="9"/>
                </a:xfrm>
                <a:custGeom>
                  <a:avLst/>
                  <a:gdLst>
                    <a:gd name="T0" fmla="*/ 0 w 63"/>
                    <a:gd name="T1" fmla="*/ 0 h 34"/>
                    <a:gd name="T2" fmla="*/ 0 w 63"/>
                    <a:gd name="T3" fmla="*/ 0 h 34"/>
                    <a:gd name="T4" fmla="*/ 0 w 63"/>
                    <a:gd name="T5" fmla="*/ 0 h 34"/>
                    <a:gd name="T6" fmla="*/ 0 w 63"/>
                    <a:gd name="T7" fmla="*/ 0 h 34"/>
                    <a:gd name="T8" fmla="*/ 0 w 63"/>
                    <a:gd name="T9" fmla="*/ 0 h 34"/>
                    <a:gd name="T10" fmla="*/ 0 w 63"/>
                    <a:gd name="T11" fmla="*/ 0 h 34"/>
                    <a:gd name="T12" fmla="*/ 0 w 63"/>
                    <a:gd name="T13" fmla="*/ 0 h 34"/>
                    <a:gd name="T14" fmla="*/ 0 w 63"/>
                    <a:gd name="T15" fmla="*/ 0 h 34"/>
                    <a:gd name="T16" fmla="*/ 0 w 63"/>
                    <a:gd name="T17" fmla="*/ 0 h 34"/>
                    <a:gd name="T18" fmla="*/ 0 w 63"/>
                    <a:gd name="T19" fmla="*/ 0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3"/>
                    <a:gd name="T31" fmla="*/ 0 h 34"/>
                    <a:gd name="T32" fmla="*/ 63 w 63"/>
                    <a:gd name="T33" fmla="*/ 34 h 3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3" h="34">
                      <a:moveTo>
                        <a:pt x="55" y="1"/>
                      </a:moveTo>
                      <a:lnTo>
                        <a:pt x="59" y="0"/>
                      </a:lnTo>
                      <a:lnTo>
                        <a:pt x="0" y="0"/>
                      </a:lnTo>
                      <a:lnTo>
                        <a:pt x="0" y="34"/>
                      </a:lnTo>
                      <a:lnTo>
                        <a:pt x="59" y="34"/>
                      </a:lnTo>
                      <a:lnTo>
                        <a:pt x="63" y="33"/>
                      </a:lnTo>
                      <a:lnTo>
                        <a:pt x="59" y="34"/>
                      </a:lnTo>
                      <a:lnTo>
                        <a:pt x="60" y="33"/>
                      </a:lnTo>
                      <a:lnTo>
                        <a:pt x="63" y="33"/>
                      </a:lnTo>
                      <a:lnTo>
                        <a:pt x="55" y="1"/>
                      </a:lnTo>
                      <a:close/>
                    </a:path>
                  </a:pathLst>
                </a:custGeom>
                <a:solidFill>
                  <a:srgbClr val="000000"/>
                </a:solidFill>
                <a:ln w="9525">
                  <a:noFill/>
                  <a:round/>
                  <a:headEnd/>
                  <a:tailEnd/>
                </a:ln>
              </p:spPr>
              <p:txBody>
                <a:bodyPr>
                  <a:prstTxWarp prst="textNoShape">
                    <a:avLst/>
                  </a:prstTxWarp>
                </a:bodyPr>
                <a:lstStyle/>
                <a:p>
                  <a:endParaRPr lang="en-US"/>
                </a:p>
              </p:txBody>
            </p:sp>
            <p:sp>
              <p:nvSpPr>
                <p:cNvPr id="62707" name="Freeform 288"/>
                <p:cNvSpPr>
                  <a:spLocks/>
                </p:cNvSpPr>
                <p:nvPr/>
              </p:nvSpPr>
              <p:spPr bwMode="auto">
                <a:xfrm>
                  <a:off x="3163" y="4861"/>
                  <a:ext cx="19" cy="12"/>
                </a:xfrm>
                <a:custGeom>
                  <a:avLst/>
                  <a:gdLst>
                    <a:gd name="T0" fmla="*/ 0 w 76"/>
                    <a:gd name="T1" fmla="*/ 0 h 49"/>
                    <a:gd name="T2" fmla="*/ 0 w 76"/>
                    <a:gd name="T3" fmla="*/ 0 h 49"/>
                    <a:gd name="T4" fmla="*/ 0 w 76"/>
                    <a:gd name="T5" fmla="*/ 0 h 49"/>
                    <a:gd name="T6" fmla="*/ 0 w 76"/>
                    <a:gd name="T7" fmla="*/ 0 h 49"/>
                    <a:gd name="T8" fmla="*/ 0 w 76"/>
                    <a:gd name="T9" fmla="*/ 0 h 49"/>
                    <a:gd name="T10" fmla="*/ 0 w 76"/>
                    <a:gd name="T11" fmla="*/ 0 h 49"/>
                    <a:gd name="T12" fmla="*/ 0 w 76"/>
                    <a:gd name="T13" fmla="*/ 0 h 49"/>
                    <a:gd name="T14" fmla="*/ 0 60000 65536"/>
                    <a:gd name="T15" fmla="*/ 0 60000 65536"/>
                    <a:gd name="T16" fmla="*/ 0 60000 65536"/>
                    <a:gd name="T17" fmla="*/ 0 60000 65536"/>
                    <a:gd name="T18" fmla="*/ 0 60000 65536"/>
                    <a:gd name="T19" fmla="*/ 0 60000 65536"/>
                    <a:gd name="T20" fmla="*/ 0 60000 65536"/>
                    <a:gd name="T21" fmla="*/ 0 w 76"/>
                    <a:gd name="T22" fmla="*/ 0 h 49"/>
                    <a:gd name="T23" fmla="*/ 76 w 76"/>
                    <a:gd name="T24" fmla="*/ 49 h 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6" h="49">
                      <a:moveTo>
                        <a:pt x="64" y="0"/>
                      </a:moveTo>
                      <a:lnTo>
                        <a:pt x="66" y="0"/>
                      </a:lnTo>
                      <a:lnTo>
                        <a:pt x="0" y="17"/>
                      </a:lnTo>
                      <a:lnTo>
                        <a:pt x="8" y="49"/>
                      </a:lnTo>
                      <a:lnTo>
                        <a:pt x="74" y="32"/>
                      </a:lnTo>
                      <a:lnTo>
                        <a:pt x="76" y="32"/>
                      </a:lnTo>
                      <a:lnTo>
                        <a:pt x="64" y="0"/>
                      </a:lnTo>
                      <a:close/>
                    </a:path>
                  </a:pathLst>
                </a:custGeom>
                <a:solidFill>
                  <a:srgbClr val="000000"/>
                </a:solidFill>
                <a:ln w="9525">
                  <a:noFill/>
                  <a:round/>
                  <a:headEnd/>
                  <a:tailEnd/>
                </a:ln>
              </p:spPr>
              <p:txBody>
                <a:bodyPr>
                  <a:prstTxWarp prst="textNoShape">
                    <a:avLst/>
                  </a:prstTxWarp>
                </a:bodyPr>
                <a:lstStyle/>
                <a:p>
                  <a:endParaRPr lang="en-US"/>
                </a:p>
              </p:txBody>
            </p:sp>
            <p:sp>
              <p:nvSpPr>
                <p:cNvPr id="62708" name="Freeform 289"/>
                <p:cNvSpPr>
                  <a:spLocks/>
                </p:cNvSpPr>
                <p:nvPr/>
              </p:nvSpPr>
              <p:spPr bwMode="auto">
                <a:xfrm>
                  <a:off x="3179" y="4851"/>
                  <a:ext cx="34" cy="18"/>
                </a:xfrm>
                <a:custGeom>
                  <a:avLst/>
                  <a:gdLst>
                    <a:gd name="T0" fmla="*/ 0 w 134"/>
                    <a:gd name="T1" fmla="*/ 0 h 74"/>
                    <a:gd name="T2" fmla="*/ 0 w 134"/>
                    <a:gd name="T3" fmla="*/ 0 h 74"/>
                    <a:gd name="T4" fmla="*/ 0 w 134"/>
                    <a:gd name="T5" fmla="*/ 0 h 74"/>
                    <a:gd name="T6" fmla="*/ 0 w 134"/>
                    <a:gd name="T7" fmla="*/ 0 h 74"/>
                    <a:gd name="T8" fmla="*/ 0 w 134"/>
                    <a:gd name="T9" fmla="*/ 0 h 74"/>
                    <a:gd name="T10" fmla="*/ 0 w 134"/>
                    <a:gd name="T11" fmla="*/ 0 h 74"/>
                    <a:gd name="T12" fmla="*/ 0 w 134"/>
                    <a:gd name="T13" fmla="*/ 0 h 74"/>
                    <a:gd name="T14" fmla="*/ 0 w 134"/>
                    <a:gd name="T15" fmla="*/ 0 h 74"/>
                    <a:gd name="T16" fmla="*/ 0 w 134"/>
                    <a:gd name="T17" fmla="*/ 0 h 74"/>
                    <a:gd name="T18" fmla="*/ 0 w 134"/>
                    <a:gd name="T19" fmla="*/ 0 h 7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4"/>
                    <a:gd name="T31" fmla="*/ 0 h 74"/>
                    <a:gd name="T32" fmla="*/ 134 w 134"/>
                    <a:gd name="T33" fmla="*/ 74 h 7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4" h="74">
                      <a:moveTo>
                        <a:pt x="98" y="21"/>
                      </a:moveTo>
                      <a:lnTo>
                        <a:pt x="108" y="0"/>
                      </a:lnTo>
                      <a:lnTo>
                        <a:pt x="0" y="42"/>
                      </a:lnTo>
                      <a:lnTo>
                        <a:pt x="12" y="74"/>
                      </a:lnTo>
                      <a:lnTo>
                        <a:pt x="120" y="32"/>
                      </a:lnTo>
                      <a:lnTo>
                        <a:pt x="130" y="11"/>
                      </a:lnTo>
                      <a:lnTo>
                        <a:pt x="120" y="32"/>
                      </a:lnTo>
                      <a:lnTo>
                        <a:pt x="134" y="25"/>
                      </a:lnTo>
                      <a:lnTo>
                        <a:pt x="130" y="11"/>
                      </a:lnTo>
                      <a:lnTo>
                        <a:pt x="98" y="21"/>
                      </a:lnTo>
                      <a:close/>
                    </a:path>
                  </a:pathLst>
                </a:custGeom>
                <a:solidFill>
                  <a:srgbClr val="000000"/>
                </a:solidFill>
                <a:ln w="9525">
                  <a:noFill/>
                  <a:round/>
                  <a:headEnd/>
                  <a:tailEnd/>
                </a:ln>
              </p:spPr>
              <p:txBody>
                <a:bodyPr>
                  <a:prstTxWarp prst="textNoShape">
                    <a:avLst/>
                  </a:prstTxWarp>
                </a:bodyPr>
                <a:lstStyle/>
                <a:p>
                  <a:endParaRPr lang="en-US"/>
                </a:p>
              </p:txBody>
            </p:sp>
            <p:sp>
              <p:nvSpPr>
                <p:cNvPr id="62709" name="Freeform 290"/>
                <p:cNvSpPr>
                  <a:spLocks/>
                </p:cNvSpPr>
                <p:nvPr/>
              </p:nvSpPr>
              <p:spPr bwMode="auto">
                <a:xfrm>
                  <a:off x="3186" y="4804"/>
                  <a:ext cx="25" cy="52"/>
                </a:xfrm>
                <a:custGeom>
                  <a:avLst/>
                  <a:gdLst>
                    <a:gd name="T0" fmla="*/ 0 w 102"/>
                    <a:gd name="T1" fmla="*/ 0 h 208"/>
                    <a:gd name="T2" fmla="*/ 0 w 102"/>
                    <a:gd name="T3" fmla="*/ 0 h 208"/>
                    <a:gd name="T4" fmla="*/ 0 w 102"/>
                    <a:gd name="T5" fmla="*/ 0 h 208"/>
                    <a:gd name="T6" fmla="*/ 0 w 102"/>
                    <a:gd name="T7" fmla="*/ 0 h 208"/>
                    <a:gd name="T8" fmla="*/ 0 w 102"/>
                    <a:gd name="T9" fmla="*/ 0 h 208"/>
                    <a:gd name="T10" fmla="*/ 0 w 102"/>
                    <a:gd name="T11" fmla="*/ 0 h 208"/>
                    <a:gd name="T12" fmla="*/ 0 w 102"/>
                    <a:gd name="T13" fmla="*/ 0 h 208"/>
                    <a:gd name="T14" fmla="*/ 0 w 102"/>
                    <a:gd name="T15" fmla="*/ 0 h 208"/>
                    <a:gd name="T16" fmla="*/ 0 w 102"/>
                    <a:gd name="T17" fmla="*/ 0 h 208"/>
                    <a:gd name="T18" fmla="*/ 0 w 102"/>
                    <a:gd name="T19" fmla="*/ 0 h 20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2"/>
                    <a:gd name="T31" fmla="*/ 0 h 208"/>
                    <a:gd name="T32" fmla="*/ 102 w 102"/>
                    <a:gd name="T33" fmla="*/ 208 h 20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2" h="208">
                      <a:moveTo>
                        <a:pt x="21" y="37"/>
                      </a:moveTo>
                      <a:lnTo>
                        <a:pt x="0" y="26"/>
                      </a:lnTo>
                      <a:lnTo>
                        <a:pt x="70" y="208"/>
                      </a:lnTo>
                      <a:lnTo>
                        <a:pt x="102" y="198"/>
                      </a:lnTo>
                      <a:lnTo>
                        <a:pt x="32" y="16"/>
                      </a:lnTo>
                      <a:lnTo>
                        <a:pt x="11" y="5"/>
                      </a:lnTo>
                      <a:lnTo>
                        <a:pt x="32" y="16"/>
                      </a:lnTo>
                      <a:lnTo>
                        <a:pt x="26" y="0"/>
                      </a:lnTo>
                      <a:lnTo>
                        <a:pt x="11" y="5"/>
                      </a:lnTo>
                      <a:lnTo>
                        <a:pt x="21" y="37"/>
                      </a:lnTo>
                      <a:close/>
                    </a:path>
                  </a:pathLst>
                </a:custGeom>
                <a:solidFill>
                  <a:srgbClr val="000000"/>
                </a:solidFill>
                <a:ln w="9525">
                  <a:noFill/>
                  <a:round/>
                  <a:headEnd/>
                  <a:tailEnd/>
                </a:ln>
              </p:spPr>
              <p:txBody>
                <a:bodyPr>
                  <a:prstTxWarp prst="textNoShape">
                    <a:avLst/>
                  </a:prstTxWarp>
                </a:bodyPr>
                <a:lstStyle/>
                <a:p>
                  <a:endParaRPr lang="en-US"/>
                </a:p>
              </p:txBody>
            </p:sp>
            <p:sp>
              <p:nvSpPr>
                <p:cNvPr id="62710" name="Freeform 291"/>
                <p:cNvSpPr>
                  <a:spLocks/>
                </p:cNvSpPr>
                <p:nvPr/>
              </p:nvSpPr>
              <p:spPr bwMode="auto">
                <a:xfrm>
                  <a:off x="3071" y="4773"/>
                  <a:ext cx="302" cy="406"/>
                </a:xfrm>
                <a:custGeom>
                  <a:avLst/>
                  <a:gdLst>
                    <a:gd name="T0" fmla="*/ 0 w 1206"/>
                    <a:gd name="T1" fmla="*/ 0 h 1627"/>
                    <a:gd name="T2" fmla="*/ 0 w 1206"/>
                    <a:gd name="T3" fmla="*/ 0 h 1627"/>
                    <a:gd name="T4" fmla="*/ 0 w 1206"/>
                    <a:gd name="T5" fmla="*/ 0 h 1627"/>
                    <a:gd name="T6" fmla="*/ 0 w 1206"/>
                    <a:gd name="T7" fmla="*/ 0 h 1627"/>
                    <a:gd name="T8" fmla="*/ 0 w 1206"/>
                    <a:gd name="T9" fmla="*/ 0 h 1627"/>
                    <a:gd name="T10" fmla="*/ 0 w 1206"/>
                    <a:gd name="T11" fmla="*/ 0 h 1627"/>
                    <a:gd name="T12" fmla="*/ 0 w 1206"/>
                    <a:gd name="T13" fmla="*/ 0 h 1627"/>
                    <a:gd name="T14" fmla="*/ 0 w 1206"/>
                    <a:gd name="T15" fmla="*/ 0 h 1627"/>
                    <a:gd name="T16" fmla="*/ 0 w 1206"/>
                    <a:gd name="T17" fmla="*/ 0 h 1627"/>
                    <a:gd name="T18" fmla="*/ 0 w 1206"/>
                    <a:gd name="T19" fmla="*/ 0 h 1627"/>
                    <a:gd name="T20" fmla="*/ 0 w 1206"/>
                    <a:gd name="T21" fmla="*/ 0 h 1627"/>
                    <a:gd name="T22" fmla="*/ 0 w 1206"/>
                    <a:gd name="T23" fmla="*/ 0 h 1627"/>
                    <a:gd name="T24" fmla="*/ 0 w 1206"/>
                    <a:gd name="T25" fmla="*/ 0 h 1627"/>
                    <a:gd name="T26" fmla="*/ 0 w 1206"/>
                    <a:gd name="T27" fmla="*/ 0 h 162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06"/>
                    <a:gd name="T43" fmla="*/ 0 h 1627"/>
                    <a:gd name="T44" fmla="*/ 1206 w 1206"/>
                    <a:gd name="T45" fmla="*/ 1627 h 162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06" h="1627">
                      <a:moveTo>
                        <a:pt x="0" y="1126"/>
                      </a:moveTo>
                      <a:lnTo>
                        <a:pt x="0" y="0"/>
                      </a:lnTo>
                      <a:lnTo>
                        <a:pt x="1206" y="0"/>
                      </a:lnTo>
                      <a:lnTo>
                        <a:pt x="1206" y="1112"/>
                      </a:lnTo>
                      <a:lnTo>
                        <a:pt x="806" y="1507"/>
                      </a:lnTo>
                      <a:lnTo>
                        <a:pt x="746" y="1567"/>
                      </a:lnTo>
                      <a:lnTo>
                        <a:pt x="689" y="1607"/>
                      </a:lnTo>
                      <a:lnTo>
                        <a:pt x="657" y="1622"/>
                      </a:lnTo>
                      <a:lnTo>
                        <a:pt x="624" y="1627"/>
                      </a:lnTo>
                      <a:lnTo>
                        <a:pt x="590" y="1623"/>
                      </a:lnTo>
                      <a:lnTo>
                        <a:pt x="554" y="1613"/>
                      </a:lnTo>
                      <a:lnTo>
                        <a:pt x="487" y="1584"/>
                      </a:lnTo>
                      <a:lnTo>
                        <a:pt x="416" y="1541"/>
                      </a:lnTo>
                      <a:lnTo>
                        <a:pt x="0" y="1126"/>
                      </a:lnTo>
                      <a:close/>
                    </a:path>
                  </a:pathLst>
                </a:custGeom>
                <a:solidFill>
                  <a:srgbClr val="CC9933"/>
                </a:solidFill>
                <a:ln w="9525">
                  <a:noFill/>
                  <a:round/>
                  <a:headEnd/>
                  <a:tailEnd/>
                </a:ln>
              </p:spPr>
              <p:txBody>
                <a:bodyPr>
                  <a:prstTxWarp prst="textNoShape">
                    <a:avLst/>
                  </a:prstTxWarp>
                </a:bodyPr>
                <a:lstStyle/>
                <a:p>
                  <a:endParaRPr lang="en-US"/>
                </a:p>
              </p:txBody>
            </p:sp>
            <p:sp>
              <p:nvSpPr>
                <p:cNvPr id="62711" name="Freeform 292"/>
                <p:cNvSpPr>
                  <a:spLocks/>
                </p:cNvSpPr>
                <p:nvPr/>
              </p:nvSpPr>
              <p:spPr bwMode="auto">
                <a:xfrm>
                  <a:off x="3067" y="4768"/>
                  <a:ext cx="8" cy="286"/>
                </a:xfrm>
                <a:custGeom>
                  <a:avLst/>
                  <a:gdLst>
                    <a:gd name="T0" fmla="*/ 0 w 34"/>
                    <a:gd name="T1" fmla="*/ 0 h 1144"/>
                    <a:gd name="T2" fmla="*/ 0 w 34"/>
                    <a:gd name="T3" fmla="*/ 0 h 1144"/>
                    <a:gd name="T4" fmla="*/ 0 w 34"/>
                    <a:gd name="T5" fmla="*/ 0 h 1144"/>
                    <a:gd name="T6" fmla="*/ 0 w 34"/>
                    <a:gd name="T7" fmla="*/ 0 h 1144"/>
                    <a:gd name="T8" fmla="*/ 0 w 34"/>
                    <a:gd name="T9" fmla="*/ 0 h 1144"/>
                    <a:gd name="T10" fmla="*/ 0 w 34"/>
                    <a:gd name="T11" fmla="*/ 0 h 1144"/>
                    <a:gd name="T12" fmla="*/ 0 w 34"/>
                    <a:gd name="T13" fmla="*/ 0 h 1144"/>
                    <a:gd name="T14" fmla="*/ 0 w 34"/>
                    <a:gd name="T15" fmla="*/ 0 h 1144"/>
                    <a:gd name="T16" fmla="*/ 0 w 34"/>
                    <a:gd name="T17" fmla="*/ 0 h 1144"/>
                    <a:gd name="T18" fmla="*/ 0 w 34"/>
                    <a:gd name="T19" fmla="*/ 0 h 11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4"/>
                    <a:gd name="T31" fmla="*/ 0 h 1144"/>
                    <a:gd name="T32" fmla="*/ 34 w 34"/>
                    <a:gd name="T33" fmla="*/ 1144 h 11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4" h="1144">
                      <a:moveTo>
                        <a:pt x="17" y="0"/>
                      </a:moveTo>
                      <a:lnTo>
                        <a:pt x="0" y="18"/>
                      </a:lnTo>
                      <a:lnTo>
                        <a:pt x="0" y="1144"/>
                      </a:lnTo>
                      <a:lnTo>
                        <a:pt x="34" y="1144"/>
                      </a:lnTo>
                      <a:lnTo>
                        <a:pt x="34" y="18"/>
                      </a:lnTo>
                      <a:lnTo>
                        <a:pt x="17" y="35"/>
                      </a:lnTo>
                      <a:lnTo>
                        <a:pt x="17" y="0"/>
                      </a:lnTo>
                      <a:lnTo>
                        <a:pt x="0" y="0"/>
                      </a:lnTo>
                      <a:lnTo>
                        <a:pt x="0" y="18"/>
                      </a:lnTo>
                      <a:lnTo>
                        <a:pt x="17" y="0"/>
                      </a:lnTo>
                      <a:close/>
                    </a:path>
                  </a:pathLst>
                </a:custGeom>
                <a:solidFill>
                  <a:srgbClr val="000000"/>
                </a:solidFill>
                <a:ln w="9525">
                  <a:noFill/>
                  <a:round/>
                  <a:headEnd/>
                  <a:tailEnd/>
                </a:ln>
              </p:spPr>
              <p:txBody>
                <a:bodyPr>
                  <a:prstTxWarp prst="textNoShape">
                    <a:avLst/>
                  </a:prstTxWarp>
                </a:bodyPr>
                <a:lstStyle/>
                <a:p>
                  <a:endParaRPr lang="en-US"/>
                </a:p>
              </p:txBody>
            </p:sp>
            <p:sp>
              <p:nvSpPr>
                <p:cNvPr id="62712" name="Freeform 293"/>
                <p:cNvSpPr>
                  <a:spLocks/>
                </p:cNvSpPr>
                <p:nvPr/>
              </p:nvSpPr>
              <p:spPr bwMode="auto">
                <a:xfrm>
                  <a:off x="3071" y="4768"/>
                  <a:ext cx="306" cy="9"/>
                </a:xfrm>
                <a:custGeom>
                  <a:avLst/>
                  <a:gdLst>
                    <a:gd name="T0" fmla="*/ 0 w 1223"/>
                    <a:gd name="T1" fmla="*/ 0 h 35"/>
                    <a:gd name="T2" fmla="*/ 0 w 1223"/>
                    <a:gd name="T3" fmla="*/ 0 h 35"/>
                    <a:gd name="T4" fmla="*/ 0 w 1223"/>
                    <a:gd name="T5" fmla="*/ 0 h 35"/>
                    <a:gd name="T6" fmla="*/ 0 w 1223"/>
                    <a:gd name="T7" fmla="*/ 0 h 35"/>
                    <a:gd name="T8" fmla="*/ 0 w 1223"/>
                    <a:gd name="T9" fmla="*/ 0 h 35"/>
                    <a:gd name="T10" fmla="*/ 0 w 1223"/>
                    <a:gd name="T11" fmla="*/ 0 h 35"/>
                    <a:gd name="T12" fmla="*/ 0 w 1223"/>
                    <a:gd name="T13" fmla="*/ 0 h 35"/>
                    <a:gd name="T14" fmla="*/ 0 w 1223"/>
                    <a:gd name="T15" fmla="*/ 0 h 35"/>
                    <a:gd name="T16" fmla="*/ 0 w 1223"/>
                    <a:gd name="T17" fmla="*/ 0 h 35"/>
                    <a:gd name="T18" fmla="*/ 0 w 1223"/>
                    <a:gd name="T19" fmla="*/ 0 h 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23"/>
                    <a:gd name="T31" fmla="*/ 0 h 35"/>
                    <a:gd name="T32" fmla="*/ 1223 w 1223"/>
                    <a:gd name="T33" fmla="*/ 35 h 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23" h="35">
                      <a:moveTo>
                        <a:pt x="1223" y="18"/>
                      </a:moveTo>
                      <a:lnTo>
                        <a:pt x="1206" y="0"/>
                      </a:lnTo>
                      <a:lnTo>
                        <a:pt x="0" y="0"/>
                      </a:lnTo>
                      <a:lnTo>
                        <a:pt x="0" y="35"/>
                      </a:lnTo>
                      <a:lnTo>
                        <a:pt x="1206" y="35"/>
                      </a:lnTo>
                      <a:lnTo>
                        <a:pt x="1189" y="18"/>
                      </a:lnTo>
                      <a:lnTo>
                        <a:pt x="1223" y="18"/>
                      </a:lnTo>
                      <a:lnTo>
                        <a:pt x="1223" y="0"/>
                      </a:lnTo>
                      <a:lnTo>
                        <a:pt x="1206" y="0"/>
                      </a:lnTo>
                      <a:lnTo>
                        <a:pt x="1223" y="18"/>
                      </a:lnTo>
                      <a:close/>
                    </a:path>
                  </a:pathLst>
                </a:custGeom>
                <a:solidFill>
                  <a:srgbClr val="000000"/>
                </a:solidFill>
                <a:ln w="9525">
                  <a:noFill/>
                  <a:round/>
                  <a:headEnd/>
                  <a:tailEnd/>
                </a:ln>
              </p:spPr>
              <p:txBody>
                <a:bodyPr>
                  <a:prstTxWarp prst="textNoShape">
                    <a:avLst/>
                  </a:prstTxWarp>
                </a:bodyPr>
                <a:lstStyle/>
                <a:p>
                  <a:endParaRPr lang="en-US"/>
                </a:p>
              </p:txBody>
            </p:sp>
            <p:sp>
              <p:nvSpPr>
                <p:cNvPr id="62713" name="Freeform 294"/>
                <p:cNvSpPr>
                  <a:spLocks/>
                </p:cNvSpPr>
                <p:nvPr/>
              </p:nvSpPr>
              <p:spPr bwMode="auto">
                <a:xfrm>
                  <a:off x="3368" y="4773"/>
                  <a:ext cx="9" cy="281"/>
                </a:xfrm>
                <a:custGeom>
                  <a:avLst/>
                  <a:gdLst>
                    <a:gd name="T0" fmla="*/ 0 w 34"/>
                    <a:gd name="T1" fmla="*/ 0 h 1123"/>
                    <a:gd name="T2" fmla="*/ 0 w 34"/>
                    <a:gd name="T3" fmla="*/ 0 h 1123"/>
                    <a:gd name="T4" fmla="*/ 0 w 34"/>
                    <a:gd name="T5" fmla="*/ 0 h 1123"/>
                    <a:gd name="T6" fmla="*/ 0 w 34"/>
                    <a:gd name="T7" fmla="*/ 0 h 1123"/>
                    <a:gd name="T8" fmla="*/ 0 w 34"/>
                    <a:gd name="T9" fmla="*/ 0 h 1123"/>
                    <a:gd name="T10" fmla="*/ 0 w 34"/>
                    <a:gd name="T11" fmla="*/ 0 h 1123"/>
                    <a:gd name="T12" fmla="*/ 0 w 34"/>
                    <a:gd name="T13" fmla="*/ 0 h 1123"/>
                    <a:gd name="T14" fmla="*/ 0 w 34"/>
                    <a:gd name="T15" fmla="*/ 0 h 1123"/>
                    <a:gd name="T16" fmla="*/ 0 w 34"/>
                    <a:gd name="T17" fmla="*/ 0 h 1123"/>
                    <a:gd name="T18" fmla="*/ 0 w 34"/>
                    <a:gd name="T19" fmla="*/ 0 h 11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4"/>
                    <a:gd name="T31" fmla="*/ 0 h 1123"/>
                    <a:gd name="T32" fmla="*/ 34 w 34"/>
                    <a:gd name="T33" fmla="*/ 1123 h 112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4" h="1123">
                      <a:moveTo>
                        <a:pt x="28" y="1123"/>
                      </a:moveTo>
                      <a:lnTo>
                        <a:pt x="34" y="1112"/>
                      </a:lnTo>
                      <a:lnTo>
                        <a:pt x="34" y="0"/>
                      </a:lnTo>
                      <a:lnTo>
                        <a:pt x="0" y="0"/>
                      </a:lnTo>
                      <a:lnTo>
                        <a:pt x="0" y="1112"/>
                      </a:lnTo>
                      <a:lnTo>
                        <a:pt x="6" y="1101"/>
                      </a:lnTo>
                      <a:lnTo>
                        <a:pt x="28" y="1123"/>
                      </a:lnTo>
                      <a:lnTo>
                        <a:pt x="34" y="1119"/>
                      </a:lnTo>
                      <a:lnTo>
                        <a:pt x="34" y="1112"/>
                      </a:lnTo>
                      <a:lnTo>
                        <a:pt x="28" y="1123"/>
                      </a:lnTo>
                      <a:close/>
                    </a:path>
                  </a:pathLst>
                </a:custGeom>
                <a:solidFill>
                  <a:srgbClr val="000000"/>
                </a:solidFill>
                <a:ln w="9525">
                  <a:noFill/>
                  <a:round/>
                  <a:headEnd/>
                  <a:tailEnd/>
                </a:ln>
              </p:spPr>
              <p:txBody>
                <a:bodyPr>
                  <a:prstTxWarp prst="textNoShape">
                    <a:avLst/>
                  </a:prstTxWarp>
                </a:bodyPr>
                <a:lstStyle/>
                <a:p>
                  <a:endParaRPr lang="en-US"/>
                </a:p>
              </p:txBody>
            </p:sp>
            <p:sp>
              <p:nvSpPr>
                <p:cNvPr id="62714" name="Freeform 295"/>
                <p:cNvSpPr>
                  <a:spLocks/>
                </p:cNvSpPr>
                <p:nvPr/>
              </p:nvSpPr>
              <p:spPr bwMode="auto">
                <a:xfrm>
                  <a:off x="3270" y="5048"/>
                  <a:ext cx="105" cy="104"/>
                </a:xfrm>
                <a:custGeom>
                  <a:avLst/>
                  <a:gdLst>
                    <a:gd name="T0" fmla="*/ 0 w 422"/>
                    <a:gd name="T1" fmla="*/ 0 h 417"/>
                    <a:gd name="T2" fmla="*/ 0 w 422"/>
                    <a:gd name="T3" fmla="*/ 0 h 417"/>
                    <a:gd name="T4" fmla="*/ 0 w 422"/>
                    <a:gd name="T5" fmla="*/ 0 h 417"/>
                    <a:gd name="T6" fmla="*/ 0 w 422"/>
                    <a:gd name="T7" fmla="*/ 0 h 417"/>
                    <a:gd name="T8" fmla="*/ 0 w 422"/>
                    <a:gd name="T9" fmla="*/ 0 h 417"/>
                    <a:gd name="T10" fmla="*/ 0 w 422"/>
                    <a:gd name="T11" fmla="*/ 0 h 417"/>
                    <a:gd name="T12" fmla="*/ 0 w 422"/>
                    <a:gd name="T13" fmla="*/ 0 h 417"/>
                    <a:gd name="T14" fmla="*/ 0 60000 65536"/>
                    <a:gd name="T15" fmla="*/ 0 60000 65536"/>
                    <a:gd name="T16" fmla="*/ 0 60000 65536"/>
                    <a:gd name="T17" fmla="*/ 0 60000 65536"/>
                    <a:gd name="T18" fmla="*/ 0 60000 65536"/>
                    <a:gd name="T19" fmla="*/ 0 60000 65536"/>
                    <a:gd name="T20" fmla="*/ 0 60000 65536"/>
                    <a:gd name="T21" fmla="*/ 0 w 422"/>
                    <a:gd name="T22" fmla="*/ 0 h 417"/>
                    <a:gd name="T23" fmla="*/ 422 w 422"/>
                    <a:gd name="T24" fmla="*/ 417 h 4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22" h="417">
                      <a:moveTo>
                        <a:pt x="22" y="417"/>
                      </a:moveTo>
                      <a:lnTo>
                        <a:pt x="22" y="417"/>
                      </a:lnTo>
                      <a:lnTo>
                        <a:pt x="422" y="22"/>
                      </a:lnTo>
                      <a:lnTo>
                        <a:pt x="400" y="0"/>
                      </a:lnTo>
                      <a:lnTo>
                        <a:pt x="0" y="395"/>
                      </a:lnTo>
                      <a:lnTo>
                        <a:pt x="22" y="417"/>
                      </a:lnTo>
                      <a:close/>
                    </a:path>
                  </a:pathLst>
                </a:custGeom>
                <a:solidFill>
                  <a:srgbClr val="000000"/>
                </a:solidFill>
                <a:ln w="9525">
                  <a:noFill/>
                  <a:round/>
                  <a:headEnd/>
                  <a:tailEnd/>
                </a:ln>
              </p:spPr>
              <p:txBody>
                <a:bodyPr>
                  <a:prstTxWarp prst="textNoShape">
                    <a:avLst/>
                  </a:prstTxWarp>
                </a:bodyPr>
                <a:lstStyle/>
                <a:p>
                  <a:endParaRPr lang="en-US"/>
                </a:p>
              </p:txBody>
            </p:sp>
            <p:sp>
              <p:nvSpPr>
                <p:cNvPr id="62715" name="Freeform 296"/>
                <p:cNvSpPr>
                  <a:spLocks/>
                </p:cNvSpPr>
                <p:nvPr/>
              </p:nvSpPr>
              <p:spPr bwMode="auto">
                <a:xfrm>
                  <a:off x="3255" y="5147"/>
                  <a:ext cx="21" cy="21"/>
                </a:xfrm>
                <a:custGeom>
                  <a:avLst/>
                  <a:gdLst>
                    <a:gd name="T0" fmla="*/ 0 w 82"/>
                    <a:gd name="T1" fmla="*/ 0 h 84"/>
                    <a:gd name="T2" fmla="*/ 0 w 82"/>
                    <a:gd name="T3" fmla="*/ 0 h 84"/>
                    <a:gd name="T4" fmla="*/ 0 w 82"/>
                    <a:gd name="T5" fmla="*/ 0 h 84"/>
                    <a:gd name="T6" fmla="*/ 0 w 82"/>
                    <a:gd name="T7" fmla="*/ 0 h 84"/>
                    <a:gd name="T8" fmla="*/ 0 w 82"/>
                    <a:gd name="T9" fmla="*/ 0 h 84"/>
                    <a:gd name="T10" fmla="*/ 0 w 82"/>
                    <a:gd name="T11" fmla="*/ 0 h 84"/>
                    <a:gd name="T12" fmla="*/ 0 w 82"/>
                    <a:gd name="T13" fmla="*/ 0 h 84"/>
                    <a:gd name="T14" fmla="*/ 0 60000 65536"/>
                    <a:gd name="T15" fmla="*/ 0 60000 65536"/>
                    <a:gd name="T16" fmla="*/ 0 60000 65536"/>
                    <a:gd name="T17" fmla="*/ 0 60000 65536"/>
                    <a:gd name="T18" fmla="*/ 0 60000 65536"/>
                    <a:gd name="T19" fmla="*/ 0 60000 65536"/>
                    <a:gd name="T20" fmla="*/ 0 60000 65536"/>
                    <a:gd name="T21" fmla="*/ 0 w 82"/>
                    <a:gd name="T22" fmla="*/ 0 h 84"/>
                    <a:gd name="T23" fmla="*/ 82 w 82"/>
                    <a:gd name="T24" fmla="*/ 84 h 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84">
                      <a:moveTo>
                        <a:pt x="21" y="84"/>
                      </a:moveTo>
                      <a:lnTo>
                        <a:pt x="22" y="82"/>
                      </a:lnTo>
                      <a:lnTo>
                        <a:pt x="82" y="22"/>
                      </a:lnTo>
                      <a:lnTo>
                        <a:pt x="60" y="0"/>
                      </a:lnTo>
                      <a:lnTo>
                        <a:pt x="0" y="60"/>
                      </a:lnTo>
                      <a:lnTo>
                        <a:pt x="1" y="57"/>
                      </a:lnTo>
                      <a:lnTo>
                        <a:pt x="21" y="84"/>
                      </a:lnTo>
                      <a:close/>
                    </a:path>
                  </a:pathLst>
                </a:custGeom>
                <a:solidFill>
                  <a:srgbClr val="000000"/>
                </a:solidFill>
                <a:ln w="9525">
                  <a:noFill/>
                  <a:round/>
                  <a:headEnd/>
                  <a:tailEnd/>
                </a:ln>
              </p:spPr>
              <p:txBody>
                <a:bodyPr>
                  <a:prstTxWarp prst="textNoShape">
                    <a:avLst/>
                  </a:prstTxWarp>
                </a:bodyPr>
                <a:lstStyle/>
                <a:p>
                  <a:endParaRPr lang="en-US"/>
                </a:p>
              </p:txBody>
            </p:sp>
            <p:sp>
              <p:nvSpPr>
                <p:cNvPr id="62716" name="Freeform 297"/>
                <p:cNvSpPr>
                  <a:spLocks/>
                </p:cNvSpPr>
                <p:nvPr/>
              </p:nvSpPr>
              <p:spPr bwMode="auto">
                <a:xfrm>
                  <a:off x="3241" y="5161"/>
                  <a:ext cx="19" cy="17"/>
                </a:xfrm>
                <a:custGeom>
                  <a:avLst/>
                  <a:gdLst>
                    <a:gd name="T0" fmla="*/ 0 w 77"/>
                    <a:gd name="T1" fmla="*/ 0 h 69"/>
                    <a:gd name="T2" fmla="*/ 0 w 77"/>
                    <a:gd name="T3" fmla="*/ 0 h 69"/>
                    <a:gd name="T4" fmla="*/ 0 w 77"/>
                    <a:gd name="T5" fmla="*/ 0 h 69"/>
                    <a:gd name="T6" fmla="*/ 0 w 77"/>
                    <a:gd name="T7" fmla="*/ 0 h 69"/>
                    <a:gd name="T8" fmla="*/ 0 w 77"/>
                    <a:gd name="T9" fmla="*/ 0 h 69"/>
                    <a:gd name="T10" fmla="*/ 0 w 77"/>
                    <a:gd name="T11" fmla="*/ 0 h 69"/>
                    <a:gd name="T12" fmla="*/ 0 w 77"/>
                    <a:gd name="T13" fmla="*/ 0 h 69"/>
                    <a:gd name="T14" fmla="*/ 0 w 77"/>
                    <a:gd name="T15" fmla="*/ 0 h 69"/>
                    <a:gd name="T16" fmla="*/ 0 w 77"/>
                    <a:gd name="T17" fmla="*/ 0 h 69"/>
                    <a:gd name="T18" fmla="*/ 0 w 77"/>
                    <a:gd name="T19" fmla="*/ 0 h 6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7"/>
                    <a:gd name="T31" fmla="*/ 0 h 69"/>
                    <a:gd name="T32" fmla="*/ 77 w 77"/>
                    <a:gd name="T33" fmla="*/ 69 h 6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7" h="69">
                      <a:moveTo>
                        <a:pt x="16" y="69"/>
                      </a:moveTo>
                      <a:lnTo>
                        <a:pt x="20" y="68"/>
                      </a:lnTo>
                      <a:lnTo>
                        <a:pt x="77" y="27"/>
                      </a:lnTo>
                      <a:lnTo>
                        <a:pt x="57" y="0"/>
                      </a:lnTo>
                      <a:lnTo>
                        <a:pt x="0" y="41"/>
                      </a:lnTo>
                      <a:lnTo>
                        <a:pt x="4" y="39"/>
                      </a:lnTo>
                      <a:lnTo>
                        <a:pt x="16" y="69"/>
                      </a:lnTo>
                      <a:lnTo>
                        <a:pt x="18" y="69"/>
                      </a:lnTo>
                      <a:lnTo>
                        <a:pt x="20" y="68"/>
                      </a:lnTo>
                      <a:lnTo>
                        <a:pt x="16" y="69"/>
                      </a:lnTo>
                      <a:close/>
                    </a:path>
                  </a:pathLst>
                </a:custGeom>
                <a:solidFill>
                  <a:srgbClr val="000000"/>
                </a:solidFill>
                <a:ln w="9525">
                  <a:noFill/>
                  <a:round/>
                  <a:headEnd/>
                  <a:tailEnd/>
                </a:ln>
              </p:spPr>
              <p:txBody>
                <a:bodyPr>
                  <a:prstTxWarp prst="textNoShape">
                    <a:avLst/>
                  </a:prstTxWarp>
                </a:bodyPr>
                <a:lstStyle/>
                <a:p>
                  <a:endParaRPr lang="en-US"/>
                </a:p>
              </p:txBody>
            </p:sp>
            <p:sp>
              <p:nvSpPr>
                <p:cNvPr id="62717" name="Freeform 298"/>
                <p:cNvSpPr>
                  <a:spLocks/>
                </p:cNvSpPr>
                <p:nvPr/>
              </p:nvSpPr>
              <p:spPr bwMode="auto">
                <a:xfrm>
                  <a:off x="3234" y="5171"/>
                  <a:ext cx="11" cy="11"/>
                </a:xfrm>
                <a:custGeom>
                  <a:avLst/>
                  <a:gdLst>
                    <a:gd name="T0" fmla="*/ 0 w 44"/>
                    <a:gd name="T1" fmla="*/ 0 h 46"/>
                    <a:gd name="T2" fmla="*/ 0 w 44"/>
                    <a:gd name="T3" fmla="*/ 0 h 46"/>
                    <a:gd name="T4" fmla="*/ 0 w 44"/>
                    <a:gd name="T5" fmla="*/ 0 h 46"/>
                    <a:gd name="T6" fmla="*/ 0 w 44"/>
                    <a:gd name="T7" fmla="*/ 0 h 46"/>
                    <a:gd name="T8" fmla="*/ 0 w 44"/>
                    <a:gd name="T9" fmla="*/ 0 h 46"/>
                    <a:gd name="T10" fmla="*/ 0 w 44"/>
                    <a:gd name="T11" fmla="*/ 0 h 46"/>
                    <a:gd name="T12" fmla="*/ 0 w 44"/>
                    <a:gd name="T13" fmla="*/ 0 h 46"/>
                    <a:gd name="T14" fmla="*/ 0 w 44"/>
                    <a:gd name="T15" fmla="*/ 0 h 46"/>
                    <a:gd name="T16" fmla="*/ 0 w 44"/>
                    <a:gd name="T17" fmla="*/ 0 h 46"/>
                    <a:gd name="T18" fmla="*/ 0 w 44"/>
                    <a:gd name="T19" fmla="*/ 0 h 4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
                    <a:gd name="T31" fmla="*/ 0 h 46"/>
                    <a:gd name="T32" fmla="*/ 44 w 44"/>
                    <a:gd name="T33" fmla="*/ 46 h 4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 h="46">
                      <a:moveTo>
                        <a:pt x="8" y="46"/>
                      </a:moveTo>
                      <a:lnTo>
                        <a:pt x="12" y="44"/>
                      </a:lnTo>
                      <a:lnTo>
                        <a:pt x="44" y="30"/>
                      </a:lnTo>
                      <a:lnTo>
                        <a:pt x="32" y="0"/>
                      </a:lnTo>
                      <a:lnTo>
                        <a:pt x="0" y="15"/>
                      </a:lnTo>
                      <a:lnTo>
                        <a:pt x="4" y="14"/>
                      </a:lnTo>
                      <a:lnTo>
                        <a:pt x="8" y="46"/>
                      </a:lnTo>
                      <a:lnTo>
                        <a:pt x="10" y="46"/>
                      </a:lnTo>
                      <a:lnTo>
                        <a:pt x="12" y="44"/>
                      </a:lnTo>
                      <a:lnTo>
                        <a:pt x="8" y="46"/>
                      </a:lnTo>
                      <a:close/>
                    </a:path>
                  </a:pathLst>
                </a:custGeom>
                <a:solidFill>
                  <a:srgbClr val="000000"/>
                </a:solidFill>
                <a:ln w="9525">
                  <a:noFill/>
                  <a:round/>
                  <a:headEnd/>
                  <a:tailEnd/>
                </a:ln>
              </p:spPr>
              <p:txBody>
                <a:bodyPr>
                  <a:prstTxWarp prst="textNoShape">
                    <a:avLst/>
                  </a:prstTxWarp>
                </a:bodyPr>
                <a:lstStyle/>
                <a:p>
                  <a:endParaRPr lang="en-US"/>
                </a:p>
              </p:txBody>
            </p:sp>
            <p:sp>
              <p:nvSpPr>
                <p:cNvPr id="62718" name="Freeform 299"/>
                <p:cNvSpPr>
                  <a:spLocks/>
                </p:cNvSpPr>
                <p:nvPr/>
              </p:nvSpPr>
              <p:spPr bwMode="auto">
                <a:xfrm>
                  <a:off x="3227" y="5174"/>
                  <a:ext cx="9" cy="10"/>
                </a:xfrm>
                <a:custGeom>
                  <a:avLst/>
                  <a:gdLst>
                    <a:gd name="T0" fmla="*/ 0 w 37"/>
                    <a:gd name="T1" fmla="*/ 0 h 38"/>
                    <a:gd name="T2" fmla="*/ 0 w 37"/>
                    <a:gd name="T3" fmla="*/ 0 h 38"/>
                    <a:gd name="T4" fmla="*/ 0 w 37"/>
                    <a:gd name="T5" fmla="*/ 0 h 38"/>
                    <a:gd name="T6" fmla="*/ 0 w 37"/>
                    <a:gd name="T7" fmla="*/ 0 h 38"/>
                    <a:gd name="T8" fmla="*/ 0 w 37"/>
                    <a:gd name="T9" fmla="*/ 0 h 38"/>
                    <a:gd name="T10" fmla="*/ 0 w 37"/>
                    <a:gd name="T11" fmla="*/ 0 h 38"/>
                    <a:gd name="T12" fmla="*/ 0 w 37"/>
                    <a:gd name="T13" fmla="*/ 0 h 38"/>
                    <a:gd name="T14" fmla="*/ 0 w 37"/>
                    <a:gd name="T15" fmla="*/ 0 h 38"/>
                    <a:gd name="T16" fmla="*/ 0 w 37"/>
                    <a:gd name="T17" fmla="*/ 0 h 38"/>
                    <a:gd name="T18" fmla="*/ 0 w 37"/>
                    <a:gd name="T19" fmla="*/ 0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7"/>
                    <a:gd name="T31" fmla="*/ 0 h 38"/>
                    <a:gd name="T32" fmla="*/ 37 w 37"/>
                    <a:gd name="T33" fmla="*/ 38 h 3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7" h="38">
                      <a:moveTo>
                        <a:pt x="1" y="37"/>
                      </a:moveTo>
                      <a:lnTo>
                        <a:pt x="4" y="37"/>
                      </a:lnTo>
                      <a:lnTo>
                        <a:pt x="37" y="32"/>
                      </a:lnTo>
                      <a:lnTo>
                        <a:pt x="33" y="0"/>
                      </a:lnTo>
                      <a:lnTo>
                        <a:pt x="0" y="5"/>
                      </a:lnTo>
                      <a:lnTo>
                        <a:pt x="3" y="5"/>
                      </a:lnTo>
                      <a:lnTo>
                        <a:pt x="1" y="37"/>
                      </a:lnTo>
                      <a:lnTo>
                        <a:pt x="2" y="38"/>
                      </a:lnTo>
                      <a:lnTo>
                        <a:pt x="4" y="37"/>
                      </a:lnTo>
                      <a:lnTo>
                        <a:pt x="1" y="37"/>
                      </a:lnTo>
                      <a:close/>
                    </a:path>
                  </a:pathLst>
                </a:custGeom>
                <a:solidFill>
                  <a:srgbClr val="000000"/>
                </a:solidFill>
                <a:ln w="9525">
                  <a:noFill/>
                  <a:round/>
                  <a:headEnd/>
                  <a:tailEnd/>
                </a:ln>
              </p:spPr>
              <p:txBody>
                <a:bodyPr>
                  <a:prstTxWarp prst="textNoShape">
                    <a:avLst/>
                  </a:prstTxWarp>
                </a:bodyPr>
                <a:lstStyle/>
                <a:p>
                  <a:endParaRPr lang="en-US"/>
                </a:p>
              </p:txBody>
            </p:sp>
            <p:sp>
              <p:nvSpPr>
                <p:cNvPr id="62719" name="Freeform 300"/>
                <p:cNvSpPr>
                  <a:spLocks/>
                </p:cNvSpPr>
                <p:nvPr/>
              </p:nvSpPr>
              <p:spPr bwMode="auto">
                <a:xfrm>
                  <a:off x="3218" y="5175"/>
                  <a:ext cx="10" cy="8"/>
                </a:xfrm>
                <a:custGeom>
                  <a:avLst/>
                  <a:gdLst>
                    <a:gd name="T0" fmla="*/ 0 w 39"/>
                    <a:gd name="T1" fmla="*/ 0 h 36"/>
                    <a:gd name="T2" fmla="*/ 0 w 39"/>
                    <a:gd name="T3" fmla="*/ 0 h 36"/>
                    <a:gd name="T4" fmla="*/ 0 w 39"/>
                    <a:gd name="T5" fmla="*/ 0 h 36"/>
                    <a:gd name="T6" fmla="*/ 0 w 39"/>
                    <a:gd name="T7" fmla="*/ 0 h 36"/>
                    <a:gd name="T8" fmla="*/ 0 w 39"/>
                    <a:gd name="T9" fmla="*/ 0 h 36"/>
                    <a:gd name="T10" fmla="*/ 0 w 39"/>
                    <a:gd name="T11" fmla="*/ 0 h 36"/>
                    <a:gd name="T12" fmla="*/ 0 w 39"/>
                    <a:gd name="T13" fmla="*/ 0 h 36"/>
                    <a:gd name="T14" fmla="*/ 0 60000 65536"/>
                    <a:gd name="T15" fmla="*/ 0 60000 65536"/>
                    <a:gd name="T16" fmla="*/ 0 60000 65536"/>
                    <a:gd name="T17" fmla="*/ 0 60000 65536"/>
                    <a:gd name="T18" fmla="*/ 0 60000 65536"/>
                    <a:gd name="T19" fmla="*/ 0 60000 65536"/>
                    <a:gd name="T20" fmla="*/ 0 60000 65536"/>
                    <a:gd name="T21" fmla="*/ 0 w 39"/>
                    <a:gd name="T22" fmla="*/ 0 h 36"/>
                    <a:gd name="T23" fmla="*/ 39 w 39"/>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 h="36">
                      <a:moveTo>
                        <a:pt x="0" y="32"/>
                      </a:moveTo>
                      <a:lnTo>
                        <a:pt x="3" y="32"/>
                      </a:lnTo>
                      <a:lnTo>
                        <a:pt x="37" y="36"/>
                      </a:lnTo>
                      <a:lnTo>
                        <a:pt x="39" y="4"/>
                      </a:lnTo>
                      <a:lnTo>
                        <a:pt x="5" y="0"/>
                      </a:lnTo>
                      <a:lnTo>
                        <a:pt x="8" y="0"/>
                      </a:lnTo>
                      <a:lnTo>
                        <a:pt x="0" y="32"/>
                      </a:lnTo>
                      <a:close/>
                    </a:path>
                  </a:pathLst>
                </a:custGeom>
                <a:solidFill>
                  <a:srgbClr val="000000"/>
                </a:solidFill>
                <a:ln w="9525">
                  <a:noFill/>
                  <a:round/>
                  <a:headEnd/>
                  <a:tailEnd/>
                </a:ln>
              </p:spPr>
              <p:txBody>
                <a:bodyPr>
                  <a:prstTxWarp prst="textNoShape">
                    <a:avLst/>
                  </a:prstTxWarp>
                </a:bodyPr>
                <a:lstStyle/>
                <a:p>
                  <a:endParaRPr lang="en-US"/>
                </a:p>
              </p:txBody>
            </p:sp>
            <p:sp>
              <p:nvSpPr>
                <p:cNvPr id="62720" name="Freeform 301"/>
                <p:cNvSpPr>
                  <a:spLocks/>
                </p:cNvSpPr>
                <p:nvPr/>
              </p:nvSpPr>
              <p:spPr bwMode="auto">
                <a:xfrm>
                  <a:off x="3208" y="5172"/>
                  <a:ext cx="12" cy="10"/>
                </a:xfrm>
                <a:custGeom>
                  <a:avLst/>
                  <a:gdLst>
                    <a:gd name="T0" fmla="*/ 0 w 46"/>
                    <a:gd name="T1" fmla="*/ 0 h 42"/>
                    <a:gd name="T2" fmla="*/ 0 w 46"/>
                    <a:gd name="T3" fmla="*/ 0 h 42"/>
                    <a:gd name="T4" fmla="*/ 0 w 46"/>
                    <a:gd name="T5" fmla="*/ 0 h 42"/>
                    <a:gd name="T6" fmla="*/ 0 w 46"/>
                    <a:gd name="T7" fmla="*/ 0 h 42"/>
                    <a:gd name="T8" fmla="*/ 0 w 46"/>
                    <a:gd name="T9" fmla="*/ 0 h 42"/>
                    <a:gd name="T10" fmla="*/ 0 w 46"/>
                    <a:gd name="T11" fmla="*/ 0 h 42"/>
                    <a:gd name="T12" fmla="*/ 0 w 46"/>
                    <a:gd name="T13" fmla="*/ 0 h 42"/>
                    <a:gd name="T14" fmla="*/ 0 60000 65536"/>
                    <a:gd name="T15" fmla="*/ 0 60000 65536"/>
                    <a:gd name="T16" fmla="*/ 0 60000 65536"/>
                    <a:gd name="T17" fmla="*/ 0 60000 65536"/>
                    <a:gd name="T18" fmla="*/ 0 60000 65536"/>
                    <a:gd name="T19" fmla="*/ 0 60000 65536"/>
                    <a:gd name="T20" fmla="*/ 0 60000 65536"/>
                    <a:gd name="T21" fmla="*/ 0 w 46"/>
                    <a:gd name="T22" fmla="*/ 0 h 42"/>
                    <a:gd name="T23" fmla="*/ 46 w 46"/>
                    <a:gd name="T24" fmla="*/ 42 h 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6" h="42">
                      <a:moveTo>
                        <a:pt x="0" y="31"/>
                      </a:moveTo>
                      <a:lnTo>
                        <a:pt x="3" y="32"/>
                      </a:lnTo>
                      <a:lnTo>
                        <a:pt x="38" y="42"/>
                      </a:lnTo>
                      <a:lnTo>
                        <a:pt x="46" y="10"/>
                      </a:lnTo>
                      <a:lnTo>
                        <a:pt x="10" y="0"/>
                      </a:lnTo>
                      <a:lnTo>
                        <a:pt x="13" y="2"/>
                      </a:lnTo>
                      <a:lnTo>
                        <a:pt x="0" y="31"/>
                      </a:lnTo>
                      <a:close/>
                    </a:path>
                  </a:pathLst>
                </a:custGeom>
                <a:solidFill>
                  <a:srgbClr val="000000"/>
                </a:solidFill>
                <a:ln w="9525">
                  <a:noFill/>
                  <a:round/>
                  <a:headEnd/>
                  <a:tailEnd/>
                </a:ln>
              </p:spPr>
              <p:txBody>
                <a:bodyPr>
                  <a:prstTxWarp prst="textNoShape">
                    <a:avLst/>
                  </a:prstTxWarp>
                </a:bodyPr>
                <a:lstStyle/>
                <a:p>
                  <a:endParaRPr lang="en-US"/>
                </a:p>
              </p:txBody>
            </p:sp>
            <p:sp>
              <p:nvSpPr>
                <p:cNvPr id="62721" name="Freeform 302"/>
                <p:cNvSpPr>
                  <a:spLocks/>
                </p:cNvSpPr>
                <p:nvPr/>
              </p:nvSpPr>
              <p:spPr bwMode="auto">
                <a:xfrm>
                  <a:off x="3191" y="5165"/>
                  <a:ext cx="20" cy="15"/>
                </a:xfrm>
                <a:custGeom>
                  <a:avLst/>
                  <a:gdLst>
                    <a:gd name="T0" fmla="*/ 0 w 82"/>
                    <a:gd name="T1" fmla="*/ 0 h 59"/>
                    <a:gd name="T2" fmla="*/ 0 w 82"/>
                    <a:gd name="T3" fmla="*/ 0 h 59"/>
                    <a:gd name="T4" fmla="*/ 0 w 82"/>
                    <a:gd name="T5" fmla="*/ 0 h 59"/>
                    <a:gd name="T6" fmla="*/ 0 w 82"/>
                    <a:gd name="T7" fmla="*/ 0 h 59"/>
                    <a:gd name="T8" fmla="*/ 0 w 82"/>
                    <a:gd name="T9" fmla="*/ 0 h 59"/>
                    <a:gd name="T10" fmla="*/ 0 w 82"/>
                    <a:gd name="T11" fmla="*/ 0 h 59"/>
                    <a:gd name="T12" fmla="*/ 0 w 82"/>
                    <a:gd name="T13" fmla="*/ 0 h 59"/>
                    <a:gd name="T14" fmla="*/ 0 60000 65536"/>
                    <a:gd name="T15" fmla="*/ 0 60000 65536"/>
                    <a:gd name="T16" fmla="*/ 0 60000 65536"/>
                    <a:gd name="T17" fmla="*/ 0 60000 65536"/>
                    <a:gd name="T18" fmla="*/ 0 60000 65536"/>
                    <a:gd name="T19" fmla="*/ 0 60000 65536"/>
                    <a:gd name="T20" fmla="*/ 0 60000 65536"/>
                    <a:gd name="T21" fmla="*/ 0 w 82"/>
                    <a:gd name="T22" fmla="*/ 0 h 59"/>
                    <a:gd name="T23" fmla="*/ 82 w 82"/>
                    <a:gd name="T24" fmla="*/ 59 h 5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59">
                      <a:moveTo>
                        <a:pt x="0" y="28"/>
                      </a:moveTo>
                      <a:lnTo>
                        <a:pt x="2" y="30"/>
                      </a:lnTo>
                      <a:lnTo>
                        <a:pt x="69" y="59"/>
                      </a:lnTo>
                      <a:lnTo>
                        <a:pt x="82" y="30"/>
                      </a:lnTo>
                      <a:lnTo>
                        <a:pt x="14" y="0"/>
                      </a:lnTo>
                      <a:lnTo>
                        <a:pt x="17" y="1"/>
                      </a:lnTo>
                      <a:lnTo>
                        <a:pt x="0" y="28"/>
                      </a:lnTo>
                      <a:close/>
                    </a:path>
                  </a:pathLst>
                </a:custGeom>
                <a:solidFill>
                  <a:srgbClr val="000000"/>
                </a:solidFill>
                <a:ln w="9525">
                  <a:noFill/>
                  <a:round/>
                  <a:headEnd/>
                  <a:tailEnd/>
                </a:ln>
              </p:spPr>
              <p:txBody>
                <a:bodyPr>
                  <a:prstTxWarp prst="textNoShape">
                    <a:avLst/>
                  </a:prstTxWarp>
                </a:bodyPr>
                <a:lstStyle/>
                <a:p>
                  <a:endParaRPr lang="en-US"/>
                </a:p>
              </p:txBody>
            </p:sp>
            <p:sp>
              <p:nvSpPr>
                <p:cNvPr id="62722" name="Freeform 303"/>
                <p:cNvSpPr>
                  <a:spLocks/>
                </p:cNvSpPr>
                <p:nvPr/>
              </p:nvSpPr>
              <p:spPr bwMode="auto">
                <a:xfrm>
                  <a:off x="3173" y="5155"/>
                  <a:ext cx="22" cy="17"/>
                </a:xfrm>
                <a:custGeom>
                  <a:avLst/>
                  <a:gdLst>
                    <a:gd name="T0" fmla="*/ 0 w 91"/>
                    <a:gd name="T1" fmla="*/ 0 h 69"/>
                    <a:gd name="T2" fmla="*/ 0 w 91"/>
                    <a:gd name="T3" fmla="*/ 0 h 69"/>
                    <a:gd name="T4" fmla="*/ 0 w 91"/>
                    <a:gd name="T5" fmla="*/ 0 h 69"/>
                    <a:gd name="T6" fmla="*/ 0 w 91"/>
                    <a:gd name="T7" fmla="*/ 0 h 69"/>
                    <a:gd name="T8" fmla="*/ 0 w 91"/>
                    <a:gd name="T9" fmla="*/ 0 h 69"/>
                    <a:gd name="T10" fmla="*/ 0 w 91"/>
                    <a:gd name="T11" fmla="*/ 0 h 69"/>
                    <a:gd name="T12" fmla="*/ 0 w 91"/>
                    <a:gd name="T13" fmla="*/ 0 h 69"/>
                    <a:gd name="T14" fmla="*/ 0 w 91"/>
                    <a:gd name="T15" fmla="*/ 0 h 69"/>
                    <a:gd name="T16" fmla="*/ 0 w 91"/>
                    <a:gd name="T17" fmla="*/ 0 h 69"/>
                    <a:gd name="T18" fmla="*/ 0 w 91"/>
                    <a:gd name="T19" fmla="*/ 0 h 6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1"/>
                    <a:gd name="T31" fmla="*/ 0 h 69"/>
                    <a:gd name="T32" fmla="*/ 91 w 91"/>
                    <a:gd name="T33" fmla="*/ 69 h 6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1" h="69">
                      <a:moveTo>
                        <a:pt x="0" y="24"/>
                      </a:moveTo>
                      <a:lnTo>
                        <a:pt x="3" y="27"/>
                      </a:lnTo>
                      <a:lnTo>
                        <a:pt x="74" y="69"/>
                      </a:lnTo>
                      <a:lnTo>
                        <a:pt x="91" y="42"/>
                      </a:lnTo>
                      <a:lnTo>
                        <a:pt x="20" y="0"/>
                      </a:lnTo>
                      <a:lnTo>
                        <a:pt x="22" y="2"/>
                      </a:lnTo>
                      <a:lnTo>
                        <a:pt x="0" y="24"/>
                      </a:lnTo>
                      <a:lnTo>
                        <a:pt x="2" y="27"/>
                      </a:lnTo>
                      <a:lnTo>
                        <a:pt x="3" y="27"/>
                      </a:lnTo>
                      <a:lnTo>
                        <a:pt x="0" y="24"/>
                      </a:lnTo>
                      <a:close/>
                    </a:path>
                  </a:pathLst>
                </a:custGeom>
                <a:solidFill>
                  <a:srgbClr val="000000"/>
                </a:solidFill>
                <a:ln w="9525">
                  <a:noFill/>
                  <a:round/>
                  <a:headEnd/>
                  <a:tailEnd/>
                </a:ln>
              </p:spPr>
              <p:txBody>
                <a:bodyPr>
                  <a:prstTxWarp prst="textNoShape">
                    <a:avLst/>
                  </a:prstTxWarp>
                </a:bodyPr>
                <a:lstStyle/>
                <a:p>
                  <a:endParaRPr lang="en-US"/>
                </a:p>
              </p:txBody>
            </p:sp>
            <p:sp>
              <p:nvSpPr>
                <p:cNvPr id="62723" name="Freeform 304"/>
                <p:cNvSpPr>
                  <a:spLocks/>
                </p:cNvSpPr>
                <p:nvPr/>
              </p:nvSpPr>
              <p:spPr bwMode="auto">
                <a:xfrm>
                  <a:off x="3067" y="5051"/>
                  <a:ext cx="111" cy="110"/>
                </a:xfrm>
                <a:custGeom>
                  <a:avLst/>
                  <a:gdLst>
                    <a:gd name="T0" fmla="*/ 0 w 444"/>
                    <a:gd name="T1" fmla="*/ 0 h 437"/>
                    <a:gd name="T2" fmla="*/ 0 w 444"/>
                    <a:gd name="T3" fmla="*/ 0 h 437"/>
                    <a:gd name="T4" fmla="*/ 0 w 444"/>
                    <a:gd name="T5" fmla="*/ 0 h 437"/>
                    <a:gd name="T6" fmla="*/ 0 w 444"/>
                    <a:gd name="T7" fmla="*/ 0 h 437"/>
                    <a:gd name="T8" fmla="*/ 0 w 444"/>
                    <a:gd name="T9" fmla="*/ 0 h 437"/>
                    <a:gd name="T10" fmla="*/ 0 w 444"/>
                    <a:gd name="T11" fmla="*/ 0 h 437"/>
                    <a:gd name="T12" fmla="*/ 0 w 444"/>
                    <a:gd name="T13" fmla="*/ 0 h 437"/>
                    <a:gd name="T14" fmla="*/ 0 w 444"/>
                    <a:gd name="T15" fmla="*/ 0 h 437"/>
                    <a:gd name="T16" fmla="*/ 0 w 444"/>
                    <a:gd name="T17" fmla="*/ 0 h 437"/>
                    <a:gd name="T18" fmla="*/ 0 w 444"/>
                    <a:gd name="T19" fmla="*/ 0 h 43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4"/>
                    <a:gd name="T31" fmla="*/ 0 h 437"/>
                    <a:gd name="T32" fmla="*/ 444 w 444"/>
                    <a:gd name="T33" fmla="*/ 437 h 43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4" h="437">
                      <a:moveTo>
                        <a:pt x="0" y="11"/>
                      </a:moveTo>
                      <a:lnTo>
                        <a:pt x="6" y="22"/>
                      </a:lnTo>
                      <a:lnTo>
                        <a:pt x="422" y="437"/>
                      </a:lnTo>
                      <a:lnTo>
                        <a:pt x="444" y="415"/>
                      </a:lnTo>
                      <a:lnTo>
                        <a:pt x="28" y="0"/>
                      </a:lnTo>
                      <a:lnTo>
                        <a:pt x="34" y="11"/>
                      </a:lnTo>
                      <a:lnTo>
                        <a:pt x="0" y="11"/>
                      </a:lnTo>
                      <a:lnTo>
                        <a:pt x="0" y="17"/>
                      </a:lnTo>
                      <a:lnTo>
                        <a:pt x="6" y="22"/>
                      </a:lnTo>
                      <a:lnTo>
                        <a:pt x="0" y="11"/>
                      </a:lnTo>
                      <a:close/>
                    </a:path>
                  </a:pathLst>
                </a:custGeom>
                <a:solidFill>
                  <a:srgbClr val="000000"/>
                </a:solidFill>
                <a:ln w="9525">
                  <a:noFill/>
                  <a:round/>
                  <a:headEnd/>
                  <a:tailEnd/>
                </a:ln>
              </p:spPr>
              <p:txBody>
                <a:bodyPr>
                  <a:prstTxWarp prst="textNoShape">
                    <a:avLst/>
                  </a:prstTxWarp>
                </a:bodyPr>
                <a:lstStyle/>
                <a:p>
                  <a:endParaRPr lang="en-US"/>
                </a:p>
              </p:txBody>
            </p:sp>
            <p:sp>
              <p:nvSpPr>
                <p:cNvPr id="62724" name="Freeform 305"/>
                <p:cNvSpPr>
                  <a:spLocks/>
                </p:cNvSpPr>
                <p:nvPr/>
              </p:nvSpPr>
              <p:spPr bwMode="auto">
                <a:xfrm>
                  <a:off x="3114" y="4819"/>
                  <a:ext cx="220" cy="220"/>
                </a:xfrm>
                <a:custGeom>
                  <a:avLst/>
                  <a:gdLst>
                    <a:gd name="T0" fmla="*/ 0 w 883"/>
                    <a:gd name="T1" fmla="*/ 0 h 880"/>
                    <a:gd name="T2" fmla="*/ 0 w 883"/>
                    <a:gd name="T3" fmla="*/ 0 h 880"/>
                    <a:gd name="T4" fmla="*/ 0 w 883"/>
                    <a:gd name="T5" fmla="*/ 0 h 880"/>
                    <a:gd name="T6" fmla="*/ 0 w 883"/>
                    <a:gd name="T7" fmla="*/ 0 h 880"/>
                    <a:gd name="T8" fmla="*/ 0 w 883"/>
                    <a:gd name="T9" fmla="*/ 0 h 880"/>
                    <a:gd name="T10" fmla="*/ 0 w 883"/>
                    <a:gd name="T11" fmla="*/ 0 h 880"/>
                    <a:gd name="T12" fmla="*/ 0 w 883"/>
                    <a:gd name="T13" fmla="*/ 0 h 880"/>
                    <a:gd name="T14" fmla="*/ 0 w 883"/>
                    <a:gd name="T15" fmla="*/ 0 h 880"/>
                    <a:gd name="T16" fmla="*/ 0 w 883"/>
                    <a:gd name="T17" fmla="*/ 0 h 880"/>
                    <a:gd name="T18" fmla="*/ 0 w 883"/>
                    <a:gd name="T19" fmla="*/ 0 h 880"/>
                    <a:gd name="T20" fmla="*/ 0 w 883"/>
                    <a:gd name="T21" fmla="*/ 0 h 880"/>
                    <a:gd name="T22" fmla="*/ 0 w 883"/>
                    <a:gd name="T23" fmla="*/ 0 h 880"/>
                    <a:gd name="T24" fmla="*/ 0 w 883"/>
                    <a:gd name="T25" fmla="*/ 0 h 880"/>
                    <a:gd name="T26" fmla="*/ 0 w 883"/>
                    <a:gd name="T27" fmla="*/ 0 h 880"/>
                    <a:gd name="T28" fmla="*/ 0 w 883"/>
                    <a:gd name="T29" fmla="*/ 0 h 880"/>
                    <a:gd name="T30" fmla="*/ 0 w 883"/>
                    <a:gd name="T31" fmla="*/ 0 h 880"/>
                    <a:gd name="T32" fmla="*/ 0 w 883"/>
                    <a:gd name="T33" fmla="*/ 0 h 880"/>
                    <a:gd name="T34" fmla="*/ 0 w 883"/>
                    <a:gd name="T35" fmla="*/ 0 h 880"/>
                    <a:gd name="T36" fmla="*/ 0 w 883"/>
                    <a:gd name="T37" fmla="*/ 0 h 880"/>
                    <a:gd name="T38" fmla="*/ 0 w 883"/>
                    <a:gd name="T39" fmla="*/ 0 h 880"/>
                    <a:gd name="T40" fmla="*/ 0 w 883"/>
                    <a:gd name="T41" fmla="*/ 0 h 880"/>
                    <a:gd name="T42" fmla="*/ 0 w 883"/>
                    <a:gd name="T43" fmla="*/ 0 h 880"/>
                    <a:gd name="T44" fmla="*/ 0 w 883"/>
                    <a:gd name="T45" fmla="*/ 0 h 880"/>
                    <a:gd name="T46" fmla="*/ 0 w 883"/>
                    <a:gd name="T47" fmla="*/ 0 h 880"/>
                    <a:gd name="T48" fmla="*/ 0 w 883"/>
                    <a:gd name="T49" fmla="*/ 0 h 880"/>
                    <a:gd name="T50" fmla="*/ 0 w 883"/>
                    <a:gd name="T51" fmla="*/ 0 h 880"/>
                    <a:gd name="T52" fmla="*/ 0 w 883"/>
                    <a:gd name="T53" fmla="*/ 0 h 880"/>
                    <a:gd name="T54" fmla="*/ 0 w 883"/>
                    <a:gd name="T55" fmla="*/ 0 h 880"/>
                    <a:gd name="T56" fmla="*/ 0 w 883"/>
                    <a:gd name="T57" fmla="*/ 0 h 880"/>
                    <a:gd name="T58" fmla="*/ 0 w 883"/>
                    <a:gd name="T59" fmla="*/ 0 h 880"/>
                    <a:gd name="T60" fmla="*/ 0 w 883"/>
                    <a:gd name="T61" fmla="*/ 0 h 880"/>
                    <a:gd name="T62" fmla="*/ 0 w 883"/>
                    <a:gd name="T63" fmla="*/ 0 h 880"/>
                    <a:gd name="T64" fmla="*/ 0 w 883"/>
                    <a:gd name="T65" fmla="*/ 0 h 880"/>
                    <a:gd name="T66" fmla="*/ 0 w 883"/>
                    <a:gd name="T67" fmla="*/ 0 h 880"/>
                    <a:gd name="T68" fmla="*/ 0 w 883"/>
                    <a:gd name="T69" fmla="*/ 0 h 880"/>
                    <a:gd name="T70" fmla="*/ 0 w 883"/>
                    <a:gd name="T71" fmla="*/ 0 h 880"/>
                    <a:gd name="T72" fmla="*/ 0 w 883"/>
                    <a:gd name="T73" fmla="*/ 0 h 880"/>
                    <a:gd name="T74" fmla="*/ 0 w 883"/>
                    <a:gd name="T75" fmla="*/ 0 h 880"/>
                    <a:gd name="T76" fmla="*/ 0 w 883"/>
                    <a:gd name="T77" fmla="*/ 0 h 880"/>
                    <a:gd name="T78" fmla="*/ 0 w 883"/>
                    <a:gd name="T79" fmla="*/ 0 h 880"/>
                    <a:gd name="T80" fmla="*/ 0 w 883"/>
                    <a:gd name="T81" fmla="*/ 0 h 880"/>
                    <a:gd name="T82" fmla="*/ 0 w 883"/>
                    <a:gd name="T83" fmla="*/ 0 h 880"/>
                    <a:gd name="T84" fmla="*/ 0 w 883"/>
                    <a:gd name="T85" fmla="*/ 0 h 880"/>
                    <a:gd name="T86" fmla="*/ 0 w 883"/>
                    <a:gd name="T87" fmla="*/ 0 h 880"/>
                    <a:gd name="T88" fmla="*/ 0 w 883"/>
                    <a:gd name="T89" fmla="*/ 0 h 880"/>
                    <a:gd name="T90" fmla="*/ 0 w 883"/>
                    <a:gd name="T91" fmla="*/ 0 h 880"/>
                    <a:gd name="T92" fmla="*/ 0 w 883"/>
                    <a:gd name="T93" fmla="*/ 0 h 88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883"/>
                    <a:gd name="T142" fmla="*/ 0 h 880"/>
                    <a:gd name="T143" fmla="*/ 883 w 883"/>
                    <a:gd name="T144" fmla="*/ 880 h 88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883" h="880">
                      <a:moveTo>
                        <a:pt x="0" y="439"/>
                      </a:moveTo>
                      <a:lnTo>
                        <a:pt x="8" y="352"/>
                      </a:lnTo>
                      <a:lnTo>
                        <a:pt x="35" y="269"/>
                      </a:lnTo>
                      <a:lnTo>
                        <a:pt x="75" y="195"/>
                      </a:lnTo>
                      <a:lnTo>
                        <a:pt x="129" y="130"/>
                      </a:lnTo>
                      <a:lnTo>
                        <a:pt x="195" y="75"/>
                      </a:lnTo>
                      <a:lnTo>
                        <a:pt x="232" y="53"/>
                      </a:lnTo>
                      <a:lnTo>
                        <a:pt x="270" y="35"/>
                      </a:lnTo>
                      <a:lnTo>
                        <a:pt x="353" y="9"/>
                      </a:lnTo>
                      <a:lnTo>
                        <a:pt x="441" y="0"/>
                      </a:lnTo>
                      <a:lnTo>
                        <a:pt x="486" y="3"/>
                      </a:lnTo>
                      <a:lnTo>
                        <a:pt x="530" y="9"/>
                      </a:lnTo>
                      <a:lnTo>
                        <a:pt x="573" y="20"/>
                      </a:lnTo>
                      <a:lnTo>
                        <a:pt x="613" y="35"/>
                      </a:lnTo>
                      <a:lnTo>
                        <a:pt x="652" y="53"/>
                      </a:lnTo>
                      <a:lnTo>
                        <a:pt x="689" y="75"/>
                      </a:lnTo>
                      <a:lnTo>
                        <a:pt x="753" y="130"/>
                      </a:lnTo>
                      <a:lnTo>
                        <a:pt x="808" y="195"/>
                      </a:lnTo>
                      <a:lnTo>
                        <a:pt x="830" y="230"/>
                      </a:lnTo>
                      <a:lnTo>
                        <a:pt x="849" y="269"/>
                      </a:lnTo>
                      <a:lnTo>
                        <a:pt x="863" y="310"/>
                      </a:lnTo>
                      <a:lnTo>
                        <a:pt x="874" y="352"/>
                      </a:lnTo>
                      <a:lnTo>
                        <a:pt x="880" y="396"/>
                      </a:lnTo>
                      <a:lnTo>
                        <a:pt x="883" y="439"/>
                      </a:lnTo>
                      <a:lnTo>
                        <a:pt x="880" y="483"/>
                      </a:lnTo>
                      <a:lnTo>
                        <a:pt x="874" y="527"/>
                      </a:lnTo>
                      <a:lnTo>
                        <a:pt x="863" y="570"/>
                      </a:lnTo>
                      <a:lnTo>
                        <a:pt x="849" y="610"/>
                      </a:lnTo>
                      <a:lnTo>
                        <a:pt x="830" y="648"/>
                      </a:lnTo>
                      <a:lnTo>
                        <a:pt x="808" y="685"/>
                      </a:lnTo>
                      <a:lnTo>
                        <a:pt x="753" y="750"/>
                      </a:lnTo>
                      <a:lnTo>
                        <a:pt x="689" y="804"/>
                      </a:lnTo>
                      <a:lnTo>
                        <a:pt x="652" y="826"/>
                      </a:lnTo>
                      <a:lnTo>
                        <a:pt x="613" y="845"/>
                      </a:lnTo>
                      <a:lnTo>
                        <a:pt x="573" y="859"/>
                      </a:lnTo>
                      <a:lnTo>
                        <a:pt x="530" y="871"/>
                      </a:lnTo>
                      <a:lnTo>
                        <a:pt x="486" y="878"/>
                      </a:lnTo>
                      <a:lnTo>
                        <a:pt x="441" y="880"/>
                      </a:lnTo>
                      <a:lnTo>
                        <a:pt x="353" y="871"/>
                      </a:lnTo>
                      <a:lnTo>
                        <a:pt x="270" y="845"/>
                      </a:lnTo>
                      <a:lnTo>
                        <a:pt x="232" y="826"/>
                      </a:lnTo>
                      <a:lnTo>
                        <a:pt x="195" y="804"/>
                      </a:lnTo>
                      <a:lnTo>
                        <a:pt x="129" y="750"/>
                      </a:lnTo>
                      <a:lnTo>
                        <a:pt x="75" y="685"/>
                      </a:lnTo>
                      <a:lnTo>
                        <a:pt x="35" y="610"/>
                      </a:lnTo>
                      <a:lnTo>
                        <a:pt x="8" y="527"/>
                      </a:lnTo>
                      <a:lnTo>
                        <a:pt x="0" y="439"/>
                      </a:lnTo>
                      <a:close/>
                    </a:path>
                  </a:pathLst>
                </a:custGeom>
                <a:solidFill>
                  <a:srgbClr val="663300"/>
                </a:solidFill>
                <a:ln w="9525">
                  <a:noFill/>
                  <a:round/>
                  <a:headEnd/>
                  <a:tailEnd/>
                </a:ln>
              </p:spPr>
              <p:txBody>
                <a:bodyPr>
                  <a:prstTxWarp prst="textNoShape">
                    <a:avLst/>
                  </a:prstTxWarp>
                </a:bodyPr>
                <a:lstStyle/>
                <a:p>
                  <a:endParaRPr lang="en-US"/>
                </a:p>
              </p:txBody>
            </p:sp>
            <p:sp>
              <p:nvSpPr>
                <p:cNvPr id="62725" name="Freeform 306"/>
                <p:cNvSpPr>
                  <a:spLocks/>
                </p:cNvSpPr>
                <p:nvPr/>
              </p:nvSpPr>
              <p:spPr bwMode="auto">
                <a:xfrm>
                  <a:off x="3110" y="4906"/>
                  <a:ext cx="10" cy="23"/>
                </a:xfrm>
                <a:custGeom>
                  <a:avLst/>
                  <a:gdLst>
                    <a:gd name="T0" fmla="*/ 0 w 40"/>
                    <a:gd name="T1" fmla="*/ 0 h 93"/>
                    <a:gd name="T2" fmla="*/ 0 w 40"/>
                    <a:gd name="T3" fmla="*/ 0 h 93"/>
                    <a:gd name="T4" fmla="*/ 0 w 40"/>
                    <a:gd name="T5" fmla="*/ 0 h 93"/>
                    <a:gd name="T6" fmla="*/ 0 w 40"/>
                    <a:gd name="T7" fmla="*/ 0 h 93"/>
                    <a:gd name="T8" fmla="*/ 0 w 40"/>
                    <a:gd name="T9" fmla="*/ 0 h 93"/>
                    <a:gd name="T10" fmla="*/ 0 w 40"/>
                    <a:gd name="T11" fmla="*/ 0 h 93"/>
                    <a:gd name="T12" fmla="*/ 0 w 40"/>
                    <a:gd name="T13" fmla="*/ 0 h 93"/>
                    <a:gd name="T14" fmla="*/ 0 w 40"/>
                    <a:gd name="T15" fmla="*/ 0 h 93"/>
                    <a:gd name="T16" fmla="*/ 0 w 40"/>
                    <a:gd name="T17" fmla="*/ 0 h 93"/>
                    <a:gd name="T18" fmla="*/ 0 w 40"/>
                    <a:gd name="T19" fmla="*/ 0 h 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0"/>
                    <a:gd name="T31" fmla="*/ 0 h 93"/>
                    <a:gd name="T32" fmla="*/ 40 w 40"/>
                    <a:gd name="T33" fmla="*/ 93 h 9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0" h="93">
                      <a:moveTo>
                        <a:pt x="8" y="0"/>
                      </a:moveTo>
                      <a:lnTo>
                        <a:pt x="8" y="4"/>
                      </a:lnTo>
                      <a:lnTo>
                        <a:pt x="0" y="91"/>
                      </a:lnTo>
                      <a:lnTo>
                        <a:pt x="31" y="93"/>
                      </a:lnTo>
                      <a:lnTo>
                        <a:pt x="40" y="6"/>
                      </a:lnTo>
                      <a:lnTo>
                        <a:pt x="40" y="10"/>
                      </a:lnTo>
                      <a:lnTo>
                        <a:pt x="8" y="0"/>
                      </a:lnTo>
                      <a:lnTo>
                        <a:pt x="8" y="3"/>
                      </a:lnTo>
                      <a:lnTo>
                        <a:pt x="8" y="4"/>
                      </a:lnTo>
                      <a:lnTo>
                        <a:pt x="8" y="0"/>
                      </a:lnTo>
                      <a:close/>
                    </a:path>
                  </a:pathLst>
                </a:custGeom>
                <a:solidFill>
                  <a:srgbClr val="000000"/>
                </a:solidFill>
                <a:ln w="9525">
                  <a:noFill/>
                  <a:round/>
                  <a:headEnd/>
                  <a:tailEnd/>
                </a:ln>
              </p:spPr>
              <p:txBody>
                <a:bodyPr>
                  <a:prstTxWarp prst="textNoShape">
                    <a:avLst/>
                  </a:prstTxWarp>
                </a:bodyPr>
                <a:lstStyle/>
                <a:p>
                  <a:endParaRPr lang="en-US"/>
                </a:p>
              </p:txBody>
            </p:sp>
            <p:sp>
              <p:nvSpPr>
                <p:cNvPr id="62726" name="Freeform 307"/>
                <p:cNvSpPr>
                  <a:spLocks/>
                </p:cNvSpPr>
                <p:nvPr/>
              </p:nvSpPr>
              <p:spPr bwMode="auto">
                <a:xfrm>
                  <a:off x="3112" y="4885"/>
                  <a:ext cx="14" cy="24"/>
                </a:xfrm>
                <a:custGeom>
                  <a:avLst/>
                  <a:gdLst>
                    <a:gd name="T0" fmla="*/ 0 w 59"/>
                    <a:gd name="T1" fmla="*/ 0 h 95"/>
                    <a:gd name="T2" fmla="*/ 0 w 59"/>
                    <a:gd name="T3" fmla="*/ 0 h 95"/>
                    <a:gd name="T4" fmla="*/ 0 w 59"/>
                    <a:gd name="T5" fmla="*/ 0 h 95"/>
                    <a:gd name="T6" fmla="*/ 0 w 59"/>
                    <a:gd name="T7" fmla="*/ 0 h 95"/>
                    <a:gd name="T8" fmla="*/ 0 w 59"/>
                    <a:gd name="T9" fmla="*/ 0 h 95"/>
                    <a:gd name="T10" fmla="*/ 0 w 59"/>
                    <a:gd name="T11" fmla="*/ 0 h 95"/>
                    <a:gd name="T12" fmla="*/ 0 w 59"/>
                    <a:gd name="T13" fmla="*/ 0 h 95"/>
                    <a:gd name="T14" fmla="*/ 0 w 59"/>
                    <a:gd name="T15" fmla="*/ 0 h 95"/>
                    <a:gd name="T16" fmla="*/ 0 w 59"/>
                    <a:gd name="T17" fmla="*/ 0 h 95"/>
                    <a:gd name="T18" fmla="*/ 0 w 59"/>
                    <a:gd name="T19" fmla="*/ 0 h 9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9"/>
                    <a:gd name="T31" fmla="*/ 0 h 95"/>
                    <a:gd name="T32" fmla="*/ 59 w 59"/>
                    <a:gd name="T33" fmla="*/ 95 h 9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9" h="95">
                      <a:moveTo>
                        <a:pt x="28" y="0"/>
                      </a:moveTo>
                      <a:lnTo>
                        <a:pt x="27" y="2"/>
                      </a:lnTo>
                      <a:lnTo>
                        <a:pt x="0" y="85"/>
                      </a:lnTo>
                      <a:lnTo>
                        <a:pt x="32" y="95"/>
                      </a:lnTo>
                      <a:lnTo>
                        <a:pt x="59" y="12"/>
                      </a:lnTo>
                      <a:lnTo>
                        <a:pt x="58" y="15"/>
                      </a:lnTo>
                      <a:lnTo>
                        <a:pt x="28" y="0"/>
                      </a:lnTo>
                      <a:lnTo>
                        <a:pt x="28" y="1"/>
                      </a:lnTo>
                      <a:lnTo>
                        <a:pt x="27" y="2"/>
                      </a:lnTo>
                      <a:lnTo>
                        <a:pt x="28" y="0"/>
                      </a:lnTo>
                      <a:close/>
                    </a:path>
                  </a:pathLst>
                </a:custGeom>
                <a:solidFill>
                  <a:srgbClr val="000000"/>
                </a:solidFill>
                <a:ln w="9525">
                  <a:noFill/>
                  <a:round/>
                  <a:headEnd/>
                  <a:tailEnd/>
                </a:ln>
              </p:spPr>
              <p:txBody>
                <a:bodyPr>
                  <a:prstTxWarp prst="textNoShape">
                    <a:avLst/>
                  </a:prstTxWarp>
                </a:bodyPr>
                <a:lstStyle/>
                <a:p>
                  <a:endParaRPr lang="en-US"/>
                </a:p>
              </p:txBody>
            </p:sp>
            <p:sp>
              <p:nvSpPr>
                <p:cNvPr id="62727" name="Freeform 308"/>
                <p:cNvSpPr>
                  <a:spLocks/>
                </p:cNvSpPr>
                <p:nvPr/>
              </p:nvSpPr>
              <p:spPr bwMode="auto">
                <a:xfrm>
                  <a:off x="3119" y="4865"/>
                  <a:ext cx="17" cy="23"/>
                </a:xfrm>
                <a:custGeom>
                  <a:avLst/>
                  <a:gdLst>
                    <a:gd name="T0" fmla="*/ 0 w 70"/>
                    <a:gd name="T1" fmla="*/ 0 h 92"/>
                    <a:gd name="T2" fmla="*/ 0 w 70"/>
                    <a:gd name="T3" fmla="*/ 0 h 92"/>
                    <a:gd name="T4" fmla="*/ 0 w 70"/>
                    <a:gd name="T5" fmla="*/ 0 h 92"/>
                    <a:gd name="T6" fmla="*/ 0 w 70"/>
                    <a:gd name="T7" fmla="*/ 0 h 92"/>
                    <a:gd name="T8" fmla="*/ 0 w 70"/>
                    <a:gd name="T9" fmla="*/ 0 h 92"/>
                    <a:gd name="T10" fmla="*/ 0 w 70"/>
                    <a:gd name="T11" fmla="*/ 0 h 92"/>
                    <a:gd name="T12" fmla="*/ 0 w 70"/>
                    <a:gd name="T13" fmla="*/ 0 h 92"/>
                    <a:gd name="T14" fmla="*/ 0 w 70"/>
                    <a:gd name="T15" fmla="*/ 0 h 92"/>
                    <a:gd name="T16" fmla="*/ 0 w 70"/>
                    <a:gd name="T17" fmla="*/ 0 h 92"/>
                    <a:gd name="T18" fmla="*/ 0 w 70"/>
                    <a:gd name="T19" fmla="*/ 0 h 9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0"/>
                    <a:gd name="T31" fmla="*/ 0 h 92"/>
                    <a:gd name="T32" fmla="*/ 70 w 70"/>
                    <a:gd name="T33" fmla="*/ 92 h 9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0" h="92">
                      <a:moveTo>
                        <a:pt x="43" y="0"/>
                      </a:moveTo>
                      <a:lnTo>
                        <a:pt x="41" y="2"/>
                      </a:lnTo>
                      <a:lnTo>
                        <a:pt x="0" y="77"/>
                      </a:lnTo>
                      <a:lnTo>
                        <a:pt x="30" y="92"/>
                      </a:lnTo>
                      <a:lnTo>
                        <a:pt x="70" y="17"/>
                      </a:lnTo>
                      <a:lnTo>
                        <a:pt x="67" y="19"/>
                      </a:lnTo>
                      <a:lnTo>
                        <a:pt x="43" y="0"/>
                      </a:lnTo>
                      <a:lnTo>
                        <a:pt x="42" y="1"/>
                      </a:lnTo>
                      <a:lnTo>
                        <a:pt x="41" y="2"/>
                      </a:lnTo>
                      <a:lnTo>
                        <a:pt x="43" y="0"/>
                      </a:lnTo>
                      <a:close/>
                    </a:path>
                  </a:pathLst>
                </a:custGeom>
                <a:solidFill>
                  <a:srgbClr val="000000"/>
                </a:solidFill>
                <a:ln w="9525">
                  <a:noFill/>
                  <a:round/>
                  <a:headEnd/>
                  <a:tailEnd/>
                </a:ln>
              </p:spPr>
              <p:txBody>
                <a:bodyPr>
                  <a:prstTxWarp prst="textNoShape">
                    <a:avLst/>
                  </a:prstTxWarp>
                </a:bodyPr>
                <a:lstStyle/>
                <a:p>
                  <a:endParaRPr lang="en-US"/>
                </a:p>
              </p:txBody>
            </p:sp>
            <p:sp>
              <p:nvSpPr>
                <p:cNvPr id="62728" name="Freeform 309"/>
                <p:cNvSpPr>
                  <a:spLocks/>
                </p:cNvSpPr>
                <p:nvPr/>
              </p:nvSpPr>
              <p:spPr bwMode="auto">
                <a:xfrm>
                  <a:off x="3130" y="4849"/>
                  <a:ext cx="19" cy="21"/>
                </a:xfrm>
                <a:custGeom>
                  <a:avLst/>
                  <a:gdLst>
                    <a:gd name="T0" fmla="*/ 0 w 78"/>
                    <a:gd name="T1" fmla="*/ 0 h 86"/>
                    <a:gd name="T2" fmla="*/ 0 w 78"/>
                    <a:gd name="T3" fmla="*/ 0 h 86"/>
                    <a:gd name="T4" fmla="*/ 0 w 78"/>
                    <a:gd name="T5" fmla="*/ 0 h 86"/>
                    <a:gd name="T6" fmla="*/ 0 w 78"/>
                    <a:gd name="T7" fmla="*/ 0 h 86"/>
                    <a:gd name="T8" fmla="*/ 0 w 78"/>
                    <a:gd name="T9" fmla="*/ 0 h 86"/>
                    <a:gd name="T10" fmla="*/ 0 w 78"/>
                    <a:gd name="T11" fmla="*/ 0 h 86"/>
                    <a:gd name="T12" fmla="*/ 0 w 78"/>
                    <a:gd name="T13" fmla="*/ 0 h 86"/>
                    <a:gd name="T14" fmla="*/ 0 w 78"/>
                    <a:gd name="T15" fmla="*/ 0 h 86"/>
                    <a:gd name="T16" fmla="*/ 0 w 78"/>
                    <a:gd name="T17" fmla="*/ 0 h 86"/>
                    <a:gd name="T18" fmla="*/ 0 w 78"/>
                    <a:gd name="T19" fmla="*/ 0 h 8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8"/>
                    <a:gd name="T31" fmla="*/ 0 h 86"/>
                    <a:gd name="T32" fmla="*/ 78 w 78"/>
                    <a:gd name="T33" fmla="*/ 86 h 8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8" h="86">
                      <a:moveTo>
                        <a:pt x="56" y="0"/>
                      </a:moveTo>
                      <a:lnTo>
                        <a:pt x="54" y="2"/>
                      </a:lnTo>
                      <a:lnTo>
                        <a:pt x="0" y="67"/>
                      </a:lnTo>
                      <a:lnTo>
                        <a:pt x="24" y="86"/>
                      </a:lnTo>
                      <a:lnTo>
                        <a:pt x="78" y="22"/>
                      </a:lnTo>
                      <a:lnTo>
                        <a:pt x="76" y="24"/>
                      </a:lnTo>
                      <a:lnTo>
                        <a:pt x="56" y="0"/>
                      </a:lnTo>
                      <a:lnTo>
                        <a:pt x="55" y="1"/>
                      </a:lnTo>
                      <a:lnTo>
                        <a:pt x="54" y="2"/>
                      </a:lnTo>
                      <a:lnTo>
                        <a:pt x="56" y="0"/>
                      </a:lnTo>
                      <a:close/>
                    </a:path>
                  </a:pathLst>
                </a:custGeom>
                <a:solidFill>
                  <a:srgbClr val="000000"/>
                </a:solidFill>
                <a:ln w="9525">
                  <a:noFill/>
                  <a:round/>
                  <a:headEnd/>
                  <a:tailEnd/>
                </a:ln>
              </p:spPr>
              <p:txBody>
                <a:bodyPr>
                  <a:prstTxWarp prst="textNoShape">
                    <a:avLst/>
                  </a:prstTxWarp>
                </a:bodyPr>
                <a:lstStyle/>
                <a:p>
                  <a:endParaRPr lang="en-US"/>
                </a:p>
              </p:txBody>
            </p:sp>
            <p:sp>
              <p:nvSpPr>
                <p:cNvPr id="62729" name="Freeform 310"/>
                <p:cNvSpPr>
                  <a:spLocks/>
                </p:cNvSpPr>
                <p:nvPr/>
              </p:nvSpPr>
              <p:spPr bwMode="auto">
                <a:xfrm>
                  <a:off x="3144" y="4835"/>
                  <a:ext cx="21" cy="20"/>
                </a:xfrm>
                <a:custGeom>
                  <a:avLst/>
                  <a:gdLst>
                    <a:gd name="T0" fmla="*/ 0 w 86"/>
                    <a:gd name="T1" fmla="*/ 0 h 80"/>
                    <a:gd name="T2" fmla="*/ 0 w 86"/>
                    <a:gd name="T3" fmla="*/ 0 h 80"/>
                    <a:gd name="T4" fmla="*/ 0 w 86"/>
                    <a:gd name="T5" fmla="*/ 0 h 80"/>
                    <a:gd name="T6" fmla="*/ 0 w 86"/>
                    <a:gd name="T7" fmla="*/ 0 h 80"/>
                    <a:gd name="T8" fmla="*/ 0 w 86"/>
                    <a:gd name="T9" fmla="*/ 0 h 80"/>
                    <a:gd name="T10" fmla="*/ 0 w 86"/>
                    <a:gd name="T11" fmla="*/ 0 h 80"/>
                    <a:gd name="T12" fmla="*/ 0 w 86"/>
                    <a:gd name="T13" fmla="*/ 0 h 80"/>
                    <a:gd name="T14" fmla="*/ 0 60000 65536"/>
                    <a:gd name="T15" fmla="*/ 0 60000 65536"/>
                    <a:gd name="T16" fmla="*/ 0 60000 65536"/>
                    <a:gd name="T17" fmla="*/ 0 60000 65536"/>
                    <a:gd name="T18" fmla="*/ 0 60000 65536"/>
                    <a:gd name="T19" fmla="*/ 0 60000 65536"/>
                    <a:gd name="T20" fmla="*/ 0 60000 65536"/>
                    <a:gd name="T21" fmla="*/ 0 w 86"/>
                    <a:gd name="T22" fmla="*/ 0 h 80"/>
                    <a:gd name="T23" fmla="*/ 86 w 86"/>
                    <a:gd name="T24" fmla="*/ 80 h 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6" h="80">
                      <a:moveTo>
                        <a:pt x="67" y="0"/>
                      </a:moveTo>
                      <a:lnTo>
                        <a:pt x="66" y="1"/>
                      </a:lnTo>
                      <a:lnTo>
                        <a:pt x="0" y="56"/>
                      </a:lnTo>
                      <a:lnTo>
                        <a:pt x="20" y="80"/>
                      </a:lnTo>
                      <a:lnTo>
                        <a:pt x="86" y="25"/>
                      </a:lnTo>
                      <a:lnTo>
                        <a:pt x="85" y="26"/>
                      </a:lnTo>
                      <a:lnTo>
                        <a:pt x="67" y="0"/>
                      </a:lnTo>
                      <a:close/>
                    </a:path>
                  </a:pathLst>
                </a:custGeom>
                <a:solidFill>
                  <a:srgbClr val="000000"/>
                </a:solidFill>
                <a:ln w="9525">
                  <a:noFill/>
                  <a:round/>
                  <a:headEnd/>
                  <a:tailEnd/>
                </a:ln>
              </p:spPr>
              <p:txBody>
                <a:bodyPr>
                  <a:prstTxWarp prst="textNoShape">
                    <a:avLst/>
                  </a:prstTxWarp>
                </a:bodyPr>
                <a:lstStyle/>
                <a:p>
                  <a:endParaRPr lang="en-US"/>
                </a:p>
              </p:txBody>
            </p:sp>
            <p:sp>
              <p:nvSpPr>
                <p:cNvPr id="62730" name="Freeform 311"/>
                <p:cNvSpPr>
                  <a:spLocks/>
                </p:cNvSpPr>
                <p:nvPr/>
              </p:nvSpPr>
              <p:spPr bwMode="auto">
                <a:xfrm>
                  <a:off x="3160" y="4829"/>
                  <a:ext cx="14" cy="12"/>
                </a:xfrm>
                <a:custGeom>
                  <a:avLst/>
                  <a:gdLst>
                    <a:gd name="T0" fmla="*/ 0 w 54"/>
                    <a:gd name="T1" fmla="*/ 0 h 50"/>
                    <a:gd name="T2" fmla="*/ 0 w 54"/>
                    <a:gd name="T3" fmla="*/ 0 h 50"/>
                    <a:gd name="T4" fmla="*/ 0 w 54"/>
                    <a:gd name="T5" fmla="*/ 0 h 50"/>
                    <a:gd name="T6" fmla="*/ 0 w 54"/>
                    <a:gd name="T7" fmla="*/ 0 h 50"/>
                    <a:gd name="T8" fmla="*/ 0 w 54"/>
                    <a:gd name="T9" fmla="*/ 0 h 50"/>
                    <a:gd name="T10" fmla="*/ 0 w 54"/>
                    <a:gd name="T11" fmla="*/ 0 h 50"/>
                    <a:gd name="T12" fmla="*/ 0 w 54"/>
                    <a:gd name="T13" fmla="*/ 0 h 50"/>
                    <a:gd name="T14" fmla="*/ 0 60000 65536"/>
                    <a:gd name="T15" fmla="*/ 0 60000 65536"/>
                    <a:gd name="T16" fmla="*/ 0 60000 65536"/>
                    <a:gd name="T17" fmla="*/ 0 60000 65536"/>
                    <a:gd name="T18" fmla="*/ 0 60000 65536"/>
                    <a:gd name="T19" fmla="*/ 0 60000 65536"/>
                    <a:gd name="T20" fmla="*/ 0 60000 65536"/>
                    <a:gd name="T21" fmla="*/ 0 w 54"/>
                    <a:gd name="T22" fmla="*/ 0 h 50"/>
                    <a:gd name="T23" fmla="*/ 54 w 54"/>
                    <a:gd name="T24" fmla="*/ 50 h 5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4" h="50">
                      <a:moveTo>
                        <a:pt x="38" y="0"/>
                      </a:moveTo>
                      <a:lnTo>
                        <a:pt x="37" y="2"/>
                      </a:lnTo>
                      <a:lnTo>
                        <a:pt x="0" y="24"/>
                      </a:lnTo>
                      <a:lnTo>
                        <a:pt x="18" y="50"/>
                      </a:lnTo>
                      <a:lnTo>
                        <a:pt x="54" y="28"/>
                      </a:lnTo>
                      <a:lnTo>
                        <a:pt x="53" y="30"/>
                      </a:lnTo>
                      <a:lnTo>
                        <a:pt x="38" y="0"/>
                      </a:lnTo>
                      <a:close/>
                    </a:path>
                  </a:pathLst>
                </a:custGeom>
                <a:solidFill>
                  <a:srgbClr val="000000"/>
                </a:solidFill>
                <a:ln w="9525">
                  <a:noFill/>
                  <a:round/>
                  <a:headEnd/>
                  <a:tailEnd/>
                </a:ln>
              </p:spPr>
              <p:txBody>
                <a:bodyPr>
                  <a:prstTxWarp prst="textNoShape">
                    <a:avLst/>
                  </a:prstTxWarp>
                </a:bodyPr>
                <a:lstStyle/>
                <a:p>
                  <a:endParaRPr lang="en-US"/>
                </a:p>
              </p:txBody>
            </p:sp>
            <p:sp>
              <p:nvSpPr>
                <p:cNvPr id="62731" name="Freeform 312"/>
                <p:cNvSpPr>
                  <a:spLocks/>
                </p:cNvSpPr>
                <p:nvPr/>
              </p:nvSpPr>
              <p:spPr bwMode="auto">
                <a:xfrm>
                  <a:off x="3170" y="4824"/>
                  <a:ext cx="13" cy="12"/>
                </a:xfrm>
                <a:custGeom>
                  <a:avLst/>
                  <a:gdLst>
                    <a:gd name="T0" fmla="*/ 0 w 53"/>
                    <a:gd name="T1" fmla="*/ 0 h 49"/>
                    <a:gd name="T2" fmla="*/ 0 w 53"/>
                    <a:gd name="T3" fmla="*/ 0 h 49"/>
                    <a:gd name="T4" fmla="*/ 0 w 53"/>
                    <a:gd name="T5" fmla="*/ 0 h 49"/>
                    <a:gd name="T6" fmla="*/ 0 w 53"/>
                    <a:gd name="T7" fmla="*/ 0 h 49"/>
                    <a:gd name="T8" fmla="*/ 0 w 53"/>
                    <a:gd name="T9" fmla="*/ 0 h 49"/>
                    <a:gd name="T10" fmla="*/ 0 w 53"/>
                    <a:gd name="T11" fmla="*/ 0 h 49"/>
                    <a:gd name="T12" fmla="*/ 0 w 53"/>
                    <a:gd name="T13" fmla="*/ 0 h 49"/>
                    <a:gd name="T14" fmla="*/ 0 60000 65536"/>
                    <a:gd name="T15" fmla="*/ 0 60000 65536"/>
                    <a:gd name="T16" fmla="*/ 0 60000 65536"/>
                    <a:gd name="T17" fmla="*/ 0 60000 65536"/>
                    <a:gd name="T18" fmla="*/ 0 60000 65536"/>
                    <a:gd name="T19" fmla="*/ 0 60000 65536"/>
                    <a:gd name="T20" fmla="*/ 0 60000 65536"/>
                    <a:gd name="T21" fmla="*/ 0 w 53"/>
                    <a:gd name="T22" fmla="*/ 0 h 49"/>
                    <a:gd name="T23" fmla="*/ 53 w 53"/>
                    <a:gd name="T24" fmla="*/ 49 h 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49">
                      <a:moveTo>
                        <a:pt x="41" y="0"/>
                      </a:moveTo>
                      <a:lnTo>
                        <a:pt x="38" y="1"/>
                      </a:lnTo>
                      <a:lnTo>
                        <a:pt x="0" y="19"/>
                      </a:lnTo>
                      <a:lnTo>
                        <a:pt x="15" y="49"/>
                      </a:lnTo>
                      <a:lnTo>
                        <a:pt x="53" y="30"/>
                      </a:lnTo>
                      <a:lnTo>
                        <a:pt x="50" y="32"/>
                      </a:lnTo>
                      <a:lnTo>
                        <a:pt x="41" y="0"/>
                      </a:lnTo>
                      <a:close/>
                    </a:path>
                  </a:pathLst>
                </a:custGeom>
                <a:solidFill>
                  <a:srgbClr val="000000"/>
                </a:solidFill>
                <a:ln w="9525">
                  <a:noFill/>
                  <a:round/>
                  <a:headEnd/>
                  <a:tailEnd/>
                </a:ln>
              </p:spPr>
              <p:txBody>
                <a:bodyPr>
                  <a:prstTxWarp prst="textNoShape">
                    <a:avLst/>
                  </a:prstTxWarp>
                </a:bodyPr>
                <a:lstStyle/>
                <a:p>
                  <a:endParaRPr lang="en-US"/>
                </a:p>
              </p:txBody>
            </p:sp>
            <p:sp>
              <p:nvSpPr>
                <p:cNvPr id="62732" name="Freeform 313"/>
                <p:cNvSpPr>
                  <a:spLocks/>
                </p:cNvSpPr>
                <p:nvPr/>
              </p:nvSpPr>
              <p:spPr bwMode="auto">
                <a:xfrm>
                  <a:off x="3180" y="4818"/>
                  <a:ext cx="23" cy="14"/>
                </a:xfrm>
                <a:custGeom>
                  <a:avLst/>
                  <a:gdLst>
                    <a:gd name="T0" fmla="*/ 0 w 93"/>
                    <a:gd name="T1" fmla="*/ 0 h 58"/>
                    <a:gd name="T2" fmla="*/ 0 w 93"/>
                    <a:gd name="T3" fmla="*/ 0 h 58"/>
                    <a:gd name="T4" fmla="*/ 0 w 93"/>
                    <a:gd name="T5" fmla="*/ 0 h 58"/>
                    <a:gd name="T6" fmla="*/ 0 w 93"/>
                    <a:gd name="T7" fmla="*/ 0 h 58"/>
                    <a:gd name="T8" fmla="*/ 0 w 93"/>
                    <a:gd name="T9" fmla="*/ 0 h 58"/>
                    <a:gd name="T10" fmla="*/ 0 w 93"/>
                    <a:gd name="T11" fmla="*/ 0 h 58"/>
                    <a:gd name="T12" fmla="*/ 0 w 93"/>
                    <a:gd name="T13" fmla="*/ 0 h 58"/>
                    <a:gd name="T14" fmla="*/ 0 w 93"/>
                    <a:gd name="T15" fmla="*/ 0 h 58"/>
                    <a:gd name="T16" fmla="*/ 0 w 93"/>
                    <a:gd name="T17" fmla="*/ 0 h 58"/>
                    <a:gd name="T18" fmla="*/ 0 w 93"/>
                    <a:gd name="T19" fmla="*/ 0 h 5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3"/>
                    <a:gd name="T31" fmla="*/ 0 h 58"/>
                    <a:gd name="T32" fmla="*/ 93 w 93"/>
                    <a:gd name="T33" fmla="*/ 58 h 5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3" h="58">
                      <a:moveTo>
                        <a:pt x="86" y="0"/>
                      </a:moveTo>
                      <a:lnTo>
                        <a:pt x="83" y="0"/>
                      </a:lnTo>
                      <a:lnTo>
                        <a:pt x="0" y="26"/>
                      </a:lnTo>
                      <a:lnTo>
                        <a:pt x="9" y="58"/>
                      </a:lnTo>
                      <a:lnTo>
                        <a:pt x="93" y="32"/>
                      </a:lnTo>
                      <a:lnTo>
                        <a:pt x="89" y="32"/>
                      </a:lnTo>
                      <a:lnTo>
                        <a:pt x="86" y="0"/>
                      </a:lnTo>
                      <a:lnTo>
                        <a:pt x="85" y="0"/>
                      </a:lnTo>
                      <a:lnTo>
                        <a:pt x="83" y="0"/>
                      </a:lnTo>
                      <a:lnTo>
                        <a:pt x="86" y="0"/>
                      </a:lnTo>
                      <a:close/>
                    </a:path>
                  </a:pathLst>
                </a:custGeom>
                <a:solidFill>
                  <a:srgbClr val="000000"/>
                </a:solidFill>
                <a:ln w="9525">
                  <a:noFill/>
                  <a:round/>
                  <a:headEnd/>
                  <a:tailEnd/>
                </a:ln>
              </p:spPr>
              <p:txBody>
                <a:bodyPr>
                  <a:prstTxWarp prst="textNoShape">
                    <a:avLst/>
                  </a:prstTxWarp>
                </a:bodyPr>
                <a:lstStyle/>
                <a:p>
                  <a:endParaRPr lang="en-US"/>
                </a:p>
              </p:txBody>
            </p:sp>
            <p:sp>
              <p:nvSpPr>
                <p:cNvPr id="62733" name="Freeform 314"/>
                <p:cNvSpPr>
                  <a:spLocks/>
                </p:cNvSpPr>
                <p:nvPr/>
              </p:nvSpPr>
              <p:spPr bwMode="auto">
                <a:xfrm>
                  <a:off x="3202" y="4815"/>
                  <a:ext cx="22" cy="10"/>
                </a:xfrm>
                <a:custGeom>
                  <a:avLst/>
                  <a:gdLst>
                    <a:gd name="T0" fmla="*/ 0 w 91"/>
                    <a:gd name="T1" fmla="*/ 0 h 40"/>
                    <a:gd name="T2" fmla="*/ 0 w 91"/>
                    <a:gd name="T3" fmla="*/ 0 h 40"/>
                    <a:gd name="T4" fmla="*/ 0 w 91"/>
                    <a:gd name="T5" fmla="*/ 0 h 40"/>
                    <a:gd name="T6" fmla="*/ 0 w 91"/>
                    <a:gd name="T7" fmla="*/ 0 h 40"/>
                    <a:gd name="T8" fmla="*/ 0 w 91"/>
                    <a:gd name="T9" fmla="*/ 0 h 40"/>
                    <a:gd name="T10" fmla="*/ 0 w 91"/>
                    <a:gd name="T11" fmla="*/ 0 h 40"/>
                    <a:gd name="T12" fmla="*/ 0 w 91"/>
                    <a:gd name="T13" fmla="*/ 0 h 40"/>
                    <a:gd name="T14" fmla="*/ 0 60000 65536"/>
                    <a:gd name="T15" fmla="*/ 0 60000 65536"/>
                    <a:gd name="T16" fmla="*/ 0 60000 65536"/>
                    <a:gd name="T17" fmla="*/ 0 60000 65536"/>
                    <a:gd name="T18" fmla="*/ 0 60000 65536"/>
                    <a:gd name="T19" fmla="*/ 0 60000 65536"/>
                    <a:gd name="T20" fmla="*/ 0 60000 65536"/>
                    <a:gd name="T21" fmla="*/ 0 w 91"/>
                    <a:gd name="T22" fmla="*/ 0 h 40"/>
                    <a:gd name="T23" fmla="*/ 91 w 91"/>
                    <a:gd name="T24" fmla="*/ 40 h 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 h="40">
                      <a:moveTo>
                        <a:pt x="90" y="0"/>
                      </a:moveTo>
                      <a:lnTo>
                        <a:pt x="88" y="0"/>
                      </a:lnTo>
                      <a:lnTo>
                        <a:pt x="0" y="8"/>
                      </a:lnTo>
                      <a:lnTo>
                        <a:pt x="3" y="40"/>
                      </a:lnTo>
                      <a:lnTo>
                        <a:pt x="91" y="31"/>
                      </a:lnTo>
                      <a:lnTo>
                        <a:pt x="90" y="31"/>
                      </a:lnTo>
                      <a:lnTo>
                        <a:pt x="90" y="0"/>
                      </a:lnTo>
                      <a:close/>
                    </a:path>
                  </a:pathLst>
                </a:custGeom>
                <a:solidFill>
                  <a:srgbClr val="000000"/>
                </a:solidFill>
                <a:ln w="9525">
                  <a:noFill/>
                  <a:round/>
                  <a:headEnd/>
                  <a:tailEnd/>
                </a:ln>
              </p:spPr>
              <p:txBody>
                <a:bodyPr>
                  <a:prstTxWarp prst="textNoShape">
                    <a:avLst/>
                  </a:prstTxWarp>
                </a:bodyPr>
                <a:lstStyle/>
                <a:p>
                  <a:endParaRPr lang="en-US"/>
                </a:p>
              </p:txBody>
            </p:sp>
            <p:sp>
              <p:nvSpPr>
                <p:cNvPr id="62734" name="Freeform 315"/>
                <p:cNvSpPr>
                  <a:spLocks/>
                </p:cNvSpPr>
                <p:nvPr/>
              </p:nvSpPr>
              <p:spPr bwMode="auto">
                <a:xfrm>
                  <a:off x="3224" y="4815"/>
                  <a:ext cx="12" cy="9"/>
                </a:xfrm>
                <a:custGeom>
                  <a:avLst/>
                  <a:gdLst>
                    <a:gd name="T0" fmla="*/ 0 w 46"/>
                    <a:gd name="T1" fmla="*/ 0 h 34"/>
                    <a:gd name="T2" fmla="*/ 0 w 46"/>
                    <a:gd name="T3" fmla="*/ 0 h 34"/>
                    <a:gd name="T4" fmla="*/ 0 w 46"/>
                    <a:gd name="T5" fmla="*/ 0 h 34"/>
                    <a:gd name="T6" fmla="*/ 0 w 46"/>
                    <a:gd name="T7" fmla="*/ 0 h 34"/>
                    <a:gd name="T8" fmla="*/ 0 w 46"/>
                    <a:gd name="T9" fmla="*/ 0 h 34"/>
                    <a:gd name="T10" fmla="*/ 0 w 46"/>
                    <a:gd name="T11" fmla="*/ 0 h 34"/>
                    <a:gd name="T12" fmla="*/ 0 w 46"/>
                    <a:gd name="T13" fmla="*/ 0 h 34"/>
                    <a:gd name="T14" fmla="*/ 0 60000 65536"/>
                    <a:gd name="T15" fmla="*/ 0 60000 65536"/>
                    <a:gd name="T16" fmla="*/ 0 60000 65536"/>
                    <a:gd name="T17" fmla="*/ 0 60000 65536"/>
                    <a:gd name="T18" fmla="*/ 0 60000 65536"/>
                    <a:gd name="T19" fmla="*/ 0 60000 65536"/>
                    <a:gd name="T20" fmla="*/ 0 60000 65536"/>
                    <a:gd name="T21" fmla="*/ 0 w 46"/>
                    <a:gd name="T22" fmla="*/ 0 h 34"/>
                    <a:gd name="T23" fmla="*/ 46 w 46"/>
                    <a:gd name="T24" fmla="*/ 34 h 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6" h="34">
                      <a:moveTo>
                        <a:pt x="46" y="2"/>
                      </a:moveTo>
                      <a:lnTo>
                        <a:pt x="45" y="2"/>
                      </a:lnTo>
                      <a:lnTo>
                        <a:pt x="0" y="0"/>
                      </a:lnTo>
                      <a:lnTo>
                        <a:pt x="0" y="31"/>
                      </a:lnTo>
                      <a:lnTo>
                        <a:pt x="45" y="34"/>
                      </a:lnTo>
                      <a:lnTo>
                        <a:pt x="44" y="34"/>
                      </a:lnTo>
                      <a:lnTo>
                        <a:pt x="46" y="2"/>
                      </a:lnTo>
                      <a:close/>
                    </a:path>
                  </a:pathLst>
                </a:custGeom>
                <a:solidFill>
                  <a:srgbClr val="000000"/>
                </a:solidFill>
                <a:ln w="9525">
                  <a:noFill/>
                  <a:round/>
                  <a:headEnd/>
                  <a:tailEnd/>
                </a:ln>
              </p:spPr>
              <p:txBody>
                <a:bodyPr>
                  <a:prstTxWarp prst="textNoShape">
                    <a:avLst/>
                  </a:prstTxWarp>
                </a:bodyPr>
                <a:lstStyle/>
                <a:p>
                  <a:endParaRPr lang="en-US"/>
                </a:p>
              </p:txBody>
            </p:sp>
            <p:sp>
              <p:nvSpPr>
                <p:cNvPr id="62735" name="Freeform 316"/>
                <p:cNvSpPr>
                  <a:spLocks/>
                </p:cNvSpPr>
                <p:nvPr/>
              </p:nvSpPr>
              <p:spPr bwMode="auto">
                <a:xfrm>
                  <a:off x="3235" y="4816"/>
                  <a:ext cx="12" cy="9"/>
                </a:xfrm>
                <a:custGeom>
                  <a:avLst/>
                  <a:gdLst>
                    <a:gd name="T0" fmla="*/ 0 w 48"/>
                    <a:gd name="T1" fmla="*/ 0 h 38"/>
                    <a:gd name="T2" fmla="*/ 0 w 48"/>
                    <a:gd name="T3" fmla="*/ 0 h 38"/>
                    <a:gd name="T4" fmla="*/ 0 w 48"/>
                    <a:gd name="T5" fmla="*/ 0 h 38"/>
                    <a:gd name="T6" fmla="*/ 0 w 48"/>
                    <a:gd name="T7" fmla="*/ 0 h 38"/>
                    <a:gd name="T8" fmla="*/ 0 w 48"/>
                    <a:gd name="T9" fmla="*/ 0 h 38"/>
                    <a:gd name="T10" fmla="*/ 0 w 48"/>
                    <a:gd name="T11" fmla="*/ 0 h 38"/>
                    <a:gd name="T12" fmla="*/ 0 w 48"/>
                    <a:gd name="T13" fmla="*/ 0 h 38"/>
                    <a:gd name="T14" fmla="*/ 0 60000 65536"/>
                    <a:gd name="T15" fmla="*/ 0 60000 65536"/>
                    <a:gd name="T16" fmla="*/ 0 60000 65536"/>
                    <a:gd name="T17" fmla="*/ 0 60000 65536"/>
                    <a:gd name="T18" fmla="*/ 0 60000 65536"/>
                    <a:gd name="T19" fmla="*/ 0 60000 65536"/>
                    <a:gd name="T20" fmla="*/ 0 60000 65536"/>
                    <a:gd name="T21" fmla="*/ 0 w 48"/>
                    <a:gd name="T22" fmla="*/ 0 h 38"/>
                    <a:gd name="T23" fmla="*/ 48 w 48"/>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 h="38">
                      <a:moveTo>
                        <a:pt x="48" y="6"/>
                      </a:moveTo>
                      <a:lnTo>
                        <a:pt x="46" y="6"/>
                      </a:lnTo>
                      <a:lnTo>
                        <a:pt x="2" y="0"/>
                      </a:lnTo>
                      <a:lnTo>
                        <a:pt x="0" y="32"/>
                      </a:lnTo>
                      <a:lnTo>
                        <a:pt x="44" y="38"/>
                      </a:lnTo>
                      <a:lnTo>
                        <a:pt x="41" y="38"/>
                      </a:lnTo>
                      <a:lnTo>
                        <a:pt x="48" y="6"/>
                      </a:lnTo>
                      <a:close/>
                    </a:path>
                  </a:pathLst>
                </a:custGeom>
                <a:solidFill>
                  <a:srgbClr val="000000"/>
                </a:solidFill>
                <a:ln w="9525">
                  <a:noFill/>
                  <a:round/>
                  <a:headEnd/>
                  <a:tailEnd/>
                </a:ln>
              </p:spPr>
              <p:txBody>
                <a:bodyPr>
                  <a:prstTxWarp prst="textNoShape">
                    <a:avLst/>
                  </a:prstTxWarp>
                </a:bodyPr>
                <a:lstStyle/>
                <a:p>
                  <a:endParaRPr lang="en-US"/>
                </a:p>
              </p:txBody>
            </p:sp>
            <p:sp>
              <p:nvSpPr>
                <p:cNvPr id="62736" name="Freeform 317"/>
                <p:cNvSpPr>
                  <a:spLocks/>
                </p:cNvSpPr>
                <p:nvPr/>
              </p:nvSpPr>
              <p:spPr bwMode="auto">
                <a:xfrm>
                  <a:off x="3245" y="4818"/>
                  <a:ext cx="13" cy="10"/>
                </a:xfrm>
                <a:custGeom>
                  <a:avLst/>
                  <a:gdLst>
                    <a:gd name="T0" fmla="*/ 0 w 51"/>
                    <a:gd name="T1" fmla="*/ 0 h 43"/>
                    <a:gd name="T2" fmla="*/ 0 w 51"/>
                    <a:gd name="T3" fmla="*/ 0 h 43"/>
                    <a:gd name="T4" fmla="*/ 0 w 51"/>
                    <a:gd name="T5" fmla="*/ 0 h 43"/>
                    <a:gd name="T6" fmla="*/ 0 w 51"/>
                    <a:gd name="T7" fmla="*/ 0 h 43"/>
                    <a:gd name="T8" fmla="*/ 0 w 51"/>
                    <a:gd name="T9" fmla="*/ 0 h 43"/>
                    <a:gd name="T10" fmla="*/ 0 w 51"/>
                    <a:gd name="T11" fmla="*/ 0 h 43"/>
                    <a:gd name="T12" fmla="*/ 0 w 51"/>
                    <a:gd name="T13" fmla="*/ 0 h 43"/>
                    <a:gd name="T14" fmla="*/ 0 60000 65536"/>
                    <a:gd name="T15" fmla="*/ 0 60000 65536"/>
                    <a:gd name="T16" fmla="*/ 0 60000 65536"/>
                    <a:gd name="T17" fmla="*/ 0 60000 65536"/>
                    <a:gd name="T18" fmla="*/ 0 60000 65536"/>
                    <a:gd name="T19" fmla="*/ 0 60000 65536"/>
                    <a:gd name="T20" fmla="*/ 0 60000 65536"/>
                    <a:gd name="T21" fmla="*/ 0 w 51"/>
                    <a:gd name="T22" fmla="*/ 0 h 43"/>
                    <a:gd name="T23" fmla="*/ 51 w 51"/>
                    <a:gd name="T24" fmla="*/ 43 h 4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1" h="43">
                      <a:moveTo>
                        <a:pt x="51" y="11"/>
                      </a:moveTo>
                      <a:lnTo>
                        <a:pt x="50" y="11"/>
                      </a:lnTo>
                      <a:lnTo>
                        <a:pt x="7" y="0"/>
                      </a:lnTo>
                      <a:lnTo>
                        <a:pt x="0" y="32"/>
                      </a:lnTo>
                      <a:lnTo>
                        <a:pt x="43" y="43"/>
                      </a:lnTo>
                      <a:lnTo>
                        <a:pt x="42" y="43"/>
                      </a:lnTo>
                      <a:lnTo>
                        <a:pt x="51" y="11"/>
                      </a:lnTo>
                      <a:close/>
                    </a:path>
                  </a:pathLst>
                </a:custGeom>
                <a:solidFill>
                  <a:srgbClr val="000000"/>
                </a:solidFill>
                <a:ln w="9525">
                  <a:noFill/>
                  <a:round/>
                  <a:headEnd/>
                  <a:tailEnd/>
                </a:ln>
              </p:spPr>
              <p:txBody>
                <a:bodyPr>
                  <a:prstTxWarp prst="textNoShape">
                    <a:avLst/>
                  </a:prstTxWarp>
                </a:bodyPr>
                <a:lstStyle/>
                <a:p>
                  <a:endParaRPr lang="en-US"/>
                </a:p>
              </p:txBody>
            </p:sp>
            <p:sp>
              <p:nvSpPr>
                <p:cNvPr id="62737" name="Freeform 318"/>
                <p:cNvSpPr>
                  <a:spLocks/>
                </p:cNvSpPr>
                <p:nvPr/>
              </p:nvSpPr>
              <p:spPr bwMode="auto">
                <a:xfrm>
                  <a:off x="3256" y="4820"/>
                  <a:ext cx="12" cy="12"/>
                </a:xfrm>
                <a:custGeom>
                  <a:avLst/>
                  <a:gdLst>
                    <a:gd name="T0" fmla="*/ 0 w 51"/>
                    <a:gd name="T1" fmla="*/ 0 h 47"/>
                    <a:gd name="T2" fmla="*/ 0 w 51"/>
                    <a:gd name="T3" fmla="*/ 0 h 47"/>
                    <a:gd name="T4" fmla="*/ 0 w 51"/>
                    <a:gd name="T5" fmla="*/ 0 h 47"/>
                    <a:gd name="T6" fmla="*/ 0 w 51"/>
                    <a:gd name="T7" fmla="*/ 0 h 47"/>
                    <a:gd name="T8" fmla="*/ 0 w 51"/>
                    <a:gd name="T9" fmla="*/ 0 h 47"/>
                    <a:gd name="T10" fmla="*/ 0 w 51"/>
                    <a:gd name="T11" fmla="*/ 0 h 47"/>
                    <a:gd name="T12" fmla="*/ 0 w 51"/>
                    <a:gd name="T13" fmla="*/ 0 h 47"/>
                    <a:gd name="T14" fmla="*/ 0 60000 65536"/>
                    <a:gd name="T15" fmla="*/ 0 60000 65536"/>
                    <a:gd name="T16" fmla="*/ 0 60000 65536"/>
                    <a:gd name="T17" fmla="*/ 0 60000 65536"/>
                    <a:gd name="T18" fmla="*/ 0 60000 65536"/>
                    <a:gd name="T19" fmla="*/ 0 60000 65536"/>
                    <a:gd name="T20" fmla="*/ 0 60000 65536"/>
                    <a:gd name="T21" fmla="*/ 0 w 51"/>
                    <a:gd name="T22" fmla="*/ 0 h 47"/>
                    <a:gd name="T23" fmla="*/ 51 w 51"/>
                    <a:gd name="T24" fmla="*/ 47 h 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1" h="47">
                      <a:moveTo>
                        <a:pt x="51" y="16"/>
                      </a:moveTo>
                      <a:lnTo>
                        <a:pt x="50" y="15"/>
                      </a:lnTo>
                      <a:lnTo>
                        <a:pt x="9" y="0"/>
                      </a:lnTo>
                      <a:lnTo>
                        <a:pt x="0" y="32"/>
                      </a:lnTo>
                      <a:lnTo>
                        <a:pt x="40" y="47"/>
                      </a:lnTo>
                      <a:lnTo>
                        <a:pt x="39" y="45"/>
                      </a:lnTo>
                      <a:lnTo>
                        <a:pt x="51" y="16"/>
                      </a:lnTo>
                      <a:close/>
                    </a:path>
                  </a:pathLst>
                </a:custGeom>
                <a:solidFill>
                  <a:srgbClr val="000000"/>
                </a:solidFill>
                <a:ln w="9525">
                  <a:noFill/>
                  <a:round/>
                  <a:headEnd/>
                  <a:tailEnd/>
                </a:ln>
              </p:spPr>
              <p:txBody>
                <a:bodyPr>
                  <a:prstTxWarp prst="textNoShape">
                    <a:avLst/>
                  </a:prstTxWarp>
                </a:bodyPr>
                <a:lstStyle/>
                <a:p>
                  <a:endParaRPr lang="en-US"/>
                </a:p>
              </p:txBody>
            </p:sp>
            <p:sp>
              <p:nvSpPr>
                <p:cNvPr id="62738" name="Freeform 319"/>
                <p:cNvSpPr>
                  <a:spLocks/>
                </p:cNvSpPr>
                <p:nvPr/>
              </p:nvSpPr>
              <p:spPr bwMode="auto">
                <a:xfrm>
                  <a:off x="3265" y="4824"/>
                  <a:ext cx="14" cy="12"/>
                </a:xfrm>
                <a:custGeom>
                  <a:avLst/>
                  <a:gdLst>
                    <a:gd name="T0" fmla="*/ 0 w 54"/>
                    <a:gd name="T1" fmla="*/ 0 h 48"/>
                    <a:gd name="T2" fmla="*/ 0 w 54"/>
                    <a:gd name="T3" fmla="*/ 0 h 48"/>
                    <a:gd name="T4" fmla="*/ 0 w 54"/>
                    <a:gd name="T5" fmla="*/ 0 h 48"/>
                    <a:gd name="T6" fmla="*/ 0 w 54"/>
                    <a:gd name="T7" fmla="*/ 0 h 48"/>
                    <a:gd name="T8" fmla="*/ 0 w 54"/>
                    <a:gd name="T9" fmla="*/ 0 h 48"/>
                    <a:gd name="T10" fmla="*/ 0 w 54"/>
                    <a:gd name="T11" fmla="*/ 0 h 48"/>
                    <a:gd name="T12" fmla="*/ 0 w 54"/>
                    <a:gd name="T13" fmla="*/ 0 h 48"/>
                    <a:gd name="T14" fmla="*/ 0 60000 65536"/>
                    <a:gd name="T15" fmla="*/ 0 60000 65536"/>
                    <a:gd name="T16" fmla="*/ 0 60000 65536"/>
                    <a:gd name="T17" fmla="*/ 0 60000 65536"/>
                    <a:gd name="T18" fmla="*/ 0 60000 65536"/>
                    <a:gd name="T19" fmla="*/ 0 60000 65536"/>
                    <a:gd name="T20" fmla="*/ 0 60000 65536"/>
                    <a:gd name="T21" fmla="*/ 0 w 54"/>
                    <a:gd name="T22" fmla="*/ 0 h 48"/>
                    <a:gd name="T23" fmla="*/ 54 w 54"/>
                    <a:gd name="T24" fmla="*/ 48 h 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4" h="48">
                      <a:moveTo>
                        <a:pt x="54" y="20"/>
                      </a:moveTo>
                      <a:lnTo>
                        <a:pt x="51" y="18"/>
                      </a:lnTo>
                      <a:lnTo>
                        <a:pt x="12" y="0"/>
                      </a:lnTo>
                      <a:lnTo>
                        <a:pt x="0" y="29"/>
                      </a:lnTo>
                      <a:lnTo>
                        <a:pt x="39" y="48"/>
                      </a:lnTo>
                      <a:lnTo>
                        <a:pt x="36" y="46"/>
                      </a:lnTo>
                      <a:lnTo>
                        <a:pt x="54" y="20"/>
                      </a:lnTo>
                      <a:close/>
                    </a:path>
                  </a:pathLst>
                </a:custGeom>
                <a:solidFill>
                  <a:srgbClr val="000000"/>
                </a:solidFill>
                <a:ln w="9525">
                  <a:noFill/>
                  <a:round/>
                  <a:headEnd/>
                  <a:tailEnd/>
                </a:ln>
              </p:spPr>
              <p:txBody>
                <a:bodyPr>
                  <a:prstTxWarp prst="textNoShape">
                    <a:avLst/>
                  </a:prstTxWarp>
                </a:bodyPr>
                <a:lstStyle/>
                <a:p>
                  <a:endParaRPr lang="en-US"/>
                </a:p>
              </p:txBody>
            </p:sp>
            <p:sp>
              <p:nvSpPr>
                <p:cNvPr id="62739" name="Freeform 320"/>
                <p:cNvSpPr>
                  <a:spLocks/>
                </p:cNvSpPr>
                <p:nvPr/>
              </p:nvSpPr>
              <p:spPr bwMode="auto">
                <a:xfrm>
                  <a:off x="3275" y="4829"/>
                  <a:ext cx="14" cy="12"/>
                </a:xfrm>
                <a:custGeom>
                  <a:avLst/>
                  <a:gdLst>
                    <a:gd name="T0" fmla="*/ 0 w 57"/>
                    <a:gd name="T1" fmla="*/ 0 h 48"/>
                    <a:gd name="T2" fmla="*/ 0 w 57"/>
                    <a:gd name="T3" fmla="*/ 0 h 48"/>
                    <a:gd name="T4" fmla="*/ 0 w 57"/>
                    <a:gd name="T5" fmla="*/ 0 h 48"/>
                    <a:gd name="T6" fmla="*/ 0 w 57"/>
                    <a:gd name="T7" fmla="*/ 0 h 48"/>
                    <a:gd name="T8" fmla="*/ 0 w 57"/>
                    <a:gd name="T9" fmla="*/ 0 h 48"/>
                    <a:gd name="T10" fmla="*/ 0 w 57"/>
                    <a:gd name="T11" fmla="*/ 0 h 48"/>
                    <a:gd name="T12" fmla="*/ 0 w 57"/>
                    <a:gd name="T13" fmla="*/ 0 h 48"/>
                    <a:gd name="T14" fmla="*/ 0 60000 65536"/>
                    <a:gd name="T15" fmla="*/ 0 60000 65536"/>
                    <a:gd name="T16" fmla="*/ 0 60000 65536"/>
                    <a:gd name="T17" fmla="*/ 0 60000 65536"/>
                    <a:gd name="T18" fmla="*/ 0 60000 65536"/>
                    <a:gd name="T19" fmla="*/ 0 60000 65536"/>
                    <a:gd name="T20" fmla="*/ 0 60000 65536"/>
                    <a:gd name="T21" fmla="*/ 0 w 57"/>
                    <a:gd name="T22" fmla="*/ 0 h 48"/>
                    <a:gd name="T23" fmla="*/ 57 w 57"/>
                    <a:gd name="T24" fmla="*/ 48 h 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7" h="48">
                      <a:moveTo>
                        <a:pt x="57" y="23"/>
                      </a:moveTo>
                      <a:lnTo>
                        <a:pt x="54" y="22"/>
                      </a:lnTo>
                      <a:lnTo>
                        <a:pt x="18" y="0"/>
                      </a:lnTo>
                      <a:lnTo>
                        <a:pt x="0" y="26"/>
                      </a:lnTo>
                      <a:lnTo>
                        <a:pt x="37" y="48"/>
                      </a:lnTo>
                      <a:lnTo>
                        <a:pt x="35" y="47"/>
                      </a:lnTo>
                      <a:lnTo>
                        <a:pt x="57" y="23"/>
                      </a:lnTo>
                      <a:close/>
                    </a:path>
                  </a:pathLst>
                </a:custGeom>
                <a:solidFill>
                  <a:srgbClr val="000000"/>
                </a:solidFill>
                <a:ln w="9525">
                  <a:noFill/>
                  <a:round/>
                  <a:headEnd/>
                  <a:tailEnd/>
                </a:ln>
              </p:spPr>
              <p:txBody>
                <a:bodyPr>
                  <a:prstTxWarp prst="textNoShape">
                    <a:avLst/>
                  </a:prstTxWarp>
                </a:bodyPr>
                <a:lstStyle/>
                <a:p>
                  <a:endParaRPr lang="en-US"/>
                </a:p>
              </p:txBody>
            </p:sp>
            <p:sp>
              <p:nvSpPr>
                <p:cNvPr id="62740" name="Freeform 321"/>
                <p:cNvSpPr>
                  <a:spLocks/>
                </p:cNvSpPr>
                <p:nvPr/>
              </p:nvSpPr>
              <p:spPr bwMode="auto">
                <a:xfrm>
                  <a:off x="3283" y="4835"/>
                  <a:ext cx="22" cy="20"/>
                </a:xfrm>
                <a:custGeom>
                  <a:avLst/>
                  <a:gdLst>
                    <a:gd name="T0" fmla="*/ 0 w 88"/>
                    <a:gd name="T1" fmla="*/ 0 h 79"/>
                    <a:gd name="T2" fmla="*/ 0 w 88"/>
                    <a:gd name="T3" fmla="*/ 0 h 79"/>
                    <a:gd name="T4" fmla="*/ 0 w 88"/>
                    <a:gd name="T5" fmla="*/ 0 h 79"/>
                    <a:gd name="T6" fmla="*/ 0 w 88"/>
                    <a:gd name="T7" fmla="*/ 0 h 79"/>
                    <a:gd name="T8" fmla="*/ 0 w 88"/>
                    <a:gd name="T9" fmla="*/ 0 h 79"/>
                    <a:gd name="T10" fmla="*/ 0 w 88"/>
                    <a:gd name="T11" fmla="*/ 0 h 79"/>
                    <a:gd name="T12" fmla="*/ 0 w 88"/>
                    <a:gd name="T13" fmla="*/ 0 h 79"/>
                    <a:gd name="T14" fmla="*/ 0 60000 65536"/>
                    <a:gd name="T15" fmla="*/ 0 60000 65536"/>
                    <a:gd name="T16" fmla="*/ 0 60000 65536"/>
                    <a:gd name="T17" fmla="*/ 0 60000 65536"/>
                    <a:gd name="T18" fmla="*/ 0 60000 65536"/>
                    <a:gd name="T19" fmla="*/ 0 60000 65536"/>
                    <a:gd name="T20" fmla="*/ 0 60000 65536"/>
                    <a:gd name="T21" fmla="*/ 0 w 88"/>
                    <a:gd name="T22" fmla="*/ 0 h 79"/>
                    <a:gd name="T23" fmla="*/ 88 w 88"/>
                    <a:gd name="T24" fmla="*/ 79 h 7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8" h="79">
                      <a:moveTo>
                        <a:pt x="88" y="56"/>
                      </a:moveTo>
                      <a:lnTo>
                        <a:pt x="86" y="55"/>
                      </a:lnTo>
                      <a:lnTo>
                        <a:pt x="22" y="0"/>
                      </a:lnTo>
                      <a:lnTo>
                        <a:pt x="0" y="24"/>
                      </a:lnTo>
                      <a:lnTo>
                        <a:pt x="64" y="79"/>
                      </a:lnTo>
                      <a:lnTo>
                        <a:pt x="63" y="78"/>
                      </a:lnTo>
                      <a:lnTo>
                        <a:pt x="88" y="56"/>
                      </a:lnTo>
                      <a:close/>
                    </a:path>
                  </a:pathLst>
                </a:custGeom>
                <a:solidFill>
                  <a:srgbClr val="000000"/>
                </a:solidFill>
                <a:ln w="9525">
                  <a:noFill/>
                  <a:round/>
                  <a:headEnd/>
                  <a:tailEnd/>
                </a:ln>
              </p:spPr>
              <p:txBody>
                <a:bodyPr>
                  <a:prstTxWarp prst="textNoShape">
                    <a:avLst/>
                  </a:prstTxWarp>
                </a:bodyPr>
                <a:lstStyle/>
                <a:p>
                  <a:endParaRPr lang="en-US"/>
                </a:p>
              </p:txBody>
            </p:sp>
            <p:sp>
              <p:nvSpPr>
                <p:cNvPr id="62741" name="Freeform 322"/>
                <p:cNvSpPr>
                  <a:spLocks/>
                </p:cNvSpPr>
                <p:nvPr/>
              </p:nvSpPr>
              <p:spPr bwMode="auto">
                <a:xfrm>
                  <a:off x="3299" y="4849"/>
                  <a:ext cx="20" cy="22"/>
                </a:xfrm>
                <a:custGeom>
                  <a:avLst/>
                  <a:gdLst>
                    <a:gd name="T0" fmla="*/ 0 w 81"/>
                    <a:gd name="T1" fmla="*/ 0 h 87"/>
                    <a:gd name="T2" fmla="*/ 0 w 81"/>
                    <a:gd name="T3" fmla="*/ 0 h 87"/>
                    <a:gd name="T4" fmla="*/ 0 w 81"/>
                    <a:gd name="T5" fmla="*/ 0 h 87"/>
                    <a:gd name="T6" fmla="*/ 0 w 81"/>
                    <a:gd name="T7" fmla="*/ 0 h 87"/>
                    <a:gd name="T8" fmla="*/ 0 w 81"/>
                    <a:gd name="T9" fmla="*/ 0 h 87"/>
                    <a:gd name="T10" fmla="*/ 0 w 81"/>
                    <a:gd name="T11" fmla="*/ 0 h 87"/>
                    <a:gd name="T12" fmla="*/ 0 w 81"/>
                    <a:gd name="T13" fmla="*/ 0 h 87"/>
                    <a:gd name="T14" fmla="*/ 0 60000 65536"/>
                    <a:gd name="T15" fmla="*/ 0 60000 65536"/>
                    <a:gd name="T16" fmla="*/ 0 60000 65536"/>
                    <a:gd name="T17" fmla="*/ 0 60000 65536"/>
                    <a:gd name="T18" fmla="*/ 0 60000 65536"/>
                    <a:gd name="T19" fmla="*/ 0 60000 65536"/>
                    <a:gd name="T20" fmla="*/ 0 60000 65536"/>
                    <a:gd name="T21" fmla="*/ 0 w 81"/>
                    <a:gd name="T22" fmla="*/ 0 h 87"/>
                    <a:gd name="T23" fmla="*/ 81 w 81"/>
                    <a:gd name="T24" fmla="*/ 87 h 8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87">
                      <a:moveTo>
                        <a:pt x="81" y="67"/>
                      </a:moveTo>
                      <a:lnTo>
                        <a:pt x="80" y="65"/>
                      </a:lnTo>
                      <a:lnTo>
                        <a:pt x="25" y="0"/>
                      </a:lnTo>
                      <a:lnTo>
                        <a:pt x="0" y="22"/>
                      </a:lnTo>
                      <a:lnTo>
                        <a:pt x="55" y="87"/>
                      </a:lnTo>
                      <a:lnTo>
                        <a:pt x="54" y="84"/>
                      </a:lnTo>
                      <a:lnTo>
                        <a:pt x="81" y="67"/>
                      </a:lnTo>
                      <a:close/>
                    </a:path>
                  </a:pathLst>
                </a:custGeom>
                <a:solidFill>
                  <a:srgbClr val="000000"/>
                </a:solidFill>
                <a:ln w="9525">
                  <a:noFill/>
                  <a:round/>
                  <a:headEnd/>
                  <a:tailEnd/>
                </a:ln>
              </p:spPr>
              <p:txBody>
                <a:bodyPr>
                  <a:prstTxWarp prst="textNoShape">
                    <a:avLst/>
                  </a:prstTxWarp>
                </a:bodyPr>
                <a:lstStyle/>
                <a:p>
                  <a:endParaRPr lang="en-US"/>
                </a:p>
              </p:txBody>
            </p:sp>
            <p:sp>
              <p:nvSpPr>
                <p:cNvPr id="62742" name="Freeform 323"/>
                <p:cNvSpPr>
                  <a:spLocks/>
                </p:cNvSpPr>
                <p:nvPr/>
              </p:nvSpPr>
              <p:spPr bwMode="auto">
                <a:xfrm>
                  <a:off x="3312" y="4866"/>
                  <a:ext cx="13" cy="13"/>
                </a:xfrm>
                <a:custGeom>
                  <a:avLst/>
                  <a:gdLst>
                    <a:gd name="T0" fmla="*/ 0 w 50"/>
                    <a:gd name="T1" fmla="*/ 0 h 53"/>
                    <a:gd name="T2" fmla="*/ 0 w 50"/>
                    <a:gd name="T3" fmla="*/ 0 h 53"/>
                    <a:gd name="T4" fmla="*/ 0 w 50"/>
                    <a:gd name="T5" fmla="*/ 0 h 53"/>
                    <a:gd name="T6" fmla="*/ 0 w 50"/>
                    <a:gd name="T7" fmla="*/ 0 h 53"/>
                    <a:gd name="T8" fmla="*/ 0 w 50"/>
                    <a:gd name="T9" fmla="*/ 0 h 53"/>
                    <a:gd name="T10" fmla="*/ 0 w 50"/>
                    <a:gd name="T11" fmla="*/ 0 h 53"/>
                    <a:gd name="T12" fmla="*/ 0 w 50"/>
                    <a:gd name="T13" fmla="*/ 0 h 53"/>
                    <a:gd name="T14" fmla="*/ 0 60000 65536"/>
                    <a:gd name="T15" fmla="*/ 0 60000 65536"/>
                    <a:gd name="T16" fmla="*/ 0 60000 65536"/>
                    <a:gd name="T17" fmla="*/ 0 60000 65536"/>
                    <a:gd name="T18" fmla="*/ 0 60000 65536"/>
                    <a:gd name="T19" fmla="*/ 0 60000 65536"/>
                    <a:gd name="T20" fmla="*/ 0 60000 65536"/>
                    <a:gd name="T21" fmla="*/ 0 w 50"/>
                    <a:gd name="T22" fmla="*/ 0 h 53"/>
                    <a:gd name="T23" fmla="*/ 50 w 50"/>
                    <a:gd name="T24" fmla="*/ 53 h 5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0" h="53">
                      <a:moveTo>
                        <a:pt x="50" y="38"/>
                      </a:moveTo>
                      <a:lnTo>
                        <a:pt x="49" y="36"/>
                      </a:lnTo>
                      <a:lnTo>
                        <a:pt x="27" y="0"/>
                      </a:lnTo>
                      <a:lnTo>
                        <a:pt x="0" y="17"/>
                      </a:lnTo>
                      <a:lnTo>
                        <a:pt x="22" y="53"/>
                      </a:lnTo>
                      <a:lnTo>
                        <a:pt x="21" y="50"/>
                      </a:lnTo>
                      <a:lnTo>
                        <a:pt x="50" y="38"/>
                      </a:lnTo>
                      <a:close/>
                    </a:path>
                  </a:pathLst>
                </a:custGeom>
                <a:solidFill>
                  <a:srgbClr val="000000"/>
                </a:solidFill>
                <a:ln w="9525">
                  <a:noFill/>
                  <a:round/>
                  <a:headEnd/>
                  <a:tailEnd/>
                </a:ln>
              </p:spPr>
              <p:txBody>
                <a:bodyPr>
                  <a:prstTxWarp prst="textNoShape">
                    <a:avLst/>
                  </a:prstTxWarp>
                </a:bodyPr>
                <a:lstStyle/>
                <a:p>
                  <a:endParaRPr lang="en-US"/>
                </a:p>
              </p:txBody>
            </p:sp>
            <p:sp>
              <p:nvSpPr>
                <p:cNvPr id="62743" name="Freeform 324"/>
                <p:cNvSpPr>
                  <a:spLocks/>
                </p:cNvSpPr>
                <p:nvPr/>
              </p:nvSpPr>
              <p:spPr bwMode="auto">
                <a:xfrm>
                  <a:off x="3318" y="4875"/>
                  <a:ext cx="12" cy="13"/>
                </a:xfrm>
                <a:custGeom>
                  <a:avLst/>
                  <a:gdLst>
                    <a:gd name="T0" fmla="*/ 0 w 49"/>
                    <a:gd name="T1" fmla="*/ 0 h 51"/>
                    <a:gd name="T2" fmla="*/ 0 w 49"/>
                    <a:gd name="T3" fmla="*/ 0 h 51"/>
                    <a:gd name="T4" fmla="*/ 0 w 49"/>
                    <a:gd name="T5" fmla="*/ 0 h 51"/>
                    <a:gd name="T6" fmla="*/ 0 w 49"/>
                    <a:gd name="T7" fmla="*/ 0 h 51"/>
                    <a:gd name="T8" fmla="*/ 0 w 49"/>
                    <a:gd name="T9" fmla="*/ 0 h 51"/>
                    <a:gd name="T10" fmla="*/ 0 w 49"/>
                    <a:gd name="T11" fmla="*/ 0 h 51"/>
                    <a:gd name="T12" fmla="*/ 0 w 49"/>
                    <a:gd name="T13" fmla="*/ 0 h 51"/>
                    <a:gd name="T14" fmla="*/ 0 60000 65536"/>
                    <a:gd name="T15" fmla="*/ 0 60000 65536"/>
                    <a:gd name="T16" fmla="*/ 0 60000 65536"/>
                    <a:gd name="T17" fmla="*/ 0 60000 65536"/>
                    <a:gd name="T18" fmla="*/ 0 60000 65536"/>
                    <a:gd name="T19" fmla="*/ 0 60000 65536"/>
                    <a:gd name="T20" fmla="*/ 0 60000 65536"/>
                    <a:gd name="T21" fmla="*/ 0 w 49"/>
                    <a:gd name="T22" fmla="*/ 0 h 51"/>
                    <a:gd name="T23" fmla="*/ 49 w 49"/>
                    <a:gd name="T24" fmla="*/ 51 h 5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9" h="51">
                      <a:moveTo>
                        <a:pt x="49" y="40"/>
                      </a:moveTo>
                      <a:lnTo>
                        <a:pt x="47" y="39"/>
                      </a:lnTo>
                      <a:lnTo>
                        <a:pt x="29" y="0"/>
                      </a:lnTo>
                      <a:lnTo>
                        <a:pt x="0" y="12"/>
                      </a:lnTo>
                      <a:lnTo>
                        <a:pt x="18" y="51"/>
                      </a:lnTo>
                      <a:lnTo>
                        <a:pt x="17" y="50"/>
                      </a:lnTo>
                      <a:lnTo>
                        <a:pt x="49" y="40"/>
                      </a:lnTo>
                      <a:close/>
                    </a:path>
                  </a:pathLst>
                </a:custGeom>
                <a:solidFill>
                  <a:srgbClr val="000000"/>
                </a:solidFill>
                <a:ln w="9525">
                  <a:noFill/>
                  <a:round/>
                  <a:headEnd/>
                  <a:tailEnd/>
                </a:ln>
              </p:spPr>
              <p:txBody>
                <a:bodyPr>
                  <a:prstTxWarp prst="textNoShape">
                    <a:avLst/>
                  </a:prstTxWarp>
                </a:bodyPr>
                <a:lstStyle/>
                <a:p>
                  <a:endParaRPr lang="en-US"/>
                </a:p>
              </p:txBody>
            </p:sp>
            <p:sp>
              <p:nvSpPr>
                <p:cNvPr id="62744" name="Freeform 325"/>
                <p:cNvSpPr>
                  <a:spLocks/>
                </p:cNvSpPr>
                <p:nvPr/>
              </p:nvSpPr>
              <p:spPr bwMode="auto">
                <a:xfrm>
                  <a:off x="3322" y="4885"/>
                  <a:ext cx="12" cy="13"/>
                </a:xfrm>
                <a:custGeom>
                  <a:avLst/>
                  <a:gdLst>
                    <a:gd name="T0" fmla="*/ 0 w 46"/>
                    <a:gd name="T1" fmla="*/ 0 h 50"/>
                    <a:gd name="T2" fmla="*/ 0 w 46"/>
                    <a:gd name="T3" fmla="*/ 0 h 50"/>
                    <a:gd name="T4" fmla="*/ 0 w 46"/>
                    <a:gd name="T5" fmla="*/ 0 h 50"/>
                    <a:gd name="T6" fmla="*/ 0 w 46"/>
                    <a:gd name="T7" fmla="*/ 0 h 50"/>
                    <a:gd name="T8" fmla="*/ 0 w 46"/>
                    <a:gd name="T9" fmla="*/ 0 h 50"/>
                    <a:gd name="T10" fmla="*/ 0 w 46"/>
                    <a:gd name="T11" fmla="*/ 0 h 50"/>
                    <a:gd name="T12" fmla="*/ 0 w 46"/>
                    <a:gd name="T13" fmla="*/ 0 h 50"/>
                    <a:gd name="T14" fmla="*/ 0 60000 65536"/>
                    <a:gd name="T15" fmla="*/ 0 60000 65536"/>
                    <a:gd name="T16" fmla="*/ 0 60000 65536"/>
                    <a:gd name="T17" fmla="*/ 0 60000 65536"/>
                    <a:gd name="T18" fmla="*/ 0 60000 65536"/>
                    <a:gd name="T19" fmla="*/ 0 60000 65536"/>
                    <a:gd name="T20" fmla="*/ 0 60000 65536"/>
                    <a:gd name="T21" fmla="*/ 0 w 46"/>
                    <a:gd name="T22" fmla="*/ 0 h 50"/>
                    <a:gd name="T23" fmla="*/ 46 w 46"/>
                    <a:gd name="T24" fmla="*/ 50 h 5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6" h="50">
                      <a:moveTo>
                        <a:pt x="46" y="42"/>
                      </a:moveTo>
                      <a:lnTo>
                        <a:pt x="46" y="41"/>
                      </a:lnTo>
                      <a:lnTo>
                        <a:pt x="32" y="0"/>
                      </a:lnTo>
                      <a:lnTo>
                        <a:pt x="0" y="10"/>
                      </a:lnTo>
                      <a:lnTo>
                        <a:pt x="14" y="50"/>
                      </a:lnTo>
                      <a:lnTo>
                        <a:pt x="14" y="49"/>
                      </a:lnTo>
                      <a:lnTo>
                        <a:pt x="46" y="42"/>
                      </a:lnTo>
                      <a:close/>
                    </a:path>
                  </a:pathLst>
                </a:custGeom>
                <a:solidFill>
                  <a:srgbClr val="000000"/>
                </a:solidFill>
                <a:ln w="9525">
                  <a:noFill/>
                  <a:round/>
                  <a:headEnd/>
                  <a:tailEnd/>
                </a:ln>
              </p:spPr>
              <p:txBody>
                <a:bodyPr>
                  <a:prstTxWarp prst="textNoShape">
                    <a:avLst/>
                  </a:prstTxWarp>
                </a:bodyPr>
                <a:lstStyle/>
                <a:p>
                  <a:endParaRPr lang="en-US"/>
                </a:p>
              </p:txBody>
            </p:sp>
            <p:sp>
              <p:nvSpPr>
                <p:cNvPr id="62745" name="Freeform 326"/>
                <p:cNvSpPr>
                  <a:spLocks/>
                </p:cNvSpPr>
                <p:nvPr/>
              </p:nvSpPr>
              <p:spPr bwMode="auto">
                <a:xfrm>
                  <a:off x="3326" y="4896"/>
                  <a:ext cx="10" cy="12"/>
                </a:xfrm>
                <a:custGeom>
                  <a:avLst/>
                  <a:gdLst>
                    <a:gd name="T0" fmla="*/ 0 w 43"/>
                    <a:gd name="T1" fmla="*/ 0 h 50"/>
                    <a:gd name="T2" fmla="*/ 0 w 43"/>
                    <a:gd name="T3" fmla="*/ 0 h 50"/>
                    <a:gd name="T4" fmla="*/ 0 w 43"/>
                    <a:gd name="T5" fmla="*/ 0 h 50"/>
                    <a:gd name="T6" fmla="*/ 0 w 43"/>
                    <a:gd name="T7" fmla="*/ 0 h 50"/>
                    <a:gd name="T8" fmla="*/ 0 w 43"/>
                    <a:gd name="T9" fmla="*/ 0 h 50"/>
                    <a:gd name="T10" fmla="*/ 0 w 43"/>
                    <a:gd name="T11" fmla="*/ 0 h 50"/>
                    <a:gd name="T12" fmla="*/ 0 w 43"/>
                    <a:gd name="T13" fmla="*/ 0 h 50"/>
                    <a:gd name="T14" fmla="*/ 0 60000 65536"/>
                    <a:gd name="T15" fmla="*/ 0 60000 65536"/>
                    <a:gd name="T16" fmla="*/ 0 60000 65536"/>
                    <a:gd name="T17" fmla="*/ 0 60000 65536"/>
                    <a:gd name="T18" fmla="*/ 0 60000 65536"/>
                    <a:gd name="T19" fmla="*/ 0 60000 65536"/>
                    <a:gd name="T20" fmla="*/ 0 60000 65536"/>
                    <a:gd name="T21" fmla="*/ 0 w 43"/>
                    <a:gd name="T22" fmla="*/ 0 h 50"/>
                    <a:gd name="T23" fmla="*/ 43 w 43"/>
                    <a:gd name="T24" fmla="*/ 50 h 5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3" h="50">
                      <a:moveTo>
                        <a:pt x="43" y="45"/>
                      </a:moveTo>
                      <a:lnTo>
                        <a:pt x="43" y="43"/>
                      </a:lnTo>
                      <a:lnTo>
                        <a:pt x="32" y="0"/>
                      </a:lnTo>
                      <a:lnTo>
                        <a:pt x="0" y="7"/>
                      </a:lnTo>
                      <a:lnTo>
                        <a:pt x="11" y="50"/>
                      </a:lnTo>
                      <a:lnTo>
                        <a:pt x="11" y="47"/>
                      </a:lnTo>
                      <a:lnTo>
                        <a:pt x="43" y="45"/>
                      </a:lnTo>
                      <a:close/>
                    </a:path>
                  </a:pathLst>
                </a:custGeom>
                <a:solidFill>
                  <a:srgbClr val="000000"/>
                </a:solidFill>
                <a:ln w="9525">
                  <a:noFill/>
                  <a:round/>
                  <a:headEnd/>
                  <a:tailEnd/>
                </a:ln>
              </p:spPr>
              <p:txBody>
                <a:bodyPr>
                  <a:prstTxWarp prst="textNoShape">
                    <a:avLst/>
                  </a:prstTxWarp>
                </a:bodyPr>
                <a:lstStyle/>
                <a:p>
                  <a:endParaRPr lang="en-US"/>
                </a:p>
              </p:txBody>
            </p:sp>
            <p:sp>
              <p:nvSpPr>
                <p:cNvPr id="62746" name="Freeform 327"/>
                <p:cNvSpPr>
                  <a:spLocks/>
                </p:cNvSpPr>
                <p:nvPr/>
              </p:nvSpPr>
              <p:spPr bwMode="auto">
                <a:xfrm>
                  <a:off x="3328" y="4907"/>
                  <a:ext cx="10" cy="12"/>
                </a:xfrm>
                <a:custGeom>
                  <a:avLst/>
                  <a:gdLst>
                    <a:gd name="T0" fmla="*/ 0 w 38"/>
                    <a:gd name="T1" fmla="*/ 0 h 46"/>
                    <a:gd name="T2" fmla="*/ 0 w 38"/>
                    <a:gd name="T3" fmla="*/ 0 h 46"/>
                    <a:gd name="T4" fmla="*/ 0 w 38"/>
                    <a:gd name="T5" fmla="*/ 0 h 46"/>
                    <a:gd name="T6" fmla="*/ 0 w 38"/>
                    <a:gd name="T7" fmla="*/ 0 h 46"/>
                    <a:gd name="T8" fmla="*/ 0 w 38"/>
                    <a:gd name="T9" fmla="*/ 0 h 46"/>
                    <a:gd name="T10" fmla="*/ 0 w 38"/>
                    <a:gd name="T11" fmla="*/ 0 h 46"/>
                    <a:gd name="T12" fmla="*/ 0 w 38"/>
                    <a:gd name="T13" fmla="*/ 0 h 46"/>
                    <a:gd name="T14" fmla="*/ 0 60000 65536"/>
                    <a:gd name="T15" fmla="*/ 0 60000 65536"/>
                    <a:gd name="T16" fmla="*/ 0 60000 65536"/>
                    <a:gd name="T17" fmla="*/ 0 60000 65536"/>
                    <a:gd name="T18" fmla="*/ 0 60000 65536"/>
                    <a:gd name="T19" fmla="*/ 0 60000 65536"/>
                    <a:gd name="T20" fmla="*/ 0 60000 65536"/>
                    <a:gd name="T21" fmla="*/ 0 w 38"/>
                    <a:gd name="T22" fmla="*/ 0 h 46"/>
                    <a:gd name="T23" fmla="*/ 38 w 38"/>
                    <a:gd name="T24" fmla="*/ 46 h 4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46">
                      <a:moveTo>
                        <a:pt x="38" y="45"/>
                      </a:moveTo>
                      <a:lnTo>
                        <a:pt x="38" y="44"/>
                      </a:lnTo>
                      <a:lnTo>
                        <a:pt x="32" y="0"/>
                      </a:lnTo>
                      <a:lnTo>
                        <a:pt x="0" y="2"/>
                      </a:lnTo>
                      <a:lnTo>
                        <a:pt x="7" y="46"/>
                      </a:lnTo>
                      <a:lnTo>
                        <a:pt x="7" y="45"/>
                      </a:lnTo>
                      <a:lnTo>
                        <a:pt x="38" y="45"/>
                      </a:lnTo>
                      <a:close/>
                    </a:path>
                  </a:pathLst>
                </a:custGeom>
                <a:solidFill>
                  <a:srgbClr val="000000"/>
                </a:solidFill>
                <a:ln w="9525">
                  <a:noFill/>
                  <a:round/>
                  <a:headEnd/>
                  <a:tailEnd/>
                </a:ln>
              </p:spPr>
              <p:txBody>
                <a:bodyPr>
                  <a:prstTxWarp prst="textNoShape">
                    <a:avLst/>
                  </a:prstTxWarp>
                </a:bodyPr>
                <a:lstStyle/>
                <a:p>
                  <a:endParaRPr lang="en-US"/>
                </a:p>
              </p:txBody>
            </p:sp>
            <p:sp>
              <p:nvSpPr>
                <p:cNvPr id="62747" name="Freeform 328"/>
                <p:cNvSpPr>
                  <a:spLocks/>
                </p:cNvSpPr>
                <p:nvPr/>
              </p:nvSpPr>
              <p:spPr bwMode="auto">
                <a:xfrm>
                  <a:off x="3330" y="4918"/>
                  <a:ext cx="8" cy="11"/>
                </a:xfrm>
                <a:custGeom>
                  <a:avLst/>
                  <a:gdLst>
                    <a:gd name="T0" fmla="*/ 0 w 34"/>
                    <a:gd name="T1" fmla="*/ 0 h 43"/>
                    <a:gd name="T2" fmla="*/ 0 w 34"/>
                    <a:gd name="T3" fmla="*/ 0 h 43"/>
                    <a:gd name="T4" fmla="*/ 0 w 34"/>
                    <a:gd name="T5" fmla="*/ 0 h 43"/>
                    <a:gd name="T6" fmla="*/ 0 w 34"/>
                    <a:gd name="T7" fmla="*/ 0 h 43"/>
                    <a:gd name="T8" fmla="*/ 0 w 34"/>
                    <a:gd name="T9" fmla="*/ 0 h 43"/>
                    <a:gd name="T10" fmla="*/ 0 w 34"/>
                    <a:gd name="T11" fmla="*/ 0 h 43"/>
                    <a:gd name="T12" fmla="*/ 0 w 34"/>
                    <a:gd name="T13" fmla="*/ 0 h 43"/>
                    <a:gd name="T14" fmla="*/ 0 60000 65536"/>
                    <a:gd name="T15" fmla="*/ 0 60000 65536"/>
                    <a:gd name="T16" fmla="*/ 0 60000 65536"/>
                    <a:gd name="T17" fmla="*/ 0 60000 65536"/>
                    <a:gd name="T18" fmla="*/ 0 60000 65536"/>
                    <a:gd name="T19" fmla="*/ 0 60000 65536"/>
                    <a:gd name="T20" fmla="*/ 0 60000 65536"/>
                    <a:gd name="T21" fmla="*/ 0 w 34"/>
                    <a:gd name="T22" fmla="*/ 0 h 43"/>
                    <a:gd name="T23" fmla="*/ 34 w 34"/>
                    <a:gd name="T24" fmla="*/ 43 h 4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4" h="43">
                      <a:moveTo>
                        <a:pt x="34" y="43"/>
                      </a:moveTo>
                      <a:lnTo>
                        <a:pt x="34" y="43"/>
                      </a:lnTo>
                      <a:lnTo>
                        <a:pt x="31" y="0"/>
                      </a:lnTo>
                      <a:lnTo>
                        <a:pt x="0" y="0"/>
                      </a:lnTo>
                      <a:lnTo>
                        <a:pt x="2" y="43"/>
                      </a:lnTo>
                      <a:lnTo>
                        <a:pt x="34" y="43"/>
                      </a:lnTo>
                      <a:close/>
                    </a:path>
                  </a:pathLst>
                </a:custGeom>
                <a:solidFill>
                  <a:srgbClr val="000000"/>
                </a:solidFill>
                <a:ln w="9525">
                  <a:noFill/>
                  <a:round/>
                  <a:headEnd/>
                  <a:tailEnd/>
                </a:ln>
              </p:spPr>
              <p:txBody>
                <a:bodyPr>
                  <a:prstTxWarp prst="textNoShape">
                    <a:avLst/>
                  </a:prstTxWarp>
                </a:bodyPr>
                <a:lstStyle/>
                <a:p>
                  <a:endParaRPr lang="en-US"/>
                </a:p>
              </p:txBody>
            </p:sp>
            <p:sp>
              <p:nvSpPr>
                <p:cNvPr id="62748" name="Freeform 329"/>
                <p:cNvSpPr>
                  <a:spLocks/>
                </p:cNvSpPr>
                <p:nvPr/>
              </p:nvSpPr>
              <p:spPr bwMode="auto">
                <a:xfrm>
                  <a:off x="3330" y="4929"/>
                  <a:ext cx="8" cy="11"/>
                </a:xfrm>
                <a:custGeom>
                  <a:avLst/>
                  <a:gdLst>
                    <a:gd name="T0" fmla="*/ 0 w 34"/>
                    <a:gd name="T1" fmla="*/ 0 h 45"/>
                    <a:gd name="T2" fmla="*/ 0 w 34"/>
                    <a:gd name="T3" fmla="*/ 0 h 45"/>
                    <a:gd name="T4" fmla="*/ 0 w 34"/>
                    <a:gd name="T5" fmla="*/ 0 h 45"/>
                    <a:gd name="T6" fmla="*/ 0 w 34"/>
                    <a:gd name="T7" fmla="*/ 0 h 45"/>
                    <a:gd name="T8" fmla="*/ 0 w 34"/>
                    <a:gd name="T9" fmla="*/ 0 h 45"/>
                    <a:gd name="T10" fmla="*/ 0 w 34"/>
                    <a:gd name="T11" fmla="*/ 0 h 45"/>
                    <a:gd name="T12" fmla="*/ 0 w 34"/>
                    <a:gd name="T13" fmla="*/ 0 h 45"/>
                    <a:gd name="T14" fmla="*/ 0 60000 65536"/>
                    <a:gd name="T15" fmla="*/ 0 60000 65536"/>
                    <a:gd name="T16" fmla="*/ 0 60000 65536"/>
                    <a:gd name="T17" fmla="*/ 0 60000 65536"/>
                    <a:gd name="T18" fmla="*/ 0 60000 65536"/>
                    <a:gd name="T19" fmla="*/ 0 60000 65536"/>
                    <a:gd name="T20" fmla="*/ 0 60000 65536"/>
                    <a:gd name="T21" fmla="*/ 0 w 34"/>
                    <a:gd name="T22" fmla="*/ 0 h 45"/>
                    <a:gd name="T23" fmla="*/ 34 w 34"/>
                    <a:gd name="T24" fmla="*/ 45 h 4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4" h="45">
                      <a:moveTo>
                        <a:pt x="31" y="45"/>
                      </a:moveTo>
                      <a:lnTo>
                        <a:pt x="31" y="44"/>
                      </a:lnTo>
                      <a:lnTo>
                        <a:pt x="34" y="0"/>
                      </a:lnTo>
                      <a:lnTo>
                        <a:pt x="2" y="0"/>
                      </a:lnTo>
                      <a:lnTo>
                        <a:pt x="0" y="44"/>
                      </a:lnTo>
                      <a:lnTo>
                        <a:pt x="0" y="43"/>
                      </a:lnTo>
                      <a:lnTo>
                        <a:pt x="31" y="45"/>
                      </a:lnTo>
                      <a:close/>
                    </a:path>
                  </a:pathLst>
                </a:custGeom>
                <a:solidFill>
                  <a:srgbClr val="000000"/>
                </a:solidFill>
                <a:ln w="9525">
                  <a:noFill/>
                  <a:round/>
                  <a:headEnd/>
                  <a:tailEnd/>
                </a:ln>
              </p:spPr>
              <p:txBody>
                <a:bodyPr>
                  <a:prstTxWarp prst="textNoShape">
                    <a:avLst/>
                  </a:prstTxWarp>
                </a:bodyPr>
                <a:lstStyle/>
                <a:p>
                  <a:endParaRPr lang="en-US"/>
                </a:p>
              </p:txBody>
            </p:sp>
            <p:sp>
              <p:nvSpPr>
                <p:cNvPr id="62749" name="Freeform 330"/>
                <p:cNvSpPr>
                  <a:spLocks/>
                </p:cNvSpPr>
                <p:nvPr/>
              </p:nvSpPr>
              <p:spPr bwMode="auto">
                <a:xfrm>
                  <a:off x="3328" y="4940"/>
                  <a:ext cx="10" cy="12"/>
                </a:xfrm>
                <a:custGeom>
                  <a:avLst/>
                  <a:gdLst>
                    <a:gd name="T0" fmla="*/ 0 w 38"/>
                    <a:gd name="T1" fmla="*/ 0 h 49"/>
                    <a:gd name="T2" fmla="*/ 0 w 38"/>
                    <a:gd name="T3" fmla="*/ 0 h 49"/>
                    <a:gd name="T4" fmla="*/ 0 w 38"/>
                    <a:gd name="T5" fmla="*/ 0 h 49"/>
                    <a:gd name="T6" fmla="*/ 0 w 38"/>
                    <a:gd name="T7" fmla="*/ 0 h 49"/>
                    <a:gd name="T8" fmla="*/ 0 w 38"/>
                    <a:gd name="T9" fmla="*/ 0 h 49"/>
                    <a:gd name="T10" fmla="*/ 0 w 38"/>
                    <a:gd name="T11" fmla="*/ 0 h 49"/>
                    <a:gd name="T12" fmla="*/ 0 w 38"/>
                    <a:gd name="T13" fmla="*/ 0 h 49"/>
                    <a:gd name="T14" fmla="*/ 0 60000 65536"/>
                    <a:gd name="T15" fmla="*/ 0 60000 65536"/>
                    <a:gd name="T16" fmla="*/ 0 60000 65536"/>
                    <a:gd name="T17" fmla="*/ 0 60000 65536"/>
                    <a:gd name="T18" fmla="*/ 0 60000 65536"/>
                    <a:gd name="T19" fmla="*/ 0 60000 65536"/>
                    <a:gd name="T20" fmla="*/ 0 60000 65536"/>
                    <a:gd name="T21" fmla="*/ 0 w 38"/>
                    <a:gd name="T22" fmla="*/ 0 h 49"/>
                    <a:gd name="T23" fmla="*/ 38 w 38"/>
                    <a:gd name="T24" fmla="*/ 49 h 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49">
                      <a:moveTo>
                        <a:pt x="32" y="49"/>
                      </a:moveTo>
                      <a:lnTo>
                        <a:pt x="32" y="46"/>
                      </a:lnTo>
                      <a:lnTo>
                        <a:pt x="38" y="2"/>
                      </a:lnTo>
                      <a:lnTo>
                        <a:pt x="7" y="0"/>
                      </a:lnTo>
                      <a:lnTo>
                        <a:pt x="0" y="44"/>
                      </a:lnTo>
                      <a:lnTo>
                        <a:pt x="0" y="41"/>
                      </a:lnTo>
                      <a:lnTo>
                        <a:pt x="32" y="49"/>
                      </a:lnTo>
                      <a:close/>
                    </a:path>
                  </a:pathLst>
                </a:custGeom>
                <a:solidFill>
                  <a:srgbClr val="000000"/>
                </a:solidFill>
                <a:ln w="9525">
                  <a:noFill/>
                  <a:round/>
                  <a:headEnd/>
                  <a:tailEnd/>
                </a:ln>
              </p:spPr>
              <p:txBody>
                <a:bodyPr>
                  <a:prstTxWarp prst="textNoShape">
                    <a:avLst/>
                  </a:prstTxWarp>
                </a:bodyPr>
                <a:lstStyle/>
                <a:p>
                  <a:endParaRPr lang="en-US"/>
                </a:p>
              </p:txBody>
            </p:sp>
            <p:sp>
              <p:nvSpPr>
                <p:cNvPr id="62750" name="Freeform 331"/>
                <p:cNvSpPr>
                  <a:spLocks/>
                </p:cNvSpPr>
                <p:nvPr/>
              </p:nvSpPr>
              <p:spPr bwMode="auto">
                <a:xfrm>
                  <a:off x="3326" y="4950"/>
                  <a:ext cx="10" cy="13"/>
                </a:xfrm>
                <a:custGeom>
                  <a:avLst/>
                  <a:gdLst>
                    <a:gd name="T0" fmla="*/ 0 w 43"/>
                    <a:gd name="T1" fmla="*/ 0 h 52"/>
                    <a:gd name="T2" fmla="*/ 0 w 43"/>
                    <a:gd name="T3" fmla="*/ 0 h 52"/>
                    <a:gd name="T4" fmla="*/ 0 w 43"/>
                    <a:gd name="T5" fmla="*/ 0 h 52"/>
                    <a:gd name="T6" fmla="*/ 0 w 43"/>
                    <a:gd name="T7" fmla="*/ 0 h 52"/>
                    <a:gd name="T8" fmla="*/ 0 w 43"/>
                    <a:gd name="T9" fmla="*/ 0 h 52"/>
                    <a:gd name="T10" fmla="*/ 0 w 43"/>
                    <a:gd name="T11" fmla="*/ 0 h 52"/>
                    <a:gd name="T12" fmla="*/ 0 w 43"/>
                    <a:gd name="T13" fmla="*/ 0 h 52"/>
                    <a:gd name="T14" fmla="*/ 0 60000 65536"/>
                    <a:gd name="T15" fmla="*/ 0 60000 65536"/>
                    <a:gd name="T16" fmla="*/ 0 60000 65536"/>
                    <a:gd name="T17" fmla="*/ 0 60000 65536"/>
                    <a:gd name="T18" fmla="*/ 0 60000 65536"/>
                    <a:gd name="T19" fmla="*/ 0 60000 65536"/>
                    <a:gd name="T20" fmla="*/ 0 60000 65536"/>
                    <a:gd name="T21" fmla="*/ 0 w 43"/>
                    <a:gd name="T22" fmla="*/ 0 h 52"/>
                    <a:gd name="T23" fmla="*/ 43 w 43"/>
                    <a:gd name="T24" fmla="*/ 52 h 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3" h="52">
                      <a:moveTo>
                        <a:pt x="32" y="52"/>
                      </a:moveTo>
                      <a:lnTo>
                        <a:pt x="32" y="50"/>
                      </a:lnTo>
                      <a:lnTo>
                        <a:pt x="43" y="8"/>
                      </a:lnTo>
                      <a:lnTo>
                        <a:pt x="11" y="0"/>
                      </a:lnTo>
                      <a:lnTo>
                        <a:pt x="0" y="43"/>
                      </a:lnTo>
                      <a:lnTo>
                        <a:pt x="0" y="42"/>
                      </a:lnTo>
                      <a:lnTo>
                        <a:pt x="32" y="52"/>
                      </a:lnTo>
                      <a:close/>
                    </a:path>
                  </a:pathLst>
                </a:custGeom>
                <a:solidFill>
                  <a:srgbClr val="000000"/>
                </a:solidFill>
                <a:ln w="9525">
                  <a:noFill/>
                  <a:round/>
                  <a:headEnd/>
                  <a:tailEnd/>
                </a:ln>
              </p:spPr>
              <p:txBody>
                <a:bodyPr>
                  <a:prstTxWarp prst="textNoShape">
                    <a:avLst/>
                  </a:prstTxWarp>
                </a:bodyPr>
                <a:lstStyle/>
                <a:p>
                  <a:endParaRPr lang="en-US"/>
                </a:p>
              </p:txBody>
            </p:sp>
            <p:sp>
              <p:nvSpPr>
                <p:cNvPr id="62751" name="Freeform 332"/>
                <p:cNvSpPr>
                  <a:spLocks/>
                </p:cNvSpPr>
                <p:nvPr/>
              </p:nvSpPr>
              <p:spPr bwMode="auto">
                <a:xfrm>
                  <a:off x="3322" y="4960"/>
                  <a:ext cx="12" cy="14"/>
                </a:xfrm>
                <a:custGeom>
                  <a:avLst/>
                  <a:gdLst>
                    <a:gd name="T0" fmla="*/ 0 w 46"/>
                    <a:gd name="T1" fmla="*/ 0 h 52"/>
                    <a:gd name="T2" fmla="*/ 0 w 46"/>
                    <a:gd name="T3" fmla="*/ 0 h 52"/>
                    <a:gd name="T4" fmla="*/ 0 w 46"/>
                    <a:gd name="T5" fmla="*/ 0 h 52"/>
                    <a:gd name="T6" fmla="*/ 0 w 46"/>
                    <a:gd name="T7" fmla="*/ 0 h 52"/>
                    <a:gd name="T8" fmla="*/ 0 w 46"/>
                    <a:gd name="T9" fmla="*/ 0 h 52"/>
                    <a:gd name="T10" fmla="*/ 0 w 46"/>
                    <a:gd name="T11" fmla="*/ 0 h 52"/>
                    <a:gd name="T12" fmla="*/ 0 w 46"/>
                    <a:gd name="T13" fmla="*/ 0 h 52"/>
                    <a:gd name="T14" fmla="*/ 0 60000 65536"/>
                    <a:gd name="T15" fmla="*/ 0 60000 65536"/>
                    <a:gd name="T16" fmla="*/ 0 60000 65536"/>
                    <a:gd name="T17" fmla="*/ 0 60000 65536"/>
                    <a:gd name="T18" fmla="*/ 0 60000 65536"/>
                    <a:gd name="T19" fmla="*/ 0 60000 65536"/>
                    <a:gd name="T20" fmla="*/ 0 60000 65536"/>
                    <a:gd name="T21" fmla="*/ 0 w 46"/>
                    <a:gd name="T22" fmla="*/ 0 h 52"/>
                    <a:gd name="T23" fmla="*/ 46 w 46"/>
                    <a:gd name="T24" fmla="*/ 52 h 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6" h="52">
                      <a:moveTo>
                        <a:pt x="30" y="52"/>
                      </a:moveTo>
                      <a:lnTo>
                        <a:pt x="32" y="50"/>
                      </a:lnTo>
                      <a:lnTo>
                        <a:pt x="46" y="10"/>
                      </a:lnTo>
                      <a:lnTo>
                        <a:pt x="14" y="0"/>
                      </a:lnTo>
                      <a:lnTo>
                        <a:pt x="0" y="40"/>
                      </a:lnTo>
                      <a:lnTo>
                        <a:pt x="1" y="38"/>
                      </a:lnTo>
                      <a:lnTo>
                        <a:pt x="30" y="52"/>
                      </a:lnTo>
                      <a:close/>
                    </a:path>
                  </a:pathLst>
                </a:custGeom>
                <a:solidFill>
                  <a:srgbClr val="000000"/>
                </a:solidFill>
                <a:ln w="9525">
                  <a:noFill/>
                  <a:round/>
                  <a:headEnd/>
                  <a:tailEnd/>
                </a:ln>
              </p:spPr>
              <p:txBody>
                <a:bodyPr>
                  <a:prstTxWarp prst="textNoShape">
                    <a:avLst/>
                  </a:prstTxWarp>
                </a:bodyPr>
                <a:lstStyle/>
                <a:p>
                  <a:endParaRPr lang="en-US"/>
                </a:p>
              </p:txBody>
            </p:sp>
            <p:sp>
              <p:nvSpPr>
                <p:cNvPr id="62752" name="Freeform 333"/>
                <p:cNvSpPr>
                  <a:spLocks/>
                </p:cNvSpPr>
                <p:nvPr/>
              </p:nvSpPr>
              <p:spPr bwMode="auto">
                <a:xfrm>
                  <a:off x="3318" y="4970"/>
                  <a:ext cx="12" cy="13"/>
                </a:xfrm>
                <a:custGeom>
                  <a:avLst/>
                  <a:gdLst>
                    <a:gd name="T0" fmla="*/ 0 w 47"/>
                    <a:gd name="T1" fmla="*/ 0 h 53"/>
                    <a:gd name="T2" fmla="*/ 0 w 47"/>
                    <a:gd name="T3" fmla="*/ 0 h 53"/>
                    <a:gd name="T4" fmla="*/ 0 w 47"/>
                    <a:gd name="T5" fmla="*/ 0 h 53"/>
                    <a:gd name="T6" fmla="*/ 0 w 47"/>
                    <a:gd name="T7" fmla="*/ 0 h 53"/>
                    <a:gd name="T8" fmla="*/ 0 w 47"/>
                    <a:gd name="T9" fmla="*/ 0 h 53"/>
                    <a:gd name="T10" fmla="*/ 0 w 47"/>
                    <a:gd name="T11" fmla="*/ 0 h 53"/>
                    <a:gd name="T12" fmla="*/ 0 w 47"/>
                    <a:gd name="T13" fmla="*/ 0 h 53"/>
                    <a:gd name="T14" fmla="*/ 0 60000 65536"/>
                    <a:gd name="T15" fmla="*/ 0 60000 65536"/>
                    <a:gd name="T16" fmla="*/ 0 60000 65536"/>
                    <a:gd name="T17" fmla="*/ 0 60000 65536"/>
                    <a:gd name="T18" fmla="*/ 0 60000 65536"/>
                    <a:gd name="T19" fmla="*/ 0 60000 65536"/>
                    <a:gd name="T20" fmla="*/ 0 60000 65536"/>
                    <a:gd name="T21" fmla="*/ 0 w 47"/>
                    <a:gd name="T22" fmla="*/ 0 h 53"/>
                    <a:gd name="T23" fmla="*/ 47 w 47"/>
                    <a:gd name="T24" fmla="*/ 53 h 5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7" h="53">
                      <a:moveTo>
                        <a:pt x="28" y="53"/>
                      </a:moveTo>
                      <a:lnTo>
                        <a:pt x="29" y="52"/>
                      </a:lnTo>
                      <a:lnTo>
                        <a:pt x="47" y="14"/>
                      </a:lnTo>
                      <a:lnTo>
                        <a:pt x="18" y="0"/>
                      </a:lnTo>
                      <a:lnTo>
                        <a:pt x="0" y="38"/>
                      </a:lnTo>
                      <a:lnTo>
                        <a:pt x="1" y="36"/>
                      </a:lnTo>
                      <a:lnTo>
                        <a:pt x="28" y="53"/>
                      </a:lnTo>
                      <a:close/>
                    </a:path>
                  </a:pathLst>
                </a:custGeom>
                <a:solidFill>
                  <a:srgbClr val="000000"/>
                </a:solidFill>
                <a:ln w="9525">
                  <a:noFill/>
                  <a:round/>
                  <a:headEnd/>
                  <a:tailEnd/>
                </a:ln>
              </p:spPr>
              <p:txBody>
                <a:bodyPr>
                  <a:prstTxWarp prst="textNoShape">
                    <a:avLst/>
                  </a:prstTxWarp>
                </a:bodyPr>
                <a:lstStyle/>
                <a:p>
                  <a:endParaRPr lang="en-US"/>
                </a:p>
              </p:txBody>
            </p:sp>
            <p:sp>
              <p:nvSpPr>
                <p:cNvPr id="62753" name="Freeform 334"/>
                <p:cNvSpPr>
                  <a:spLocks/>
                </p:cNvSpPr>
                <p:nvPr/>
              </p:nvSpPr>
              <p:spPr bwMode="auto">
                <a:xfrm>
                  <a:off x="3312" y="4979"/>
                  <a:ext cx="13" cy="14"/>
                </a:xfrm>
                <a:custGeom>
                  <a:avLst/>
                  <a:gdLst>
                    <a:gd name="T0" fmla="*/ 0 w 49"/>
                    <a:gd name="T1" fmla="*/ 0 h 55"/>
                    <a:gd name="T2" fmla="*/ 0 w 49"/>
                    <a:gd name="T3" fmla="*/ 0 h 55"/>
                    <a:gd name="T4" fmla="*/ 0 w 49"/>
                    <a:gd name="T5" fmla="*/ 0 h 55"/>
                    <a:gd name="T6" fmla="*/ 0 w 49"/>
                    <a:gd name="T7" fmla="*/ 0 h 55"/>
                    <a:gd name="T8" fmla="*/ 0 w 49"/>
                    <a:gd name="T9" fmla="*/ 0 h 55"/>
                    <a:gd name="T10" fmla="*/ 0 w 49"/>
                    <a:gd name="T11" fmla="*/ 0 h 55"/>
                    <a:gd name="T12" fmla="*/ 0 w 49"/>
                    <a:gd name="T13" fmla="*/ 0 h 55"/>
                    <a:gd name="T14" fmla="*/ 0 60000 65536"/>
                    <a:gd name="T15" fmla="*/ 0 60000 65536"/>
                    <a:gd name="T16" fmla="*/ 0 60000 65536"/>
                    <a:gd name="T17" fmla="*/ 0 60000 65536"/>
                    <a:gd name="T18" fmla="*/ 0 60000 65536"/>
                    <a:gd name="T19" fmla="*/ 0 60000 65536"/>
                    <a:gd name="T20" fmla="*/ 0 60000 65536"/>
                    <a:gd name="T21" fmla="*/ 0 w 49"/>
                    <a:gd name="T22" fmla="*/ 0 h 55"/>
                    <a:gd name="T23" fmla="*/ 49 w 49"/>
                    <a:gd name="T24" fmla="*/ 55 h 5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9" h="55">
                      <a:moveTo>
                        <a:pt x="26" y="55"/>
                      </a:moveTo>
                      <a:lnTo>
                        <a:pt x="27" y="54"/>
                      </a:lnTo>
                      <a:lnTo>
                        <a:pt x="49" y="17"/>
                      </a:lnTo>
                      <a:lnTo>
                        <a:pt x="22" y="0"/>
                      </a:lnTo>
                      <a:lnTo>
                        <a:pt x="0" y="37"/>
                      </a:lnTo>
                      <a:lnTo>
                        <a:pt x="1" y="36"/>
                      </a:lnTo>
                      <a:lnTo>
                        <a:pt x="26" y="55"/>
                      </a:lnTo>
                      <a:close/>
                    </a:path>
                  </a:pathLst>
                </a:custGeom>
                <a:solidFill>
                  <a:srgbClr val="000000"/>
                </a:solidFill>
                <a:ln w="9525">
                  <a:noFill/>
                  <a:round/>
                  <a:headEnd/>
                  <a:tailEnd/>
                </a:ln>
              </p:spPr>
              <p:txBody>
                <a:bodyPr>
                  <a:prstTxWarp prst="textNoShape">
                    <a:avLst/>
                  </a:prstTxWarp>
                </a:bodyPr>
                <a:lstStyle/>
                <a:p>
                  <a:endParaRPr lang="en-US"/>
                </a:p>
              </p:txBody>
            </p:sp>
            <p:sp>
              <p:nvSpPr>
                <p:cNvPr id="62754" name="Freeform 335"/>
                <p:cNvSpPr>
                  <a:spLocks/>
                </p:cNvSpPr>
                <p:nvPr/>
              </p:nvSpPr>
              <p:spPr bwMode="auto">
                <a:xfrm>
                  <a:off x="3299" y="4988"/>
                  <a:ext cx="20" cy="22"/>
                </a:xfrm>
                <a:custGeom>
                  <a:avLst/>
                  <a:gdLst>
                    <a:gd name="T0" fmla="*/ 0 w 80"/>
                    <a:gd name="T1" fmla="*/ 0 h 88"/>
                    <a:gd name="T2" fmla="*/ 0 w 80"/>
                    <a:gd name="T3" fmla="*/ 0 h 88"/>
                    <a:gd name="T4" fmla="*/ 0 w 80"/>
                    <a:gd name="T5" fmla="*/ 0 h 88"/>
                    <a:gd name="T6" fmla="*/ 0 w 80"/>
                    <a:gd name="T7" fmla="*/ 0 h 88"/>
                    <a:gd name="T8" fmla="*/ 0 w 80"/>
                    <a:gd name="T9" fmla="*/ 0 h 88"/>
                    <a:gd name="T10" fmla="*/ 0 w 80"/>
                    <a:gd name="T11" fmla="*/ 0 h 88"/>
                    <a:gd name="T12" fmla="*/ 0 w 80"/>
                    <a:gd name="T13" fmla="*/ 0 h 88"/>
                    <a:gd name="T14" fmla="*/ 0 w 80"/>
                    <a:gd name="T15" fmla="*/ 0 h 88"/>
                    <a:gd name="T16" fmla="*/ 0 w 80"/>
                    <a:gd name="T17" fmla="*/ 0 h 88"/>
                    <a:gd name="T18" fmla="*/ 0 w 80"/>
                    <a:gd name="T19" fmla="*/ 0 h 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0"/>
                    <a:gd name="T31" fmla="*/ 0 h 88"/>
                    <a:gd name="T32" fmla="*/ 80 w 80"/>
                    <a:gd name="T33" fmla="*/ 88 h 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0" h="88">
                      <a:moveTo>
                        <a:pt x="22" y="88"/>
                      </a:moveTo>
                      <a:lnTo>
                        <a:pt x="25" y="85"/>
                      </a:lnTo>
                      <a:lnTo>
                        <a:pt x="80" y="19"/>
                      </a:lnTo>
                      <a:lnTo>
                        <a:pt x="55" y="0"/>
                      </a:lnTo>
                      <a:lnTo>
                        <a:pt x="0" y="66"/>
                      </a:lnTo>
                      <a:lnTo>
                        <a:pt x="3" y="63"/>
                      </a:lnTo>
                      <a:lnTo>
                        <a:pt x="22" y="88"/>
                      </a:lnTo>
                      <a:lnTo>
                        <a:pt x="23" y="86"/>
                      </a:lnTo>
                      <a:lnTo>
                        <a:pt x="25" y="85"/>
                      </a:lnTo>
                      <a:lnTo>
                        <a:pt x="22" y="88"/>
                      </a:lnTo>
                      <a:close/>
                    </a:path>
                  </a:pathLst>
                </a:custGeom>
                <a:solidFill>
                  <a:srgbClr val="000000"/>
                </a:solidFill>
                <a:ln w="9525">
                  <a:noFill/>
                  <a:round/>
                  <a:headEnd/>
                  <a:tailEnd/>
                </a:ln>
              </p:spPr>
              <p:txBody>
                <a:bodyPr>
                  <a:prstTxWarp prst="textNoShape">
                    <a:avLst/>
                  </a:prstTxWarp>
                </a:bodyPr>
                <a:lstStyle/>
                <a:p>
                  <a:endParaRPr lang="en-US"/>
                </a:p>
              </p:txBody>
            </p:sp>
            <p:sp>
              <p:nvSpPr>
                <p:cNvPr id="62755" name="Freeform 336"/>
                <p:cNvSpPr>
                  <a:spLocks/>
                </p:cNvSpPr>
                <p:nvPr/>
              </p:nvSpPr>
              <p:spPr bwMode="auto">
                <a:xfrm>
                  <a:off x="3283" y="5004"/>
                  <a:ext cx="22" cy="20"/>
                </a:xfrm>
                <a:custGeom>
                  <a:avLst/>
                  <a:gdLst>
                    <a:gd name="T0" fmla="*/ 0 w 84"/>
                    <a:gd name="T1" fmla="*/ 0 h 80"/>
                    <a:gd name="T2" fmla="*/ 0 w 84"/>
                    <a:gd name="T3" fmla="*/ 0 h 80"/>
                    <a:gd name="T4" fmla="*/ 0 w 84"/>
                    <a:gd name="T5" fmla="*/ 0 h 80"/>
                    <a:gd name="T6" fmla="*/ 0 w 84"/>
                    <a:gd name="T7" fmla="*/ 0 h 80"/>
                    <a:gd name="T8" fmla="*/ 0 w 84"/>
                    <a:gd name="T9" fmla="*/ 0 h 80"/>
                    <a:gd name="T10" fmla="*/ 0 w 84"/>
                    <a:gd name="T11" fmla="*/ 0 h 80"/>
                    <a:gd name="T12" fmla="*/ 0 w 84"/>
                    <a:gd name="T13" fmla="*/ 0 h 80"/>
                    <a:gd name="T14" fmla="*/ 0 60000 65536"/>
                    <a:gd name="T15" fmla="*/ 0 60000 65536"/>
                    <a:gd name="T16" fmla="*/ 0 60000 65536"/>
                    <a:gd name="T17" fmla="*/ 0 60000 65536"/>
                    <a:gd name="T18" fmla="*/ 0 60000 65536"/>
                    <a:gd name="T19" fmla="*/ 0 60000 65536"/>
                    <a:gd name="T20" fmla="*/ 0 60000 65536"/>
                    <a:gd name="T21" fmla="*/ 0 w 84"/>
                    <a:gd name="T22" fmla="*/ 0 h 80"/>
                    <a:gd name="T23" fmla="*/ 84 w 84"/>
                    <a:gd name="T24" fmla="*/ 80 h 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4" h="80">
                      <a:moveTo>
                        <a:pt x="18" y="80"/>
                      </a:moveTo>
                      <a:lnTo>
                        <a:pt x="19" y="78"/>
                      </a:lnTo>
                      <a:lnTo>
                        <a:pt x="84" y="25"/>
                      </a:lnTo>
                      <a:lnTo>
                        <a:pt x="65" y="0"/>
                      </a:lnTo>
                      <a:lnTo>
                        <a:pt x="0" y="54"/>
                      </a:lnTo>
                      <a:lnTo>
                        <a:pt x="1" y="53"/>
                      </a:lnTo>
                      <a:lnTo>
                        <a:pt x="18" y="80"/>
                      </a:lnTo>
                      <a:close/>
                    </a:path>
                  </a:pathLst>
                </a:custGeom>
                <a:solidFill>
                  <a:srgbClr val="000000"/>
                </a:solidFill>
                <a:ln w="9525">
                  <a:noFill/>
                  <a:round/>
                  <a:headEnd/>
                  <a:tailEnd/>
                </a:ln>
              </p:spPr>
              <p:txBody>
                <a:bodyPr>
                  <a:prstTxWarp prst="textNoShape">
                    <a:avLst/>
                  </a:prstTxWarp>
                </a:bodyPr>
                <a:lstStyle/>
                <a:p>
                  <a:endParaRPr lang="en-US"/>
                </a:p>
              </p:txBody>
            </p:sp>
            <p:sp>
              <p:nvSpPr>
                <p:cNvPr id="62756" name="Freeform 337"/>
                <p:cNvSpPr>
                  <a:spLocks/>
                </p:cNvSpPr>
                <p:nvPr/>
              </p:nvSpPr>
              <p:spPr bwMode="auto">
                <a:xfrm>
                  <a:off x="3275" y="5017"/>
                  <a:ext cx="13" cy="12"/>
                </a:xfrm>
                <a:custGeom>
                  <a:avLst/>
                  <a:gdLst>
                    <a:gd name="T0" fmla="*/ 0 w 54"/>
                    <a:gd name="T1" fmla="*/ 0 h 50"/>
                    <a:gd name="T2" fmla="*/ 0 w 54"/>
                    <a:gd name="T3" fmla="*/ 0 h 50"/>
                    <a:gd name="T4" fmla="*/ 0 w 54"/>
                    <a:gd name="T5" fmla="*/ 0 h 50"/>
                    <a:gd name="T6" fmla="*/ 0 w 54"/>
                    <a:gd name="T7" fmla="*/ 0 h 50"/>
                    <a:gd name="T8" fmla="*/ 0 w 54"/>
                    <a:gd name="T9" fmla="*/ 0 h 50"/>
                    <a:gd name="T10" fmla="*/ 0 w 54"/>
                    <a:gd name="T11" fmla="*/ 0 h 50"/>
                    <a:gd name="T12" fmla="*/ 0 w 54"/>
                    <a:gd name="T13" fmla="*/ 0 h 50"/>
                    <a:gd name="T14" fmla="*/ 0 60000 65536"/>
                    <a:gd name="T15" fmla="*/ 0 60000 65536"/>
                    <a:gd name="T16" fmla="*/ 0 60000 65536"/>
                    <a:gd name="T17" fmla="*/ 0 60000 65536"/>
                    <a:gd name="T18" fmla="*/ 0 60000 65536"/>
                    <a:gd name="T19" fmla="*/ 0 60000 65536"/>
                    <a:gd name="T20" fmla="*/ 0 60000 65536"/>
                    <a:gd name="T21" fmla="*/ 0 w 54"/>
                    <a:gd name="T22" fmla="*/ 0 h 50"/>
                    <a:gd name="T23" fmla="*/ 54 w 54"/>
                    <a:gd name="T24" fmla="*/ 50 h 5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4" h="50">
                      <a:moveTo>
                        <a:pt x="15" y="50"/>
                      </a:moveTo>
                      <a:lnTo>
                        <a:pt x="18" y="49"/>
                      </a:lnTo>
                      <a:lnTo>
                        <a:pt x="54" y="27"/>
                      </a:lnTo>
                      <a:lnTo>
                        <a:pt x="37" y="0"/>
                      </a:lnTo>
                      <a:lnTo>
                        <a:pt x="0" y="22"/>
                      </a:lnTo>
                      <a:lnTo>
                        <a:pt x="3" y="21"/>
                      </a:lnTo>
                      <a:lnTo>
                        <a:pt x="15" y="50"/>
                      </a:lnTo>
                      <a:close/>
                    </a:path>
                  </a:pathLst>
                </a:custGeom>
                <a:solidFill>
                  <a:srgbClr val="000000"/>
                </a:solidFill>
                <a:ln w="9525">
                  <a:noFill/>
                  <a:round/>
                  <a:headEnd/>
                  <a:tailEnd/>
                </a:ln>
              </p:spPr>
              <p:txBody>
                <a:bodyPr>
                  <a:prstTxWarp prst="textNoShape">
                    <a:avLst/>
                  </a:prstTxWarp>
                </a:bodyPr>
                <a:lstStyle/>
                <a:p>
                  <a:endParaRPr lang="en-US"/>
                </a:p>
              </p:txBody>
            </p:sp>
            <p:sp>
              <p:nvSpPr>
                <p:cNvPr id="62757" name="Freeform 338"/>
                <p:cNvSpPr>
                  <a:spLocks/>
                </p:cNvSpPr>
                <p:nvPr/>
              </p:nvSpPr>
              <p:spPr bwMode="auto">
                <a:xfrm>
                  <a:off x="3265" y="5022"/>
                  <a:ext cx="13" cy="12"/>
                </a:xfrm>
                <a:custGeom>
                  <a:avLst/>
                  <a:gdLst>
                    <a:gd name="T0" fmla="*/ 0 w 51"/>
                    <a:gd name="T1" fmla="*/ 0 h 48"/>
                    <a:gd name="T2" fmla="*/ 0 w 51"/>
                    <a:gd name="T3" fmla="*/ 0 h 48"/>
                    <a:gd name="T4" fmla="*/ 0 w 51"/>
                    <a:gd name="T5" fmla="*/ 0 h 48"/>
                    <a:gd name="T6" fmla="*/ 0 w 51"/>
                    <a:gd name="T7" fmla="*/ 0 h 48"/>
                    <a:gd name="T8" fmla="*/ 0 w 51"/>
                    <a:gd name="T9" fmla="*/ 0 h 48"/>
                    <a:gd name="T10" fmla="*/ 0 w 51"/>
                    <a:gd name="T11" fmla="*/ 0 h 48"/>
                    <a:gd name="T12" fmla="*/ 0 w 51"/>
                    <a:gd name="T13" fmla="*/ 0 h 48"/>
                    <a:gd name="T14" fmla="*/ 0 60000 65536"/>
                    <a:gd name="T15" fmla="*/ 0 60000 65536"/>
                    <a:gd name="T16" fmla="*/ 0 60000 65536"/>
                    <a:gd name="T17" fmla="*/ 0 60000 65536"/>
                    <a:gd name="T18" fmla="*/ 0 60000 65536"/>
                    <a:gd name="T19" fmla="*/ 0 60000 65536"/>
                    <a:gd name="T20" fmla="*/ 0 60000 65536"/>
                    <a:gd name="T21" fmla="*/ 0 w 51"/>
                    <a:gd name="T22" fmla="*/ 0 h 48"/>
                    <a:gd name="T23" fmla="*/ 51 w 51"/>
                    <a:gd name="T24" fmla="*/ 48 h 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1" h="48">
                      <a:moveTo>
                        <a:pt x="11" y="48"/>
                      </a:moveTo>
                      <a:lnTo>
                        <a:pt x="12" y="47"/>
                      </a:lnTo>
                      <a:lnTo>
                        <a:pt x="51" y="29"/>
                      </a:lnTo>
                      <a:lnTo>
                        <a:pt x="39" y="0"/>
                      </a:lnTo>
                      <a:lnTo>
                        <a:pt x="0" y="18"/>
                      </a:lnTo>
                      <a:lnTo>
                        <a:pt x="1" y="17"/>
                      </a:lnTo>
                      <a:lnTo>
                        <a:pt x="11" y="48"/>
                      </a:lnTo>
                      <a:close/>
                    </a:path>
                  </a:pathLst>
                </a:custGeom>
                <a:solidFill>
                  <a:srgbClr val="000000"/>
                </a:solidFill>
                <a:ln w="9525">
                  <a:noFill/>
                  <a:round/>
                  <a:headEnd/>
                  <a:tailEnd/>
                </a:ln>
              </p:spPr>
              <p:txBody>
                <a:bodyPr>
                  <a:prstTxWarp prst="textNoShape">
                    <a:avLst/>
                  </a:prstTxWarp>
                </a:bodyPr>
                <a:lstStyle/>
                <a:p>
                  <a:endParaRPr lang="en-US"/>
                </a:p>
              </p:txBody>
            </p:sp>
            <p:sp>
              <p:nvSpPr>
                <p:cNvPr id="62758" name="Freeform 339"/>
                <p:cNvSpPr>
                  <a:spLocks/>
                </p:cNvSpPr>
                <p:nvPr/>
              </p:nvSpPr>
              <p:spPr bwMode="auto">
                <a:xfrm>
                  <a:off x="3256" y="5026"/>
                  <a:ext cx="12" cy="12"/>
                </a:xfrm>
                <a:custGeom>
                  <a:avLst/>
                  <a:gdLst>
                    <a:gd name="T0" fmla="*/ 0 w 50"/>
                    <a:gd name="T1" fmla="*/ 0 h 46"/>
                    <a:gd name="T2" fmla="*/ 0 w 50"/>
                    <a:gd name="T3" fmla="*/ 0 h 46"/>
                    <a:gd name="T4" fmla="*/ 0 w 50"/>
                    <a:gd name="T5" fmla="*/ 0 h 46"/>
                    <a:gd name="T6" fmla="*/ 0 w 50"/>
                    <a:gd name="T7" fmla="*/ 0 h 46"/>
                    <a:gd name="T8" fmla="*/ 0 w 50"/>
                    <a:gd name="T9" fmla="*/ 0 h 46"/>
                    <a:gd name="T10" fmla="*/ 0 w 50"/>
                    <a:gd name="T11" fmla="*/ 0 h 46"/>
                    <a:gd name="T12" fmla="*/ 0 w 50"/>
                    <a:gd name="T13" fmla="*/ 0 h 46"/>
                    <a:gd name="T14" fmla="*/ 0 60000 65536"/>
                    <a:gd name="T15" fmla="*/ 0 60000 65536"/>
                    <a:gd name="T16" fmla="*/ 0 60000 65536"/>
                    <a:gd name="T17" fmla="*/ 0 60000 65536"/>
                    <a:gd name="T18" fmla="*/ 0 60000 65536"/>
                    <a:gd name="T19" fmla="*/ 0 60000 65536"/>
                    <a:gd name="T20" fmla="*/ 0 60000 65536"/>
                    <a:gd name="T21" fmla="*/ 0 w 50"/>
                    <a:gd name="T22" fmla="*/ 0 h 46"/>
                    <a:gd name="T23" fmla="*/ 50 w 50"/>
                    <a:gd name="T24" fmla="*/ 46 h 4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0" h="46">
                      <a:moveTo>
                        <a:pt x="8" y="46"/>
                      </a:moveTo>
                      <a:lnTo>
                        <a:pt x="9" y="46"/>
                      </a:lnTo>
                      <a:lnTo>
                        <a:pt x="50" y="31"/>
                      </a:lnTo>
                      <a:lnTo>
                        <a:pt x="40" y="0"/>
                      </a:lnTo>
                      <a:lnTo>
                        <a:pt x="0" y="14"/>
                      </a:lnTo>
                      <a:lnTo>
                        <a:pt x="1" y="14"/>
                      </a:lnTo>
                      <a:lnTo>
                        <a:pt x="8" y="46"/>
                      </a:lnTo>
                      <a:close/>
                    </a:path>
                  </a:pathLst>
                </a:custGeom>
                <a:solidFill>
                  <a:srgbClr val="000000"/>
                </a:solidFill>
                <a:ln w="9525">
                  <a:noFill/>
                  <a:round/>
                  <a:headEnd/>
                  <a:tailEnd/>
                </a:ln>
              </p:spPr>
              <p:txBody>
                <a:bodyPr>
                  <a:prstTxWarp prst="textNoShape">
                    <a:avLst/>
                  </a:prstTxWarp>
                </a:bodyPr>
                <a:lstStyle/>
                <a:p>
                  <a:endParaRPr lang="en-US"/>
                </a:p>
              </p:txBody>
            </p:sp>
            <p:sp>
              <p:nvSpPr>
                <p:cNvPr id="62759" name="Freeform 340"/>
                <p:cNvSpPr>
                  <a:spLocks/>
                </p:cNvSpPr>
                <p:nvPr/>
              </p:nvSpPr>
              <p:spPr bwMode="auto">
                <a:xfrm>
                  <a:off x="3245" y="5030"/>
                  <a:ext cx="13" cy="11"/>
                </a:xfrm>
                <a:custGeom>
                  <a:avLst/>
                  <a:gdLst>
                    <a:gd name="T0" fmla="*/ 0 w 50"/>
                    <a:gd name="T1" fmla="*/ 0 h 44"/>
                    <a:gd name="T2" fmla="*/ 0 w 50"/>
                    <a:gd name="T3" fmla="*/ 0 h 44"/>
                    <a:gd name="T4" fmla="*/ 0 w 50"/>
                    <a:gd name="T5" fmla="*/ 0 h 44"/>
                    <a:gd name="T6" fmla="*/ 0 w 50"/>
                    <a:gd name="T7" fmla="*/ 0 h 44"/>
                    <a:gd name="T8" fmla="*/ 0 w 50"/>
                    <a:gd name="T9" fmla="*/ 0 h 44"/>
                    <a:gd name="T10" fmla="*/ 0 w 50"/>
                    <a:gd name="T11" fmla="*/ 0 h 44"/>
                    <a:gd name="T12" fmla="*/ 0 w 50"/>
                    <a:gd name="T13" fmla="*/ 0 h 44"/>
                    <a:gd name="T14" fmla="*/ 0 60000 65536"/>
                    <a:gd name="T15" fmla="*/ 0 60000 65536"/>
                    <a:gd name="T16" fmla="*/ 0 60000 65536"/>
                    <a:gd name="T17" fmla="*/ 0 60000 65536"/>
                    <a:gd name="T18" fmla="*/ 0 60000 65536"/>
                    <a:gd name="T19" fmla="*/ 0 60000 65536"/>
                    <a:gd name="T20" fmla="*/ 0 60000 65536"/>
                    <a:gd name="T21" fmla="*/ 0 w 50"/>
                    <a:gd name="T22" fmla="*/ 0 h 44"/>
                    <a:gd name="T23" fmla="*/ 50 w 50"/>
                    <a:gd name="T24" fmla="*/ 44 h 4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0" h="44">
                      <a:moveTo>
                        <a:pt x="5" y="44"/>
                      </a:moveTo>
                      <a:lnTo>
                        <a:pt x="7" y="44"/>
                      </a:lnTo>
                      <a:lnTo>
                        <a:pt x="50" y="32"/>
                      </a:lnTo>
                      <a:lnTo>
                        <a:pt x="43" y="0"/>
                      </a:lnTo>
                      <a:lnTo>
                        <a:pt x="0" y="13"/>
                      </a:lnTo>
                      <a:lnTo>
                        <a:pt x="3" y="13"/>
                      </a:lnTo>
                      <a:lnTo>
                        <a:pt x="5" y="44"/>
                      </a:lnTo>
                      <a:close/>
                    </a:path>
                  </a:pathLst>
                </a:custGeom>
                <a:solidFill>
                  <a:srgbClr val="000000"/>
                </a:solidFill>
                <a:ln w="9525">
                  <a:noFill/>
                  <a:round/>
                  <a:headEnd/>
                  <a:tailEnd/>
                </a:ln>
              </p:spPr>
              <p:txBody>
                <a:bodyPr>
                  <a:prstTxWarp prst="textNoShape">
                    <a:avLst/>
                  </a:prstTxWarp>
                </a:bodyPr>
                <a:lstStyle/>
                <a:p>
                  <a:endParaRPr lang="en-US"/>
                </a:p>
              </p:txBody>
            </p:sp>
            <p:sp>
              <p:nvSpPr>
                <p:cNvPr id="62760" name="Freeform 341"/>
                <p:cNvSpPr>
                  <a:spLocks/>
                </p:cNvSpPr>
                <p:nvPr/>
              </p:nvSpPr>
              <p:spPr bwMode="auto">
                <a:xfrm>
                  <a:off x="3235" y="5033"/>
                  <a:ext cx="12" cy="10"/>
                </a:xfrm>
                <a:custGeom>
                  <a:avLst/>
                  <a:gdLst>
                    <a:gd name="T0" fmla="*/ 0 w 46"/>
                    <a:gd name="T1" fmla="*/ 0 h 37"/>
                    <a:gd name="T2" fmla="*/ 0 w 46"/>
                    <a:gd name="T3" fmla="*/ 0 h 37"/>
                    <a:gd name="T4" fmla="*/ 0 w 46"/>
                    <a:gd name="T5" fmla="*/ 0 h 37"/>
                    <a:gd name="T6" fmla="*/ 0 w 46"/>
                    <a:gd name="T7" fmla="*/ 0 h 37"/>
                    <a:gd name="T8" fmla="*/ 0 w 46"/>
                    <a:gd name="T9" fmla="*/ 0 h 37"/>
                    <a:gd name="T10" fmla="*/ 0 w 46"/>
                    <a:gd name="T11" fmla="*/ 0 h 37"/>
                    <a:gd name="T12" fmla="*/ 0 w 46"/>
                    <a:gd name="T13" fmla="*/ 0 h 37"/>
                    <a:gd name="T14" fmla="*/ 0 60000 65536"/>
                    <a:gd name="T15" fmla="*/ 0 60000 65536"/>
                    <a:gd name="T16" fmla="*/ 0 60000 65536"/>
                    <a:gd name="T17" fmla="*/ 0 60000 65536"/>
                    <a:gd name="T18" fmla="*/ 0 60000 65536"/>
                    <a:gd name="T19" fmla="*/ 0 60000 65536"/>
                    <a:gd name="T20" fmla="*/ 0 60000 65536"/>
                    <a:gd name="T21" fmla="*/ 0 w 46"/>
                    <a:gd name="T22" fmla="*/ 0 h 37"/>
                    <a:gd name="T23" fmla="*/ 46 w 46"/>
                    <a:gd name="T24" fmla="*/ 37 h 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6" h="37">
                      <a:moveTo>
                        <a:pt x="1" y="37"/>
                      </a:moveTo>
                      <a:lnTo>
                        <a:pt x="2" y="37"/>
                      </a:lnTo>
                      <a:lnTo>
                        <a:pt x="46" y="31"/>
                      </a:lnTo>
                      <a:lnTo>
                        <a:pt x="44" y="0"/>
                      </a:lnTo>
                      <a:lnTo>
                        <a:pt x="0" y="6"/>
                      </a:lnTo>
                      <a:lnTo>
                        <a:pt x="1" y="6"/>
                      </a:lnTo>
                      <a:lnTo>
                        <a:pt x="1" y="37"/>
                      </a:lnTo>
                      <a:close/>
                    </a:path>
                  </a:pathLst>
                </a:custGeom>
                <a:solidFill>
                  <a:srgbClr val="000000"/>
                </a:solidFill>
                <a:ln w="9525">
                  <a:noFill/>
                  <a:round/>
                  <a:headEnd/>
                  <a:tailEnd/>
                </a:ln>
              </p:spPr>
              <p:txBody>
                <a:bodyPr>
                  <a:prstTxWarp prst="textNoShape">
                    <a:avLst/>
                  </a:prstTxWarp>
                </a:bodyPr>
                <a:lstStyle/>
                <a:p>
                  <a:endParaRPr lang="en-US"/>
                </a:p>
              </p:txBody>
            </p:sp>
            <p:sp>
              <p:nvSpPr>
                <p:cNvPr id="62761" name="Freeform 342"/>
                <p:cNvSpPr>
                  <a:spLocks/>
                </p:cNvSpPr>
                <p:nvPr/>
              </p:nvSpPr>
              <p:spPr bwMode="auto">
                <a:xfrm>
                  <a:off x="3224" y="5035"/>
                  <a:ext cx="11" cy="8"/>
                </a:xfrm>
                <a:custGeom>
                  <a:avLst/>
                  <a:gdLst>
                    <a:gd name="T0" fmla="*/ 0 w 47"/>
                    <a:gd name="T1" fmla="*/ 0 h 34"/>
                    <a:gd name="T2" fmla="*/ 0 w 47"/>
                    <a:gd name="T3" fmla="*/ 0 h 34"/>
                    <a:gd name="T4" fmla="*/ 0 w 47"/>
                    <a:gd name="T5" fmla="*/ 0 h 34"/>
                    <a:gd name="T6" fmla="*/ 0 w 47"/>
                    <a:gd name="T7" fmla="*/ 0 h 34"/>
                    <a:gd name="T8" fmla="*/ 0 w 47"/>
                    <a:gd name="T9" fmla="*/ 0 h 34"/>
                    <a:gd name="T10" fmla="*/ 0 w 47"/>
                    <a:gd name="T11" fmla="*/ 0 h 34"/>
                    <a:gd name="T12" fmla="*/ 0 w 47"/>
                    <a:gd name="T13" fmla="*/ 0 h 34"/>
                    <a:gd name="T14" fmla="*/ 0 60000 65536"/>
                    <a:gd name="T15" fmla="*/ 0 60000 65536"/>
                    <a:gd name="T16" fmla="*/ 0 60000 65536"/>
                    <a:gd name="T17" fmla="*/ 0 60000 65536"/>
                    <a:gd name="T18" fmla="*/ 0 60000 65536"/>
                    <a:gd name="T19" fmla="*/ 0 60000 65536"/>
                    <a:gd name="T20" fmla="*/ 0 60000 65536"/>
                    <a:gd name="T21" fmla="*/ 0 w 47"/>
                    <a:gd name="T22" fmla="*/ 0 h 34"/>
                    <a:gd name="T23" fmla="*/ 47 w 47"/>
                    <a:gd name="T24" fmla="*/ 34 h 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7" h="34">
                      <a:moveTo>
                        <a:pt x="0" y="34"/>
                      </a:moveTo>
                      <a:lnTo>
                        <a:pt x="2" y="34"/>
                      </a:lnTo>
                      <a:lnTo>
                        <a:pt x="47" y="31"/>
                      </a:lnTo>
                      <a:lnTo>
                        <a:pt x="47" y="0"/>
                      </a:lnTo>
                      <a:lnTo>
                        <a:pt x="2" y="2"/>
                      </a:lnTo>
                      <a:lnTo>
                        <a:pt x="3" y="2"/>
                      </a:lnTo>
                      <a:lnTo>
                        <a:pt x="0" y="34"/>
                      </a:lnTo>
                      <a:close/>
                    </a:path>
                  </a:pathLst>
                </a:custGeom>
                <a:solidFill>
                  <a:srgbClr val="000000"/>
                </a:solidFill>
                <a:ln w="9525">
                  <a:noFill/>
                  <a:round/>
                  <a:headEnd/>
                  <a:tailEnd/>
                </a:ln>
              </p:spPr>
              <p:txBody>
                <a:bodyPr>
                  <a:prstTxWarp prst="textNoShape">
                    <a:avLst/>
                  </a:prstTxWarp>
                </a:bodyPr>
                <a:lstStyle/>
                <a:p>
                  <a:endParaRPr lang="en-US"/>
                </a:p>
              </p:txBody>
            </p:sp>
            <p:sp>
              <p:nvSpPr>
                <p:cNvPr id="62762" name="Freeform 343"/>
                <p:cNvSpPr>
                  <a:spLocks/>
                </p:cNvSpPr>
                <p:nvPr/>
              </p:nvSpPr>
              <p:spPr bwMode="auto">
                <a:xfrm>
                  <a:off x="3201" y="5033"/>
                  <a:ext cx="23" cy="10"/>
                </a:xfrm>
                <a:custGeom>
                  <a:avLst/>
                  <a:gdLst>
                    <a:gd name="T0" fmla="*/ 0 w 94"/>
                    <a:gd name="T1" fmla="*/ 0 h 40"/>
                    <a:gd name="T2" fmla="*/ 0 w 94"/>
                    <a:gd name="T3" fmla="*/ 0 h 40"/>
                    <a:gd name="T4" fmla="*/ 0 w 94"/>
                    <a:gd name="T5" fmla="*/ 0 h 40"/>
                    <a:gd name="T6" fmla="*/ 0 w 94"/>
                    <a:gd name="T7" fmla="*/ 0 h 40"/>
                    <a:gd name="T8" fmla="*/ 0 w 94"/>
                    <a:gd name="T9" fmla="*/ 0 h 40"/>
                    <a:gd name="T10" fmla="*/ 0 w 94"/>
                    <a:gd name="T11" fmla="*/ 0 h 40"/>
                    <a:gd name="T12" fmla="*/ 0 w 94"/>
                    <a:gd name="T13" fmla="*/ 0 h 40"/>
                    <a:gd name="T14" fmla="*/ 0 w 94"/>
                    <a:gd name="T15" fmla="*/ 0 h 40"/>
                    <a:gd name="T16" fmla="*/ 0 w 94"/>
                    <a:gd name="T17" fmla="*/ 0 h 40"/>
                    <a:gd name="T18" fmla="*/ 0 w 94"/>
                    <a:gd name="T19" fmla="*/ 0 h 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4"/>
                    <a:gd name="T31" fmla="*/ 0 h 40"/>
                    <a:gd name="T32" fmla="*/ 94 w 94"/>
                    <a:gd name="T33" fmla="*/ 40 h 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4" h="40">
                      <a:moveTo>
                        <a:pt x="0" y="31"/>
                      </a:moveTo>
                      <a:lnTo>
                        <a:pt x="3" y="31"/>
                      </a:lnTo>
                      <a:lnTo>
                        <a:pt x="91" y="40"/>
                      </a:lnTo>
                      <a:lnTo>
                        <a:pt x="94" y="8"/>
                      </a:lnTo>
                      <a:lnTo>
                        <a:pt x="6" y="0"/>
                      </a:lnTo>
                      <a:lnTo>
                        <a:pt x="10" y="0"/>
                      </a:lnTo>
                      <a:lnTo>
                        <a:pt x="0" y="31"/>
                      </a:lnTo>
                      <a:lnTo>
                        <a:pt x="2" y="31"/>
                      </a:lnTo>
                      <a:lnTo>
                        <a:pt x="3" y="31"/>
                      </a:lnTo>
                      <a:lnTo>
                        <a:pt x="0" y="31"/>
                      </a:lnTo>
                      <a:close/>
                    </a:path>
                  </a:pathLst>
                </a:custGeom>
                <a:solidFill>
                  <a:srgbClr val="000000"/>
                </a:solidFill>
                <a:ln w="9525">
                  <a:noFill/>
                  <a:round/>
                  <a:headEnd/>
                  <a:tailEnd/>
                </a:ln>
              </p:spPr>
              <p:txBody>
                <a:bodyPr>
                  <a:prstTxWarp prst="textNoShape">
                    <a:avLst/>
                  </a:prstTxWarp>
                </a:bodyPr>
                <a:lstStyle/>
                <a:p>
                  <a:endParaRPr lang="en-US"/>
                </a:p>
              </p:txBody>
            </p:sp>
            <p:sp>
              <p:nvSpPr>
                <p:cNvPr id="62763" name="Freeform 344"/>
                <p:cNvSpPr>
                  <a:spLocks/>
                </p:cNvSpPr>
                <p:nvPr/>
              </p:nvSpPr>
              <p:spPr bwMode="auto">
                <a:xfrm>
                  <a:off x="3179" y="5026"/>
                  <a:ext cx="24" cy="15"/>
                </a:xfrm>
                <a:custGeom>
                  <a:avLst/>
                  <a:gdLst>
                    <a:gd name="T0" fmla="*/ 0 w 96"/>
                    <a:gd name="T1" fmla="*/ 0 h 58"/>
                    <a:gd name="T2" fmla="*/ 0 w 96"/>
                    <a:gd name="T3" fmla="*/ 0 h 58"/>
                    <a:gd name="T4" fmla="*/ 0 w 96"/>
                    <a:gd name="T5" fmla="*/ 0 h 58"/>
                    <a:gd name="T6" fmla="*/ 0 w 96"/>
                    <a:gd name="T7" fmla="*/ 0 h 58"/>
                    <a:gd name="T8" fmla="*/ 0 w 96"/>
                    <a:gd name="T9" fmla="*/ 0 h 58"/>
                    <a:gd name="T10" fmla="*/ 0 w 96"/>
                    <a:gd name="T11" fmla="*/ 0 h 58"/>
                    <a:gd name="T12" fmla="*/ 0 w 96"/>
                    <a:gd name="T13" fmla="*/ 0 h 58"/>
                    <a:gd name="T14" fmla="*/ 0 60000 65536"/>
                    <a:gd name="T15" fmla="*/ 0 60000 65536"/>
                    <a:gd name="T16" fmla="*/ 0 60000 65536"/>
                    <a:gd name="T17" fmla="*/ 0 60000 65536"/>
                    <a:gd name="T18" fmla="*/ 0 60000 65536"/>
                    <a:gd name="T19" fmla="*/ 0 60000 65536"/>
                    <a:gd name="T20" fmla="*/ 0 60000 65536"/>
                    <a:gd name="T21" fmla="*/ 0 w 96"/>
                    <a:gd name="T22" fmla="*/ 0 h 58"/>
                    <a:gd name="T23" fmla="*/ 96 w 96"/>
                    <a:gd name="T24" fmla="*/ 58 h 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 h="58">
                      <a:moveTo>
                        <a:pt x="0" y="30"/>
                      </a:moveTo>
                      <a:lnTo>
                        <a:pt x="3" y="31"/>
                      </a:lnTo>
                      <a:lnTo>
                        <a:pt x="86" y="58"/>
                      </a:lnTo>
                      <a:lnTo>
                        <a:pt x="96" y="27"/>
                      </a:lnTo>
                      <a:lnTo>
                        <a:pt x="12" y="0"/>
                      </a:lnTo>
                      <a:lnTo>
                        <a:pt x="15" y="1"/>
                      </a:lnTo>
                      <a:lnTo>
                        <a:pt x="0" y="30"/>
                      </a:lnTo>
                      <a:close/>
                    </a:path>
                  </a:pathLst>
                </a:custGeom>
                <a:solidFill>
                  <a:srgbClr val="000000"/>
                </a:solidFill>
                <a:ln w="9525">
                  <a:noFill/>
                  <a:round/>
                  <a:headEnd/>
                  <a:tailEnd/>
                </a:ln>
              </p:spPr>
              <p:txBody>
                <a:bodyPr>
                  <a:prstTxWarp prst="textNoShape">
                    <a:avLst/>
                  </a:prstTxWarp>
                </a:bodyPr>
                <a:lstStyle/>
                <a:p>
                  <a:endParaRPr lang="en-US"/>
                </a:p>
              </p:txBody>
            </p:sp>
            <p:sp>
              <p:nvSpPr>
                <p:cNvPr id="62764" name="Freeform 345"/>
                <p:cNvSpPr>
                  <a:spLocks/>
                </p:cNvSpPr>
                <p:nvPr/>
              </p:nvSpPr>
              <p:spPr bwMode="auto">
                <a:xfrm>
                  <a:off x="3170" y="5022"/>
                  <a:ext cx="13" cy="12"/>
                </a:xfrm>
                <a:custGeom>
                  <a:avLst/>
                  <a:gdLst>
                    <a:gd name="T0" fmla="*/ 0 w 54"/>
                    <a:gd name="T1" fmla="*/ 0 h 47"/>
                    <a:gd name="T2" fmla="*/ 0 w 54"/>
                    <a:gd name="T3" fmla="*/ 0 h 47"/>
                    <a:gd name="T4" fmla="*/ 0 w 54"/>
                    <a:gd name="T5" fmla="*/ 0 h 47"/>
                    <a:gd name="T6" fmla="*/ 0 w 54"/>
                    <a:gd name="T7" fmla="*/ 0 h 47"/>
                    <a:gd name="T8" fmla="*/ 0 w 54"/>
                    <a:gd name="T9" fmla="*/ 0 h 47"/>
                    <a:gd name="T10" fmla="*/ 0 w 54"/>
                    <a:gd name="T11" fmla="*/ 0 h 47"/>
                    <a:gd name="T12" fmla="*/ 0 w 54"/>
                    <a:gd name="T13" fmla="*/ 0 h 47"/>
                    <a:gd name="T14" fmla="*/ 0 60000 65536"/>
                    <a:gd name="T15" fmla="*/ 0 60000 65536"/>
                    <a:gd name="T16" fmla="*/ 0 60000 65536"/>
                    <a:gd name="T17" fmla="*/ 0 60000 65536"/>
                    <a:gd name="T18" fmla="*/ 0 60000 65536"/>
                    <a:gd name="T19" fmla="*/ 0 60000 65536"/>
                    <a:gd name="T20" fmla="*/ 0 60000 65536"/>
                    <a:gd name="T21" fmla="*/ 0 w 54"/>
                    <a:gd name="T22" fmla="*/ 0 h 47"/>
                    <a:gd name="T23" fmla="*/ 54 w 54"/>
                    <a:gd name="T24" fmla="*/ 47 h 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4" h="47">
                      <a:moveTo>
                        <a:pt x="0" y="28"/>
                      </a:moveTo>
                      <a:lnTo>
                        <a:pt x="1" y="29"/>
                      </a:lnTo>
                      <a:lnTo>
                        <a:pt x="39" y="47"/>
                      </a:lnTo>
                      <a:lnTo>
                        <a:pt x="54" y="18"/>
                      </a:lnTo>
                      <a:lnTo>
                        <a:pt x="16" y="0"/>
                      </a:lnTo>
                      <a:lnTo>
                        <a:pt x="17" y="1"/>
                      </a:lnTo>
                      <a:lnTo>
                        <a:pt x="0" y="28"/>
                      </a:lnTo>
                      <a:close/>
                    </a:path>
                  </a:pathLst>
                </a:custGeom>
                <a:solidFill>
                  <a:srgbClr val="000000"/>
                </a:solidFill>
                <a:ln w="9525">
                  <a:noFill/>
                  <a:round/>
                  <a:headEnd/>
                  <a:tailEnd/>
                </a:ln>
              </p:spPr>
              <p:txBody>
                <a:bodyPr>
                  <a:prstTxWarp prst="textNoShape">
                    <a:avLst/>
                  </a:prstTxWarp>
                </a:bodyPr>
                <a:lstStyle/>
                <a:p>
                  <a:endParaRPr lang="en-US"/>
                </a:p>
              </p:txBody>
            </p:sp>
            <p:sp>
              <p:nvSpPr>
                <p:cNvPr id="62765" name="Freeform 346"/>
                <p:cNvSpPr>
                  <a:spLocks/>
                </p:cNvSpPr>
                <p:nvPr/>
              </p:nvSpPr>
              <p:spPr bwMode="auto">
                <a:xfrm>
                  <a:off x="3160" y="5017"/>
                  <a:ext cx="14" cy="12"/>
                </a:xfrm>
                <a:custGeom>
                  <a:avLst/>
                  <a:gdLst>
                    <a:gd name="T0" fmla="*/ 0 w 55"/>
                    <a:gd name="T1" fmla="*/ 0 h 49"/>
                    <a:gd name="T2" fmla="*/ 0 w 55"/>
                    <a:gd name="T3" fmla="*/ 0 h 49"/>
                    <a:gd name="T4" fmla="*/ 0 w 55"/>
                    <a:gd name="T5" fmla="*/ 0 h 49"/>
                    <a:gd name="T6" fmla="*/ 0 w 55"/>
                    <a:gd name="T7" fmla="*/ 0 h 49"/>
                    <a:gd name="T8" fmla="*/ 0 w 55"/>
                    <a:gd name="T9" fmla="*/ 0 h 49"/>
                    <a:gd name="T10" fmla="*/ 0 w 55"/>
                    <a:gd name="T11" fmla="*/ 0 h 49"/>
                    <a:gd name="T12" fmla="*/ 0 w 55"/>
                    <a:gd name="T13" fmla="*/ 0 h 49"/>
                    <a:gd name="T14" fmla="*/ 0 60000 65536"/>
                    <a:gd name="T15" fmla="*/ 0 60000 65536"/>
                    <a:gd name="T16" fmla="*/ 0 60000 65536"/>
                    <a:gd name="T17" fmla="*/ 0 60000 65536"/>
                    <a:gd name="T18" fmla="*/ 0 60000 65536"/>
                    <a:gd name="T19" fmla="*/ 0 60000 65536"/>
                    <a:gd name="T20" fmla="*/ 0 60000 65536"/>
                    <a:gd name="T21" fmla="*/ 0 w 55"/>
                    <a:gd name="T22" fmla="*/ 0 h 49"/>
                    <a:gd name="T23" fmla="*/ 55 w 55"/>
                    <a:gd name="T24" fmla="*/ 49 h 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5" h="49">
                      <a:moveTo>
                        <a:pt x="0" y="25"/>
                      </a:moveTo>
                      <a:lnTo>
                        <a:pt x="1" y="27"/>
                      </a:lnTo>
                      <a:lnTo>
                        <a:pt x="38" y="49"/>
                      </a:lnTo>
                      <a:lnTo>
                        <a:pt x="55" y="22"/>
                      </a:lnTo>
                      <a:lnTo>
                        <a:pt x="19" y="0"/>
                      </a:lnTo>
                      <a:lnTo>
                        <a:pt x="20" y="1"/>
                      </a:lnTo>
                      <a:lnTo>
                        <a:pt x="0" y="25"/>
                      </a:lnTo>
                      <a:close/>
                    </a:path>
                  </a:pathLst>
                </a:custGeom>
                <a:solidFill>
                  <a:srgbClr val="000000"/>
                </a:solidFill>
                <a:ln w="9525">
                  <a:noFill/>
                  <a:round/>
                  <a:headEnd/>
                  <a:tailEnd/>
                </a:ln>
              </p:spPr>
              <p:txBody>
                <a:bodyPr>
                  <a:prstTxWarp prst="textNoShape">
                    <a:avLst/>
                  </a:prstTxWarp>
                </a:bodyPr>
                <a:lstStyle/>
                <a:p>
                  <a:endParaRPr lang="en-US"/>
                </a:p>
              </p:txBody>
            </p:sp>
            <p:sp>
              <p:nvSpPr>
                <p:cNvPr id="62766" name="Freeform 347"/>
                <p:cNvSpPr>
                  <a:spLocks/>
                </p:cNvSpPr>
                <p:nvPr/>
              </p:nvSpPr>
              <p:spPr bwMode="auto">
                <a:xfrm>
                  <a:off x="3143" y="5004"/>
                  <a:ext cx="22" cy="19"/>
                </a:xfrm>
                <a:custGeom>
                  <a:avLst/>
                  <a:gdLst>
                    <a:gd name="T0" fmla="*/ 0 w 88"/>
                    <a:gd name="T1" fmla="*/ 0 h 78"/>
                    <a:gd name="T2" fmla="*/ 0 w 88"/>
                    <a:gd name="T3" fmla="*/ 0 h 78"/>
                    <a:gd name="T4" fmla="*/ 0 w 88"/>
                    <a:gd name="T5" fmla="*/ 0 h 78"/>
                    <a:gd name="T6" fmla="*/ 0 w 88"/>
                    <a:gd name="T7" fmla="*/ 0 h 78"/>
                    <a:gd name="T8" fmla="*/ 0 w 88"/>
                    <a:gd name="T9" fmla="*/ 0 h 78"/>
                    <a:gd name="T10" fmla="*/ 0 w 88"/>
                    <a:gd name="T11" fmla="*/ 0 h 78"/>
                    <a:gd name="T12" fmla="*/ 0 w 88"/>
                    <a:gd name="T13" fmla="*/ 0 h 78"/>
                    <a:gd name="T14" fmla="*/ 0 w 88"/>
                    <a:gd name="T15" fmla="*/ 0 h 78"/>
                    <a:gd name="T16" fmla="*/ 0 w 88"/>
                    <a:gd name="T17" fmla="*/ 0 h 78"/>
                    <a:gd name="T18" fmla="*/ 0 w 88"/>
                    <a:gd name="T19" fmla="*/ 0 h 7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8"/>
                    <a:gd name="T31" fmla="*/ 0 h 78"/>
                    <a:gd name="T32" fmla="*/ 88 w 88"/>
                    <a:gd name="T33" fmla="*/ 78 h 7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8" h="78">
                      <a:moveTo>
                        <a:pt x="0" y="22"/>
                      </a:moveTo>
                      <a:lnTo>
                        <a:pt x="2" y="25"/>
                      </a:lnTo>
                      <a:lnTo>
                        <a:pt x="68" y="78"/>
                      </a:lnTo>
                      <a:lnTo>
                        <a:pt x="88" y="54"/>
                      </a:lnTo>
                      <a:lnTo>
                        <a:pt x="22" y="0"/>
                      </a:lnTo>
                      <a:lnTo>
                        <a:pt x="24" y="3"/>
                      </a:lnTo>
                      <a:lnTo>
                        <a:pt x="0" y="22"/>
                      </a:lnTo>
                      <a:lnTo>
                        <a:pt x="1" y="23"/>
                      </a:lnTo>
                      <a:lnTo>
                        <a:pt x="2" y="25"/>
                      </a:lnTo>
                      <a:lnTo>
                        <a:pt x="0" y="22"/>
                      </a:lnTo>
                      <a:close/>
                    </a:path>
                  </a:pathLst>
                </a:custGeom>
                <a:solidFill>
                  <a:srgbClr val="000000"/>
                </a:solidFill>
                <a:ln w="9525">
                  <a:noFill/>
                  <a:round/>
                  <a:headEnd/>
                  <a:tailEnd/>
                </a:ln>
              </p:spPr>
              <p:txBody>
                <a:bodyPr>
                  <a:prstTxWarp prst="textNoShape">
                    <a:avLst/>
                  </a:prstTxWarp>
                </a:bodyPr>
                <a:lstStyle/>
                <a:p>
                  <a:endParaRPr lang="en-US"/>
                </a:p>
              </p:txBody>
            </p:sp>
            <p:sp>
              <p:nvSpPr>
                <p:cNvPr id="62767" name="Freeform 348"/>
                <p:cNvSpPr>
                  <a:spLocks/>
                </p:cNvSpPr>
                <p:nvPr/>
              </p:nvSpPr>
              <p:spPr bwMode="auto">
                <a:xfrm>
                  <a:off x="3129" y="4988"/>
                  <a:ext cx="20" cy="21"/>
                </a:xfrm>
                <a:custGeom>
                  <a:avLst/>
                  <a:gdLst>
                    <a:gd name="T0" fmla="*/ 0 w 80"/>
                    <a:gd name="T1" fmla="*/ 0 h 85"/>
                    <a:gd name="T2" fmla="*/ 0 w 80"/>
                    <a:gd name="T3" fmla="*/ 0 h 85"/>
                    <a:gd name="T4" fmla="*/ 0 w 80"/>
                    <a:gd name="T5" fmla="*/ 0 h 85"/>
                    <a:gd name="T6" fmla="*/ 0 w 80"/>
                    <a:gd name="T7" fmla="*/ 0 h 85"/>
                    <a:gd name="T8" fmla="*/ 0 w 80"/>
                    <a:gd name="T9" fmla="*/ 0 h 85"/>
                    <a:gd name="T10" fmla="*/ 0 w 80"/>
                    <a:gd name="T11" fmla="*/ 0 h 85"/>
                    <a:gd name="T12" fmla="*/ 0 w 80"/>
                    <a:gd name="T13" fmla="*/ 0 h 85"/>
                    <a:gd name="T14" fmla="*/ 0 w 80"/>
                    <a:gd name="T15" fmla="*/ 0 h 85"/>
                    <a:gd name="T16" fmla="*/ 0 w 80"/>
                    <a:gd name="T17" fmla="*/ 0 h 85"/>
                    <a:gd name="T18" fmla="*/ 0 w 80"/>
                    <a:gd name="T19" fmla="*/ 0 h 8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0"/>
                    <a:gd name="T31" fmla="*/ 0 h 85"/>
                    <a:gd name="T32" fmla="*/ 80 w 80"/>
                    <a:gd name="T33" fmla="*/ 85 h 8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0" h="85">
                      <a:moveTo>
                        <a:pt x="0" y="17"/>
                      </a:moveTo>
                      <a:lnTo>
                        <a:pt x="2" y="19"/>
                      </a:lnTo>
                      <a:lnTo>
                        <a:pt x="56" y="85"/>
                      </a:lnTo>
                      <a:lnTo>
                        <a:pt x="80" y="66"/>
                      </a:lnTo>
                      <a:lnTo>
                        <a:pt x="26" y="0"/>
                      </a:lnTo>
                      <a:lnTo>
                        <a:pt x="29" y="2"/>
                      </a:lnTo>
                      <a:lnTo>
                        <a:pt x="0" y="17"/>
                      </a:lnTo>
                      <a:lnTo>
                        <a:pt x="1" y="18"/>
                      </a:lnTo>
                      <a:lnTo>
                        <a:pt x="2" y="19"/>
                      </a:lnTo>
                      <a:lnTo>
                        <a:pt x="0" y="17"/>
                      </a:lnTo>
                      <a:close/>
                    </a:path>
                  </a:pathLst>
                </a:custGeom>
                <a:solidFill>
                  <a:srgbClr val="000000"/>
                </a:solidFill>
                <a:ln w="9525">
                  <a:noFill/>
                  <a:round/>
                  <a:headEnd/>
                  <a:tailEnd/>
                </a:ln>
              </p:spPr>
              <p:txBody>
                <a:bodyPr>
                  <a:prstTxWarp prst="textNoShape">
                    <a:avLst/>
                  </a:prstTxWarp>
                </a:bodyPr>
                <a:lstStyle/>
                <a:p>
                  <a:endParaRPr lang="en-US"/>
                </a:p>
              </p:txBody>
            </p:sp>
            <p:sp>
              <p:nvSpPr>
                <p:cNvPr id="62768" name="Freeform 349"/>
                <p:cNvSpPr>
                  <a:spLocks/>
                </p:cNvSpPr>
                <p:nvPr/>
              </p:nvSpPr>
              <p:spPr bwMode="auto">
                <a:xfrm>
                  <a:off x="3119" y="4970"/>
                  <a:ext cx="17" cy="22"/>
                </a:xfrm>
                <a:custGeom>
                  <a:avLst/>
                  <a:gdLst>
                    <a:gd name="T0" fmla="*/ 0 w 71"/>
                    <a:gd name="T1" fmla="*/ 0 h 89"/>
                    <a:gd name="T2" fmla="*/ 0 w 71"/>
                    <a:gd name="T3" fmla="*/ 0 h 89"/>
                    <a:gd name="T4" fmla="*/ 0 w 71"/>
                    <a:gd name="T5" fmla="*/ 0 h 89"/>
                    <a:gd name="T6" fmla="*/ 0 w 71"/>
                    <a:gd name="T7" fmla="*/ 0 h 89"/>
                    <a:gd name="T8" fmla="*/ 0 w 71"/>
                    <a:gd name="T9" fmla="*/ 0 h 89"/>
                    <a:gd name="T10" fmla="*/ 0 w 71"/>
                    <a:gd name="T11" fmla="*/ 0 h 89"/>
                    <a:gd name="T12" fmla="*/ 0 w 71"/>
                    <a:gd name="T13" fmla="*/ 0 h 89"/>
                    <a:gd name="T14" fmla="*/ 0 w 71"/>
                    <a:gd name="T15" fmla="*/ 0 h 89"/>
                    <a:gd name="T16" fmla="*/ 0 w 71"/>
                    <a:gd name="T17" fmla="*/ 0 h 89"/>
                    <a:gd name="T18" fmla="*/ 0 w 71"/>
                    <a:gd name="T19" fmla="*/ 0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1"/>
                    <a:gd name="T31" fmla="*/ 0 h 89"/>
                    <a:gd name="T32" fmla="*/ 71 w 71"/>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1" h="89">
                      <a:moveTo>
                        <a:pt x="0" y="12"/>
                      </a:moveTo>
                      <a:lnTo>
                        <a:pt x="1" y="14"/>
                      </a:lnTo>
                      <a:lnTo>
                        <a:pt x="42" y="89"/>
                      </a:lnTo>
                      <a:lnTo>
                        <a:pt x="71" y="74"/>
                      </a:lnTo>
                      <a:lnTo>
                        <a:pt x="31" y="0"/>
                      </a:lnTo>
                      <a:lnTo>
                        <a:pt x="32" y="2"/>
                      </a:lnTo>
                      <a:lnTo>
                        <a:pt x="0" y="12"/>
                      </a:lnTo>
                      <a:lnTo>
                        <a:pt x="1" y="13"/>
                      </a:lnTo>
                      <a:lnTo>
                        <a:pt x="1" y="14"/>
                      </a:lnTo>
                      <a:lnTo>
                        <a:pt x="0" y="12"/>
                      </a:lnTo>
                      <a:close/>
                    </a:path>
                  </a:pathLst>
                </a:custGeom>
                <a:solidFill>
                  <a:srgbClr val="000000"/>
                </a:solidFill>
                <a:ln w="9525">
                  <a:noFill/>
                  <a:round/>
                  <a:headEnd/>
                  <a:tailEnd/>
                </a:ln>
              </p:spPr>
              <p:txBody>
                <a:bodyPr>
                  <a:prstTxWarp prst="textNoShape">
                    <a:avLst/>
                  </a:prstTxWarp>
                </a:bodyPr>
                <a:lstStyle/>
                <a:p>
                  <a:endParaRPr lang="en-US"/>
                </a:p>
              </p:txBody>
            </p:sp>
            <p:sp>
              <p:nvSpPr>
                <p:cNvPr id="62769" name="Freeform 350"/>
                <p:cNvSpPr>
                  <a:spLocks/>
                </p:cNvSpPr>
                <p:nvPr/>
              </p:nvSpPr>
              <p:spPr bwMode="auto">
                <a:xfrm>
                  <a:off x="3112" y="4950"/>
                  <a:ext cx="14" cy="23"/>
                </a:xfrm>
                <a:custGeom>
                  <a:avLst/>
                  <a:gdLst>
                    <a:gd name="T0" fmla="*/ 0 w 59"/>
                    <a:gd name="T1" fmla="*/ 0 h 93"/>
                    <a:gd name="T2" fmla="*/ 0 w 59"/>
                    <a:gd name="T3" fmla="*/ 0 h 93"/>
                    <a:gd name="T4" fmla="*/ 0 w 59"/>
                    <a:gd name="T5" fmla="*/ 0 h 93"/>
                    <a:gd name="T6" fmla="*/ 0 w 59"/>
                    <a:gd name="T7" fmla="*/ 0 h 93"/>
                    <a:gd name="T8" fmla="*/ 0 w 59"/>
                    <a:gd name="T9" fmla="*/ 0 h 93"/>
                    <a:gd name="T10" fmla="*/ 0 w 59"/>
                    <a:gd name="T11" fmla="*/ 0 h 93"/>
                    <a:gd name="T12" fmla="*/ 0 w 59"/>
                    <a:gd name="T13" fmla="*/ 0 h 93"/>
                    <a:gd name="T14" fmla="*/ 0 w 59"/>
                    <a:gd name="T15" fmla="*/ 0 h 93"/>
                    <a:gd name="T16" fmla="*/ 0 w 59"/>
                    <a:gd name="T17" fmla="*/ 0 h 93"/>
                    <a:gd name="T18" fmla="*/ 0 w 59"/>
                    <a:gd name="T19" fmla="*/ 0 h 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9"/>
                    <a:gd name="T31" fmla="*/ 0 h 93"/>
                    <a:gd name="T32" fmla="*/ 59 w 59"/>
                    <a:gd name="T33" fmla="*/ 93 h 9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9" h="93">
                      <a:moveTo>
                        <a:pt x="0" y="6"/>
                      </a:moveTo>
                      <a:lnTo>
                        <a:pt x="0" y="10"/>
                      </a:lnTo>
                      <a:lnTo>
                        <a:pt x="27" y="93"/>
                      </a:lnTo>
                      <a:lnTo>
                        <a:pt x="59" y="83"/>
                      </a:lnTo>
                      <a:lnTo>
                        <a:pt x="32" y="0"/>
                      </a:lnTo>
                      <a:lnTo>
                        <a:pt x="32" y="4"/>
                      </a:lnTo>
                      <a:lnTo>
                        <a:pt x="0" y="6"/>
                      </a:lnTo>
                      <a:lnTo>
                        <a:pt x="0" y="7"/>
                      </a:lnTo>
                      <a:lnTo>
                        <a:pt x="0" y="10"/>
                      </a:lnTo>
                      <a:lnTo>
                        <a:pt x="0" y="6"/>
                      </a:lnTo>
                      <a:close/>
                    </a:path>
                  </a:pathLst>
                </a:custGeom>
                <a:solidFill>
                  <a:srgbClr val="000000"/>
                </a:solidFill>
                <a:ln w="9525">
                  <a:noFill/>
                  <a:round/>
                  <a:headEnd/>
                  <a:tailEnd/>
                </a:ln>
              </p:spPr>
              <p:txBody>
                <a:bodyPr>
                  <a:prstTxWarp prst="textNoShape">
                    <a:avLst/>
                  </a:prstTxWarp>
                </a:bodyPr>
                <a:lstStyle/>
                <a:p>
                  <a:endParaRPr lang="en-US"/>
                </a:p>
              </p:txBody>
            </p:sp>
            <p:sp>
              <p:nvSpPr>
                <p:cNvPr id="62770" name="Freeform 351"/>
                <p:cNvSpPr>
                  <a:spLocks/>
                </p:cNvSpPr>
                <p:nvPr/>
              </p:nvSpPr>
              <p:spPr bwMode="auto">
                <a:xfrm>
                  <a:off x="3109" y="4929"/>
                  <a:ext cx="11" cy="22"/>
                </a:xfrm>
                <a:custGeom>
                  <a:avLst/>
                  <a:gdLst>
                    <a:gd name="T0" fmla="*/ 0 w 42"/>
                    <a:gd name="T1" fmla="*/ 0 h 90"/>
                    <a:gd name="T2" fmla="*/ 0 w 42"/>
                    <a:gd name="T3" fmla="*/ 0 h 90"/>
                    <a:gd name="T4" fmla="*/ 0 w 42"/>
                    <a:gd name="T5" fmla="*/ 0 h 90"/>
                    <a:gd name="T6" fmla="*/ 0 w 42"/>
                    <a:gd name="T7" fmla="*/ 0 h 90"/>
                    <a:gd name="T8" fmla="*/ 0 w 42"/>
                    <a:gd name="T9" fmla="*/ 0 h 90"/>
                    <a:gd name="T10" fmla="*/ 0 w 42"/>
                    <a:gd name="T11" fmla="*/ 0 h 90"/>
                    <a:gd name="T12" fmla="*/ 0 w 42"/>
                    <a:gd name="T13" fmla="*/ 0 h 90"/>
                    <a:gd name="T14" fmla="*/ 0 w 42"/>
                    <a:gd name="T15" fmla="*/ 0 h 90"/>
                    <a:gd name="T16" fmla="*/ 0 w 42"/>
                    <a:gd name="T17" fmla="*/ 0 h 90"/>
                    <a:gd name="T18" fmla="*/ 0 w 42"/>
                    <a:gd name="T19" fmla="*/ 0 h 9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2"/>
                    <a:gd name="T31" fmla="*/ 0 h 90"/>
                    <a:gd name="T32" fmla="*/ 42 w 42"/>
                    <a:gd name="T33" fmla="*/ 90 h 9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2" h="90">
                      <a:moveTo>
                        <a:pt x="2" y="0"/>
                      </a:moveTo>
                      <a:lnTo>
                        <a:pt x="2" y="2"/>
                      </a:lnTo>
                      <a:lnTo>
                        <a:pt x="10" y="90"/>
                      </a:lnTo>
                      <a:lnTo>
                        <a:pt x="42" y="88"/>
                      </a:lnTo>
                      <a:lnTo>
                        <a:pt x="33" y="0"/>
                      </a:lnTo>
                      <a:lnTo>
                        <a:pt x="33" y="2"/>
                      </a:lnTo>
                      <a:lnTo>
                        <a:pt x="2" y="0"/>
                      </a:lnTo>
                      <a:lnTo>
                        <a:pt x="0" y="1"/>
                      </a:lnTo>
                      <a:lnTo>
                        <a:pt x="2" y="2"/>
                      </a:lnTo>
                      <a:lnTo>
                        <a:pt x="2" y="0"/>
                      </a:lnTo>
                      <a:close/>
                    </a:path>
                  </a:pathLst>
                </a:custGeom>
                <a:solidFill>
                  <a:srgbClr val="000000"/>
                </a:solidFill>
                <a:ln w="9525">
                  <a:noFill/>
                  <a:round/>
                  <a:headEnd/>
                  <a:tailEnd/>
                </a:ln>
              </p:spPr>
              <p:txBody>
                <a:bodyPr>
                  <a:prstTxWarp prst="textNoShape">
                    <a:avLst/>
                  </a:prstTxWarp>
                </a:bodyPr>
                <a:lstStyle/>
                <a:p>
                  <a:endParaRPr lang="en-US"/>
                </a:p>
              </p:txBody>
            </p:sp>
            <p:sp>
              <p:nvSpPr>
                <p:cNvPr id="62771" name="Freeform 352"/>
                <p:cNvSpPr>
                  <a:spLocks/>
                </p:cNvSpPr>
                <p:nvPr/>
              </p:nvSpPr>
              <p:spPr bwMode="auto">
                <a:xfrm>
                  <a:off x="3138" y="4842"/>
                  <a:ext cx="172" cy="175"/>
                </a:xfrm>
                <a:custGeom>
                  <a:avLst/>
                  <a:gdLst>
                    <a:gd name="T0" fmla="*/ 0 w 688"/>
                    <a:gd name="T1" fmla="*/ 0 h 701"/>
                    <a:gd name="T2" fmla="*/ 0 w 688"/>
                    <a:gd name="T3" fmla="*/ 0 h 701"/>
                    <a:gd name="T4" fmla="*/ 0 w 688"/>
                    <a:gd name="T5" fmla="*/ 0 h 701"/>
                    <a:gd name="T6" fmla="*/ 0 w 688"/>
                    <a:gd name="T7" fmla="*/ 0 h 701"/>
                    <a:gd name="T8" fmla="*/ 0 w 688"/>
                    <a:gd name="T9" fmla="*/ 0 h 701"/>
                    <a:gd name="T10" fmla="*/ 0 w 688"/>
                    <a:gd name="T11" fmla="*/ 0 h 701"/>
                    <a:gd name="T12" fmla="*/ 0 w 688"/>
                    <a:gd name="T13" fmla="*/ 0 h 701"/>
                    <a:gd name="T14" fmla="*/ 0 w 688"/>
                    <a:gd name="T15" fmla="*/ 0 h 701"/>
                    <a:gd name="T16" fmla="*/ 0 w 688"/>
                    <a:gd name="T17" fmla="*/ 0 h 701"/>
                    <a:gd name="T18" fmla="*/ 0 w 688"/>
                    <a:gd name="T19" fmla="*/ 0 h 701"/>
                    <a:gd name="T20" fmla="*/ 0 w 688"/>
                    <a:gd name="T21" fmla="*/ 0 h 701"/>
                    <a:gd name="T22" fmla="*/ 0 w 688"/>
                    <a:gd name="T23" fmla="*/ 0 h 701"/>
                    <a:gd name="T24" fmla="*/ 0 w 688"/>
                    <a:gd name="T25" fmla="*/ 0 h 701"/>
                    <a:gd name="T26" fmla="*/ 0 w 688"/>
                    <a:gd name="T27" fmla="*/ 0 h 701"/>
                    <a:gd name="T28" fmla="*/ 0 w 688"/>
                    <a:gd name="T29" fmla="*/ 0 h 701"/>
                    <a:gd name="T30" fmla="*/ 0 w 688"/>
                    <a:gd name="T31" fmla="*/ 0 h 701"/>
                    <a:gd name="T32" fmla="*/ 0 w 688"/>
                    <a:gd name="T33" fmla="*/ 0 h 701"/>
                    <a:gd name="T34" fmla="*/ 0 w 688"/>
                    <a:gd name="T35" fmla="*/ 0 h 701"/>
                    <a:gd name="T36" fmla="*/ 0 w 688"/>
                    <a:gd name="T37" fmla="*/ 0 h 701"/>
                    <a:gd name="T38" fmla="*/ 0 w 688"/>
                    <a:gd name="T39" fmla="*/ 0 h 701"/>
                    <a:gd name="T40" fmla="*/ 0 w 688"/>
                    <a:gd name="T41" fmla="*/ 0 h 701"/>
                    <a:gd name="T42" fmla="*/ 0 w 688"/>
                    <a:gd name="T43" fmla="*/ 0 h 701"/>
                    <a:gd name="T44" fmla="*/ 0 w 688"/>
                    <a:gd name="T45" fmla="*/ 0 h 701"/>
                    <a:gd name="T46" fmla="*/ 0 w 688"/>
                    <a:gd name="T47" fmla="*/ 0 h 701"/>
                    <a:gd name="T48" fmla="*/ 0 w 688"/>
                    <a:gd name="T49" fmla="*/ 0 h 701"/>
                    <a:gd name="T50" fmla="*/ 0 w 688"/>
                    <a:gd name="T51" fmla="*/ 0 h 701"/>
                    <a:gd name="T52" fmla="*/ 0 w 688"/>
                    <a:gd name="T53" fmla="*/ 0 h 701"/>
                    <a:gd name="T54" fmla="*/ 0 w 688"/>
                    <a:gd name="T55" fmla="*/ 0 h 701"/>
                    <a:gd name="T56" fmla="*/ 0 w 688"/>
                    <a:gd name="T57" fmla="*/ 0 h 701"/>
                    <a:gd name="T58" fmla="*/ 0 w 688"/>
                    <a:gd name="T59" fmla="*/ 0 h 701"/>
                    <a:gd name="T60" fmla="*/ 0 w 688"/>
                    <a:gd name="T61" fmla="*/ 0 h 701"/>
                    <a:gd name="T62" fmla="*/ 0 w 688"/>
                    <a:gd name="T63" fmla="*/ 0 h 701"/>
                    <a:gd name="T64" fmla="*/ 0 w 688"/>
                    <a:gd name="T65" fmla="*/ 0 h 701"/>
                    <a:gd name="T66" fmla="*/ 0 w 688"/>
                    <a:gd name="T67" fmla="*/ 0 h 701"/>
                    <a:gd name="T68" fmla="*/ 0 w 688"/>
                    <a:gd name="T69" fmla="*/ 0 h 701"/>
                    <a:gd name="T70" fmla="*/ 0 w 688"/>
                    <a:gd name="T71" fmla="*/ 0 h 701"/>
                    <a:gd name="T72" fmla="*/ 0 w 688"/>
                    <a:gd name="T73" fmla="*/ 0 h 701"/>
                    <a:gd name="T74" fmla="*/ 0 w 688"/>
                    <a:gd name="T75" fmla="*/ 0 h 701"/>
                    <a:gd name="T76" fmla="*/ 0 w 688"/>
                    <a:gd name="T77" fmla="*/ 0 h 701"/>
                    <a:gd name="T78" fmla="*/ 0 w 688"/>
                    <a:gd name="T79" fmla="*/ 0 h 70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688"/>
                    <a:gd name="T121" fmla="*/ 0 h 701"/>
                    <a:gd name="T122" fmla="*/ 688 w 688"/>
                    <a:gd name="T123" fmla="*/ 701 h 70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688" h="701">
                      <a:moveTo>
                        <a:pt x="0" y="349"/>
                      </a:moveTo>
                      <a:lnTo>
                        <a:pt x="8" y="281"/>
                      </a:lnTo>
                      <a:lnTo>
                        <a:pt x="27" y="213"/>
                      </a:lnTo>
                      <a:lnTo>
                        <a:pt x="59" y="154"/>
                      </a:lnTo>
                      <a:lnTo>
                        <a:pt x="100" y="102"/>
                      </a:lnTo>
                      <a:lnTo>
                        <a:pt x="152" y="59"/>
                      </a:lnTo>
                      <a:lnTo>
                        <a:pt x="210" y="27"/>
                      </a:lnTo>
                      <a:lnTo>
                        <a:pt x="275" y="7"/>
                      </a:lnTo>
                      <a:lnTo>
                        <a:pt x="344" y="0"/>
                      </a:lnTo>
                      <a:lnTo>
                        <a:pt x="379" y="1"/>
                      </a:lnTo>
                      <a:lnTo>
                        <a:pt x="413" y="7"/>
                      </a:lnTo>
                      <a:lnTo>
                        <a:pt x="446" y="14"/>
                      </a:lnTo>
                      <a:lnTo>
                        <a:pt x="478" y="27"/>
                      </a:lnTo>
                      <a:lnTo>
                        <a:pt x="537" y="59"/>
                      </a:lnTo>
                      <a:lnTo>
                        <a:pt x="588" y="102"/>
                      </a:lnTo>
                      <a:lnTo>
                        <a:pt x="631" y="154"/>
                      </a:lnTo>
                      <a:lnTo>
                        <a:pt x="661" y="213"/>
                      </a:lnTo>
                      <a:lnTo>
                        <a:pt x="674" y="246"/>
                      </a:lnTo>
                      <a:lnTo>
                        <a:pt x="681" y="281"/>
                      </a:lnTo>
                      <a:lnTo>
                        <a:pt x="687" y="315"/>
                      </a:lnTo>
                      <a:lnTo>
                        <a:pt x="688" y="349"/>
                      </a:lnTo>
                      <a:lnTo>
                        <a:pt x="687" y="384"/>
                      </a:lnTo>
                      <a:lnTo>
                        <a:pt x="681" y="419"/>
                      </a:lnTo>
                      <a:lnTo>
                        <a:pt x="674" y="453"/>
                      </a:lnTo>
                      <a:lnTo>
                        <a:pt x="661" y="486"/>
                      </a:lnTo>
                      <a:lnTo>
                        <a:pt x="631" y="546"/>
                      </a:lnTo>
                      <a:lnTo>
                        <a:pt x="588" y="598"/>
                      </a:lnTo>
                      <a:lnTo>
                        <a:pt x="537" y="641"/>
                      </a:lnTo>
                      <a:lnTo>
                        <a:pt x="478" y="673"/>
                      </a:lnTo>
                      <a:lnTo>
                        <a:pt x="413" y="693"/>
                      </a:lnTo>
                      <a:lnTo>
                        <a:pt x="379" y="698"/>
                      </a:lnTo>
                      <a:lnTo>
                        <a:pt x="344" y="701"/>
                      </a:lnTo>
                      <a:lnTo>
                        <a:pt x="275" y="693"/>
                      </a:lnTo>
                      <a:lnTo>
                        <a:pt x="210" y="673"/>
                      </a:lnTo>
                      <a:lnTo>
                        <a:pt x="152" y="641"/>
                      </a:lnTo>
                      <a:lnTo>
                        <a:pt x="100" y="598"/>
                      </a:lnTo>
                      <a:lnTo>
                        <a:pt x="59" y="546"/>
                      </a:lnTo>
                      <a:lnTo>
                        <a:pt x="27" y="486"/>
                      </a:lnTo>
                      <a:lnTo>
                        <a:pt x="8" y="419"/>
                      </a:lnTo>
                      <a:lnTo>
                        <a:pt x="0" y="349"/>
                      </a:lnTo>
                      <a:close/>
                    </a:path>
                  </a:pathLst>
                </a:custGeom>
                <a:solidFill>
                  <a:srgbClr val="99CCCC"/>
                </a:solidFill>
                <a:ln w="9525">
                  <a:noFill/>
                  <a:round/>
                  <a:headEnd/>
                  <a:tailEnd/>
                </a:ln>
              </p:spPr>
              <p:txBody>
                <a:bodyPr>
                  <a:prstTxWarp prst="textNoShape">
                    <a:avLst/>
                  </a:prstTxWarp>
                </a:bodyPr>
                <a:lstStyle/>
                <a:p>
                  <a:endParaRPr lang="en-US"/>
                </a:p>
              </p:txBody>
            </p:sp>
            <p:sp>
              <p:nvSpPr>
                <p:cNvPr id="62772" name="Freeform 353"/>
                <p:cNvSpPr>
                  <a:spLocks/>
                </p:cNvSpPr>
                <p:nvPr/>
              </p:nvSpPr>
              <p:spPr bwMode="auto">
                <a:xfrm>
                  <a:off x="3134" y="4911"/>
                  <a:ext cx="10" cy="18"/>
                </a:xfrm>
                <a:custGeom>
                  <a:avLst/>
                  <a:gdLst>
                    <a:gd name="T0" fmla="*/ 0 w 39"/>
                    <a:gd name="T1" fmla="*/ 0 h 73"/>
                    <a:gd name="T2" fmla="*/ 0 w 39"/>
                    <a:gd name="T3" fmla="*/ 0 h 73"/>
                    <a:gd name="T4" fmla="*/ 0 w 39"/>
                    <a:gd name="T5" fmla="*/ 0 h 73"/>
                    <a:gd name="T6" fmla="*/ 0 w 39"/>
                    <a:gd name="T7" fmla="*/ 0 h 73"/>
                    <a:gd name="T8" fmla="*/ 0 w 39"/>
                    <a:gd name="T9" fmla="*/ 0 h 73"/>
                    <a:gd name="T10" fmla="*/ 0 w 39"/>
                    <a:gd name="T11" fmla="*/ 0 h 73"/>
                    <a:gd name="T12" fmla="*/ 0 w 39"/>
                    <a:gd name="T13" fmla="*/ 0 h 73"/>
                    <a:gd name="T14" fmla="*/ 0 w 39"/>
                    <a:gd name="T15" fmla="*/ 0 h 73"/>
                    <a:gd name="T16" fmla="*/ 0 w 39"/>
                    <a:gd name="T17" fmla="*/ 0 h 73"/>
                    <a:gd name="T18" fmla="*/ 0 w 39"/>
                    <a:gd name="T19" fmla="*/ 0 h 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
                    <a:gd name="T31" fmla="*/ 0 h 73"/>
                    <a:gd name="T32" fmla="*/ 39 w 39"/>
                    <a:gd name="T33" fmla="*/ 73 h 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 h="73">
                      <a:moveTo>
                        <a:pt x="8" y="0"/>
                      </a:moveTo>
                      <a:lnTo>
                        <a:pt x="8" y="2"/>
                      </a:lnTo>
                      <a:lnTo>
                        <a:pt x="0" y="71"/>
                      </a:lnTo>
                      <a:lnTo>
                        <a:pt x="32" y="73"/>
                      </a:lnTo>
                      <a:lnTo>
                        <a:pt x="39" y="5"/>
                      </a:lnTo>
                      <a:lnTo>
                        <a:pt x="39" y="7"/>
                      </a:lnTo>
                      <a:lnTo>
                        <a:pt x="8" y="0"/>
                      </a:lnTo>
                      <a:lnTo>
                        <a:pt x="8" y="1"/>
                      </a:lnTo>
                      <a:lnTo>
                        <a:pt x="8" y="2"/>
                      </a:lnTo>
                      <a:lnTo>
                        <a:pt x="8" y="0"/>
                      </a:lnTo>
                      <a:close/>
                    </a:path>
                  </a:pathLst>
                </a:custGeom>
                <a:solidFill>
                  <a:srgbClr val="000000"/>
                </a:solidFill>
                <a:ln w="9525">
                  <a:noFill/>
                  <a:round/>
                  <a:headEnd/>
                  <a:tailEnd/>
                </a:ln>
              </p:spPr>
              <p:txBody>
                <a:bodyPr>
                  <a:prstTxWarp prst="textNoShape">
                    <a:avLst/>
                  </a:prstTxWarp>
                </a:bodyPr>
                <a:lstStyle/>
                <a:p>
                  <a:endParaRPr lang="en-US"/>
                </a:p>
              </p:txBody>
            </p:sp>
            <p:sp>
              <p:nvSpPr>
                <p:cNvPr id="62773" name="Freeform 354"/>
                <p:cNvSpPr>
                  <a:spLocks/>
                </p:cNvSpPr>
                <p:nvPr/>
              </p:nvSpPr>
              <p:spPr bwMode="auto">
                <a:xfrm>
                  <a:off x="3136" y="4893"/>
                  <a:ext cx="13" cy="20"/>
                </a:xfrm>
                <a:custGeom>
                  <a:avLst/>
                  <a:gdLst>
                    <a:gd name="T0" fmla="*/ 0 w 51"/>
                    <a:gd name="T1" fmla="*/ 0 h 78"/>
                    <a:gd name="T2" fmla="*/ 0 w 51"/>
                    <a:gd name="T3" fmla="*/ 0 h 78"/>
                    <a:gd name="T4" fmla="*/ 0 w 51"/>
                    <a:gd name="T5" fmla="*/ 0 h 78"/>
                    <a:gd name="T6" fmla="*/ 0 w 51"/>
                    <a:gd name="T7" fmla="*/ 0 h 78"/>
                    <a:gd name="T8" fmla="*/ 0 w 51"/>
                    <a:gd name="T9" fmla="*/ 0 h 78"/>
                    <a:gd name="T10" fmla="*/ 0 w 51"/>
                    <a:gd name="T11" fmla="*/ 0 h 78"/>
                    <a:gd name="T12" fmla="*/ 0 w 51"/>
                    <a:gd name="T13" fmla="*/ 0 h 78"/>
                    <a:gd name="T14" fmla="*/ 0 w 51"/>
                    <a:gd name="T15" fmla="*/ 0 h 78"/>
                    <a:gd name="T16" fmla="*/ 0 w 51"/>
                    <a:gd name="T17" fmla="*/ 0 h 78"/>
                    <a:gd name="T18" fmla="*/ 0 w 51"/>
                    <a:gd name="T19" fmla="*/ 0 h 7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1"/>
                    <a:gd name="T31" fmla="*/ 0 h 78"/>
                    <a:gd name="T32" fmla="*/ 51 w 51"/>
                    <a:gd name="T33" fmla="*/ 78 h 7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1" h="78">
                      <a:moveTo>
                        <a:pt x="20" y="0"/>
                      </a:moveTo>
                      <a:lnTo>
                        <a:pt x="19" y="4"/>
                      </a:lnTo>
                      <a:lnTo>
                        <a:pt x="0" y="71"/>
                      </a:lnTo>
                      <a:lnTo>
                        <a:pt x="31" y="78"/>
                      </a:lnTo>
                      <a:lnTo>
                        <a:pt x="51" y="11"/>
                      </a:lnTo>
                      <a:lnTo>
                        <a:pt x="50" y="15"/>
                      </a:lnTo>
                      <a:lnTo>
                        <a:pt x="20" y="0"/>
                      </a:lnTo>
                      <a:lnTo>
                        <a:pt x="19" y="1"/>
                      </a:lnTo>
                      <a:lnTo>
                        <a:pt x="19" y="4"/>
                      </a:lnTo>
                      <a:lnTo>
                        <a:pt x="20" y="0"/>
                      </a:lnTo>
                      <a:close/>
                    </a:path>
                  </a:pathLst>
                </a:custGeom>
                <a:solidFill>
                  <a:srgbClr val="000000"/>
                </a:solidFill>
                <a:ln w="9525">
                  <a:noFill/>
                  <a:round/>
                  <a:headEnd/>
                  <a:tailEnd/>
                </a:ln>
              </p:spPr>
              <p:txBody>
                <a:bodyPr>
                  <a:prstTxWarp prst="textNoShape">
                    <a:avLst/>
                  </a:prstTxWarp>
                </a:bodyPr>
                <a:lstStyle/>
                <a:p>
                  <a:endParaRPr lang="en-US"/>
                </a:p>
              </p:txBody>
            </p:sp>
            <p:sp>
              <p:nvSpPr>
                <p:cNvPr id="62774" name="Freeform 355"/>
                <p:cNvSpPr>
                  <a:spLocks/>
                </p:cNvSpPr>
                <p:nvPr/>
              </p:nvSpPr>
              <p:spPr bwMode="auto">
                <a:xfrm>
                  <a:off x="3141" y="4878"/>
                  <a:ext cx="15" cy="19"/>
                </a:xfrm>
                <a:custGeom>
                  <a:avLst/>
                  <a:gdLst>
                    <a:gd name="T0" fmla="*/ 0 w 62"/>
                    <a:gd name="T1" fmla="*/ 0 h 77"/>
                    <a:gd name="T2" fmla="*/ 0 w 62"/>
                    <a:gd name="T3" fmla="*/ 0 h 77"/>
                    <a:gd name="T4" fmla="*/ 0 w 62"/>
                    <a:gd name="T5" fmla="*/ 0 h 77"/>
                    <a:gd name="T6" fmla="*/ 0 w 62"/>
                    <a:gd name="T7" fmla="*/ 0 h 77"/>
                    <a:gd name="T8" fmla="*/ 0 w 62"/>
                    <a:gd name="T9" fmla="*/ 0 h 77"/>
                    <a:gd name="T10" fmla="*/ 0 w 62"/>
                    <a:gd name="T11" fmla="*/ 0 h 77"/>
                    <a:gd name="T12" fmla="*/ 0 w 62"/>
                    <a:gd name="T13" fmla="*/ 0 h 77"/>
                    <a:gd name="T14" fmla="*/ 0 w 62"/>
                    <a:gd name="T15" fmla="*/ 0 h 77"/>
                    <a:gd name="T16" fmla="*/ 0 w 62"/>
                    <a:gd name="T17" fmla="*/ 0 h 77"/>
                    <a:gd name="T18" fmla="*/ 0 w 62"/>
                    <a:gd name="T19" fmla="*/ 0 h 7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2"/>
                    <a:gd name="T31" fmla="*/ 0 h 77"/>
                    <a:gd name="T32" fmla="*/ 62 w 62"/>
                    <a:gd name="T33" fmla="*/ 77 h 7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2" h="77">
                      <a:moveTo>
                        <a:pt x="35" y="0"/>
                      </a:moveTo>
                      <a:lnTo>
                        <a:pt x="32" y="2"/>
                      </a:lnTo>
                      <a:lnTo>
                        <a:pt x="0" y="62"/>
                      </a:lnTo>
                      <a:lnTo>
                        <a:pt x="30" y="77"/>
                      </a:lnTo>
                      <a:lnTo>
                        <a:pt x="62" y="17"/>
                      </a:lnTo>
                      <a:lnTo>
                        <a:pt x="59" y="19"/>
                      </a:lnTo>
                      <a:lnTo>
                        <a:pt x="35" y="0"/>
                      </a:lnTo>
                      <a:lnTo>
                        <a:pt x="33" y="1"/>
                      </a:lnTo>
                      <a:lnTo>
                        <a:pt x="32" y="2"/>
                      </a:lnTo>
                      <a:lnTo>
                        <a:pt x="35" y="0"/>
                      </a:lnTo>
                      <a:close/>
                    </a:path>
                  </a:pathLst>
                </a:custGeom>
                <a:solidFill>
                  <a:srgbClr val="000000"/>
                </a:solidFill>
                <a:ln w="9525">
                  <a:noFill/>
                  <a:round/>
                  <a:headEnd/>
                  <a:tailEnd/>
                </a:ln>
              </p:spPr>
              <p:txBody>
                <a:bodyPr>
                  <a:prstTxWarp prst="textNoShape">
                    <a:avLst/>
                  </a:prstTxWarp>
                </a:bodyPr>
                <a:lstStyle/>
                <a:p>
                  <a:endParaRPr lang="en-US"/>
                </a:p>
              </p:txBody>
            </p:sp>
            <p:sp>
              <p:nvSpPr>
                <p:cNvPr id="62775" name="Freeform 356"/>
                <p:cNvSpPr>
                  <a:spLocks/>
                </p:cNvSpPr>
                <p:nvPr/>
              </p:nvSpPr>
              <p:spPr bwMode="auto">
                <a:xfrm>
                  <a:off x="3150" y="4864"/>
                  <a:ext cx="16" cy="19"/>
                </a:xfrm>
                <a:custGeom>
                  <a:avLst/>
                  <a:gdLst>
                    <a:gd name="T0" fmla="*/ 0 w 66"/>
                    <a:gd name="T1" fmla="*/ 0 h 73"/>
                    <a:gd name="T2" fmla="*/ 0 w 66"/>
                    <a:gd name="T3" fmla="*/ 0 h 73"/>
                    <a:gd name="T4" fmla="*/ 0 w 66"/>
                    <a:gd name="T5" fmla="*/ 0 h 73"/>
                    <a:gd name="T6" fmla="*/ 0 w 66"/>
                    <a:gd name="T7" fmla="*/ 0 h 73"/>
                    <a:gd name="T8" fmla="*/ 0 w 66"/>
                    <a:gd name="T9" fmla="*/ 0 h 73"/>
                    <a:gd name="T10" fmla="*/ 0 w 66"/>
                    <a:gd name="T11" fmla="*/ 0 h 73"/>
                    <a:gd name="T12" fmla="*/ 0 w 66"/>
                    <a:gd name="T13" fmla="*/ 0 h 73"/>
                    <a:gd name="T14" fmla="*/ 0 w 66"/>
                    <a:gd name="T15" fmla="*/ 0 h 73"/>
                    <a:gd name="T16" fmla="*/ 0 w 66"/>
                    <a:gd name="T17" fmla="*/ 0 h 73"/>
                    <a:gd name="T18" fmla="*/ 0 w 66"/>
                    <a:gd name="T19" fmla="*/ 0 h 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6"/>
                    <a:gd name="T31" fmla="*/ 0 h 73"/>
                    <a:gd name="T32" fmla="*/ 66 w 66"/>
                    <a:gd name="T33" fmla="*/ 73 h 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6" h="73">
                      <a:moveTo>
                        <a:pt x="44" y="0"/>
                      </a:moveTo>
                      <a:lnTo>
                        <a:pt x="41" y="2"/>
                      </a:lnTo>
                      <a:lnTo>
                        <a:pt x="0" y="54"/>
                      </a:lnTo>
                      <a:lnTo>
                        <a:pt x="24" y="73"/>
                      </a:lnTo>
                      <a:lnTo>
                        <a:pt x="66" y="22"/>
                      </a:lnTo>
                      <a:lnTo>
                        <a:pt x="63" y="24"/>
                      </a:lnTo>
                      <a:lnTo>
                        <a:pt x="44" y="0"/>
                      </a:lnTo>
                      <a:lnTo>
                        <a:pt x="41" y="1"/>
                      </a:lnTo>
                      <a:lnTo>
                        <a:pt x="41" y="2"/>
                      </a:lnTo>
                      <a:lnTo>
                        <a:pt x="44" y="0"/>
                      </a:lnTo>
                      <a:close/>
                    </a:path>
                  </a:pathLst>
                </a:custGeom>
                <a:solidFill>
                  <a:srgbClr val="000000"/>
                </a:solidFill>
                <a:ln w="9525">
                  <a:noFill/>
                  <a:round/>
                  <a:headEnd/>
                  <a:tailEnd/>
                </a:ln>
              </p:spPr>
              <p:txBody>
                <a:bodyPr>
                  <a:prstTxWarp prst="textNoShape">
                    <a:avLst/>
                  </a:prstTxWarp>
                </a:bodyPr>
                <a:lstStyle/>
                <a:p>
                  <a:endParaRPr lang="en-US"/>
                </a:p>
              </p:txBody>
            </p:sp>
            <p:sp>
              <p:nvSpPr>
                <p:cNvPr id="62776" name="Freeform 357"/>
                <p:cNvSpPr>
                  <a:spLocks/>
                </p:cNvSpPr>
                <p:nvPr/>
              </p:nvSpPr>
              <p:spPr bwMode="auto">
                <a:xfrm>
                  <a:off x="3161" y="4853"/>
                  <a:ext cx="17" cy="17"/>
                </a:xfrm>
                <a:custGeom>
                  <a:avLst/>
                  <a:gdLst>
                    <a:gd name="T0" fmla="*/ 0 w 71"/>
                    <a:gd name="T1" fmla="*/ 0 h 69"/>
                    <a:gd name="T2" fmla="*/ 0 w 71"/>
                    <a:gd name="T3" fmla="*/ 0 h 69"/>
                    <a:gd name="T4" fmla="*/ 0 w 71"/>
                    <a:gd name="T5" fmla="*/ 0 h 69"/>
                    <a:gd name="T6" fmla="*/ 0 w 71"/>
                    <a:gd name="T7" fmla="*/ 0 h 69"/>
                    <a:gd name="T8" fmla="*/ 0 w 71"/>
                    <a:gd name="T9" fmla="*/ 0 h 69"/>
                    <a:gd name="T10" fmla="*/ 0 w 71"/>
                    <a:gd name="T11" fmla="*/ 0 h 69"/>
                    <a:gd name="T12" fmla="*/ 0 w 71"/>
                    <a:gd name="T13" fmla="*/ 0 h 69"/>
                    <a:gd name="T14" fmla="*/ 0 w 71"/>
                    <a:gd name="T15" fmla="*/ 0 h 69"/>
                    <a:gd name="T16" fmla="*/ 0 w 71"/>
                    <a:gd name="T17" fmla="*/ 0 h 69"/>
                    <a:gd name="T18" fmla="*/ 0 w 71"/>
                    <a:gd name="T19" fmla="*/ 0 h 6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1"/>
                    <a:gd name="T31" fmla="*/ 0 h 69"/>
                    <a:gd name="T32" fmla="*/ 71 w 71"/>
                    <a:gd name="T33" fmla="*/ 69 h 6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1" h="69">
                      <a:moveTo>
                        <a:pt x="53" y="0"/>
                      </a:moveTo>
                      <a:lnTo>
                        <a:pt x="51" y="2"/>
                      </a:lnTo>
                      <a:lnTo>
                        <a:pt x="0" y="45"/>
                      </a:lnTo>
                      <a:lnTo>
                        <a:pt x="19" y="69"/>
                      </a:lnTo>
                      <a:lnTo>
                        <a:pt x="71" y="27"/>
                      </a:lnTo>
                      <a:lnTo>
                        <a:pt x="68" y="29"/>
                      </a:lnTo>
                      <a:lnTo>
                        <a:pt x="53" y="0"/>
                      </a:lnTo>
                      <a:lnTo>
                        <a:pt x="52" y="1"/>
                      </a:lnTo>
                      <a:lnTo>
                        <a:pt x="51" y="2"/>
                      </a:lnTo>
                      <a:lnTo>
                        <a:pt x="53" y="0"/>
                      </a:lnTo>
                      <a:close/>
                    </a:path>
                  </a:pathLst>
                </a:custGeom>
                <a:solidFill>
                  <a:srgbClr val="000000"/>
                </a:solidFill>
                <a:ln w="9525">
                  <a:noFill/>
                  <a:round/>
                  <a:headEnd/>
                  <a:tailEnd/>
                </a:ln>
              </p:spPr>
              <p:txBody>
                <a:bodyPr>
                  <a:prstTxWarp prst="textNoShape">
                    <a:avLst/>
                  </a:prstTxWarp>
                </a:bodyPr>
                <a:lstStyle/>
                <a:p>
                  <a:endParaRPr lang="en-US"/>
                </a:p>
              </p:txBody>
            </p:sp>
            <p:sp>
              <p:nvSpPr>
                <p:cNvPr id="62777" name="Freeform 358"/>
                <p:cNvSpPr>
                  <a:spLocks/>
                </p:cNvSpPr>
                <p:nvPr/>
              </p:nvSpPr>
              <p:spPr bwMode="auto">
                <a:xfrm>
                  <a:off x="3174" y="4844"/>
                  <a:ext cx="18" cy="16"/>
                </a:xfrm>
                <a:custGeom>
                  <a:avLst/>
                  <a:gdLst>
                    <a:gd name="T0" fmla="*/ 0 w 74"/>
                    <a:gd name="T1" fmla="*/ 0 h 63"/>
                    <a:gd name="T2" fmla="*/ 0 w 74"/>
                    <a:gd name="T3" fmla="*/ 0 h 63"/>
                    <a:gd name="T4" fmla="*/ 0 w 74"/>
                    <a:gd name="T5" fmla="*/ 0 h 63"/>
                    <a:gd name="T6" fmla="*/ 0 w 74"/>
                    <a:gd name="T7" fmla="*/ 0 h 63"/>
                    <a:gd name="T8" fmla="*/ 0 w 74"/>
                    <a:gd name="T9" fmla="*/ 0 h 63"/>
                    <a:gd name="T10" fmla="*/ 0 w 74"/>
                    <a:gd name="T11" fmla="*/ 0 h 63"/>
                    <a:gd name="T12" fmla="*/ 0 w 74"/>
                    <a:gd name="T13" fmla="*/ 0 h 63"/>
                    <a:gd name="T14" fmla="*/ 0 w 74"/>
                    <a:gd name="T15" fmla="*/ 0 h 63"/>
                    <a:gd name="T16" fmla="*/ 0 w 74"/>
                    <a:gd name="T17" fmla="*/ 0 h 63"/>
                    <a:gd name="T18" fmla="*/ 0 w 74"/>
                    <a:gd name="T19" fmla="*/ 0 h 6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4"/>
                    <a:gd name="T31" fmla="*/ 0 h 63"/>
                    <a:gd name="T32" fmla="*/ 74 w 74"/>
                    <a:gd name="T33" fmla="*/ 63 h 6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4" h="63">
                      <a:moveTo>
                        <a:pt x="63" y="0"/>
                      </a:moveTo>
                      <a:lnTo>
                        <a:pt x="59" y="1"/>
                      </a:lnTo>
                      <a:lnTo>
                        <a:pt x="0" y="34"/>
                      </a:lnTo>
                      <a:lnTo>
                        <a:pt x="15" y="63"/>
                      </a:lnTo>
                      <a:lnTo>
                        <a:pt x="74" y="30"/>
                      </a:lnTo>
                      <a:lnTo>
                        <a:pt x="70" y="31"/>
                      </a:lnTo>
                      <a:lnTo>
                        <a:pt x="63" y="0"/>
                      </a:lnTo>
                      <a:lnTo>
                        <a:pt x="60" y="1"/>
                      </a:lnTo>
                      <a:lnTo>
                        <a:pt x="59" y="1"/>
                      </a:lnTo>
                      <a:lnTo>
                        <a:pt x="63" y="0"/>
                      </a:lnTo>
                      <a:close/>
                    </a:path>
                  </a:pathLst>
                </a:custGeom>
                <a:solidFill>
                  <a:srgbClr val="000000"/>
                </a:solidFill>
                <a:ln w="9525">
                  <a:noFill/>
                  <a:round/>
                  <a:headEnd/>
                  <a:tailEnd/>
                </a:ln>
              </p:spPr>
              <p:txBody>
                <a:bodyPr>
                  <a:prstTxWarp prst="textNoShape">
                    <a:avLst/>
                  </a:prstTxWarp>
                </a:bodyPr>
                <a:lstStyle/>
                <a:p>
                  <a:endParaRPr lang="en-US"/>
                </a:p>
              </p:txBody>
            </p:sp>
            <p:sp>
              <p:nvSpPr>
                <p:cNvPr id="62778" name="Freeform 359"/>
                <p:cNvSpPr>
                  <a:spLocks/>
                </p:cNvSpPr>
                <p:nvPr/>
              </p:nvSpPr>
              <p:spPr bwMode="auto">
                <a:xfrm>
                  <a:off x="3190" y="4840"/>
                  <a:ext cx="18" cy="12"/>
                </a:xfrm>
                <a:custGeom>
                  <a:avLst/>
                  <a:gdLst>
                    <a:gd name="T0" fmla="*/ 0 w 72"/>
                    <a:gd name="T1" fmla="*/ 0 h 51"/>
                    <a:gd name="T2" fmla="*/ 0 w 72"/>
                    <a:gd name="T3" fmla="*/ 0 h 51"/>
                    <a:gd name="T4" fmla="*/ 0 w 72"/>
                    <a:gd name="T5" fmla="*/ 0 h 51"/>
                    <a:gd name="T6" fmla="*/ 0 w 72"/>
                    <a:gd name="T7" fmla="*/ 0 h 51"/>
                    <a:gd name="T8" fmla="*/ 0 w 72"/>
                    <a:gd name="T9" fmla="*/ 0 h 51"/>
                    <a:gd name="T10" fmla="*/ 0 w 72"/>
                    <a:gd name="T11" fmla="*/ 0 h 51"/>
                    <a:gd name="T12" fmla="*/ 0 w 72"/>
                    <a:gd name="T13" fmla="*/ 0 h 51"/>
                    <a:gd name="T14" fmla="*/ 0 w 72"/>
                    <a:gd name="T15" fmla="*/ 0 h 51"/>
                    <a:gd name="T16" fmla="*/ 0 w 72"/>
                    <a:gd name="T17" fmla="*/ 0 h 51"/>
                    <a:gd name="T18" fmla="*/ 0 w 72"/>
                    <a:gd name="T19" fmla="*/ 0 h 5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2"/>
                    <a:gd name="T31" fmla="*/ 0 h 51"/>
                    <a:gd name="T32" fmla="*/ 72 w 72"/>
                    <a:gd name="T33" fmla="*/ 51 h 5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2" h="51">
                      <a:moveTo>
                        <a:pt x="67" y="0"/>
                      </a:moveTo>
                      <a:lnTo>
                        <a:pt x="65" y="0"/>
                      </a:lnTo>
                      <a:lnTo>
                        <a:pt x="0" y="20"/>
                      </a:lnTo>
                      <a:lnTo>
                        <a:pt x="7" y="51"/>
                      </a:lnTo>
                      <a:lnTo>
                        <a:pt x="72" y="32"/>
                      </a:lnTo>
                      <a:lnTo>
                        <a:pt x="69" y="32"/>
                      </a:lnTo>
                      <a:lnTo>
                        <a:pt x="67" y="0"/>
                      </a:lnTo>
                      <a:lnTo>
                        <a:pt x="66" y="0"/>
                      </a:lnTo>
                      <a:lnTo>
                        <a:pt x="65" y="0"/>
                      </a:lnTo>
                      <a:lnTo>
                        <a:pt x="67" y="0"/>
                      </a:lnTo>
                      <a:close/>
                    </a:path>
                  </a:pathLst>
                </a:custGeom>
                <a:solidFill>
                  <a:srgbClr val="000000"/>
                </a:solidFill>
                <a:ln w="9525">
                  <a:noFill/>
                  <a:round/>
                  <a:headEnd/>
                  <a:tailEnd/>
                </a:ln>
              </p:spPr>
              <p:txBody>
                <a:bodyPr>
                  <a:prstTxWarp prst="textNoShape">
                    <a:avLst/>
                  </a:prstTxWarp>
                </a:bodyPr>
                <a:lstStyle/>
                <a:p>
                  <a:endParaRPr lang="en-US"/>
                </a:p>
              </p:txBody>
            </p:sp>
            <p:sp>
              <p:nvSpPr>
                <p:cNvPr id="62779" name="Freeform 360"/>
                <p:cNvSpPr>
                  <a:spLocks/>
                </p:cNvSpPr>
                <p:nvPr/>
              </p:nvSpPr>
              <p:spPr bwMode="auto">
                <a:xfrm>
                  <a:off x="3206" y="4838"/>
                  <a:ext cx="18" cy="9"/>
                </a:xfrm>
                <a:custGeom>
                  <a:avLst/>
                  <a:gdLst>
                    <a:gd name="T0" fmla="*/ 0 w 71"/>
                    <a:gd name="T1" fmla="*/ 0 h 39"/>
                    <a:gd name="T2" fmla="*/ 0 w 71"/>
                    <a:gd name="T3" fmla="*/ 0 h 39"/>
                    <a:gd name="T4" fmla="*/ 0 w 71"/>
                    <a:gd name="T5" fmla="*/ 0 h 39"/>
                    <a:gd name="T6" fmla="*/ 0 w 71"/>
                    <a:gd name="T7" fmla="*/ 0 h 39"/>
                    <a:gd name="T8" fmla="*/ 0 w 71"/>
                    <a:gd name="T9" fmla="*/ 0 h 39"/>
                    <a:gd name="T10" fmla="*/ 0 w 71"/>
                    <a:gd name="T11" fmla="*/ 0 h 39"/>
                    <a:gd name="T12" fmla="*/ 0 w 71"/>
                    <a:gd name="T13" fmla="*/ 0 h 39"/>
                    <a:gd name="T14" fmla="*/ 0 60000 65536"/>
                    <a:gd name="T15" fmla="*/ 0 60000 65536"/>
                    <a:gd name="T16" fmla="*/ 0 60000 65536"/>
                    <a:gd name="T17" fmla="*/ 0 60000 65536"/>
                    <a:gd name="T18" fmla="*/ 0 60000 65536"/>
                    <a:gd name="T19" fmla="*/ 0 60000 65536"/>
                    <a:gd name="T20" fmla="*/ 0 60000 65536"/>
                    <a:gd name="T21" fmla="*/ 0 w 71"/>
                    <a:gd name="T22" fmla="*/ 0 h 39"/>
                    <a:gd name="T23" fmla="*/ 71 w 71"/>
                    <a:gd name="T24" fmla="*/ 39 h 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39">
                      <a:moveTo>
                        <a:pt x="70" y="0"/>
                      </a:moveTo>
                      <a:lnTo>
                        <a:pt x="68" y="0"/>
                      </a:lnTo>
                      <a:lnTo>
                        <a:pt x="0" y="7"/>
                      </a:lnTo>
                      <a:lnTo>
                        <a:pt x="2" y="39"/>
                      </a:lnTo>
                      <a:lnTo>
                        <a:pt x="71" y="32"/>
                      </a:lnTo>
                      <a:lnTo>
                        <a:pt x="70" y="32"/>
                      </a:lnTo>
                      <a:lnTo>
                        <a:pt x="70" y="0"/>
                      </a:lnTo>
                      <a:close/>
                    </a:path>
                  </a:pathLst>
                </a:custGeom>
                <a:solidFill>
                  <a:srgbClr val="000000"/>
                </a:solidFill>
                <a:ln w="9525">
                  <a:noFill/>
                  <a:round/>
                  <a:headEnd/>
                  <a:tailEnd/>
                </a:ln>
              </p:spPr>
              <p:txBody>
                <a:bodyPr>
                  <a:prstTxWarp prst="textNoShape">
                    <a:avLst/>
                  </a:prstTxWarp>
                </a:bodyPr>
                <a:lstStyle/>
                <a:p>
                  <a:endParaRPr lang="en-US"/>
                </a:p>
              </p:txBody>
            </p:sp>
            <p:sp>
              <p:nvSpPr>
                <p:cNvPr id="62780" name="Freeform 361"/>
                <p:cNvSpPr>
                  <a:spLocks/>
                </p:cNvSpPr>
                <p:nvPr/>
              </p:nvSpPr>
              <p:spPr bwMode="auto">
                <a:xfrm>
                  <a:off x="3224" y="4838"/>
                  <a:ext cx="9" cy="8"/>
                </a:xfrm>
                <a:custGeom>
                  <a:avLst/>
                  <a:gdLst>
                    <a:gd name="T0" fmla="*/ 0 w 37"/>
                    <a:gd name="T1" fmla="*/ 0 h 33"/>
                    <a:gd name="T2" fmla="*/ 0 w 37"/>
                    <a:gd name="T3" fmla="*/ 0 h 33"/>
                    <a:gd name="T4" fmla="*/ 0 w 37"/>
                    <a:gd name="T5" fmla="*/ 0 h 33"/>
                    <a:gd name="T6" fmla="*/ 0 w 37"/>
                    <a:gd name="T7" fmla="*/ 0 h 33"/>
                    <a:gd name="T8" fmla="*/ 0 w 37"/>
                    <a:gd name="T9" fmla="*/ 0 h 33"/>
                    <a:gd name="T10" fmla="*/ 0 w 37"/>
                    <a:gd name="T11" fmla="*/ 0 h 33"/>
                    <a:gd name="T12" fmla="*/ 0 w 37"/>
                    <a:gd name="T13" fmla="*/ 0 h 33"/>
                    <a:gd name="T14" fmla="*/ 0 60000 65536"/>
                    <a:gd name="T15" fmla="*/ 0 60000 65536"/>
                    <a:gd name="T16" fmla="*/ 0 60000 65536"/>
                    <a:gd name="T17" fmla="*/ 0 60000 65536"/>
                    <a:gd name="T18" fmla="*/ 0 60000 65536"/>
                    <a:gd name="T19" fmla="*/ 0 60000 65536"/>
                    <a:gd name="T20" fmla="*/ 0 60000 65536"/>
                    <a:gd name="T21" fmla="*/ 0 w 37"/>
                    <a:gd name="T22" fmla="*/ 0 h 33"/>
                    <a:gd name="T23" fmla="*/ 37 w 37"/>
                    <a:gd name="T24" fmla="*/ 33 h 3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 h="33">
                      <a:moveTo>
                        <a:pt x="37" y="1"/>
                      </a:moveTo>
                      <a:lnTo>
                        <a:pt x="35" y="1"/>
                      </a:lnTo>
                      <a:lnTo>
                        <a:pt x="0" y="0"/>
                      </a:lnTo>
                      <a:lnTo>
                        <a:pt x="0" y="32"/>
                      </a:lnTo>
                      <a:lnTo>
                        <a:pt x="35" y="33"/>
                      </a:lnTo>
                      <a:lnTo>
                        <a:pt x="33" y="33"/>
                      </a:lnTo>
                      <a:lnTo>
                        <a:pt x="37" y="1"/>
                      </a:lnTo>
                      <a:close/>
                    </a:path>
                  </a:pathLst>
                </a:custGeom>
                <a:solidFill>
                  <a:srgbClr val="000000"/>
                </a:solidFill>
                <a:ln w="9525">
                  <a:noFill/>
                  <a:round/>
                  <a:headEnd/>
                  <a:tailEnd/>
                </a:ln>
              </p:spPr>
              <p:txBody>
                <a:bodyPr>
                  <a:prstTxWarp prst="textNoShape">
                    <a:avLst/>
                  </a:prstTxWarp>
                </a:bodyPr>
                <a:lstStyle/>
                <a:p>
                  <a:endParaRPr lang="en-US"/>
                </a:p>
              </p:txBody>
            </p:sp>
            <p:sp>
              <p:nvSpPr>
                <p:cNvPr id="62781" name="Freeform 362"/>
                <p:cNvSpPr>
                  <a:spLocks/>
                </p:cNvSpPr>
                <p:nvPr/>
              </p:nvSpPr>
              <p:spPr bwMode="auto">
                <a:xfrm>
                  <a:off x="3232" y="4838"/>
                  <a:ext cx="10" cy="9"/>
                </a:xfrm>
                <a:custGeom>
                  <a:avLst/>
                  <a:gdLst>
                    <a:gd name="T0" fmla="*/ 0 w 40"/>
                    <a:gd name="T1" fmla="*/ 0 h 38"/>
                    <a:gd name="T2" fmla="*/ 0 w 40"/>
                    <a:gd name="T3" fmla="*/ 0 h 38"/>
                    <a:gd name="T4" fmla="*/ 0 w 40"/>
                    <a:gd name="T5" fmla="*/ 0 h 38"/>
                    <a:gd name="T6" fmla="*/ 0 w 40"/>
                    <a:gd name="T7" fmla="*/ 0 h 38"/>
                    <a:gd name="T8" fmla="*/ 0 w 40"/>
                    <a:gd name="T9" fmla="*/ 0 h 38"/>
                    <a:gd name="T10" fmla="*/ 0 w 40"/>
                    <a:gd name="T11" fmla="*/ 0 h 38"/>
                    <a:gd name="T12" fmla="*/ 0 w 40"/>
                    <a:gd name="T13" fmla="*/ 0 h 38"/>
                    <a:gd name="T14" fmla="*/ 0 60000 65536"/>
                    <a:gd name="T15" fmla="*/ 0 60000 65536"/>
                    <a:gd name="T16" fmla="*/ 0 60000 65536"/>
                    <a:gd name="T17" fmla="*/ 0 60000 65536"/>
                    <a:gd name="T18" fmla="*/ 0 60000 65536"/>
                    <a:gd name="T19" fmla="*/ 0 60000 65536"/>
                    <a:gd name="T20" fmla="*/ 0 60000 65536"/>
                    <a:gd name="T21" fmla="*/ 0 w 40"/>
                    <a:gd name="T22" fmla="*/ 0 h 38"/>
                    <a:gd name="T23" fmla="*/ 40 w 40"/>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 h="38">
                      <a:moveTo>
                        <a:pt x="40" y="6"/>
                      </a:moveTo>
                      <a:lnTo>
                        <a:pt x="39" y="6"/>
                      </a:lnTo>
                      <a:lnTo>
                        <a:pt x="4" y="0"/>
                      </a:lnTo>
                      <a:lnTo>
                        <a:pt x="0" y="32"/>
                      </a:lnTo>
                      <a:lnTo>
                        <a:pt x="34" y="38"/>
                      </a:lnTo>
                      <a:lnTo>
                        <a:pt x="33" y="38"/>
                      </a:lnTo>
                      <a:lnTo>
                        <a:pt x="40" y="6"/>
                      </a:lnTo>
                      <a:close/>
                    </a:path>
                  </a:pathLst>
                </a:custGeom>
                <a:solidFill>
                  <a:srgbClr val="000000"/>
                </a:solidFill>
                <a:ln w="9525">
                  <a:noFill/>
                  <a:round/>
                  <a:headEnd/>
                  <a:tailEnd/>
                </a:ln>
              </p:spPr>
              <p:txBody>
                <a:bodyPr>
                  <a:prstTxWarp prst="textNoShape">
                    <a:avLst/>
                  </a:prstTxWarp>
                </a:bodyPr>
                <a:lstStyle/>
                <a:p>
                  <a:endParaRPr lang="en-US"/>
                </a:p>
              </p:txBody>
            </p:sp>
            <p:sp>
              <p:nvSpPr>
                <p:cNvPr id="62782" name="Freeform 363"/>
                <p:cNvSpPr>
                  <a:spLocks/>
                </p:cNvSpPr>
                <p:nvPr/>
              </p:nvSpPr>
              <p:spPr bwMode="auto">
                <a:xfrm>
                  <a:off x="3240" y="4840"/>
                  <a:ext cx="11" cy="9"/>
                </a:xfrm>
                <a:custGeom>
                  <a:avLst/>
                  <a:gdLst>
                    <a:gd name="T0" fmla="*/ 0 w 41"/>
                    <a:gd name="T1" fmla="*/ 0 h 39"/>
                    <a:gd name="T2" fmla="*/ 0 w 41"/>
                    <a:gd name="T3" fmla="*/ 0 h 39"/>
                    <a:gd name="T4" fmla="*/ 0 w 41"/>
                    <a:gd name="T5" fmla="*/ 0 h 39"/>
                    <a:gd name="T6" fmla="*/ 0 w 41"/>
                    <a:gd name="T7" fmla="*/ 0 h 39"/>
                    <a:gd name="T8" fmla="*/ 0 w 41"/>
                    <a:gd name="T9" fmla="*/ 0 h 39"/>
                    <a:gd name="T10" fmla="*/ 0 w 41"/>
                    <a:gd name="T11" fmla="*/ 0 h 39"/>
                    <a:gd name="T12" fmla="*/ 0 w 41"/>
                    <a:gd name="T13" fmla="*/ 0 h 39"/>
                    <a:gd name="T14" fmla="*/ 0 60000 65536"/>
                    <a:gd name="T15" fmla="*/ 0 60000 65536"/>
                    <a:gd name="T16" fmla="*/ 0 60000 65536"/>
                    <a:gd name="T17" fmla="*/ 0 60000 65536"/>
                    <a:gd name="T18" fmla="*/ 0 60000 65536"/>
                    <a:gd name="T19" fmla="*/ 0 60000 65536"/>
                    <a:gd name="T20" fmla="*/ 0 60000 65536"/>
                    <a:gd name="T21" fmla="*/ 0 w 41"/>
                    <a:gd name="T22" fmla="*/ 0 h 39"/>
                    <a:gd name="T23" fmla="*/ 41 w 41"/>
                    <a:gd name="T24" fmla="*/ 39 h 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1" h="39">
                      <a:moveTo>
                        <a:pt x="41" y="7"/>
                      </a:moveTo>
                      <a:lnTo>
                        <a:pt x="40" y="7"/>
                      </a:lnTo>
                      <a:lnTo>
                        <a:pt x="7" y="0"/>
                      </a:lnTo>
                      <a:lnTo>
                        <a:pt x="0" y="32"/>
                      </a:lnTo>
                      <a:lnTo>
                        <a:pt x="33" y="39"/>
                      </a:lnTo>
                      <a:lnTo>
                        <a:pt x="31" y="39"/>
                      </a:lnTo>
                      <a:lnTo>
                        <a:pt x="41" y="7"/>
                      </a:lnTo>
                      <a:close/>
                    </a:path>
                  </a:pathLst>
                </a:custGeom>
                <a:solidFill>
                  <a:srgbClr val="000000"/>
                </a:solidFill>
                <a:ln w="9525">
                  <a:noFill/>
                  <a:round/>
                  <a:headEnd/>
                  <a:tailEnd/>
                </a:ln>
              </p:spPr>
              <p:txBody>
                <a:bodyPr>
                  <a:prstTxWarp prst="textNoShape">
                    <a:avLst/>
                  </a:prstTxWarp>
                </a:bodyPr>
                <a:lstStyle/>
                <a:p>
                  <a:endParaRPr lang="en-US"/>
                </a:p>
              </p:txBody>
            </p:sp>
            <p:sp>
              <p:nvSpPr>
                <p:cNvPr id="62783" name="Freeform 364"/>
                <p:cNvSpPr>
                  <a:spLocks/>
                </p:cNvSpPr>
                <p:nvPr/>
              </p:nvSpPr>
              <p:spPr bwMode="auto">
                <a:xfrm>
                  <a:off x="3248" y="4841"/>
                  <a:ext cx="11" cy="11"/>
                </a:xfrm>
                <a:custGeom>
                  <a:avLst/>
                  <a:gdLst>
                    <a:gd name="T0" fmla="*/ 0 w 44"/>
                    <a:gd name="T1" fmla="*/ 0 h 44"/>
                    <a:gd name="T2" fmla="*/ 0 w 44"/>
                    <a:gd name="T3" fmla="*/ 0 h 44"/>
                    <a:gd name="T4" fmla="*/ 0 w 44"/>
                    <a:gd name="T5" fmla="*/ 0 h 44"/>
                    <a:gd name="T6" fmla="*/ 0 w 44"/>
                    <a:gd name="T7" fmla="*/ 0 h 44"/>
                    <a:gd name="T8" fmla="*/ 0 w 44"/>
                    <a:gd name="T9" fmla="*/ 0 h 44"/>
                    <a:gd name="T10" fmla="*/ 0 w 44"/>
                    <a:gd name="T11" fmla="*/ 0 h 44"/>
                    <a:gd name="T12" fmla="*/ 0 w 44"/>
                    <a:gd name="T13" fmla="*/ 0 h 44"/>
                    <a:gd name="T14" fmla="*/ 0 60000 65536"/>
                    <a:gd name="T15" fmla="*/ 0 60000 65536"/>
                    <a:gd name="T16" fmla="*/ 0 60000 65536"/>
                    <a:gd name="T17" fmla="*/ 0 60000 65536"/>
                    <a:gd name="T18" fmla="*/ 0 60000 65536"/>
                    <a:gd name="T19" fmla="*/ 0 60000 65536"/>
                    <a:gd name="T20" fmla="*/ 0 60000 65536"/>
                    <a:gd name="T21" fmla="*/ 0 w 44"/>
                    <a:gd name="T22" fmla="*/ 0 h 44"/>
                    <a:gd name="T23" fmla="*/ 44 w 44"/>
                    <a:gd name="T24" fmla="*/ 44 h 4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 h="44">
                      <a:moveTo>
                        <a:pt x="44" y="14"/>
                      </a:moveTo>
                      <a:lnTo>
                        <a:pt x="42" y="13"/>
                      </a:lnTo>
                      <a:lnTo>
                        <a:pt x="10" y="0"/>
                      </a:lnTo>
                      <a:lnTo>
                        <a:pt x="0" y="32"/>
                      </a:lnTo>
                      <a:lnTo>
                        <a:pt x="32" y="44"/>
                      </a:lnTo>
                      <a:lnTo>
                        <a:pt x="30" y="43"/>
                      </a:lnTo>
                      <a:lnTo>
                        <a:pt x="44" y="14"/>
                      </a:lnTo>
                      <a:close/>
                    </a:path>
                  </a:pathLst>
                </a:custGeom>
                <a:solidFill>
                  <a:srgbClr val="000000"/>
                </a:solidFill>
                <a:ln w="9525">
                  <a:noFill/>
                  <a:round/>
                  <a:headEnd/>
                  <a:tailEnd/>
                </a:ln>
              </p:spPr>
              <p:txBody>
                <a:bodyPr>
                  <a:prstTxWarp prst="textNoShape">
                    <a:avLst/>
                  </a:prstTxWarp>
                </a:bodyPr>
                <a:lstStyle/>
                <a:p>
                  <a:endParaRPr lang="en-US"/>
                </a:p>
              </p:txBody>
            </p:sp>
            <p:sp>
              <p:nvSpPr>
                <p:cNvPr id="62784" name="Freeform 365"/>
                <p:cNvSpPr>
                  <a:spLocks/>
                </p:cNvSpPr>
                <p:nvPr/>
              </p:nvSpPr>
              <p:spPr bwMode="auto">
                <a:xfrm>
                  <a:off x="3256" y="4845"/>
                  <a:ext cx="19" cy="15"/>
                </a:xfrm>
                <a:custGeom>
                  <a:avLst/>
                  <a:gdLst>
                    <a:gd name="T0" fmla="*/ 0 w 75"/>
                    <a:gd name="T1" fmla="*/ 0 h 62"/>
                    <a:gd name="T2" fmla="*/ 0 w 75"/>
                    <a:gd name="T3" fmla="*/ 0 h 62"/>
                    <a:gd name="T4" fmla="*/ 0 w 75"/>
                    <a:gd name="T5" fmla="*/ 0 h 62"/>
                    <a:gd name="T6" fmla="*/ 0 w 75"/>
                    <a:gd name="T7" fmla="*/ 0 h 62"/>
                    <a:gd name="T8" fmla="*/ 0 w 75"/>
                    <a:gd name="T9" fmla="*/ 0 h 62"/>
                    <a:gd name="T10" fmla="*/ 0 w 75"/>
                    <a:gd name="T11" fmla="*/ 0 h 62"/>
                    <a:gd name="T12" fmla="*/ 0 w 75"/>
                    <a:gd name="T13" fmla="*/ 0 h 62"/>
                    <a:gd name="T14" fmla="*/ 0 w 75"/>
                    <a:gd name="T15" fmla="*/ 0 h 62"/>
                    <a:gd name="T16" fmla="*/ 0 w 75"/>
                    <a:gd name="T17" fmla="*/ 0 h 62"/>
                    <a:gd name="T18" fmla="*/ 0 w 75"/>
                    <a:gd name="T19" fmla="*/ 0 h 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5"/>
                    <a:gd name="T31" fmla="*/ 0 h 62"/>
                    <a:gd name="T32" fmla="*/ 75 w 75"/>
                    <a:gd name="T33" fmla="*/ 62 h 6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5" h="62">
                      <a:moveTo>
                        <a:pt x="75" y="35"/>
                      </a:moveTo>
                      <a:lnTo>
                        <a:pt x="73" y="33"/>
                      </a:lnTo>
                      <a:lnTo>
                        <a:pt x="14" y="0"/>
                      </a:lnTo>
                      <a:lnTo>
                        <a:pt x="0" y="29"/>
                      </a:lnTo>
                      <a:lnTo>
                        <a:pt x="58" y="62"/>
                      </a:lnTo>
                      <a:lnTo>
                        <a:pt x="56" y="60"/>
                      </a:lnTo>
                      <a:lnTo>
                        <a:pt x="75" y="35"/>
                      </a:lnTo>
                      <a:lnTo>
                        <a:pt x="74" y="34"/>
                      </a:lnTo>
                      <a:lnTo>
                        <a:pt x="73" y="33"/>
                      </a:lnTo>
                      <a:lnTo>
                        <a:pt x="75" y="35"/>
                      </a:lnTo>
                      <a:close/>
                    </a:path>
                  </a:pathLst>
                </a:custGeom>
                <a:solidFill>
                  <a:srgbClr val="000000"/>
                </a:solidFill>
                <a:ln w="9525">
                  <a:noFill/>
                  <a:round/>
                  <a:headEnd/>
                  <a:tailEnd/>
                </a:ln>
              </p:spPr>
              <p:txBody>
                <a:bodyPr>
                  <a:prstTxWarp prst="textNoShape">
                    <a:avLst/>
                  </a:prstTxWarp>
                </a:bodyPr>
                <a:lstStyle/>
                <a:p>
                  <a:endParaRPr lang="en-US"/>
                </a:p>
              </p:txBody>
            </p:sp>
            <p:sp>
              <p:nvSpPr>
                <p:cNvPr id="62785" name="Freeform 366"/>
                <p:cNvSpPr>
                  <a:spLocks/>
                </p:cNvSpPr>
                <p:nvPr/>
              </p:nvSpPr>
              <p:spPr bwMode="auto">
                <a:xfrm>
                  <a:off x="3270" y="4854"/>
                  <a:ext cx="18" cy="16"/>
                </a:xfrm>
                <a:custGeom>
                  <a:avLst/>
                  <a:gdLst>
                    <a:gd name="T0" fmla="*/ 0 w 73"/>
                    <a:gd name="T1" fmla="*/ 0 h 67"/>
                    <a:gd name="T2" fmla="*/ 0 w 73"/>
                    <a:gd name="T3" fmla="*/ 0 h 67"/>
                    <a:gd name="T4" fmla="*/ 0 w 73"/>
                    <a:gd name="T5" fmla="*/ 0 h 67"/>
                    <a:gd name="T6" fmla="*/ 0 w 73"/>
                    <a:gd name="T7" fmla="*/ 0 h 67"/>
                    <a:gd name="T8" fmla="*/ 0 w 73"/>
                    <a:gd name="T9" fmla="*/ 0 h 67"/>
                    <a:gd name="T10" fmla="*/ 0 w 73"/>
                    <a:gd name="T11" fmla="*/ 0 h 67"/>
                    <a:gd name="T12" fmla="*/ 0 w 73"/>
                    <a:gd name="T13" fmla="*/ 0 h 67"/>
                    <a:gd name="T14" fmla="*/ 0 w 73"/>
                    <a:gd name="T15" fmla="*/ 0 h 67"/>
                    <a:gd name="T16" fmla="*/ 0 w 73"/>
                    <a:gd name="T17" fmla="*/ 0 h 67"/>
                    <a:gd name="T18" fmla="*/ 0 w 73"/>
                    <a:gd name="T19" fmla="*/ 0 h 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3"/>
                    <a:gd name="T31" fmla="*/ 0 h 67"/>
                    <a:gd name="T32" fmla="*/ 73 w 73"/>
                    <a:gd name="T33" fmla="*/ 67 h 6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3" h="67">
                      <a:moveTo>
                        <a:pt x="73" y="45"/>
                      </a:moveTo>
                      <a:lnTo>
                        <a:pt x="71" y="43"/>
                      </a:lnTo>
                      <a:lnTo>
                        <a:pt x="19" y="0"/>
                      </a:lnTo>
                      <a:lnTo>
                        <a:pt x="0" y="25"/>
                      </a:lnTo>
                      <a:lnTo>
                        <a:pt x="51" y="67"/>
                      </a:lnTo>
                      <a:lnTo>
                        <a:pt x="49" y="65"/>
                      </a:lnTo>
                      <a:lnTo>
                        <a:pt x="73" y="45"/>
                      </a:lnTo>
                      <a:lnTo>
                        <a:pt x="72" y="44"/>
                      </a:lnTo>
                      <a:lnTo>
                        <a:pt x="71" y="43"/>
                      </a:lnTo>
                      <a:lnTo>
                        <a:pt x="73" y="45"/>
                      </a:lnTo>
                      <a:close/>
                    </a:path>
                  </a:pathLst>
                </a:custGeom>
                <a:solidFill>
                  <a:srgbClr val="000000"/>
                </a:solidFill>
                <a:ln w="9525">
                  <a:noFill/>
                  <a:round/>
                  <a:headEnd/>
                  <a:tailEnd/>
                </a:ln>
              </p:spPr>
              <p:txBody>
                <a:bodyPr>
                  <a:prstTxWarp prst="textNoShape">
                    <a:avLst/>
                  </a:prstTxWarp>
                </a:bodyPr>
                <a:lstStyle/>
                <a:p>
                  <a:endParaRPr lang="en-US"/>
                </a:p>
              </p:txBody>
            </p:sp>
            <p:sp>
              <p:nvSpPr>
                <p:cNvPr id="62786" name="Freeform 367"/>
                <p:cNvSpPr>
                  <a:spLocks/>
                </p:cNvSpPr>
                <p:nvPr/>
              </p:nvSpPr>
              <p:spPr bwMode="auto">
                <a:xfrm>
                  <a:off x="3282" y="4865"/>
                  <a:ext cx="17" cy="18"/>
                </a:xfrm>
                <a:custGeom>
                  <a:avLst/>
                  <a:gdLst>
                    <a:gd name="T0" fmla="*/ 0 w 69"/>
                    <a:gd name="T1" fmla="*/ 0 h 71"/>
                    <a:gd name="T2" fmla="*/ 0 w 69"/>
                    <a:gd name="T3" fmla="*/ 0 h 71"/>
                    <a:gd name="T4" fmla="*/ 0 w 69"/>
                    <a:gd name="T5" fmla="*/ 0 h 71"/>
                    <a:gd name="T6" fmla="*/ 0 w 69"/>
                    <a:gd name="T7" fmla="*/ 0 h 71"/>
                    <a:gd name="T8" fmla="*/ 0 w 69"/>
                    <a:gd name="T9" fmla="*/ 0 h 71"/>
                    <a:gd name="T10" fmla="*/ 0 w 69"/>
                    <a:gd name="T11" fmla="*/ 0 h 71"/>
                    <a:gd name="T12" fmla="*/ 0 w 69"/>
                    <a:gd name="T13" fmla="*/ 0 h 71"/>
                    <a:gd name="T14" fmla="*/ 0 w 69"/>
                    <a:gd name="T15" fmla="*/ 0 h 71"/>
                    <a:gd name="T16" fmla="*/ 0 w 69"/>
                    <a:gd name="T17" fmla="*/ 0 h 71"/>
                    <a:gd name="T18" fmla="*/ 0 w 69"/>
                    <a:gd name="T19" fmla="*/ 0 h 7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9"/>
                    <a:gd name="T31" fmla="*/ 0 h 71"/>
                    <a:gd name="T32" fmla="*/ 69 w 69"/>
                    <a:gd name="T33" fmla="*/ 71 h 7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9" h="71">
                      <a:moveTo>
                        <a:pt x="69" y="54"/>
                      </a:moveTo>
                      <a:lnTo>
                        <a:pt x="67" y="52"/>
                      </a:lnTo>
                      <a:lnTo>
                        <a:pt x="24" y="0"/>
                      </a:lnTo>
                      <a:lnTo>
                        <a:pt x="0" y="20"/>
                      </a:lnTo>
                      <a:lnTo>
                        <a:pt x="43" y="71"/>
                      </a:lnTo>
                      <a:lnTo>
                        <a:pt x="40" y="69"/>
                      </a:lnTo>
                      <a:lnTo>
                        <a:pt x="69" y="54"/>
                      </a:lnTo>
                      <a:lnTo>
                        <a:pt x="68" y="53"/>
                      </a:lnTo>
                      <a:lnTo>
                        <a:pt x="67" y="52"/>
                      </a:lnTo>
                      <a:lnTo>
                        <a:pt x="69" y="54"/>
                      </a:lnTo>
                      <a:close/>
                    </a:path>
                  </a:pathLst>
                </a:custGeom>
                <a:solidFill>
                  <a:srgbClr val="000000"/>
                </a:solidFill>
                <a:ln w="9525">
                  <a:noFill/>
                  <a:round/>
                  <a:headEnd/>
                  <a:tailEnd/>
                </a:ln>
              </p:spPr>
              <p:txBody>
                <a:bodyPr>
                  <a:prstTxWarp prst="textNoShape">
                    <a:avLst/>
                  </a:prstTxWarp>
                </a:bodyPr>
                <a:lstStyle/>
                <a:p>
                  <a:endParaRPr lang="en-US"/>
                </a:p>
              </p:txBody>
            </p:sp>
            <p:sp>
              <p:nvSpPr>
                <p:cNvPr id="62787" name="Freeform 368"/>
                <p:cNvSpPr>
                  <a:spLocks/>
                </p:cNvSpPr>
                <p:nvPr/>
              </p:nvSpPr>
              <p:spPr bwMode="auto">
                <a:xfrm>
                  <a:off x="3292" y="4878"/>
                  <a:ext cx="15" cy="19"/>
                </a:xfrm>
                <a:custGeom>
                  <a:avLst/>
                  <a:gdLst>
                    <a:gd name="T0" fmla="*/ 0 w 61"/>
                    <a:gd name="T1" fmla="*/ 0 h 75"/>
                    <a:gd name="T2" fmla="*/ 0 w 61"/>
                    <a:gd name="T3" fmla="*/ 0 h 75"/>
                    <a:gd name="T4" fmla="*/ 0 w 61"/>
                    <a:gd name="T5" fmla="*/ 0 h 75"/>
                    <a:gd name="T6" fmla="*/ 0 w 61"/>
                    <a:gd name="T7" fmla="*/ 0 h 75"/>
                    <a:gd name="T8" fmla="*/ 0 w 61"/>
                    <a:gd name="T9" fmla="*/ 0 h 75"/>
                    <a:gd name="T10" fmla="*/ 0 w 61"/>
                    <a:gd name="T11" fmla="*/ 0 h 75"/>
                    <a:gd name="T12" fmla="*/ 0 w 61"/>
                    <a:gd name="T13" fmla="*/ 0 h 75"/>
                    <a:gd name="T14" fmla="*/ 0 60000 65536"/>
                    <a:gd name="T15" fmla="*/ 0 60000 65536"/>
                    <a:gd name="T16" fmla="*/ 0 60000 65536"/>
                    <a:gd name="T17" fmla="*/ 0 60000 65536"/>
                    <a:gd name="T18" fmla="*/ 0 60000 65536"/>
                    <a:gd name="T19" fmla="*/ 0 60000 65536"/>
                    <a:gd name="T20" fmla="*/ 0 60000 65536"/>
                    <a:gd name="T21" fmla="*/ 0 w 61"/>
                    <a:gd name="T22" fmla="*/ 0 h 75"/>
                    <a:gd name="T23" fmla="*/ 61 w 61"/>
                    <a:gd name="T24" fmla="*/ 75 h 7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1" h="75">
                      <a:moveTo>
                        <a:pt x="61" y="63"/>
                      </a:moveTo>
                      <a:lnTo>
                        <a:pt x="60" y="60"/>
                      </a:lnTo>
                      <a:lnTo>
                        <a:pt x="29" y="0"/>
                      </a:lnTo>
                      <a:lnTo>
                        <a:pt x="0" y="15"/>
                      </a:lnTo>
                      <a:lnTo>
                        <a:pt x="31" y="75"/>
                      </a:lnTo>
                      <a:lnTo>
                        <a:pt x="29" y="72"/>
                      </a:lnTo>
                      <a:lnTo>
                        <a:pt x="61" y="63"/>
                      </a:lnTo>
                      <a:close/>
                    </a:path>
                  </a:pathLst>
                </a:custGeom>
                <a:solidFill>
                  <a:srgbClr val="000000"/>
                </a:solidFill>
                <a:ln w="9525">
                  <a:noFill/>
                  <a:round/>
                  <a:headEnd/>
                  <a:tailEnd/>
                </a:ln>
              </p:spPr>
              <p:txBody>
                <a:bodyPr>
                  <a:prstTxWarp prst="textNoShape">
                    <a:avLst/>
                  </a:prstTxWarp>
                </a:bodyPr>
                <a:lstStyle/>
                <a:p>
                  <a:endParaRPr lang="en-US"/>
                </a:p>
              </p:txBody>
            </p:sp>
            <p:sp>
              <p:nvSpPr>
                <p:cNvPr id="62788" name="Freeform 369"/>
                <p:cNvSpPr>
                  <a:spLocks/>
                </p:cNvSpPr>
                <p:nvPr/>
              </p:nvSpPr>
              <p:spPr bwMode="auto">
                <a:xfrm>
                  <a:off x="3299" y="4894"/>
                  <a:ext cx="11" cy="11"/>
                </a:xfrm>
                <a:custGeom>
                  <a:avLst/>
                  <a:gdLst>
                    <a:gd name="T0" fmla="*/ 0 w 44"/>
                    <a:gd name="T1" fmla="*/ 0 h 42"/>
                    <a:gd name="T2" fmla="*/ 0 w 44"/>
                    <a:gd name="T3" fmla="*/ 0 h 42"/>
                    <a:gd name="T4" fmla="*/ 0 w 44"/>
                    <a:gd name="T5" fmla="*/ 0 h 42"/>
                    <a:gd name="T6" fmla="*/ 0 w 44"/>
                    <a:gd name="T7" fmla="*/ 0 h 42"/>
                    <a:gd name="T8" fmla="*/ 0 w 44"/>
                    <a:gd name="T9" fmla="*/ 0 h 42"/>
                    <a:gd name="T10" fmla="*/ 0 w 44"/>
                    <a:gd name="T11" fmla="*/ 0 h 42"/>
                    <a:gd name="T12" fmla="*/ 0 w 44"/>
                    <a:gd name="T13" fmla="*/ 0 h 42"/>
                    <a:gd name="T14" fmla="*/ 0 60000 65536"/>
                    <a:gd name="T15" fmla="*/ 0 60000 65536"/>
                    <a:gd name="T16" fmla="*/ 0 60000 65536"/>
                    <a:gd name="T17" fmla="*/ 0 60000 65536"/>
                    <a:gd name="T18" fmla="*/ 0 60000 65536"/>
                    <a:gd name="T19" fmla="*/ 0 60000 65536"/>
                    <a:gd name="T20" fmla="*/ 0 60000 65536"/>
                    <a:gd name="T21" fmla="*/ 0 w 44"/>
                    <a:gd name="T22" fmla="*/ 0 h 42"/>
                    <a:gd name="T23" fmla="*/ 44 w 44"/>
                    <a:gd name="T24" fmla="*/ 42 h 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 h="42">
                      <a:moveTo>
                        <a:pt x="44" y="35"/>
                      </a:moveTo>
                      <a:lnTo>
                        <a:pt x="44" y="33"/>
                      </a:lnTo>
                      <a:lnTo>
                        <a:pt x="32" y="0"/>
                      </a:lnTo>
                      <a:lnTo>
                        <a:pt x="0" y="9"/>
                      </a:lnTo>
                      <a:lnTo>
                        <a:pt x="13" y="42"/>
                      </a:lnTo>
                      <a:lnTo>
                        <a:pt x="13" y="40"/>
                      </a:lnTo>
                      <a:lnTo>
                        <a:pt x="44" y="35"/>
                      </a:lnTo>
                      <a:close/>
                    </a:path>
                  </a:pathLst>
                </a:custGeom>
                <a:solidFill>
                  <a:srgbClr val="000000"/>
                </a:solidFill>
                <a:ln w="9525">
                  <a:noFill/>
                  <a:round/>
                  <a:headEnd/>
                  <a:tailEnd/>
                </a:ln>
              </p:spPr>
              <p:txBody>
                <a:bodyPr>
                  <a:prstTxWarp prst="textNoShape">
                    <a:avLst/>
                  </a:prstTxWarp>
                </a:bodyPr>
                <a:lstStyle/>
                <a:p>
                  <a:endParaRPr lang="en-US"/>
                </a:p>
              </p:txBody>
            </p:sp>
            <p:sp>
              <p:nvSpPr>
                <p:cNvPr id="62789" name="Freeform 370"/>
                <p:cNvSpPr>
                  <a:spLocks/>
                </p:cNvSpPr>
                <p:nvPr/>
              </p:nvSpPr>
              <p:spPr bwMode="auto">
                <a:xfrm>
                  <a:off x="3302" y="4903"/>
                  <a:ext cx="10" cy="10"/>
                </a:xfrm>
                <a:custGeom>
                  <a:avLst/>
                  <a:gdLst>
                    <a:gd name="T0" fmla="*/ 0 w 39"/>
                    <a:gd name="T1" fmla="*/ 0 h 39"/>
                    <a:gd name="T2" fmla="*/ 0 w 39"/>
                    <a:gd name="T3" fmla="*/ 0 h 39"/>
                    <a:gd name="T4" fmla="*/ 0 w 39"/>
                    <a:gd name="T5" fmla="*/ 0 h 39"/>
                    <a:gd name="T6" fmla="*/ 0 w 39"/>
                    <a:gd name="T7" fmla="*/ 0 h 39"/>
                    <a:gd name="T8" fmla="*/ 0 w 39"/>
                    <a:gd name="T9" fmla="*/ 0 h 39"/>
                    <a:gd name="T10" fmla="*/ 0 w 39"/>
                    <a:gd name="T11" fmla="*/ 0 h 39"/>
                    <a:gd name="T12" fmla="*/ 0 w 39"/>
                    <a:gd name="T13" fmla="*/ 0 h 39"/>
                    <a:gd name="T14" fmla="*/ 0 60000 65536"/>
                    <a:gd name="T15" fmla="*/ 0 60000 65536"/>
                    <a:gd name="T16" fmla="*/ 0 60000 65536"/>
                    <a:gd name="T17" fmla="*/ 0 60000 65536"/>
                    <a:gd name="T18" fmla="*/ 0 60000 65536"/>
                    <a:gd name="T19" fmla="*/ 0 60000 65536"/>
                    <a:gd name="T20" fmla="*/ 0 60000 65536"/>
                    <a:gd name="T21" fmla="*/ 0 w 39"/>
                    <a:gd name="T22" fmla="*/ 0 h 39"/>
                    <a:gd name="T23" fmla="*/ 39 w 39"/>
                    <a:gd name="T24" fmla="*/ 39 h 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 h="39">
                      <a:moveTo>
                        <a:pt x="39" y="34"/>
                      </a:moveTo>
                      <a:lnTo>
                        <a:pt x="39" y="34"/>
                      </a:lnTo>
                      <a:lnTo>
                        <a:pt x="31" y="0"/>
                      </a:lnTo>
                      <a:lnTo>
                        <a:pt x="0" y="5"/>
                      </a:lnTo>
                      <a:lnTo>
                        <a:pt x="7" y="39"/>
                      </a:lnTo>
                      <a:lnTo>
                        <a:pt x="39" y="34"/>
                      </a:lnTo>
                      <a:close/>
                    </a:path>
                  </a:pathLst>
                </a:custGeom>
                <a:solidFill>
                  <a:srgbClr val="000000"/>
                </a:solidFill>
                <a:ln w="9525">
                  <a:noFill/>
                  <a:round/>
                  <a:headEnd/>
                  <a:tailEnd/>
                </a:ln>
              </p:spPr>
              <p:txBody>
                <a:bodyPr>
                  <a:prstTxWarp prst="textNoShape">
                    <a:avLst/>
                  </a:prstTxWarp>
                </a:bodyPr>
                <a:lstStyle/>
                <a:p>
                  <a:endParaRPr lang="en-US"/>
                </a:p>
              </p:txBody>
            </p:sp>
            <p:sp>
              <p:nvSpPr>
                <p:cNvPr id="62790" name="Freeform 371"/>
                <p:cNvSpPr>
                  <a:spLocks/>
                </p:cNvSpPr>
                <p:nvPr/>
              </p:nvSpPr>
              <p:spPr bwMode="auto">
                <a:xfrm>
                  <a:off x="3304" y="4911"/>
                  <a:ext cx="10" cy="10"/>
                </a:xfrm>
                <a:custGeom>
                  <a:avLst/>
                  <a:gdLst>
                    <a:gd name="T0" fmla="*/ 0 w 38"/>
                    <a:gd name="T1" fmla="*/ 0 h 39"/>
                    <a:gd name="T2" fmla="*/ 0 w 38"/>
                    <a:gd name="T3" fmla="*/ 0 h 39"/>
                    <a:gd name="T4" fmla="*/ 0 w 38"/>
                    <a:gd name="T5" fmla="*/ 0 h 39"/>
                    <a:gd name="T6" fmla="*/ 0 w 38"/>
                    <a:gd name="T7" fmla="*/ 0 h 39"/>
                    <a:gd name="T8" fmla="*/ 0 w 38"/>
                    <a:gd name="T9" fmla="*/ 0 h 39"/>
                    <a:gd name="T10" fmla="*/ 0 w 38"/>
                    <a:gd name="T11" fmla="*/ 0 h 39"/>
                    <a:gd name="T12" fmla="*/ 0 w 38"/>
                    <a:gd name="T13" fmla="*/ 0 h 39"/>
                    <a:gd name="T14" fmla="*/ 0 60000 65536"/>
                    <a:gd name="T15" fmla="*/ 0 60000 65536"/>
                    <a:gd name="T16" fmla="*/ 0 60000 65536"/>
                    <a:gd name="T17" fmla="*/ 0 60000 65536"/>
                    <a:gd name="T18" fmla="*/ 0 60000 65536"/>
                    <a:gd name="T19" fmla="*/ 0 60000 65536"/>
                    <a:gd name="T20" fmla="*/ 0 60000 65536"/>
                    <a:gd name="T21" fmla="*/ 0 w 38"/>
                    <a:gd name="T22" fmla="*/ 0 h 39"/>
                    <a:gd name="T23" fmla="*/ 38 w 38"/>
                    <a:gd name="T24" fmla="*/ 39 h 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39">
                      <a:moveTo>
                        <a:pt x="38" y="37"/>
                      </a:moveTo>
                      <a:lnTo>
                        <a:pt x="38" y="34"/>
                      </a:lnTo>
                      <a:lnTo>
                        <a:pt x="32" y="0"/>
                      </a:lnTo>
                      <a:lnTo>
                        <a:pt x="0" y="5"/>
                      </a:lnTo>
                      <a:lnTo>
                        <a:pt x="6" y="39"/>
                      </a:lnTo>
                      <a:lnTo>
                        <a:pt x="6" y="37"/>
                      </a:lnTo>
                      <a:lnTo>
                        <a:pt x="38" y="37"/>
                      </a:lnTo>
                      <a:close/>
                    </a:path>
                  </a:pathLst>
                </a:custGeom>
                <a:solidFill>
                  <a:srgbClr val="000000"/>
                </a:solidFill>
                <a:ln w="9525">
                  <a:noFill/>
                  <a:round/>
                  <a:headEnd/>
                  <a:tailEnd/>
                </a:ln>
              </p:spPr>
              <p:txBody>
                <a:bodyPr>
                  <a:prstTxWarp prst="textNoShape">
                    <a:avLst/>
                  </a:prstTxWarp>
                </a:bodyPr>
                <a:lstStyle/>
                <a:p>
                  <a:endParaRPr lang="en-US"/>
                </a:p>
              </p:txBody>
            </p:sp>
            <p:sp>
              <p:nvSpPr>
                <p:cNvPr id="62791" name="Freeform 372"/>
                <p:cNvSpPr>
                  <a:spLocks/>
                </p:cNvSpPr>
                <p:nvPr/>
              </p:nvSpPr>
              <p:spPr bwMode="auto">
                <a:xfrm>
                  <a:off x="3306" y="4920"/>
                  <a:ext cx="8" cy="9"/>
                </a:xfrm>
                <a:custGeom>
                  <a:avLst/>
                  <a:gdLst>
                    <a:gd name="T0" fmla="*/ 0 w 33"/>
                    <a:gd name="T1" fmla="*/ 0 h 34"/>
                    <a:gd name="T2" fmla="*/ 0 w 33"/>
                    <a:gd name="T3" fmla="*/ 0 h 34"/>
                    <a:gd name="T4" fmla="*/ 0 w 33"/>
                    <a:gd name="T5" fmla="*/ 0 h 34"/>
                    <a:gd name="T6" fmla="*/ 0 w 33"/>
                    <a:gd name="T7" fmla="*/ 0 h 34"/>
                    <a:gd name="T8" fmla="*/ 0 w 33"/>
                    <a:gd name="T9" fmla="*/ 0 h 34"/>
                    <a:gd name="T10" fmla="*/ 0 w 33"/>
                    <a:gd name="T11" fmla="*/ 0 h 34"/>
                    <a:gd name="T12" fmla="*/ 0 w 33"/>
                    <a:gd name="T13" fmla="*/ 0 h 34"/>
                    <a:gd name="T14" fmla="*/ 0 60000 65536"/>
                    <a:gd name="T15" fmla="*/ 0 60000 65536"/>
                    <a:gd name="T16" fmla="*/ 0 60000 65536"/>
                    <a:gd name="T17" fmla="*/ 0 60000 65536"/>
                    <a:gd name="T18" fmla="*/ 0 60000 65536"/>
                    <a:gd name="T19" fmla="*/ 0 60000 65536"/>
                    <a:gd name="T20" fmla="*/ 0 60000 65536"/>
                    <a:gd name="T21" fmla="*/ 0 w 33"/>
                    <a:gd name="T22" fmla="*/ 0 h 34"/>
                    <a:gd name="T23" fmla="*/ 33 w 33"/>
                    <a:gd name="T24" fmla="*/ 34 h 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 h="34">
                      <a:moveTo>
                        <a:pt x="33" y="34"/>
                      </a:moveTo>
                      <a:lnTo>
                        <a:pt x="33" y="34"/>
                      </a:lnTo>
                      <a:lnTo>
                        <a:pt x="32" y="0"/>
                      </a:lnTo>
                      <a:lnTo>
                        <a:pt x="0" y="0"/>
                      </a:lnTo>
                      <a:lnTo>
                        <a:pt x="1" y="34"/>
                      </a:lnTo>
                      <a:lnTo>
                        <a:pt x="33" y="34"/>
                      </a:lnTo>
                      <a:close/>
                    </a:path>
                  </a:pathLst>
                </a:custGeom>
                <a:solidFill>
                  <a:srgbClr val="000000"/>
                </a:solidFill>
                <a:ln w="9525">
                  <a:noFill/>
                  <a:round/>
                  <a:headEnd/>
                  <a:tailEnd/>
                </a:ln>
              </p:spPr>
              <p:txBody>
                <a:bodyPr>
                  <a:prstTxWarp prst="textNoShape">
                    <a:avLst/>
                  </a:prstTxWarp>
                </a:bodyPr>
                <a:lstStyle/>
                <a:p>
                  <a:endParaRPr lang="en-US"/>
                </a:p>
              </p:txBody>
            </p:sp>
            <p:sp>
              <p:nvSpPr>
                <p:cNvPr id="62792" name="Freeform 373"/>
                <p:cNvSpPr>
                  <a:spLocks/>
                </p:cNvSpPr>
                <p:nvPr/>
              </p:nvSpPr>
              <p:spPr bwMode="auto">
                <a:xfrm>
                  <a:off x="3306" y="4929"/>
                  <a:ext cx="8" cy="9"/>
                </a:xfrm>
                <a:custGeom>
                  <a:avLst/>
                  <a:gdLst>
                    <a:gd name="T0" fmla="*/ 0 w 33"/>
                    <a:gd name="T1" fmla="*/ 0 h 38"/>
                    <a:gd name="T2" fmla="*/ 0 w 33"/>
                    <a:gd name="T3" fmla="*/ 0 h 38"/>
                    <a:gd name="T4" fmla="*/ 0 w 33"/>
                    <a:gd name="T5" fmla="*/ 0 h 38"/>
                    <a:gd name="T6" fmla="*/ 0 w 33"/>
                    <a:gd name="T7" fmla="*/ 0 h 38"/>
                    <a:gd name="T8" fmla="*/ 0 w 33"/>
                    <a:gd name="T9" fmla="*/ 0 h 38"/>
                    <a:gd name="T10" fmla="*/ 0 w 33"/>
                    <a:gd name="T11" fmla="*/ 0 h 38"/>
                    <a:gd name="T12" fmla="*/ 0 w 33"/>
                    <a:gd name="T13" fmla="*/ 0 h 38"/>
                    <a:gd name="T14" fmla="*/ 0 60000 65536"/>
                    <a:gd name="T15" fmla="*/ 0 60000 65536"/>
                    <a:gd name="T16" fmla="*/ 0 60000 65536"/>
                    <a:gd name="T17" fmla="*/ 0 60000 65536"/>
                    <a:gd name="T18" fmla="*/ 0 60000 65536"/>
                    <a:gd name="T19" fmla="*/ 0 60000 65536"/>
                    <a:gd name="T20" fmla="*/ 0 60000 65536"/>
                    <a:gd name="T21" fmla="*/ 0 w 33"/>
                    <a:gd name="T22" fmla="*/ 0 h 38"/>
                    <a:gd name="T23" fmla="*/ 33 w 33"/>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 h="38">
                      <a:moveTo>
                        <a:pt x="32" y="38"/>
                      </a:moveTo>
                      <a:lnTo>
                        <a:pt x="32" y="35"/>
                      </a:lnTo>
                      <a:lnTo>
                        <a:pt x="33" y="0"/>
                      </a:lnTo>
                      <a:lnTo>
                        <a:pt x="1" y="0"/>
                      </a:lnTo>
                      <a:lnTo>
                        <a:pt x="0" y="35"/>
                      </a:lnTo>
                      <a:lnTo>
                        <a:pt x="0" y="33"/>
                      </a:lnTo>
                      <a:lnTo>
                        <a:pt x="32" y="38"/>
                      </a:lnTo>
                      <a:close/>
                    </a:path>
                  </a:pathLst>
                </a:custGeom>
                <a:solidFill>
                  <a:srgbClr val="000000"/>
                </a:solidFill>
                <a:ln w="9525">
                  <a:noFill/>
                  <a:round/>
                  <a:headEnd/>
                  <a:tailEnd/>
                </a:ln>
              </p:spPr>
              <p:txBody>
                <a:bodyPr>
                  <a:prstTxWarp prst="textNoShape">
                    <a:avLst/>
                  </a:prstTxWarp>
                </a:bodyPr>
                <a:lstStyle/>
                <a:p>
                  <a:endParaRPr lang="en-US"/>
                </a:p>
              </p:txBody>
            </p:sp>
            <p:sp>
              <p:nvSpPr>
                <p:cNvPr id="62793" name="Freeform 374"/>
                <p:cNvSpPr>
                  <a:spLocks/>
                </p:cNvSpPr>
                <p:nvPr/>
              </p:nvSpPr>
              <p:spPr bwMode="auto">
                <a:xfrm>
                  <a:off x="3304" y="4937"/>
                  <a:ext cx="10" cy="10"/>
                </a:xfrm>
                <a:custGeom>
                  <a:avLst/>
                  <a:gdLst>
                    <a:gd name="T0" fmla="*/ 0 w 38"/>
                    <a:gd name="T1" fmla="*/ 0 h 39"/>
                    <a:gd name="T2" fmla="*/ 0 w 38"/>
                    <a:gd name="T3" fmla="*/ 0 h 39"/>
                    <a:gd name="T4" fmla="*/ 0 w 38"/>
                    <a:gd name="T5" fmla="*/ 0 h 39"/>
                    <a:gd name="T6" fmla="*/ 0 w 38"/>
                    <a:gd name="T7" fmla="*/ 0 h 39"/>
                    <a:gd name="T8" fmla="*/ 0 w 38"/>
                    <a:gd name="T9" fmla="*/ 0 h 39"/>
                    <a:gd name="T10" fmla="*/ 0 w 38"/>
                    <a:gd name="T11" fmla="*/ 0 h 39"/>
                    <a:gd name="T12" fmla="*/ 0 w 38"/>
                    <a:gd name="T13" fmla="*/ 0 h 39"/>
                    <a:gd name="T14" fmla="*/ 0 60000 65536"/>
                    <a:gd name="T15" fmla="*/ 0 60000 65536"/>
                    <a:gd name="T16" fmla="*/ 0 60000 65536"/>
                    <a:gd name="T17" fmla="*/ 0 60000 65536"/>
                    <a:gd name="T18" fmla="*/ 0 60000 65536"/>
                    <a:gd name="T19" fmla="*/ 0 60000 65536"/>
                    <a:gd name="T20" fmla="*/ 0 60000 65536"/>
                    <a:gd name="T21" fmla="*/ 0 w 38"/>
                    <a:gd name="T22" fmla="*/ 0 h 39"/>
                    <a:gd name="T23" fmla="*/ 38 w 38"/>
                    <a:gd name="T24" fmla="*/ 39 h 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39">
                      <a:moveTo>
                        <a:pt x="32" y="39"/>
                      </a:moveTo>
                      <a:lnTo>
                        <a:pt x="32" y="39"/>
                      </a:lnTo>
                      <a:lnTo>
                        <a:pt x="38" y="5"/>
                      </a:lnTo>
                      <a:lnTo>
                        <a:pt x="6" y="0"/>
                      </a:lnTo>
                      <a:lnTo>
                        <a:pt x="0" y="34"/>
                      </a:lnTo>
                      <a:lnTo>
                        <a:pt x="32" y="39"/>
                      </a:lnTo>
                      <a:close/>
                    </a:path>
                  </a:pathLst>
                </a:custGeom>
                <a:solidFill>
                  <a:srgbClr val="000000"/>
                </a:solidFill>
                <a:ln w="9525">
                  <a:noFill/>
                  <a:round/>
                  <a:headEnd/>
                  <a:tailEnd/>
                </a:ln>
              </p:spPr>
              <p:txBody>
                <a:bodyPr>
                  <a:prstTxWarp prst="textNoShape">
                    <a:avLst/>
                  </a:prstTxWarp>
                </a:bodyPr>
                <a:lstStyle/>
                <a:p>
                  <a:endParaRPr lang="en-US"/>
                </a:p>
              </p:txBody>
            </p:sp>
            <p:sp>
              <p:nvSpPr>
                <p:cNvPr id="62794" name="Freeform 375"/>
                <p:cNvSpPr>
                  <a:spLocks/>
                </p:cNvSpPr>
                <p:nvPr/>
              </p:nvSpPr>
              <p:spPr bwMode="auto">
                <a:xfrm>
                  <a:off x="3302" y="4946"/>
                  <a:ext cx="10" cy="10"/>
                </a:xfrm>
                <a:custGeom>
                  <a:avLst/>
                  <a:gdLst>
                    <a:gd name="T0" fmla="*/ 0 w 39"/>
                    <a:gd name="T1" fmla="*/ 0 h 42"/>
                    <a:gd name="T2" fmla="*/ 0 w 39"/>
                    <a:gd name="T3" fmla="*/ 0 h 42"/>
                    <a:gd name="T4" fmla="*/ 0 w 39"/>
                    <a:gd name="T5" fmla="*/ 0 h 42"/>
                    <a:gd name="T6" fmla="*/ 0 w 39"/>
                    <a:gd name="T7" fmla="*/ 0 h 42"/>
                    <a:gd name="T8" fmla="*/ 0 w 39"/>
                    <a:gd name="T9" fmla="*/ 0 h 42"/>
                    <a:gd name="T10" fmla="*/ 0 w 39"/>
                    <a:gd name="T11" fmla="*/ 0 h 42"/>
                    <a:gd name="T12" fmla="*/ 0 w 39"/>
                    <a:gd name="T13" fmla="*/ 0 h 42"/>
                    <a:gd name="T14" fmla="*/ 0 60000 65536"/>
                    <a:gd name="T15" fmla="*/ 0 60000 65536"/>
                    <a:gd name="T16" fmla="*/ 0 60000 65536"/>
                    <a:gd name="T17" fmla="*/ 0 60000 65536"/>
                    <a:gd name="T18" fmla="*/ 0 60000 65536"/>
                    <a:gd name="T19" fmla="*/ 0 60000 65536"/>
                    <a:gd name="T20" fmla="*/ 0 60000 65536"/>
                    <a:gd name="T21" fmla="*/ 0 w 39"/>
                    <a:gd name="T22" fmla="*/ 0 h 42"/>
                    <a:gd name="T23" fmla="*/ 39 w 39"/>
                    <a:gd name="T24" fmla="*/ 42 h 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 h="42">
                      <a:moveTo>
                        <a:pt x="31" y="42"/>
                      </a:moveTo>
                      <a:lnTo>
                        <a:pt x="31" y="39"/>
                      </a:lnTo>
                      <a:lnTo>
                        <a:pt x="39" y="5"/>
                      </a:lnTo>
                      <a:lnTo>
                        <a:pt x="7" y="0"/>
                      </a:lnTo>
                      <a:lnTo>
                        <a:pt x="0" y="34"/>
                      </a:lnTo>
                      <a:lnTo>
                        <a:pt x="0" y="32"/>
                      </a:lnTo>
                      <a:lnTo>
                        <a:pt x="31" y="42"/>
                      </a:lnTo>
                      <a:close/>
                    </a:path>
                  </a:pathLst>
                </a:custGeom>
                <a:solidFill>
                  <a:srgbClr val="000000"/>
                </a:solidFill>
                <a:ln w="9525">
                  <a:noFill/>
                  <a:round/>
                  <a:headEnd/>
                  <a:tailEnd/>
                </a:ln>
              </p:spPr>
              <p:txBody>
                <a:bodyPr>
                  <a:prstTxWarp prst="textNoShape">
                    <a:avLst/>
                  </a:prstTxWarp>
                </a:bodyPr>
                <a:lstStyle/>
                <a:p>
                  <a:endParaRPr lang="en-US"/>
                </a:p>
              </p:txBody>
            </p:sp>
            <p:sp>
              <p:nvSpPr>
                <p:cNvPr id="62795" name="Freeform 376"/>
                <p:cNvSpPr>
                  <a:spLocks/>
                </p:cNvSpPr>
                <p:nvPr/>
              </p:nvSpPr>
              <p:spPr bwMode="auto">
                <a:xfrm>
                  <a:off x="3299" y="4954"/>
                  <a:ext cx="11" cy="11"/>
                </a:xfrm>
                <a:custGeom>
                  <a:avLst/>
                  <a:gdLst>
                    <a:gd name="T0" fmla="*/ 0 w 44"/>
                    <a:gd name="T1" fmla="*/ 0 h 45"/>
                    <a:gd name="T2" fmla="*/ 0 w 44"/>
                    <a:gd name="T3" fmla="*/ 0 h 45"/>
                    <a:gd name="T4" fmla="*/ 0 w 44"/>
                    <a:gd name="T5" fmla="*/ 0 h 45"/>
                    <a:gd name="T6" fmla="*/ 0 w 44"/>
                    <a:gd name="T7" fmla="*/ 0 h 45"/>
                    <a:gd name="T8" fmla="*/ 0 w 44"/>
                    <a:gd name="T9" fmla="*/ 0 h 45"/>
                    <a:gd name="T10" fmla="*/ 0 w 44"/>
                    <a:gd name="T11" fmla="*/ 0 h 45"/>
                    <a:gd name="T12" fmla="*/ 0 w 44"/>
                    <a:gd name="T13" fmla="*/ 0 h 45"/>
                    <a:gd name="T14" fmla="*/ 0 60000 65536"/>
                    <a:gd name="T15" fmla="*/ 0 60000 65536"/>
                    <a:gd name="T16" fmla="*/ 0 60000 65536"/>
                    <a:gd name="T17" fmla="*/ 0 60000 65536"/>
                    <a:gd name="T18" fmla="*/ 0 60000 65536"/>
                    <a:gd name="T19" fmla="*/ 0 60000 65536"/>
                    <a:gd name="T20" fmla="*/ 0 60000 65536"/>
                    <a:gd name="T21" fmla="*/ 0 w 44"/>
                    <a:gd name="T22" fmla="*/ 0 h 45"/>
                    <a:gd name="T23" fmla="*/ 44 w 44"/>
                    <a:gd name="T24" fmla="*/ 45 h 4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 h="45">
                      <a:moveTo>
                        <a:pt x="31" y="45"/>
                      </a:moveTo>
                      <a:lnTo>
                        <a:pt x="32" y="43"/>
                      </a:lnTo>
                      <a:lnTo>
                        <a:pt x="44" y="10"/>
                      </a:lnTo>
                      <a:lnTo>
                        <a:pt x="13" y="0"/>
                      </a:lnTo>
                      <a:lnTo>
                        <a:pt x="0" y="33"/>
                      </a:lnTo>
                      <a:lnTo>
                        <a:pt x="2" y="30"/>
                      </a:lnTo>
                      <a:lnTo>
                        <a:pt x="31" y="45"/>
                      </a:lnTo>
                      <a:close/>
                    </a:path>
                  </a:pathLst>
                </a:custGeom>
                <a:solidFill>
                  <a:srgbClr val="000000"/>
                </a:solidFill>
                <a:ln w="9525">
                  <a:noFill/>
                  <a:round/>
                  <a:headEnd/>
                  <a:tailEnd/>
                </a:ln>
              </p:spPr>
              <p:txBody>
                <a:bodyPr>
                  <a:prstTxWarp prst="textNoShape">
                    <a:avLst/>
                  </a:prstTxWarp>
                </a:bodyPr>
                <a:lstStyle/>
                <a:p>
                  <a:endParaRPr lang="en-US"/>
                </a:p>
              </p:txBody>
            </p:sp>
            <p:sp>
              <p:nvSpPr>
                <p:cNvPr id="62796" name="Freeform 377"/>
                <p:cNvSpPr>
                  <a:spLocks/>
                </p:cNvSpPr>
                <p:nvPr/>
              </p:nvSpPr>
              <p:spPr bwMode="auto">
                <a:xfrm>
                  <a:off x="3292" y="4961"/>
                  <a:ext cx="15" cy="20"/>
                </a:xfrm>
                <a:custGeom>
                  <a:avLst/>
                  <a:gdLst>
                    <a:gd name="T0" fmla="*/ 0 w 60"/>
                    <a:gd name="T1" fmla="*/ 0 h 77"/>
                    <a:gd name="T2" fmla="*/ 0 w 60"/>
                    <a:gd name="T3" fmla="*/ 0 h 77"/>
                    <a:gd name="T4" fmla="*/ 0 w 60"/>
                    <a:gd name="T5" fmla="*/ 0 h 77"/>
                    <a:gd name="T6" fmla="*/ 0 w 60"/>
                    <a:gd name="T7" fmla="*/ 0 h 77"/>
                    <a:gd name="T8" fmla="*/ 0 w 60"/>
                    <a:gd name="T9" fmla="*/ 0 h 77"/>
                    <a:gd name="T10" fmla="*/ 0 w 60"/>
                    <a:gd name="T11" fmla="*/ 0 h 77"/>
                    <a:gd name="T12" fmla="*/ 0 w 60"/>
                    <a:gd name="T13" fmla="*/ 0 h 77"/>
                    <a:gd name="T14" fmla="*/ 0 w 60"/>
                    <a:gd name="T15" fmla="*/ 0 h 77"/>
                    <a:gd name="T16" fmla="*/ 0 w 60"/>
                    <a:gd name="T17" fmla="*/ 0 h 77"/>
                    <a:gd name="T18" fmla="*/ 0 w 60"/>
                    <a:gd name="T19" fmla="*/ 0 h 7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0"/>
                    <a:gd name="T31" fmla="*/ 0 h 77"/>
                    <a:gd name="T32" fmla="*/ 60 w 60"/>
                    <a:gd name="T33" fmla="*/ 77 h 7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0" h="77">
                      <a:moveTo>
                        <a:pt x="27" y="77"/>
                      </a:moveTo>
                      <a:lnTo>
                        <a:pt x="29" y="75"/>
                      </a:lnTo>
                      <a:lnTo>
                        <a:pt x="60" y="15"/>
                      </a:lnTo>
                      <a:lnTo>
                        <a:pt x="31" y="0"/>
                      </a:lnTo>
                      <a:lnTo>
                        <a:pt x="0" y="60"/>
                      </a:lnTo>
                      <a:lnTo>
                        <a:pt x="3" y="58"/>
                      </a:lnTo>
                      <a:lnTo>
                        <a:pt x="27" y="77"/>
                      </a:lnTo>
                      <a:lnTo>
                        <a:pt x="28" y="76"/>
                      </a:lnTo>
                      <a:lnTo>
                        <a:pt x="29" y="75"/>
                      </a:lnTo>
                      <a:lnTo>
                        <a:pt x="27" y="77"/>
                      </a:lnTo>
                      <a:close/>
                    </a:path>
                  </a:pathLst>
                </a:custGeom>
                <a:solidFill>
                  <a:srgbClr val="000000"/>
                </a:solidFill>
                <a:ln w="9525">
                  <a:noFill/>
                  <a:round/>
                  <a:headEnd/>
                  <a:tailEnd/>
                </a:ln>
              </p:spPr>
              <p:txBody>
                <a:bodyPr>
                  <a:prstTxWarp prst="textNoShape">
                    <a:avLst/>
                  </a:prstTxWarp>
                </a:bodyPr>
                <a:lstStyle/>
                <a:p>
                  <a:endParaRPr lang="en-US"/>
                </a:p>
              </p:txBody>
            </p:sp>
            <p:sp>
              <p:nvSpPr>
                <p:cNvPr id="62797" name="Freeform 378"/>
                <p:cNvSpPr>
                  <a:spLocks/>
                </p:cNvSpPr>
                <p:nvPr/>
              </p:nvSpPr>
              <p:spPr bwMode="auto">
                <a:xfrm>
                  <a:off x="3282" y="4976"/>
                  <a:ext cx="17" cy="18"/>
                </a:xfrm>
                <a:custGeom>
                  <a:avLst/>
                  <a:gdLst>
                    <a:gd name="T0" fmla="*/ 0 w 67"/>
                    <a:gd name="T1" fmla="*/ 0 h 74"/>
                    <a:gd name="T2" fmla="*/ 0 w 67"/>
                    <a:gd name="T3" fmla="*/ 0 h 74"/>
                    <a:gd name="T4" fmla="*/ 0 w 67"/>
                    <a:gd name="T5" fmla="*/ 0 h 74"/>
                    <a:gd name="T6" fmla="*/ 0 w 67"/>
                    <a:gd name="T7" fmla="*/ 0 h 74"/>
                    <a:gd name="T8" fmla="*/ 0 w 67"/>
                    <a:gd name="T9" fmla="*/ 0 h 74"/>
                    <a:gd name="T10" fmla="*/ 0 w 67"/>
                    <a:gd name="T11" fmla="*/ 0 h 74"/>
                    <a:gd name="T12" fmla="*/ 0 w 67"/>
                    <a:gd name="T13" fmla="*/ 0 h 74"/>
                    <a:gd name="T14" fmla="*/ 0 w 67"/>
                    <a:gd name="T15" fmla="*/ 0 h 74"/>
                    <a:gd name="T16" fmla="*/ 0 w 67"/>
                    <a:gd name="T17" fmla="*/ 0 h 74"/>
                    <a:gd name="T18" fmla="*/ 0 w 67"/>
                    <a:gd name="T19" fmla="*/ 0 h 7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7"/>
                    <a:gd name="T31" fmla="*/ 0 h 74"/>
                    <a:gd name="T32" fmla="*/ 67 w 67"/>
                    <a:gd name="T33" fmla="*/ 74 h 7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7" h="74">
                      <a:moveTo>
                        <a:pt x="22" y="74"/>
                      </a:moveTo>
                      <a:lnTo>
                        <a:pt x="24" y="72"/>
                      </a:lnTo>
                      <a:lnTo>
                        <a:pt x="67" y="19"/>
                      </a:lnTo>
                      <a:lnTo>
                        <a:pt x="43" y="0"/>
                      </a:lnTo>
                      <a:lnTo>
                        <a:pt x="0" y="52"/>
                      </a:lnTo>
                      <a:lnTo>
                        <a:pt x="2" y="50"/>
                      </a:lnTo>
                      <a:lnTo>
                        <a:pt x="22" y="74"/>
                      </a:lnTo>
                      <a:lnTo>
                        <a:pt x="23" y="73"/>
                      </a:lnTo>
                      <a:lnTo>
                        <a:pt x="24" y="72"/>
                      </a:lnTo>
                      <a:lnTo>
                        <a:pt x="22" y="74"/>
                      </a:lnTo>
                      <a:close/>
                    </a:path>
                  </a:pathLst>
                </a:custGeom>
                <a:solidFill>
                  <a:srgbClr val="000000"/>
                </a:solidFill>
                <a:ln w="9525">
                  <a:noFill/>
                  <a:round/>
                  <a:headEnd/>
                  <a:tailEnd/>
                </a:ln>
              </p:spPr>
              <p:txBody>
                <a:bodyPr>
                  <a:prstTxWarp prst="textNoShape">
                    <a:avLst/>
                  </a:prstTxWarp>
                </a:bodyPr>
                <a:lstStyle/>
                <a:p>
                  <a:endParaRPr lang="en-US"/>
                </a:p>
              </p:txBody>
            </p:sp>
            <p:sp>
              <p:nvSpPr>
                <p:cNvPr id="62798" name="Freeform 379"/>
                <p:cNvSpPr>
                  <a:spLocks/>
                </p:cNvSpPr>
                <p:nvPr/>
              </p:nvSpPr>
              <p:spPr bwMode="auto">
                <a:xfrm>
                  <a:off x="3270" y="4988"/>
                  <a:ext cx="17" cy="18"/>
                </a:xfrm>
                <a:custGeom>
                  <a:avLst/>
                  <a:gdLst>
                    <a:gd name="T0" fmla="*/ 0 w 71"/>
                    <a:gd name="T1" fmla="*/ 0 h 70"/>
                    <a:gd name="T2" fmla="*/ 0 w 71"/>
                    <a:gd name="T3" fmla="*/ 0 h 70"/>
                    <a:gd name="T4" fmla="*/ 0 w 71"/>
                    <a:gd name="T5" fmla="*/ 0 h 70"/>
                    <a:gd name="T6" fmla="*/ 0 w 71"/>
                    <a:gd name="T7" fmla="*/ 0 h 70"/>
                    <a:gd name="T8" fmla="*/ 0 w 71"/>
                    <a:gd name="T9" fmla="*/ 0 h 70"/>
                    <a:gd name="T10" fmla="*/ 0 w 71"/>
                    <a:gd name="T11" fmla="*/ 0 h 70"/>
                    <a:gd name="T12" fmla="*/ 0 w 71"/>
                    <a:gd name="T13" fmla="*/ 0 h 70"/>
                    <a:gd name="T14" fmla="*/ 0 w 71"/>
                    <a:gd name="T15" fmla="*/ 0 h 70"/>
                    <a:gd name="T16" fmla="*/ 0 w 71"/>
                    <a:gd name="T17" fmla="*/ 0 h 70"/>
                    <a:gd name="T18" fmla="*/ 0 w 71"/>
                    <a:gd name="T19" fmla="*/ 0 h 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1"/>
                    <a:gd name="T31" fmla="*/ 0 h 70"/>
                    <a:gd name="T32" fmla="*/ 71 w 71"/>
                    <a:gd name="T33" fmla="*/ 70 h 7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1" h="70">
                      <a:moveTo>
                        <a:pt x="17" y="70"/>
                      </a:moveTo>
                      <a:lnTo>
                        <a:pt x="19" y="67"/>
                      </a:lnTo>
                      <a:lnTo>
                        <a:pt x="71" y="24"/>
                      </a:lnTo>
                      <a:lnTo>
                        <a:pt x="51" y="0"/>
                      </a:lnTo>
                      <a:lnTo>
                        <a:pt x="0" y="43"/>
                      </a:lnTo>
                      <a:lnTo>
                        <a:pt x="2" y="40"/>
                      </a:lnTo>
                      <a:lnTo>
                        <a:pt x="17" y="70"/>
                      </a:lnTo>
                      <a:lnTo>
                        <a:pt x="18" y="68"/>
                      </a:lnTo>
                      <a:lnTo>
                        <a:pt x="19" y="67"/>
                      </a:lnTo>
                      <a:lnTo>
                        <a:pt x="17" y="70"/>
                      </a:lnTo>
                      <a:close/>
                    </a:path>
                  </a:pathLst>
                </a:custGeom>
                <a:solidFill>
                  <a:srgbClr val="000000"/>
                </a:solidFill>
                <a:ln w="9525">
                  <a:noFill/>
                  <a:round/>
                  <a:headEnd/>
                  <a:tailEnd/>
                </a:ln>
              </p:spPr>
              <p:txBody>
                <a:bodyPr>
                  <a:prstTxWarp prst="textNoShape">
                    <a:avLst/>
                  </a:prstTxWarp>
                </a:bodyPr>
                <a:lstStyle/>
                <a:p>
                  <a:endParaRPr lang="en-US"/>
                </a:p>
              </p:txBody>
            </p:sp>
            <p:sp>
              <p:nvSpPr>
                <p:cNvPr id="62799" name="Freeform 380"/>
                <p:cNvSpPr>
                  <a:spLocks/>
                </p:cNvSpPr>
                <p:nvPr/>
              </p:nvSpPr>
              <p:spPr bwMode="auto">
                <a:xfrm>
                  <a:off x="3256" y="4998"/>
                  <a:ext cx="18" cy="16"/>
                </a:xfrm>
                <a:custGeom>
                  <a:avLst/>
                  <a:gdLst>
                    <a:gd name="T0" fmla="*/ 0 w 73"/>
                    <a:gd name="T1" fmla="*/ 0 h 63"/>
                    <a:gd name="T2" fmla="*/ 0 w 73"/>
                    <a:gd name="T3" fmla="*/ 0 h 63"/>
                    <a:gd name="T4" fmla="*/ 0 w 73"/>
                    <a:gd name="T5" fmla="*/ 0 h 63"/>
                    <a:gd name="T6" fmla="*/ 0 w 73"/>
                    <a:gd name="T7" fmla="*/ 0 h 63"/>
                    <a:gd name="T8" fmla="*/ 0 w 73"/>
                    <a:gd name="T9" fmla="*/ 0 h 63"/>
                    <a:gd name="T10" fmla="*/ 0 w 73"/>
                    <a:gd name="T11" fmla="*/ 0 h 63"/>
                    <a:gd name="T12" fmla="*/ 0 w 73"/>
                    <a:gd name="T13" fmla="*/ 0 h 63"/>
                    <a:gd name="T14" fmla="*/ 0 w 73"/>
                    <a:gd name="T15" fmla="*/ 0 h 63"/>
                    <a:gd name="T16" fmla="*/ 0 w 73"/>
                    <a:gd name="T17" fmla="*/ 0 h 63"/>
                    <a:gd name="T18" fmla="*/ 0 w 73"/>
                    <a:gd name="T19" fmla="*/ 0 h 6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3"/>
                    <a:gd name="T31" fmla="*/ 0 h 63"/>
                    <a:gd name="T32" fmla="*/ 73 w 73"/>
                    <a:gd name="T33" fmla="*/ 63 h 6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3" h="63">
                      <a:moveTo>
                        <a:pt x="12" y="63"/>
                      </a:moveTo>
                      <a:lnTo>
                        <a:pt x="14" y="61"/>
                      </a:lnTo>
                      <a:lnTo>
                        <a:pt x="73" y="30"/>
                      </a:lnTo>
                      <a:lnTo>
                        <a:pt x="58" y="0"/>
                      </a:lnTo>
                      <a:lnTo>
                        <a:pt x="0" y="32"/>
                      </a:lnTo>
                      <a:lnTo>
                        <a:pt x="2" y="31"/>
                      </a:lnTo>
                      <a:lnTo>
                        <a:pt x="12" y="63"/>
                      </a:lnTo>
                      <a:lnTo>
                        <a:pt x="13" y="61"/>
                      </a:lnTo>
                      <a:lnTo>
                        <a:pt x="14" y="61"/>
                      </a:lnTo>
                      <a:lnTo>
                        <a:pt x="12" y="63"/>
                      </a:lnTo>
                      <a:close/>
                    </a:path>
                  </a:pathLst>
                </a:custGeom>
                <a:solidFill>
                  <a:srgbClr val="000000"/>
                </a:solidFill>
                <a:ln w="9525">
                  <a:noFill/>
                  <a:round/>
                  <a:headEnd/>
                  <a:tailEnd/>
                </a:ln>
              </p:spPr>
              <p:txBody>
                <a:bodyPr>
                  <a:prstTxWarp prst="textNoShape">
                    <a:avLst/>
                  </a:prstTxWarp>
                </a:bodyPr>
                <a:lstStyle/>
                <a:p>
                  <a:endParaRPr lang="en-US"/>
                </a:p>
              </p:txBody>
            </p:sp>
            <p:sp>
              <p:nvSpPr>
                <p:cNvPr id="62800" name="Freeform 381"/>
                <p:cNvSpPr>
                  <a:spLocks/>
                </p:cNvSpPr>
                <p:nvPr/>
              </p:nvSpPr>
              <p:spPr bwMode="auto">
                <a:xfrm>
                  <a:off x="3240" y="5006"/>
                  <a:ext cx="19" cy="13"/>
                </a:xfrm>
                <a:custGeom>
                  <a:avLst/>
                  <a:gdLst>
                    <a:gd name="T0" fmla="*/ 0 w 75"/>
                    <a:gd name="T1" fmla="*/ 0 h 52"/>
                    <a:gd name="T2" fmla="*/ 0 w 75"/>
                    <a:gd name="T3" fmla="*/ 0 h 52"/>
                    <a:gd name="T4" fmla="*/ 0 w 75"/>
                    <a:gd name="T5" fmla="*/ 0 h 52"/>
                    <a:gd name="T6" fmla="*/ 0 w 75"/>
                    <a:gd name="T7" fmla="*/ 0 h 52"/>
                    <a:gd name="T8" fmla="*/ 0 w 75"/>
                    <a:gd name="T9" fmla="*/ 0 h 52"/>
                    <a:gd name="T10" fmla="*/ 0 w 75"/>
                    <a:gd name="T11" fmla="*/ 0 h 52"/>
                    <a:gd name="T12" fmla="*/ 0 w 75"/>
                    <a:gd name="T13" fmla="*/ 0 h 52"/>
                    <a:gd name="T14" fmla="*/ 0 60000 65536"/>
                    <a:gd name="T15" fmla="*/ 0 60000 65536"/>
                    <a:gd name="T16" fmla="*/ 0 60000 65536"/>
                    <a:gd name="T17" fmla="*/ 0 60000 65536"/>
                    <a:gd name="T18" fmla="*/ 0 60000 65536"/>
                    <a:gd name="T19" fmla="*/ 0 60000 65536"/>
                    <a:gd name="T20" fmla="*/ 0 60000 65536"/>
                    <a:gd name="T21" fmla="*/ 0 w 75"/>
                    <a:gd name="T22" fmla="*/ 0 h 52"/>
                    <a:gd name="T23" fmla="*/ 75 w 75"/>
                    <a:gd name="T24" fmla="*/ 52 h 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5" h="52">
                      <a:moveTo>
                        <a:pt x="6" y="52"/>
                      </a:moveTo>
                      <a:lnTo>
                        <a:pt x="10" y="52"/>
                      </a:lnTo>
                      <a:lnTo>
                        <a:pt x="75" y="32"/>
                      </a:lnTo>
                      <a:lnTo>
                        <a:pt x="65" y="0"/>
                      </a:lnTo>
                      <a:lnTo>
                        <a:pt x="0" y="21"/>
                      </a:lnTo>
                      <a:lnTo>
                        <a:pt x="4" y="21"/>
                      </a:lnTo>
                      <a:lnTo>
                        <a:pt x="6" y="52"/>
                      </a:lnTo>
                      <a:close/>
                    </a:path>
                  </a:pathLst>
                </a:custGeom>
                <a:solidFill>
                  <a:srgbClr val="000000"/>
                </a:solidFill>
                <a:ln w="9525">
                  <a:noFill/>
                  <a:round/>
                  <a:headEnd/>
                  <a:tailEnd/>
                </a:ln>
              </p:spPr>
              <p:txBody>
                <a:bodyPr>
                  <a:prstTxWarp prst="textNoShape">
                    <a:avLst/>
                  </a:prstTxWarp>
                </a:bodyPr>
                <a:lstStyle/>
                <a:p>
                  <a:endParaRPr lang="en-US"/>
                </a:p>
              </p:txBody>
            </p:sp>
            <p:sp>
              <p:nvSpPr>
                <p:cNvPr id="62801" name="Freeform 382"/>
                <p:cNvSpPr>
                  <a:spLocks/>
                </p:cNvSpPr>
                <p:nvPr/>
              </p:nvSpPr>
              <p:spPr bwMode="auto">
                <a:xfrm>
                  <a:off x="3232" y="5011"/>
                  <a:ext cx="10" cy="9"/>
                </a:xfrm>
                <a:custGeom>
                  <a:avLst/>
                  <a:gdLst>
                    <a:gd name="T0" fmla="*/ 0 w 36"/>
                    <a:gd name="T1" fmla="*/ 0 h 36"/>
                    <a:gd name="T2" fmla="*/ 0 w 36"/>
                    <a:gd name="T3" fmla="*/ 0 h 36"/>
                    <a:gd name="T4" fmla="*/ 0 w 36"/>
                    <a:gd name="T5" fmla="*/ 0 h 36"/>
                    <a:gd name="T6" fmla="*/ 0 w 36"/>
                    <a:gd name="T7" fmla="*/ 0 h 36"/>
                    <a:gd name="T8" fmla="*/ 0 w 36"/>
                    <a:gd name="T9" fmla="*/ 0 h 36"/>
                    <a:gd name="T10" fmla="*/ 0 w 36"/>
                    <a:gd name="T11" fmla="*/ 0 h 36"/>
                    <a:gd name="T12" fmla="*/ 0 w 36"/>
                    <a:gd name="T13" fmla="*/ 0 h 36"/>
                    <a:gd name="T14" fmla="*/ 0 60000 65536"/>
                    <a:gd name="T15" fmla="*/ 0 60000 65536"/>
                    <a:gd name="T16" fmla="*/ 0 60000 65536"/>
                    <a:gd name="T17" fmla="*/ 0 60000 65536"/>
                    <a:gd name="T18" fmla="*/ 0 60000 65536"/>
                    <a:gd name="T19" fmla="*/ 0 60000 65536"/>
                    <a:gd name="T20" fmla="*/ 0 60000 65536"/>
                    <a:gd name="T21" fmla="*/ 0 w 36"/>
                    <a:gd name="T22" fmla="*/ 0 h 36"/>
                    <a:gd name="T23" fmla="*/ 36 w 36"/>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 h="36">
                      <a:moveTo>
                        <a:pt x="1" y="36"/>
                      </a:moveTo>
                      <a:lnTo>
                        <a:pt x="2" y="36"/>
                      </a:lnTo>
                      <a:lnTo>
                        <a:pt x="36" y="31"/>
                      </a:lnTo>
                      <a:lnTo>
                        <a:pt x="34" y="0"/>
                      </a:lnTo>
                      <a:lnTo>
                        <a:pt x="0" y="4"/>
                      </a:lnTo>
                      <a:lnTo>
                        <a:pt x="1" y="4"/>
                      </a:lnTo>
                      <a:lnTo>
                        <a:pt x="1" y="36"/>
                      </a:lnTo>
                      <a:close/>
                    </a:path>
                  </a:pathLst>
                </a:custGeom>
                <a:solidFill>
                  <a:srgbClr val="000000"/>
                </a:solidFill>
                <a:ln w="9525">
                  <a:noFill/>
                  <a:round/>
                  <a:headEnd/>
                  <a:tailEnd/>
                </a:ln>
              </p:spPr>
              <p:txBody>
                <a:bodyPr>
                  <a:prstTxWarp prst="textNoShape">
                    <a:avLst/>
                  </a:prstTxWarp>
                </a:bodyPr>
                <a:lstStyle/>
                <a:p>
                  <a:endParaRPr lang="en-US"/>
                </a:p>
              </p:txBody>
            </p:sp>
            <p:sp>
              <p:nvSpPr>
                <p:cNvPr id="62802" name="Freeform 383"/>
                <p:cNvSpPr>
                  <a:spLocks/>
                </p:cNvSpPr>
                <p:nvPr/>
              </p:nvSpPr>
              <p:spPr bwMode="auto">
                <a:xfrm>
                  <a:off x="3224" y="5012"/>
                  <a:ext cx="9" cy="9"/>
                </a:xfrm>
                <a:custGeom>
                  <a:avLst/>
                  <a:gdLst>
                    <a:gd name="T0" fmla="*/ 0 w 37"/>
                    <a:gd name="T1" fmla="*/ 0 h 35"/>
                    <a:gd name="T2" fmla="*/ 0 w 37"/>
                    <a:gd name="T3" fmla="*/ 0 h 35"/>
                    <a:gd name="T4" fmla="*/ 0 w 37"/>
                    <a:gd name="T5" fmla="*/ 0 h 35"/>
                    <a:gd name="T6" fmla="*/ 0 w 37"/>
                    <a:gd name="T7" fmla="*/ 0 h 35"/>
                    <a:gd name="T8" fmla="*/ 0 w 37"/>
                    <a:gd name="T9" fmla="*/ 0 h 35"/>
                    <a:gd name="T10" fmla="*/ 0 w 37"/>
                    <a:gd name="T11" fmla="*/ 0 h 35"/>
                    <a:gd name="T12" fmla="*/ 0 w 37"/>
                    <a:gd name="T13" fmla="*/ 0 h 35"/>
                    <a:gd name="T14" fmla="*/ 0 60000 65536"/>
                    <a:gd name="T15" fmla="*/ 0 60000 65536"/>
                    <a:gd name="T16" fmla="*/ 0 60000 65536"/>
                    <a:gd name="T17" fmla="*/ 0 60000 65536"/>
                    <a:gd name="T18" fmla="*/ 0 60000 65536"/>
                    <a:gd name="T19" fmla="*/ 0 60000 65536"/>
                    <a:gd name="T20" fmla="*/ 0 60000 65536"/>
                    <a:gd name="T21" fmla="*/ 0 w 37"/>
                    <a:gd name="T22" fmla="*/ 0 h 35"/>
                    <a:gd name="T23" fmla="*/ 37 w 37"/>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 h="35">
                      <a:moveTo>
                        <a:pt x="0" y="35"/>
                      </a:moveTo>
                      <a:lnTo>
                        <a:pt x="2" y="35"/>
                      </a:lnTo>
                      <a:lnTo>
                        <a:pt x="37" y="32"/>
                      </a:lnTo>
                      <a:lnTo>
                        <a:pt x="37" y="0"/>
                      </a:lnTo>
                      <a:lnTo>
                        <a:pt x="2" y="3"/>
                      </a:lnTo>
                      <a:lnTo>
                        <a:pt x="3" y="3"/>
                      </a:lnTo>
                      <a:lnTo>
                        <a:pt x="0" y="35"/>
                      </a:lnTo>
                      <a:close/>
                    </a:path>
                  </a:pathLst>
                </a:custGeom>
                <a:solidFill>
                  <a:srgbClr val="000000"/>
                </a:solidFill>
                <a:ln w="9525">
                  <a:noFill/>
                  <a:round/>
                  <a:headEnd/>
                  <a:tailEnd/>
                </a:ln>
              </p:spPr>
              <p:txBody>
                <a:bodyPr>
                  <a:prstTxWarp prst="textNoShape">
                    <a:avLst/>
                  </a:prstTxWarp>
                </a:bodyPr>
                <a:lstStyle/>
                <a:p>
                  <a:endParaRPr lang="en-US"/>
                </a:p>
              </p:txBody>
            </p:sp>
            <p:sp>
              <p:nvSpPr>
                <p:cNvPr id="62803" name="Freeform 384"/>
                <p:cNvSpPr>
                  <a:spLocks/>
                </p:cNvSpPr>
                <p:nvPr/>
              </p:nvSpPr>
              <p:spPr bwMode="auto">
                <a:xfrm>
                  <a:off x="3206" y="5011"/>
                  <a:ext cx="18" cy="10"/>
                </a:xfrm>
                <a:custGeom>
                  <a:avLst/>
                  <a:gdLst>
                    <a:gd name="T0" fmla="*/ 0 w 75"/>
                    <a:gd name="T1" fmla="*/ 0 h 39"/>
                    <a:gd name="T2" fmla="*/ 0 w 75"/>
                    <a:gd name="T3" fmla="*/ 0 h 39"/>
                    <a:gd name="T4" fmla="*/ 0 w 75"/>
                    <a:gd name="T5" fmla="*/ 0 h 39"/>
                    <a:gd name="T6" fmla="*/ 0 w 75"/>
                    <a:gd name="T7" fmla="*/ 0 h 39"/>
                    <a:gd name="T8" fmla="*/ 0 w 75"/>
                    <a:gd name="T9" fmla="*/ 0 h 39"/>
                    <a:gd name="T10" fmla="*/ 0 w 75"/>
                    <a:gd name="T11" fmla="*/ 0 h 39"/>
                    <a:gd name="T12" fmla="*/ 0 w 75"/>
                    <a:gd name="T13" fmla="*/ 0 h 39"/>
                    <a:gd name="T14" fmla="*/ 0 w 75"/>
                    <a:gd name="T15" fmla="*/ 0 h 39"/>
                    <a:gd name="T16" fmla="*/ 0 w 75"/>
                    <a:gd name="T17" fmla="*/ 0 h 39"/>
                    <a:gd name="T18" fmla="*/ 0 w 75"/>
                    <a:gd name="T19" fmla="*/ 0 h 3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5"/>
                    <a:gd name="T31" fmla="*/ 0 h 39"/>
                    <a:gd name="T32" fmla="*/ 75 w 75"/>
                    <a:gd name="T33" fmla="*/ 39 h 3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5" h="39">
                      <a:moveTo>
                        <a:pt x="0" y="31"/>
                      </a:moveTo>
                      <a:lnTo>
                        <a:pt x="4" y="31"/>
                      </a:lnTo>
                      <a:lnTo>
                        <a:pt x="72" y="39"/>
                      </a:lnTo>
                      <a:lnTo>
                        <a:pt x="75" y="7"/>
                      </a:lnTo>
                      <a:lnTo>
                        <a:pt x="6" y="0"/>
                      </a:lnTo>
                      <a:lnTo>
                        <a:pt x="10" y="0"/>
                      </a:lnTo>
                      <a:lnTo>
                        <a:pt x="0" y="31"/>
                      </a:lnTo>
                      <a:lnTo>
                        <a:pt x="3" y="31"/>
                      </a:lnTo>
                      <a:lnTo>
                        <a:pt x="4" y="31"/>
                      </a:lnTo>
                      <a:lnTo>
                        <a:pt x="0" y="31"/>
                      </a:lnTo>
                      <a:close/>
                    </a:path>
                  </a:pathLst>
                </a:custGeom>
                <a:solidFill>
                  <a:srgbClr val="000000"/>
                </a:solidFill>
                <a:ln w="9525">
                  <a:noFill/>
                  <a:round/>
                  <a:headEnd/>
                  <a:tailEnd/>
                </a:ln>
              </p:spPr>
              <p:txBody>
                <a:bodyPr>
                  <a:prstTxWarp prst="textNoShape">
                    <a:avLst/>
                  </a:prstTxWarp>
                </a:bodyPr>
                <a:lstStyle/>
                <a:p>
                  <a:endParaRPr lang="en-US"/>
                </a:p>
              </p:txBody>
            </p:sp>
            <p:sp>
              <p:nvSpPr>
                <p:cNvPr id="62804" name="Freeform 385"/>
                <p:cNvSpPr>
                  <a:spLocks/>
                </p:cNvSpPr>
                <p:nvPr/>
              </p:nvSpPr>
              <p:spPr bwMode="auto">
                <a:xfrm>
                  <a:off x="3189" y="5006"/>
                  <a:ext cx="19" cy="13"/>
                </a:xfrm>
                <a:custGeom>
                  <a:avLst/>
                  <a:gdLst>
                    <a:gd name="T0" fmla="*/ 0 w 77"/>
                    <a:gd name="T1" fmla="*/ 0 h 52"/>
                    <a:gd name="T2" fmla="*/ 0 w 77"/>
                    <a:gd name="T3" fmla="*/ 0 h 52"/>
                    <a:gd name="T4" fmla="*/ 0 w 77"/>
                    <a:gd name="T5" fmla="*/ 0 h 52"/>
                    <a:gd name="T6" fmla="*/ 0 w 77"/>
                    <a:gd name="T7" fmla="*/ 0 h 52"/>
                    <a:gd name="T8" fmla="*/ 0 w 77"/>
                    <a:gd name="T9" fmla="*/ 0 h 52"/>
                    <a:gd name="T10" fmla="*/ 0 w 77"/>
                    <a:gd name="T11" fmla="*/ 0 h 52"/>
                    <a:gd name="T12" fmla="*/ 0 w 77"/>
                    <a:gd name="T13" fmla="*/ 0 h 52"/>
                    <a:gd name="T14" fmla="*/ 0 w 77"/>
                    <a:gd name="T15" fmla="*/ 0 h 52"/>
                    <a:gd name="T16" fmla="*/ 0 w 77"/>
                    <a:gd name="T17" fmla="*/ 0 h 52"/>
                    <a:gd name="T18" fmla="*/ 0 w 77"/>
                    <a:gd name="T19" fmla="*/ 0 h 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7"/>
                    <a:gd name="T31" fmla="*/ 0 h 52"/>
                    <a:gd name="T32" fmla="*/ 77 w 77"/>
                    <a:gd name="T33" fmla="*/ 52 h 5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7" h="52">
                      <a:moveTo>
                        <a:pt x="0" y="30"/>
                      </a:moveTo>
                      <a:lnTo>
                        <a:pt x="3" y="32"/>
                      </a:lnTo>
                      <a:lnTo>
                        <a:pt x="67" y="52"/>
                      </a:lnTo>
                      <a:lnTo>
                        <a:pt x="77" y="21"/>
                      </a:lnTo>
                      <a:lnTo>
                        <a:pt x="12" y="0"/>
                      </a:lnTo>
                      <a:lnTo>
                        <a:pt x="15" y="1"/>
                      </a:lnTo>
                      <a:lnTo>
                        <a:pt x="0" y="30"/>
                      </a:lnTo>
                      <a:lnTo>
                        <a:pt x="1" y="30"/>
                      </a:lnTo>
                      <a:lnTo>
                        <a:pt x="3" y="32"/>
                      </a:lnTo>
                      <a:lnTo>
                        <a:pt x="0" y="30"/>
                      </a:lnTo>
                      <a:close/>
                    </a:path>
                  </a:pathLst>
                </a:custGeom>
                <a:solidFill>
                  <a:srgbClr val="000000"/>
                </a:solidFill>
                <a:ln w="9525">
                  <a:noFill/>
                  <a:round/>
                  <a:headEnd/>
                  <a:tailEnd/>
                </a:ln>
              </p:spPr>
              <p:txBody>
                <a:bodyPr>
                  <a:prstTxWarp prst="textNoShape">
                    <a:avLst/>
                  </a:prstTxWarp>
                </a:bodyPr>
                <a:lstStyle/>
                <a:p>
                  <a:endParaRPr lang="en-US"/>
                </a:p>
              </p:txBody>
            </p:sp>
            <p:sp>
              <p:nvSpPr>
                <p:cNvPr id="62805" name="Freeform 386"/>
                <p:cNvSpPr>
                  <a:spLocks/>
                </p:cNvSpPr>
                <p:nvPr/>
              </p:nvSpPr>
              <p:spPr bwMode="auto">
                <a:xfrm>
                  <a:off x="3174" y="4998"/>
                  <a:ext cx="18" cy="16"/>
                </a:xfrm>
                <a:custGeom>
                  <a:avLst/>
                  <a:gdLst>
                    <a:gd name="T0" fmla="*/ 0 w 76"/>
                    <a:gd name="T1" fmla="*/ 0 h 61"/>
                    <a:gd name="T2" fmla="*/ 0 w 76"/>
                    <a:gd name="T3" fmla="*/ 0 h 61"/>
                    <a:gd name="T4" fmla="*/ 0 w 76"/>
                    <a:gd name="T5" fmla="*/ 0 h 61"/>
                    <a:gd name="T6" fmla="*/ 0 w 76"/>
                    <a:gd name="T7" fmla="*/ 0 h 61"/>
                    <a:gd name="T8" fmla="*/ 0 w 76"/>
                    <a:gd name="T9" fmla="*/ 0 h 61"/>
                    <a:gd name="T10" fmla="*/ 0 w 76"/>
                    <a:gd name="T11" fmla="*/ 0 h 61"/>
                    <a:gd name="T12" fmla="*/ 0 w 76"/>
                    <a:gd name="T13" fmla="*/ 0 h 61"/>
                    <a:gd name="T14" fmla="*/ 0 w 76"/>
                    <a:gd name="T15" fmla="*/ 0 h 61"/>
                    <a:gd name="T16" fmla="*/ 0 w 76"/>
                    <a:gd name="T17" fmla="*/ 0 h 61"/>
                    <a:gd name="T18" fmla="*/ 0 w 76"/>
                    <a:gd name="T19" fmla="*/ 0 h 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
                    <a:gd name="T31" fmla="*/ 0 h 61"/>
                    <a:gd name="T32" fmla="*/ 76 w 76"/>
                    <a:gd name="T33" fmla="*/ 61 h 6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 h="61">
                      <a:moveTo>
                        <a:pt x="0" y="27"/>
                      </a:moveTo>
                      <a:lnTo>
                        <a:pt x="2" y="30"/>
                      </a:lnTo>
                      <a:lnTo>
                        <a:pt x="61" y="61"/>
                      </a:lnTo>
                      <a:lnTo>
                        <a:pt x="76" y="32"/>
                      </a:lnTo>
                      <a:lnTo>
                        <a:pt x="17" y="0"/>
                      </a:lnTo>
                      <a:lnTo>
                        <a:pt x="20" y="3"/>
                      </a:lnTo>
                      <a:lnTo>
                        <a:pt x="0" y="27"/>
                      </a:lnTo>
                      <a:lnTo>
                        <a:pt x="1" y="28"/>
                      </a:lnTo>
                      <a:lnTo>
                        <a:pt x="2" y="30"/>
                      </a:lnTo>
                      <a:lnTo>
                        <a:pt x="0" y="27"/>
                      </a:lnTo>
                      <a:close/>
                    </a:path>
                  </a:pathLst>
                </a:custGeom>
                <a:solidFill>
                  <a:srgbClr val="000000"/>
                </a:solidFill>
                <a:ln w="9525">
                  <a:noFill/>
                  <a:round/>
                  <a:headEnd/>
                  <a:tailEnd/>
                </a:ln>
              </p:spPr>
              <p:txBody>
                <a:bodyPr>
                  <a:prstTxWarp prst="textNoShape">
                    <a:avLst/>
                  </a:prstTxWarp>
                </a:bodyPr>
                <a:lstStyle/>
                <a:p>
                  <a:endParaRPr lang="en-US"/>
                </a:p>
              </p:txBody>
            </p:sp>
            <p:sp>
              <p:nvSpPr>
                <p:cNvPr id="62806" name="Freeform 387"/>
                <p:cNvSpPr>
                  <a:spLocks/>
                </p:cNvSpPr>
                <p:nvPr/>
              </p:nvSpPr>
              <p:spPr bwMode="auto">
                <a:xfrm>
                  <a:off x="3160" y="4988"/>
                  <a:ext cx="18" cy="17"/>
                </a:xfrm>
                <a:custGeom>
                  <a:avLst/>
                  <a:gdLst>
                    <a:gd name="T0" fmla="*/ 0 w 74"/>
                    <a:gd name="T1" fmla="*/ 0 h 67"/>
                    <a:gd name="T2" fmla="*/ 0 w 74"/>
                    <a:gd name="T3" fmla="*/ 0 h 67"/>
                    <a:gd name="T4" fmla="*/ 0 w 74"/>
                    <a:gd name="T5" fmla="*/ 0 h 67"/>
                    <a:gd name="T6" fmla="*/ 0 w 74"/>
                    <a:gd name="T7" fmla="*/ 0 h 67"/>
                    <a:gd name="T8" fmla="*/ 0 w 74"/>
                    <a:gd name="T9" fmla="*/ 0 h 67"/>
                    <a:gd name="T10" fmla="*/ 0 w 74"/>
                    <a:gd name="T11" fmla="*/ 0 h 67"/>
                    <a:gd name="T12" fmla="*/ 0 w 74"/>
                    <a:gd name="T13" fmla="*/ 0 h 67"/>
                    <a:gd name="T14" fmla="*/ 0 w 74"/>
                    <a:gd name="T15" fmla="*/ 0 h 67"/>
                    <a:gd name="T16" fmla="*/ 0 w 74"/>
                    <a:gd name="T17" fmla="*/ 0 h 67"/>
                    <a:gd name="T18" fmla="*/ 0 w 74"/>
                    <a:gd name="T19" fmla="*/ 0 h 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4"/>
                    <a:gd name="T31" fmla="*/ 0 h 67"/>
                    <a:gd name="T32" fmla="*/ 74 w 74"/>
                    <a:gd name="T33" fmla="*/ 67 h 6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4" h="67">
                      <a:moveTo>
                        <a:pt x="0" y="22"/>
                      </a:moveTo>
                      <a:lnTo>
                        <a:pt x="3" y="24"/>
                      </a:lnTo>
                      <a:lnTo>
                        <a:pt x="54" y="67"/>
                      </a:lnTo>
                      <a:lnTo>
                        <a:pt x="74" y="43"/>
                      </a:lnTo>
                      <a:lnTo>
                        <a:pt x="22" y="0"/>
                      </a:lnTo>
                      <a:lnTo>
                        <a:pt x="25" y="2"/>
                      </a:lnTo>
                      <a:lnTo>
                        <a:pt x="0" y="22"/>
                      </a:lnTo>
                      <a:lnTo>
                        <a:pt x="0" y="23"/>
                      </a:lnTo>
                      <a:lnTo>
                        <a:pt x="3" y="24"/>
                      </a:lnTo>
                      <a:lnTo>
                        <a:pt x="0" y="22"/>
                      </a:lnTo>
                      <a:close/>
                    </a:path>
                  </a:pathLst>
                </a:custGeom>
                <a:solidFill>
                  <a:srgbClr val="000000"/>
                </a:solidFill>
                <a:ln w="9525">
                  <a:noFill/>
                  <a:round/>
                  <a:headEnd/>
                  <a:tailEnd/>
                </a:ln>
              </p:spPr>
              <p:txBody>
                <a:bodyPr>
                  <a:prstTxWarp prst="textNoShape">
                    <a:avLst/>
                  </a:prstTxWarp>
                </a:bodyPr>
                <a:lstStyle/>
                <a:p>
                  <a:endParaRPr lang="en-US"/>
                </a:p>
              </p:txBody>
            </p:sp>
            <p:sp>
              <p:nvSpPr>
                <p:cNvPr id="62807" name="Freeform 388"/>
                <p:cNvSpPr>
                  <a:spLocks/>
                </p:cNvSpPr>
                <p:nvPr/>
              </p:nvSpPr>
              <p:spPr bwMode="auto">
                <a:xfrm>
                  <a:off x="3149" y="4976"/>
                  <a:ext cx="17" cy="18"/>
                </a:xfrm>
                <a:custGeom>
                  <a:avLst/>
                  <a:gdLst>
                    <a:gd name="T0" fmla="*/ 0 w 69"/>
                    <a:gd name="T1" fmla="*/ 0 h 72"/>
                    <a:gd name="T2" fmla="*/ 0 w 69"/>
                    <a:gd name="T3" fmla="*/ 0 h 72"/>
                    <a:gd name="T4" fmla="*/ 0 w 69"/>
                    <a:gd name="T5" fmla="*/ 0 h 72"/>
                    <a:gd name="T6" fmla="*/ 0 w 69"/>
                    <a:gd name="T7" fmla="*/ 0 h 72"/>
                    <a:gd name="T8" fmla="*/ 0 w 69"/>
                    <a:gd name="T9" fmla="*/ 0 h 72"/>
                    <a:gd name="T10" fmla="*/ 0 w 69"/>
                    <a:gd name="T11" fmla="*/ 0 h 72"/>
                    <a:gd name="T12" fmla="*/ 0 w 69"/>
                    <a:gd name="T13" fmla="*/ 0 h 72"/>
                    <a:gd name="T14" fmla="*/ 0 w 69"/>
                    <a:gd name="T15" fmla="*/ 0 h 72"/>
                    <a:gd name="T16" fmla="*/ 0 w 69"/>
                    <a:gd name="T17" fmla="*/ 0 h 72"/>
                    <a:gd name="T18" fmla="*/ 0 w 69"/>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9"/>
                    <a:gd name="T31" fmla="*/ 0 h 72"/>
                    <a:gd name="T32" fmla="*/ 69 w 69"/>
                    <a:gd name="T33" fmla="*/ 72 h 7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9" h="72">
                      <a:moveTo>
                        <a:pt x="0" y="17"/>
                      </a:moveTo>
                      <a:lnTo>
                        <a:pt x="3" y="19"/>
                      </a:lnTo>
                      <a:lnTo>
                        <a:pt x="44" y="72"/>
                      </a:lnTo>
                      <a:lnTo>
                        <a:pt x="69" y="52"/>
                      </a:lnTo>
                      <a:lnTo>
                        <a:pt x="27" y="0"/>
                      </a:lnTo>
                      <a:lnTo>
                        <a:pt x="30" y="2"/>
                      </a:lnTo>
                      <a:lnTo>
                        <a:pt x="0" y="17"/>
                      </a:lnTo>
                      <a:lnTo>
                        <a:pt x="1" y="18"/>
                      </a:lnTo>
                      <a:lnTo>
                        <a:pt x="3" y="19"/>
                      </a:lnTo>
                      <a:lnTo>
                        <a:pt x="0" y="17"/>
                      </a:lnTo>
                      <a:close/>
                    </a:path>
                  </a:pathLst>
                </a:custGeom>
                <a:solidFill>
                  <a:srgbClr val="000000"/>
                </a:solidFill>
                <a:ln w="9525">
                  <a:noFill/>
                  <a:round/>
                  <a:headEnd/>
                  <a:tailEnd/>
                </a:ln>
              </p:spPr>
              <p:txBody>
                <a:bodyPr>
                  <a:prstTxWarp prst="textNoShape">
                    <a:avLst/>
                  </a:prstTxWarp>
                </a:bodyPr>
                <a:lstStyle/>
                <a:p>
                  <a:endParaRPr lang="en-US"/>
                </a:p>
              </p:txBody>
            </p:sp>
            <p:sp>
              <p:nvSpPr>
                <p:cNvPr id="62808" name="Freeform 389"/>
                <p:cNvSpPr>
                  <a:spLocks/>
                </p:cNvSpPr>
                <p:nvPr/>
              </p:nvSpPr>
              <p:spPr bwMode="auto">
                <a:xfrm>
                  <a:off x="3141" y="4961"/>
                  <a:ext cx="15" cy="19"/>
                </a:xfrm>
                <a:custGeom>
                  <a:avLst/>
                  <a:gdLst>
                    <a:gd name="T0" fmla="*/ 0 w 63"/>
                    <a:gd name="T1" fmla="*/ 0 h 75"/>
                    <a:gd name="T2" fmla="*/ 0 w 63"/>
                    <a:gd name="T3" fmla="*/ 0 h 75"/>
                    <a:gd name="T4" fmla="*/ 0 w 63"/>
                    <a:gd name="T5" fmla="*/ 0 h 75"/>
                    <a:gd name="T6" fmla="*/ 0 w 63"/>
                    <a:gd name="T7" fmla="*/ 0 h 75"/>
                    <a:gd name="T8" fmla="*/ 0 w 63"/>
                    <a:gd name="T9" fmla="*/ 0 h 75"/>
                    <a:gd name="T10" fmla="*/ 0 w 63"/>
                    <a:gd name="T11" fmla="*/ 0 h 75"/>
                    <a:gd name="T12" fmla="*/ 0 w 63"/>
                    <a:gd name="T13" fmla="*/ 0 h 75"/>
                    <a:gd name="T14" fmla="*/ 0 w 63"/>
                    <a:gd name="T15" fmla="*/ 0 h 75"/>
                    <a:gd name="T16" fmla="*/ 0 w 63"/>
                    <a:gd name="T17" fmla="*/ 0 h 75"/>
                    <a:gd name="T18" fmla="*/ 0 w 63"/>
                    <a:gd name="T19" fmla="*/ 0 h 7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3"/>
                    <a:gd name="T31" fmla="*/ 0 h 75"/>
                    <a:gd name="T32" fmla="*/ 63 w 63"/>
                    <a:gd name="T33" fmla="*/ 75 h 7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3" h="75">
                      <a:moveTo>
                        <a:pt x="0" y="11"/>
                      </a:moveTo>
                      <a:lnTo>
                        <a:pt x="1" y="15"/>
                      </a:lnTo>
                      <a:lnTo>
                        <a:pt x="33" y="75"/>
                      </a:lnTo>
                      <a:lnTo>
                        <a:pt x="63" y="60"/>
                      </a:lnTo>
                      <a:lnTo>
                        <a:pt x="31" y="0"/>
                      </a:lnTo>
                      <a:lnTo>
                        <a:pt x="32" y="4"/>
                      </a:lnTo>
                      <a:lnTo>
                        <a:pt x="0" y="11"/>
                      </a:lnTo>
                      <a:lnTo>
                        <a:pt x="0" y="14"/>
                      </a:lnTo>
                      <a:lnTo>
                        <a:pt x="1" y="15"/>
                      </a:lnTo>
                      <a:lnTo>
                        <a:pt x="0" y="11"/>
                      </a:lnTo>
                      <a:close/>
                    </a:path>
                  </a:pathLst>
                </a:custGeom>
                <a:solidFill>
                  <a:srgbClr val="000000"/>
                </a:solidFill>
                <a:ln w="9525">
                  <a:noFill/>
                  <a:round/>
                  <a:headEnd/>
                  <a:tailEnd/>
                </a:ln>
              </p:spPr>
              <p:txBody>
                <a:bodyPr>
                  <a:prstTxWarp prst="textNoShape">
                    <a:avLst/>
                  </a:prstTxWarp>
                </a:bodyPr>
                <a:lstStyle/>
                <a:p>
                  <a:endParaRPr lang="en-US"/>
                </a:p>
              </p:txBody>
            </p:sp>
            <p:sp>
              <p:nvSpPr>
                <p:cNvPr id="62809" name="Freeform 390"/>
                <p:cNvSpPr>
                  <a:spLocks/>
                </p:cNvSpPr>
                <p:nvPr/>
              </p:nvSpPr>
              <p:spPr bwMode="auto">
                <a:xfrm>
                  <a:off x="3136" y="4945"/>
                  <a:ext cx="13" cy="19"/>
                </a:xfrm>
                <a:custGeom>
                  <a:avLst/>
                  <a:gdLst>
                    <a:gd name="T0" fmla="*/ 0 w 51"/>
                    <a:gd name="T1" fmla="*/ 0 h 74"/>
                    <a:gd name="T2" fmla="*/ 0 w 51"/>
                    <a:gd name="T3" fmla="*/ 0 h 74"/>
                    <a:gd name="T4" fmla="*/ 0 w 51"/>
                    <a:gd name="T5" fmla="*/ 0 h 74"/>
                    <a:gd name="T6" fmla="*/ 0 w 51"/>
                    <a:gd name="T7" fmla="*/ 0 h 74"/>
                    <a:gd name="T8" fmla="*/ 0 w 51"/>
                    <a:gd name="T9" fmla="*/ 0 h 74"/>
                    <a:gd name="T10" fmla="*/ 0 w 51"/>
                    <a:gd name="T11" fmla="*/ 0 h 74"/>
                    <a:gd name="T12" fmla="*/ 0 w 51"/>
                    <a:gd name="T13" fmla="*/ 0 h 74"/>
                    <a:gd name="T14" fmla="*/ 0 w 51"/>
                    <a:gd name="T15" fmla="*/ 0 h 74"/>
                    <a:gd name="T16" fmla="*/ 0 w 51"/>
                    <a:gd name="T17" fmla="*/ 0 h 74"/>
                    <a:gd name="T18" fmla="*/ 0 w 51"/>
                    <a:gd name="T19" fmla="*/ 0 h 7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1"/>
                    <a:gd name="T31" fmla="*/ 0 h 74"/>
                    <a:gd name="T32" fmla="*/ 51 w 51"/>
                    <a:gd name="T33" fmla="*/ 74 h 7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1" h="74">
                      <a:moveTo>
                        <a:pt x="0" y="5"/>
                      </a:moveTo>
                      <a:lnTo>
                        <a:pt x="0" y="7"/>
                      </a:lnTo>
                      <a:lnTo>
                        <a:pt x="19" y="74"/>
                      </a:lnTo>
                      <a:lnTo>
                        <a:pt x="51" y="67"/>
                      </a:lnTo>
                      <a:lnTo>
                        <a:pt x="31" y="0"/>
                      </a:lnTo>
                      <a:lnTo>
                        <a:pt x="31" y="2"/>
                      </a:lnTo>
                      <a:lnTo>
                        <a:pt x="0" y="5"/>
                      </a:lnTo>
                      <a:lnTo>
                        <a:pt x="0" y="6"/>
                      </a:lnTo>
                      <a:lnTo>
                        <a:pt x="0" y="7"/>
                      </a:lnTo>
                      <a:lnTo>
                        <a:pt x="0" y="5"/>
                      </a:lnTo>
                      <a:close/>
                    </a:path>
                  </a:pathLst>
                </a:custGeom>
                <a:solidFill>
                  <a:srgbClr val="000000"/>
                </a:solidFill>
                <a:ln w="9525">
                  <a:noFill/>
                  <a:round/>
                  <a:headEnd/>
                  <a:tailEnd/>
                </a:ln>
              </p:spPr>
              <p:txBody>
                <a:bodyPr>
                  <a:prstTxWarp prst="textNoShape">
                    <a:avLst/>
                  </a:prstTxWarp>
                </a:bodyPr>
                <a:lstStyle/>
                <a:p>
                  <a:endParaRPr lang="en-US"/>
                </a:p>
              </p:txBody>
            </p:sp>
            <p:sp>
              <p:nvSpPr>
                <p:cNvPr id="62810" name="Freeform 391"/>
                <p:cNvSpPr>
                  <a:spLocks/>
                </p:cNvSpPr>
                <p:nvPr/>
              </p:nvSpPr>
              <p:spPr bwMode="auto">
                <a:xfrm>
                  <a:off x="3134" y="4929"/>
                  <a:ext cx="10" cy="18"/>
                </a:xfrm>
                <a:custGeom>
                  <a:avLst/>
                  <a:gdLst>
                    <a:gd name="T0" fmla="*/ 0 w 40"/>
                    <a:gd name="T1" fmla="*/ 0 h 72"/>
                    <a:gd name="T2" fmla="*/ 0 w 40"/>
                    <a:gd name="T3" fmla="*/ 0 h 72"/>
                    <a:gd name="T4" fmla="*/ 0 w 40"/>
                    <a:gd name="T5" fmla="*/ 0 h 72"/>
                    <a:gd name="T6" fmla="*/ 0 w 40"/>
                    <a:gd name="T7" fmla="*/ 0 h 72"/>
                    <a:gd name="T8" fmla="*/ 0 w 40"/>
                    <a:gd name="T9" fmla="*/ 0 h 72"/>
                    <a:gd name="T10" fmla="*/ 0 w 40"/>
                    <a:gd name="T11" fmla="*/ 0 h 72"/>
                    <a:gd name="T12" fmla="*/ 0 w 40"/>
                    <a:gd name="T13" fmla="*/ 0 h 72"/>
                    <a:gd name="T14" fmla="*/ 0 w 40"/>
                    <a:gd name="T15" fmla="*/ 0 h 72"/>
                    <a:gd name="T16" fmla="*/ 0 w 40"/>
                    <a:gd name="T17" fmla="*/ 0 h 72"/>
                    <a:gd name="T18" fmla="*/ 0 w 40"/>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0"/>
                    <a:gd name="T31" fmla="*/ 0 h 72"/>
                    <a:gd name="T32" fmla="*/ 40 w 40"/>
                    <a:gd name="T33" fmla="*/ 72 h 7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0" h="72">
                      <a:moveTo>
                        <a:pt x="1" y="0"/>
                      </a:moveTo>
                      <a:lnTo>
                        <a:pt x="1" y="2"/>
                      </a:lnTo>
                      <a:lnTo>
                        <a:pt x="9" y="72"/>
                      </a:lnTo>
                      <a:lnTo>
                        <a:pt x="40" y="69"/>
                      </a:lnTo>
                      <a:lnTo>
                        <a:pt x="33" y="0"/>
                      </a:lnTo>
                      <a:lnTo>
                        <a:pt x="33" y="2"/>
                      </a:lnTo>
                      <a:lnTo>
                        <a:pt x="1" y="0"/>
                      </a:lnTo>
                      <a:lnTo>
                        <a:pt x="0" y="1"/>
                      </a:lnTo>
                      <a:lnTo>
                        <a:pt x="1" y="2"/>
                      </a:lnTo>
                      <a:lnTo>
                        <a:pt x="1" y="0"/>
                      </a:lnTo>
                      <a:close/>
                    </a:path>
                  </a:pathLst>
                </a:custGeom>
                <a:solidFill>
                  <a:srgbClr val="000000"/>
                </a:solidFill>
                <a:ln w="9525">
                  <a:noFill/>
                  <a:round/>
                  <a:headEnd/>
                  <a:tailEnd/>
                </a:ln>
              </p:spPr>
              <p:txBody>
                <a:bodyPr>
                  <a:prstTxWarp prst="textNoShape">
                    <a:avLst/>
                  </a:prstTxWarp>
                </a:bodyPr>
                <a:lstStyle/>
                <a:p>
                  <a:endParaRPr lang="en-US"/>
                </a:p>
              </p:txBody>
            </p:sp>
            <p:sp>
              <p:nvSpPr>
                <p:cNvPr id="62811" name="Freeform 392"/>
                <p:cNvSpPr>
                  <a:spLocks/>
                </p:cNvSpPr>
                <p:nvPr/>
              </p:nvSpPr>
              <p:spPr bwMode="auto">
                <a:xfrm>
                  <a:off x="3176" y="4880"/>
                  <a:ext cx="100" cy="110"/>
                </a:xfrm>
                <a:custGeom>
                  <a:avLst/>
                  <a:gdLst>
                    <a:gd name="T0" fmla="*/ 0 w 400"/>
                    <a:gd name="T1" fmla="*/ 0 h 443"/>
                    <a:gd name="T2" fmla="*/ 0 w 400"/>
                    <a:gd name="T3" fmla="*/ 0 h 443"/>
                    <a:gd name="T4" fmla="*/ 0 w 400"/>
                    <a:gd name="T5" fmla="*/ 0 h 443"/>
                    <a:gd name="T6" fmla="*/ 0 w 400"/>
                    <a:gd name="T7" fmla="*/ 0 h 443"/>
                    <a:gd name="T8" fmla="*/ 0 w 400"/>
                    <a:gd name="T9" fmla="*/ 0 h 443"/>
                    <a:gd name="T10" fmla="*/ 0 w 400"/>
                    <a:gd name="T11" fmla="*/ 0 h 443"/>
                    <a:gd name="T12" fmla="*/ 0 w 400"/>
                    <a:gd name="T13" fmla="*/ 0 h 443"/>
                    <a:gd name="T14" fmla="*/ 0 w 400"/>
                    <a:gd name="T15" fmla="*/ 0 h 443"/>
                    <a:gd name="T16" fmla="*/ 0 w 400"/>
                    <a:gd name="T17" fmla="*/ 0 h 443"/>
                    <a:gd name="T18" fmla="*/ 0 w 400"/>
                    <a:gd name="T19" fmla="*/ 0 h 443"/>
                    <a:gd name="T20" fmla="*/ 0 w 400"/>
                    <a:gd name="T21" fmla="*/ 0 h 443"/>
                    <a:gd name="T22" fmla="*/ 0 w 400"/>
                    <a:gd name="T23" fmla="*/ 0 h 443"/>
                    <a:gd name="T24" fmla="*/ 0 w 400"/>
                    <a:gd name="T25" fmla="*/ 0 h 443"/>
                    <a:gd name="T26" fmla="*/ 0 w 400"/>
                    <a:gd name="T27" fmla="*/ 0 h 443"/>
                    <a:gd name="T28" fmla="*/ 0 w 400"/>
                    <a:gd name="T29" fmla="*/ 0 h 443"/>
                    <a:gd name="T30" fmla="*/ 0 w 400"/>
                    <a:gd name="T31" fmla="*/ 0 h 443"/>
                    <a:gd name="T32" fmla="*/ 0 w 400"/>
                    <a:gd name="T33" fmla="*/ 0 h 443"/>
                    <a:gd name="T34" fmla="*/ 0 w 400"/>
                    <a:gd name="T35" fmla="*/ 0 h 443"/>
                    <a:gd name="T36" fmla="*/ 0 w 400"/>
                    <a:gd name="T37" fmla="*/ 0 h 443"/>
                    <a:gd name="T38" fmla="*/ 0 w 400"/>
                    <a:gd name="T39" fmla="*/ 0 h 44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00"/>
                    <a:gd name="T61" fmla="*/ 0 h 443"/>
                    <a:gd name="T62" fmla="*/ 400 w 400"/>
                    <a:gd name="T63" fmla="*/ 443 h 44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00" h="443">
                      <a:moveTo>
                        <a:pt x="400" y="0"/>
                      </a:moveTo>
                      <a:lnTo>
                        <a:pt x="400" y="243"/>
                      </a:lnTo>
                      <a:lnTo>
                        <a:pt x="396" y="284"/>
                      </a:lnTo>
                      <a:lnTo>
                        <a:pt x="384" y="320"/>
                      </a:lnTo>
                      <a:lnTo>
                        <a:pt x="365" y="355"/>
                      </a:lnTo>
                      <a:lnTo>
                        <a:pt x="341" y="384"/>
                      </a:lnTo>
                      <a:lnTo>
                        <a:pt x="312" y="408"/>
                      </a:lnTo>
                      <a:lnTo>
                        <a:pt x="277" y="427"/>
                      </a:lnTo>
                      <a:lnTo>
                        <a:pt x="239" y="438"/>
                      </a:lnTo>
                      <a:lnTo>
                        <a:pt x="199" y="443"/>
                      </a:lnTo>
                      <a:lnTo>
                        <a:pt x="159" y="438"/>
                      </a:lnTo>
                      <a:lnTo>
                        <a:pt x="122" y="427"/>
                      </a:lnTo>
                      <a:lnTo>
                        <a:pt x="88" y="408"/>
                      </a:lnTo>
                      <a:lnTo>
                        <a:pt x="59" y="384"/>
                      </a:lnTo>
                      <a:lnTo>
                        <a:pt x="34" y="355"/>
                      </a:lnTo>
                      <a:lnTo>
                        <a:pt x="16" y="320"/>
                      </a:lnTo>
                      <a:lnTo>
                        <a:pt x="5" y="284"/>
                      </a:lnTo>
                      <a:lnTo>
                        <a:pt x="0" y="243"/>
                      </a:lnTo>
                      <a:lnTo>
                        <a:pt x="0" y="0"/>
                      </a:lnTo>
                      <a:lnTo>
                        <a:pt x="400" y="0"/>
                      </a:lnTo>
                      <a:close/>
                    </a:path>
                  </a:pathLst>
                </a:custGeom>
                <a:solidFill>
                  <a:srgbClr val="FFFF99"/>
                </a:solidFill>
                <a:ln w="9525">
                  <a:noFill/>
                  <a:round/>
                  <a:headEnd/>
                  <a:tailEnd/>
                </a:ln>
              </p:spPr>
              <p:txBody>
                <a:bodyPr>
                  <a:prstTxWarp prst="textNoShape">
                    <a:avLst/>
                  </a:prstTxWarp>
                </a:bodyPr>
                <a:lstStyle/>
                <a:p>
                  <a:endParaRPr lang="en-US"/>
                </a:p>
              </p:txBody>
            </p:sp>
            <p:sp>
              <p:nvSpPr>
                <p:cNvPr id="62812" name="Freeform 393"/>
                <p:cNvSpPr>
                  <a:spLocks/>
                </p:cNvSpPr>
                <p:nvPr/>
              </p:nvSpPr>
              <p:spPr bwMode="auto">
                <a:xfrm>
                  <a:off x="3272" y="4880"/>
                  <a:ext cx="8" cy="61"/>
                </a:xfrm>
                <a:custGeom>
                  <a:avLst/>
                  <a:gdLst>
                    <a:gd name="T0" fmla="*/ 0 w 35"/>
                    <a:gd name="T1" fmla="*/ 0 h 245"/>
                    <a:gd name="T2" fmla="*/ 0 w 35"/>
                    <a:gd name="T3" fmla="*/ 0 h 245"/>
                    <a:gd name="T4" fmla="*/ 0 w 35"/>
                    <a:gd name="T5" fmla="*/ 0 h 245"/>
                    <a:gd name="T6" fmla="*/ 0 w 35"/>
                    <a:gd name="T7" fmla="*/ 0 h 245"/>
                    <a:gd name="T8" fmla="*/ 0 w 35"/>
                    <a:gd name="T9" fmla="*/ 0 h 245"/>
                    <a:gd name="T10" fmla="*/ 0 w 35"/>
                    <a:gd name="T11" fmla="*/ 0 h 245"/>
                    <a:gd name="T12" fmla="*/ 0 w 35"/>
                    <a:gd name="T13" fmla="*/ 0 h 245"/>
                    <a:gd name="T14" fmla="*/ 0 60000 65536"/>
                    <a:gd name="T15" fmla="*/ 0 60000 65536"/>
                    <a:gd name="T16" fmla="*/ 0 60000 65536"/>
                    <a:gd name="T17" fmla="*/ 0 60000 65536"/>
                    <a:gd name="T18" fmla="*/ 0 60000 65536"/>
                    <a:gd name="T19" fmla="*/ 0 60000 65536"/>
                    <a:gd name="T20" fmla="*/ 0 60000 65536"/>
                    <a:gd name="T21" fmla="*/ 0 w 35"/>
                    <a:gd name="T22" fmla="*/ 0 h 245"/>
                    <a:gd name="T23" fmla="*/ 35 w 35"/>
                    <a:gd name="T24" fmla="*/ 245 h 24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5" h="245">
                      <a:moveTo>
                        <a:pt x="33" y="245"/>
                      </a:moveTo>
                      <a:lnTo>
                        <a:pt x="35" y="243"/>
                      </a:lnTo>
                      <a:lnTo>
                        <a:pt x="35" y="0"/>
                      </a:lnTo>
                      <a:lnTo>
                        <a:pt x="0" y="0"/>
                      </a:lnTo>
                      <a:lnTo>
                        <a:pt x="0" y="243"/>
                      </a:lnTo>
                      <a:lnTo>
                        <a:pt x="2" y="242"/>
                      </a:lnTo>
                      <a:lnTo>
                        <a:pt x="33" y="245"/>
                      </a:lnTo>
                      <a:close/>
                    </a:path>
                  </a:pathLst>
                </a:custGeom>
                <a:solidFill>
                  <a:srgbClr val="000000"/>
                </a:solidFill>
                <a:ln w="9525">
                  <a:noFill/>
                  <a:round/>
                  <a:headEnd/>
                  <a:tailEnd/>
                </a:ln>
              </p:spPr>
              <p:txBody>
                <a:bodyPr>
                  <a:prstTxWarp prst="textNoShape">
                    <a:avLst/>
                  </a:prstTxWarp>
                </a:bodyPr>
                <a:lstStyle/>
                <a:p>
                  <a:endParaRPr lang="en-US"/>
                </a:p>
              </p:txBody>
            </p:sp>
            <p:sp>
              <p:nvSpPr>
                <p:cNvPr id="62813" name="Freeform 394"/>
                <p:cNvSpPr>
                  <a:spLocks/>
                </p:cNvSpPr>
                <p:nvPr/>
              </p:nvSpPr>
              <p:spPr bwMode="auto">
                <a:xfrm>
                  <a:off x="3271" y="4940"/>
                  <a:ext cx="9" cy="12"/>
                </a:xfrm>
                <a:custGeom>
                  <a:avLst/>
                  <a:gdLst>
                    <a:gd name="T0" fmla="*/ 0 w 35"/>
                    <a:gd name="T1" fmla="*/ 0 h 47"/>
                    <a:gd name="T2" fmla="*/ 0 w 35"/>
                    <a:gd name="T3" fmla="*/ 0 h 47"/>
                    <a:gd name="T4" fmla="*/ 0 w 35"/>
                    <a:gd name="T5" fmla="*/ 0 h 47"/>
                    <a:gd name="T6" fmla="*/ 0 w 35"/>
                    <a:gd name="T7" fmla="*/ 0 h 47"/>
                    <a:gd name="T8" fmla="*/ 0 w 35"/>
                    <a:gd name="T9" fmla="*/ 0 h 47"/>
                    <a:gd name="T10" fmla="*/ 0 w 35"/>
                    <a:gd name="T11" fmla="*/ 0 h 47"/>
                    <a:gd name="T12" fmla="*/ 0 w 35"/>
                    <a:gd name="T13" fmla="*/ 0 h 47"/>
                    <a:gd name="T14" fmla="*/ 0 w 35"/>
                    <a:gd name="T15" fmla="*/ 0 h 47"/>
                    <a:gd name="T16" fmla="*/ 0 w 35"/>
                    <a:gd name="T17" fmla="*/ 0 h 47"/>
                    <a:gd name="T18" fmla="*/ 0 w 35"/>
                    <a:gd name="T19" fmla="*/ 0 h 4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
                    <a:gd name="T31" fmla="*/ 0 h 47"/>
                    <a:gd name="T32" fmla="*/ 35 w 35"/>
                    <a:gd name="T33" fmla="*/ 47 h 4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 h="47">
                      <a:moveTo>
                        <a:pt x="32" y="47"/>
                      </a:moveTo>
                      <a:lnTo>
                        <a:pt x="32" y="43"/>
                      </a:lnTo>
                      <a:lnTo>
                        <a:pt x="35" y="3"/>
                      </a:lnTo>
                      <a:lnTo>
                        <a:pt x="4" y="0"/>
                      </a:lnTo>
                      <a:lnTo>
                        <a:pt x="0" y="41"/>
                      </a:lnTo>
                      <a:lnTo>
                        <a:pt x="0" y="37"/>
                      </a:lnTo>
                      <a:lnTo>
                        <a:pt x="32" y="47"/>
                      </a:lnTo>
                      <a:lnTo>
                        <a:pt x="32" y="44"/>
                      </a:lnTo>
                      <a:lnTo>
                        <a:pt x="32" y="43"/>
                      </a:lnTo>
                      <a:lnTo>
                        <a:pt x="32" y="47"/>
                      </a:lnTo>
                      <a:close/>
                    </a:path>
                  </a:pathLst>
                </a:custGeom>
                <a:solidFill>
                  <a:srgbClr val="000000"/>
                </a:solidFill>
                <a:ln w="9525">
                  <a:noFill/>
                  <a:round/>
                  <a:headEnd/>
                  <a:tailEnd/>
                </a:ln>
              </p:spPr>
              <p:txBody>
                <a:bodyPr>
                  <a:prstTxWarp prst="textNoShape">
                    <a:avLst/>
                  </a:prstTxWarp>
                </a:bodyPr>
                <a:lstStyle/>
                <a:p>
                  <a:endParaRPr lang="en-US"/>
                </a:p>
              </p:txBody>
            </p:sp>
            <p:sp>
              <p:nvSpPr>
                <p:cNvPr id="62814" name="Freeform 395"/>
                <p:cNvSpPr>
                  <a:spLocks/>
                </p:cNvSpPr>
                <p:nvPr/>
              </p:nvSpPr>
              <p:spPr bwMode="auto">
                <a:xfrm>
                  <a:off x="3268" y="4949"/>
                  <a:ext cx="11" cy="13"/>
                </a:xfrm>
                <a:custGeom>
                  <a:avLst/>
                  <a:gdLst>
                    <a:gd name="T0" fmla="*/ 0 w 44"/>
                    <a:gd name="T1" fmla="*/ 0 h 49"/>
                    <a:gd name="T2" fmla="*/ 0 w 44"/>
                    <a:gd name="T3" fmla="*/ 0 h 49"/>
                    <a:gd name="T4" fmla="*/ 0 w 44"/>
                    <a:gd name="T5" fmla="*/ 0 h 49"/>
                    <a:gd name="T6" fmla="*/ 0 w 44"/>
                    <a:gd name="T7" fmla="*/ 0 h 49"/>
                    <a:gd name="T8" fmla="*/ 0 w 44"/>
                    <a:gd name="T9" fmla="*/ 0 h 49"/>
                    <a:gd name="T10" fmla="*/ 0 w 44"/>
                    <a:gd name="T11" fmla="*/ 0 h 49"/>
                    <a:gd name="T12" fmla="*/ 0 w 44"/>
                    <a:gd name="T13" fmla="*/ 0 h 49"/>
                    <a:gd name="T14" fmla="*/ 0 60000 65536"/>
                    <a:gd name="T15" fmla="*/ 0 60000 65536"/>
                    <a:gd name="T16" fmla="*/ 0 60000 65536"/>
                    <a:gd name="T17" fmla="*/ 0 60000 65536"/>
                    <a:gd name="T18" fmla="*/ 0 60000 65536"/>
                    <a:gd name="T19" fmla="*/ 0 60000 65536"/>
                    <a:gd name="T20" fmla="*/ 0 60000 65536"/>
                    <a:gd name="T21" fmla="*/ 0 w 44"/>
                    <a:gd name="T22" fmla="*/ 0 h 49"/>
                    <a:gd name="T23" fmla="*/ 44 w 44"/>
                    <a:gd name="T24" fmla="*/ 49 h 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 h="49">
                      <a:moveTo>
                        <a:pt x="30" y="49"/>
                      </a:moveTo>
                      <a:lnTo>
                        <a:pt x="32" y="46"/>
                      </a:lnTo>
                      <a:lnTo>
                        <a:pt x="44" y="10"/>
                      </a:lnTo>
                      <a:lnTo>
                        <a:pt x="12" y="0"/>
                      </a:lnTo>
                      <a:lnTo>
                        <a:pt x="0" y="36"/>
                      </a:lnTo>
                      <a:lnTo>
                        <a:pt x="1" y="34"/>
                      </a:lnTo>
                      <a:lnTo>
                        <a:pt x="30" y="49"/>
                      </a:lnTo>
                      <a:close/>
                    </a:path>
                  </a:pathLst>
                </a:custGeom>
                <a:solidFill>
                  <a:srgbClr val="000000"/>
                </a:solidFill>
                <a:ln w="9525">
                  <a:noFill/>
                  <a:round/>
                  <a:headEnd/>
                  <a:tailEnd/>
                </a:ln>
              </p:spPr>
              <p:txBody>
                <a:bodyPr>
                  <a:prstTxWarp prst="textNoShape">
                    <a:avLst/>
                  </a:prstTxWarp>
                </a:bodyPr>
                <a:lstStyle/>
                <a:p>
                  <a:endParaRPr lang="en-US"/>
                </a:p>
              </p:txBody>
            </p:sp>
            <p:sp>
              <p:nvSpPr>
                <p:cNvPr id="62815" name="Freeform 396"/>
                <p:cNvSpPr>
                  <a:spLocks/>
                </p:cNvSpPr>
                <p:nvPr/>
              </p:nvSpPr>
              <p:spPr bwMode="auto">
                <a:xfrm>
                  <a:off x="3264" y="4958"/>
                  <a:ext cx="12" cy="13"/>
                </a:xfrm>
                <a:custGeom>
                  <a:avLst/>
                  <a:gdLst>
                    <a:gd name="T0" fmla="*/ 0 w 47"/>
                    <a:gd name="T1" fmla="*/ 0 h 51"/>
                    <a:gd name="T2" fmla="*/ 0 w 47"/>
                    <a:gd name="T3" fmla="*/ 0 h 51"/>
                    <a:gd name="T4" fmla="*/ 0 w 47"/>
                    <a:gd name="T5" fmla="*/ 0 h 51"/>
                    <a:gd name="T6" fmla="*/ 0 w 47"/>
                    <a:gd name="T7" fmla="*/ 0 h 51"/>
                    <a:gd name="T8" fmla="*/ 0 w 47"/>
                    <a:gd name="T9" fmla="*/ 0 h 51"/>
                    <a:gd name="T10" fmla="*/ 0 w 47"/>
                    <a:gd name="T11" fmla="*/ 0 h 51"/>
                    <a:gd name="T12" fmla="*/ 0 w 47"/>
                    <a:gd name="T13" fmla="*/ 0 h 51"/>
                    <a:gd name="T14" fmla="*/ 0 w 47"/>
                    <a:gd name="T15" fmla="*/ 0 h 51"/>
                    <a:gd name="T16" fmla="*/ 0 w 47"/>
                    <a:gd name="T17" fmla="*/ 0 h 51"/>
                    <a:gd name="T18" fmla="*/ 0 w 47"/>
                    <a:gd name="T19" fmla="*/ 0 h 5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
                    <a:gd name="T31" fmla="*/ 0 h 51"/>
                    <a:gd name="T32" fmla="*/ 47 w 47"/>
                    <a:gd name="T33" fmla="*/ 51 h 5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 h="51">
                      <a:moveTo>
                        <a:pt x="27" y="51"/>
                      </a:moveTo>
                      <a:lnTo>
                        <a:pt x="29" y="49"/>
                      </a:lnTo>
                      <a:lnTo>
                        <a:pt x="47" y="15"/>
                      </a:lnTo>
                      <a:lnTo>
                        <a:pt x="18" y="0"/>
                      </a:lnTo>
                      <a:lnTo>
                        <a:pt x="0" y="34"/>
                      </a:lnTo>
                      <a:lnTo>
                        <a:pt x="2" y="32"/>
                      </a:lnTo>
                      <a:lnTo>
                        <a:pt x="27" y="51"/>
                      </a:lnTo>
                      <a:lnTo>
                        <a:pt x="28" y="50"/>
                      </a:lnTo>
                      <a:lnTo>
                        <a:pt x="29" y="49"/>
                      </a:lnTo>
                      <a:lnTo>
                        <a:pt x="27" y="51"/>
                      </a:lnTo>
                      <a:close/>
                    </a:path>
                  </a:pathLst>
                </a:custGeom>
                <a:solidFill>
                  <a:srgbClr val="000000"/>
                </a:solidFill>
                <a:ln w="9525">
                  <a:noFill/>
                  <a:round/>
                  <a:headEnd/>
                  <a:tailEnd/>
                </a:ln>
              </p:spPr>
              <p:txBody>
                <a:bodyPr>
                  <a:prstTxWarp prst="textNoShape">
                    <a:avLst/>
                  </a:prstTxWarp>
                </a:bodyPr>
                <a:lstStyle/>
                <a:p>
                  <a:endParaRPr lang="en-US"/>
                </a:p>
              </p:txBody>
            </p:sp>
            <p:sp>
              <p:nvSpPr>
                <p:cNvPr id="62816" name="Freeform 397"/>
                <p:cNvSpPr>
                  <a:spLocks/>
                </p:cNvSpPr>
                <p:nvPr/>
              </p:nvSpPr>
              <p:spPr bwMode="auto">
                <a:xfrm>
                  <a:off x="3258" y="4966"/>
                  <a:ext cx="13" cy="13"/>
                </a:xfrm>
                <a:custGeom>
                  <a:avLst/>
                  <a:gdLst>
                    <a:gd name="T0" fmla="*/ 0 w 49"/>
                    <a:gd name="T1" fmla="*/ 0 h 51"/>
                    <a:gd name="T2" fmla="*/ 0 w 49"/>
                    <a:gd name="T3" fmla="*/ 0 h 51"/>
                    <a:gd name="T4" fmla="*/ 0 w 49"/>
                    <a:gd name="T5" fmla="*/ 0 h 51"/>
                    <a:gd name="T6" fmla="*/ 0 w 49"/>
                    <a:gd name="T7" fmla="*/ 0 h 51"/>
                    <a:gd name="T8" fmla="*/ 0 w 49"/>
                    <a:gd name="T9" fmla="*/ 0 h 51"/>
                    <a:gd name="T10" fmla="*/ 0 w 49"/>
                    <a:gd name="T11" fmla="*/ 0 h 51"/>
                    <a:gd name="T12" fmla="*/ 0 w 49"/>
                    <a:gd name="T13" fmla="*/ 0 h 51"/>
                    <a:gd name="T14" fmla="*/ 0 w 49"/>
                    <a:gd name="T15" fmla="*/ 0 h 51"/>
                    <a:gd name="T16" fmla="*/ 0 w 49"/>
                    <a:gd name="T17" fmla="*/ 0 h 51"/>
                    <a:gd name="T18" fmla="*/ 0 w 49"/>
                    <a:gd name="T19" fmla="*/ 0 h 5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9"/>
                    <a:gd name="T31" fmla="*/ 0 h 51"/>
                    <a:gd name="T32" fmla="*/ 49 w 49"/>
                    <a:gd name="T33" fmla="*/ 51 h 5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9" h="51">
                      <a:moveTo>
                        <a:pt x="22" y="51"/>
                      </a:moveTo>
                      <a:lnTo>
                        <a:pt x="24" y="49"/>
                      </a:lnTo>
                      <a:lnTo>
                        <a:pt x="49" y="19"/>
                      </a:lnTo>
                      <a:lnTo>
                        <a:pt x="24" y="0"/>
                      </a:lnTo>
                      <a:lnTo>
                        <a:pt x="0" y="29"/>
                      </a:lnTo>
                      <a:lnTo>
                        <a:pt x="2" y="27"/>
                      </a:lnTo>
                      <a:lnTo>
                        <a:pt x="22" y="51"/>
                      </a:lnTo>
                      <a:lnTo>
                        <a:pt x="23" y="50"/>
                      </a:lnTo>
                      <a:lnTo>
                        <a:pt x="24" y="49"/>
                      </a:lnTo>
                      <a:lnTo>
                        <a:pt x="22" y="51"/>
                      </a:lnTo>
                      <a:close/>
                    </a:path>
                  </a:pathLst>
                </a:custGeom>
                <a:solidFill>
                  <a:srgbClr val="000000"/>
                </a:solidFill>
                <a:ln w="9525">
                  <a:noFill/>
                  <a:round/>
                  <a:headEnd/>
                  <a:tailEnd/>
                </a:ln>
              </p:spPr>
              <p:txBody>
                <a:bodyPr>
                  <a:prstTxWarp prst="textNoShape">
                    <a:avLst/>
                  </a:prstTxWarp>
                </a:bodyPr>
                <a:lstStyle/>
                <a:p>
                  <a:endParaRPr lang="en-US"/>
                </a:p>
              </p:txBody>
            </p:sp>
            <p:sp>
              <p:nvSpPr>
                <p:cNvPr id="62817" name="Freeform 398"/>
                <p:cNvSpPr>
                  <a:spLocks/>
                </p:cNvSpPr>
                <p:nvPr/>
              </p:nvSpPr>
              <p:spPr bwMode="auto">
                <a:xfrm>
                  <a:off x="3252" y="4973"/>
                  <a:ext cx="12" cy="12"/>
                </a:xfrm>
                <a:custGeom>
                  <a:avLst/>
                  <a:gdLst>
                    <a:gd name="T0" fmla="*/ 0 w 49"/>
                    <a:gd name="T1" fmla="*/ 0 h 51"/>
                    <a:gd name="T2" fmla="*/ 0 w 49"/>
                    <a:gd name="T3" fmla="*/ 0 h 51"/>
                    <a:gd name="T4" fmla="*/ 0 w 49"/>
                    <a:gd name="T5" fmla="*/ 0 h 51"/>
                    <a:gd name="T6" fmla="*/ 0 w 49"/>
                    <a:gd name="T7" fmla="*/ 0 h 51"/>
                    <a:gd name="T8" fmla="*/ 0 w 49"/>
                    <a:gd name="T9" fmla="*/ 0 h 51"/>
                    <a:gd name="T10" fmla="*/ 0 w 49"/>
                    <a:gd name="T11" fmla="*/ 0 h 51"/>
                    <a:gd name="T12" fmla="*/ 0 w 49"/>
                    <a:gd name="T13" fmla="*/ 0 h 51"/>
                    <a:gd name="T14" fmla="*/ 0 w 49"/>
                    <a:gd name="T15" fmla="*/ 0 h 51"/>
                    <a:gd name="T16" fmla="*/ 0 w 49"/>
                    <a:gd name="T17" fmla="*/ 0 h 51"/>
                    <a:gd name="T18" fmla="*/ 0 w 49"/>
                    <a:gd name="T19" fmla="*/ 0 h 5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9"/>
                    <a:gd name="T31" fmla="*/ 0 h 51"/>
                    <a:gd name="T32" fmla="*/ 49 w 49"/>
                    <a:gd name="T33" fmla="*/ 51 h 5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9" h="51">
                      <a:moveTo>
                        <a:pt x="17" y="51"/>
                      </a:moveTo>
                      <a:lnTo>
                        <a:pt x="19" y="49"/>
                      </a:lnTo>
                      <a:lnTo>
                        <a:pt x="49" y="24"/>
                      </a:lnTo>
                      <a:lnTo>
                        <a:pt x="29" y="0"/>
                      </a:lnTo>
                      <a:lnTo>
                        <a:pt x="0" y="24"/>
                      </a:lnTo>
                      <a:lnTo>
                        <a:pt x="2" y="22"/>
                      </a:lnTo>
                      <a:lnTo>
                        <a:pt x="17" y="51"/>
                      </a:lnTo>
                      <a:lnTo>
                        <a:pt x="18" y="50"/>
                      </a:lnTo>
                      <a:lnTo>
                        <a:pt x="19" y="49"/>
                      </a:lnTo>
                      <a:lnTo>
                        <a:pt x="17" y="51"/>
                      </a:lnTo>
                      <a:close/>
                    </a:path>
                  </a:pathLst>
                </a:custGeom>
                <a:solidFill>
                  <a:srgbClr val="000000"/>
                </a:solidFill>
                <a:ln w="9525">
                  <a:noFill/>
                  <a:round/>
                  <a:headEnd/>
                  <a:tailEnd/>
                </a:ln>
              </p:spPr>
              <p:txBody>
                <a:bodyPr>
                  <a:prstTxWarp prst="textNoShape">
                    <a:avLst/>
                  </a:prstTxWarp>
                </a:bodyPr>
                <a:lstStyle/>
                <a:p>
                  <a:endParaRPr lang="en-US"/>
                </a:p>
              </p:txBody>
            </p:sp>
            <p:sp>
              <p:nvSpPr>
                <p:cNvPr id="62818" name="Freeform 399"/>
                <p:cNvSpPr>
                  <a:spLocks/>
                </p:cNvSpPr>
                <p:nvPr/>
              </p:nvSpPr>
              <p:spPr bwMode="auto">
                <a:xfrm>
                  <a:off x="3244" y="4978"/>
                  <a:ext cx="12" cy="12"/>
                </a:xfrm>
                <a:custGeom>
                  <a:avLst/>
                  <a:gdLst>
                    <a:gd name="T0" fmla="*/ 0 w 49"/>
                    <a:gd name="T1" fmla="*/ 0 h 49"/>
                    <a:gd name="T2" fmla="*/ 0 w 49"/>
                    <a:gd name="T3" fmla="*/ 0 h 49"/>
                    <a:gd name="T4" fmla="*/ 0 w 49"/>
                    <a:gd name="T5" fmla="*/ 0 h 49"/>
                    <a:gd name="T6" fmla="*/ 0 w 49"/>
                    <a:gd name="T7" fmla="*/ 0 h 49"/>
                    <a:gd name="T8" fmla="*/ 0 w 49"/>
                    <a:gd name="T9" fmla="*/ 0 h 49"/>
                    <a:gd name="T10" fmla="*/ 0 w 49"/>
                    <a:gd name="T11" fmla="*/ 0 h 49"/>
                    <a:gd name="T12" fmla="*/ 0 w 49"/>
                    <a:gd name="T13" fmla="*/ 0 h 49"/>
                    <a:gd name="T14" fmla="*/ 0 w 49"/>
                    <a:gd name="T15" fmla="*/ 0 h 49"/>
                    <a:gd name="T16" fmla="*/ 0 w 49"/>
                    <a:gd name="T17" fmla="*/ 0 h 49"/>
                    <a:gd name="T18" fmla="*/ 0 w 49"/>
                    <a:gd name="T19" fmla="*/ 0 h 4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9"/>
                    <a:gd name="T31" fmla="*/ 0 h 49"/>
                    <a:gd name="T32" fmla="*/ 49 w 49"/>
                    <a:gd name="T33" fmla="*/ 49 h 4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9" h="49">
                      <a:moveTo>
                        <a:pt x="11" y="49"/>
                      </a:moveTo>
                      <a:lnTo>
                        <a:pt x="15" y="47"/>
                      </a:lnTo>
                      <a:lnTo>
                        <a:pt x="49" y="29"/>
                      </a:lnTo>
                      <a:lnTo>
                        <a:pt x="34" y="0"/>
                      </a:lnTo>
                      <a:lnTo>
                        <a:pt x="0" y="18"/>
                      </a:lnTo>
                      <a:lnTo>
                        <a:pt x="4" y="17"/>
                      </a:lnTo>
                      <a:lnTo>
                        <a:pt x="11" y="49"/>
                      </a:lnTo>
                      <a:lnTo>
                        <a:pt x="13" y="49"/>
                      </a:lnTo>
                      <a:lnTo>
                        <a:pt x="15" y="47"/>
                      </a:lnTo>
                      <a:lnTo>
                        <a:pt x="11" y="49"/>
                      </a:lnTo>
                      <a:close/>
                    </a:path>
                  </a:pathLst>
                </a:custGeom>
                <a:solidFill>
                  <a:srgbClr val="000000"/>
                </a:solidFill>
                <a:ln w="9525">
                  <a:noFill/>
                  <a:round/>
                  <a:headEnd/>
                  <a:tailEnd/>
                </a:ln>
              </p:spPr>
              <p:txBody>
                <a:bodyPr>
                  <a:prstTxWarp prst="textNoShape">
                    <a:avLst/>
                  </a:prstTxWarp>
                </a:bodyPr>
                <a:lstStyle/>
                <a:p>
                  <a:endParaRPr lang="en-US"/>
                </a:p>
              </p:txBody>
            </p:sp>
            <p:sp>
              <p:nvSpPr>
                <p:cNvPr id="62819" name="Freeform 400"/>
                <p:cNvSpPr>
                  <a:spLocks/>
                </p:cNvSpPr>
                <p:nvPr/>
              </p:nvSpPr>
              <p:spPr bwMode="auto">
                <a:xfrm>
                  <a:off x="3235" y="4982"/>
                  <a:ext cx="12" cy="11"/>
                </a:xfrm>
                <a:custGeom>
                  <a:avLst/>
                  <a:gdLst>
                    <a:gd name="T0" fmla="*/ 0 w 45"/>
                    <a:gd name="T1" fmla="*/ 0 h 43"/>
                    <a:gd name="T2" fmla="*/ 0 w 45"/>
                    <a:gd name="T3" fmla="*/ 0 h 43"/>
                    <a:gd name="T4" fmla="*/ 0 w 45"/>
                    <a:gd name="T5" fmla="*/ 0 h 43"/>
                    <a:gd name="T6" fmla="*/ 0 w 45"/>
                    <a:gd name="T7" fmla="*/ 0 h 43"/>
                    <a:gd name="T8" fmla="*/ 0 w 45"/>
                    <a:gd name="T9" fmla="*/ 0 h 43"/>
                    <a:gd name="T10" fmla="*/ 0 w 45"/>
                    <a:gd name="T11" fmla="*/ 0 h 43"/>
                    <a:gd name="T12" fmla="*/ 0 w 45"/>
                    <a:gd name="T13" fmla="*/ 0 h 43"/>
                    <a:gd name="T14" fmla="*/ 0 60000 65536"/>
                    <a:gd name="T15" fmla="*/ 0 60000 65536"/>
                    <a:gd name="T16" fmla="*/ 0 60000 65536"/>
                    <a:gd name="T17" fmla="*/ 0 60000 65536"/>
                    <a:gd name="T18" fmla="*/ 0 60000 65536"/>
                    <a:gd name="T19" fmla="*/ 0 60000 65536"/>
                    <a:gd name="T20" fmla="*/ 0 60000 65536"/>
                    <a:gd name="T21" fmla="*/ 0 w 45"/>
                    <a:gd name="T22" fmla="*/ 0 h 43"/>
                    <a:gd name="T23" fmla="*/ 45 w 45"/>
                    <a:gd name="T24" fmla="*/ 43 h 4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 h="43">
                      <a:moveTo>
                        <a:pt x="5" y="43"/>
                      </a:moveTo>
                      <a:lnTo>
                        <a:pt x="7" y="43"/>
                      </a:lnTo>
                      <a:lnTo>
                        <a:pt x="45" y="32"/>
                      </a:lnTo>
                      <a:lnTo>
                        <a:pt x="38" y="0"/>
                      </a:lnTo>
                      <a:lnTo>
                        <a:pt x="0" y="11"/>
                      </a:lnTo>
                      <a:lnTo>
                        <a:pt x="2" y="11"/>
                      </a:lnTo>
                      <a:lnTo>
                        <a:pt x="5" y="43"/>
                      </a:lnTo>
                      <a:close/>
                    </a:path>
                  </a:pathLst>
                </a:custGeom>
                <a:solidFill>
                  <a:srgbClr val="000000"/>
                </a:solidFill>
                <a:ln w="9525">
                  <a:noFill/>
                  <a:round/>
                  <a:headEnd/>
                  <a:tailEnd/>
                </a:ln>
              </p:spPr>
              <p:txBody>
                <a:bodyPr>
                  <a:prstTxWarp prst="textNoShape">
                    <a:avLst/>
                  </a:prstTxWarp>
                </a:bodyPr>
                <a:lstStyle/>
                <a:p>
                  <a:endParaRPr lang="en-US"/>
                </a:p>
              </p:txBody>
            </p:sp>
            <p:sp>
              <p:nvSpPr>
                <p:cNvPr id="62820" name="Freeform 401"/>
                <p:cNvSpPr>
                  <a:spLocks/>
                </p:cNvSpPr>
                <p:nvPr/>
              </p:nvSpPr>
              <p:spPr bwMode="auto">
                <a:xfrm>
                  <a:off x="3226" y="4985"/>
                  <a:ext cx="10" cy="10"/>
                </a:xfrm>
                <a:custGeom>
                  <a:avLst/>
                  <a:gdLst>
                    <a:gd name="T0" fmla="*/ 0 w 43"/>
                    <a:gd name="T1" fmla="*/ 0 h 38"/>
                    <a:gd name="T2" fmla="*/ 0 w 43"/>
                    <a:gd name="T3" fmla="*/ 0 h 38"/>
                    <a:gd name="T4" fmla="*/ 0 w 43"/>
                    <a:gd name="T5" fmla="*/ 0 h 38"/>
                    <a:gd name="T6" fmla="*/ 0 w 43"/>
                    <a:gd name="T7" fmla="*/ 0 h 38"/>
                    <a:gd name="T8" fmla="*/ 0 w 43"/>
                    <a:gd name="T9" fmla="*/ 0 h 38"/>
                    <a:gd name="T10" fmla="*/ 0 w 43"/>
                    <a:gd name="T11" fmla="*/ 0 h 38"/>
                    <a:gd name="T12" fmla="*/ 0 w 43"/>
                    <a:gd name="T13" fmla="*/ 0 h 38"/>
                    <a:gd name="T14" fmla="*/ 0 w 43"/>
                    <a:gd name="T15" fmla="*/ 0 h 38"/>
                    <a:gd name="T16" fmla="*/ 0 w 43"/>
                    <a:gd name="T17" fmla="*/ 0 h 38"/>
                    <a:gd name="T18" fmla="*/ 0 w 43"/>
                    <a:gd name="T19" fmla="*/ 0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3"/>
                    <a:gd name="T31" fmla="*/ 0 h 38"/>
                    <a:gd name="T32" fmla="*/ 43 w 43"/>
                    <a:gd name="T33" fmla="*/ 38 h 3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3" h="38">
                      <a:moveTo>
                        <a:pt x="0" y="36"/>
                      </a:moveTo>
                      <a:lnTo>
                        <a:pt x="2" y="36"/>
                      </a:lnTo>
                      <a:lnTo>
                        <a:pt x="43" y="32"/>
                      </a:lnTo>
                      <a:lnTo>
                        <a:pt x="40" y="0"/>
                      </a:lnTo>
                      <a:lnTo>
                        <a:pt x="0" y="5"/>
                      </a:lnTo>
                      <a:lnTo>
                        <a:pt x="2" y="5"/>
                      </a:lnTo>
                      <a:lnTo>
                        <a:pt x="0" y="36"/>
                      </a:lnTo>
                      <a:lnTo>
                        <a:pt x="1" y="38"/>
                      </a:lnTo>
                      <a:lnTo>
                        <a:pt x="2" y="36"/>
                      </a:lnTo>
                      <a:lnTo>
                        <a:pt x="0" y="36"/>
                      </a:lnTo>
                      <a:close/>
                    </a:path>
                  </a:pathLst>
                </a:custGeom>
                <a:solidFill>
                  <a:srgbClr val="000000"/>
                </a:solidFill>
                <a:ln w="9525">
                  <a:noFill/>
                  <a:round/>
                  <a:headEnd/>
                  <a:tailEnd/>
                </a:ln>
              </p:spPr>
              <p:txBody>
                <a:bodyPr>
                  <a:prstTxWarp prst="textNoShape">
                    <a:avLst/>
                  </a:prstTxWarp>
                </a:bodyPr>
                <a:lstStyle/>
                <a:p>
                  <a:endParaRPr lang="en-US"/>
                </a:p>
              </p:txBody>
            </p:sp>
            <p:sp>
              <p:nvSpPr>
                <p:cNvPr id="62821" name="Freeform 402"/>
                <p:cNvSpPr>
                  <a:spLocks/>
                </p:cNvSpPr>
                <p:nvPr/>
              </p:nvSpPr>
              <p:spPr bwMode="auto">
                <a:xfrm>
                  <a:off x="3215" y="4985"/>
                  <a:ext cx="11" cy="9"/>
                </a:xfrm>
                <a:custGeom>
                  <a:avLst/>
                  <a:gdLst>
                    <a:gd name="T0" fmla="*/ 0 w 45"/>
                    <a:gd name="T1" fmla="*/ 0 h 36"/>
                    <a:gd name="T2" fmla="*/ 0 w 45"/>
                    <a:gd name="T3" fmla="*/ 0 h 36"/>
                    <a:gd name="T4" fmla="*/ 0 w 45"/>
                    <a:gd name="T5" fmla="*/ 0 h 36"/>
                    <a:gd name="T6" fmla="*/ 0 w 45"/>
                    <a:gd name="T7" fmla="*/ 0 h 36"/>
                    <a:gd name="T8" fmla="*/ 0 w 45"/>
                    <a:gd name="T9" fmla="*/ 0 h 36"/>
                    <a:gd name="T10" fmla="*/ 0 w 45"/>
                    <a:gd name="T11" fmla="*/ 0 h 36"/>
                    <a:gd name="T12" fmla="*/ 0 w 45"/>
                    <a:gd name="T13" fmla="*/ 0 h 36"/>
                    <a:gd name="T14" fmla="*/ 0 60000 65536"/>
                    <a:gd name="T15" fmla="*/ 0 60000 65536"/>
                    <a:gd name="T16" fmla="*/ 0 60000 65536"/>
                    <a:gd name="T17" fmla="*/ 0 60000 65536"/>
                    <a:gd name="T18" fmla="*/ 0 60000 65536"/>
                    <a:gd name="T19" fmla="*/ 0 60000 65536"/>
                    <a:gd name="T20" fmla="*/ 0 60000 65536"/>
                    <a:gd name="T21" fmla="*/ 0 w 45"/>
                    <a:gd name="T22" fmla="*/ 0 h 36"/>
                    <a:gd name="T23" fmla="*/ 45 w 45"/>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 h="36">
                      <a:moveTo>
                        <a:pt x="0" y="32"/>
                      </a:moveTo>
                      <a:lnTo>
                        <a:pt x="3" y="32"/>
                      </a:lnTo>
                      <a:lnTo>
                        <a:pt x="43" y="36"/>
                      </a:lnTo>
                      <a:lnTo>
                        <a:pt x="45" y="5"/>
                      </a:lnTo>
                      <a:lnTo>
                        <a:pt x="5" y="0"/>
                      </a:lnTo>
                      <a:lnTo>
                        <a:pt x="8" y="0"/>
                      </a:lnTo>
                      <a:lnTo>
                        <a:pt x="0" y="32"/>
                      </a:lnTo>
                      <a:close/>
                    </a:path>
                  </a:pathLst>
                </a:custGeom>
                <a:solidFill>
                  <a:srgbClr val="000000"/>
                </a:solidFill>
                <a:ln w="9525">
                  <a:noFill/>
                  <a:round/>
                  <a:headEnd/>
                  <a:tailEnd/>
                </a:ln>
              </p:spPr>
              <p:txBody>
                <a:bodyPr>
                  <a:prstTxWarp prst="textNoShape">
                    <a:avLst/>
                  </a:prstTxWarp>
                </a:bodyPr>
                <a:lstStyle/>
                <a:p>
                  <a:endParaRPr lang="en-US"/>
                </a:p>
              </p:txBody>
            </p:sp>
            <p:sp>
              <p:nvSpPr>
                <p:cNvPr id="62822" name="Freeform 403"/>
                <p:cNvSpPr>
                  <a:spLocks/>
                </p:cNvSpPr>
                <p:nvPr/>
              </p:nvSpPr>
              <p:spPr bwMode="auto">
                <a:xfrm>
                  <a:off x="3205" y="4982"/>
                  <a:ext cx="12" cy="11"/>
                </a:xfrm>
                <a:custGeom>
                  <a:avLst/>
                  <a:gdLst>
                    <a:gd name="T0" fmla="*/ 0 w 48"/>
                    <a:gd name="T1" fmla="*/ 0 h 43"/>
                    <a:gd name="T2" fmla="*/ 0 w 48"/>
                    <a:gd name="T3" fmla="*/ 0 h 43"/>
                    <a:gd name="T4" fmla="*/ 0 w 48"/>
                    <a:gd name="T5" fmla="*/ 0 h 43"/>
                    <a:gd name="T6" fmla="*/ 0 w 48"/>
                    <a:gd name="T7" fmla="*/ 0 h 43"/>
                    <a:gd name="T8" fmla="*/ 0 w 48"/>
                    <a:gd name="T9" fmla="*/ 0 h 43"/>
                    <a:gd name="T10" fmla="*/ 0 w 48"/>
                    <a:gd name="T11" fmla="*/ 0 h 43"/>
                    <a:gd name="T12" fmla="*/ 0 w 48"/>
                    <a:gd name="T13" fmla="*/ 0 h 43"/>
                    <a:gd name="T14" fmla="*/ 0 w 48"/>
                    <a:gd name="T15" fmla="*/ 0 h 43"/>
                    <a:gd name="T16" fmla="*/ 0 w 48"/>
                    <a:gd name="T17" fmla="*/ 0 h 43"/>
                    <a:gd name="T18" fmla="*/ 0 w 48"/>
                    <a:gd name="T19" fmla="*/ 0 h 4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8"/>
                    <a:gd name="T31" fmla="*/ 0 h 43"/>
                    <a:gd name="T32" fmla="*/ 48 w 48"/>
                    <a:gd name="T33" fmla="*/ 43 h 4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8" h="43">
                      <a:moveTo>
                        <a:pt x="0" y="30"/>
                      </a:moveTo>
                      <a:lnTo>
                        <a:pt x="4" y="32"/>
                      </a:lnTo>
                      <a:lnTo>
                        <a:pt x="40" y="43"/>
                      </a:lnTo>
                      <a:lnTo>
                        <a:pt x="48" y="11"/>
                      </a:lnTo>
                      <a:lnTo>
                        <a:pt x="11" y="0"/>
                      </a:lnTo>
                      <a:lnTo>
                        <a:pt x="15" y="1"/>
                      </a:lnTo>
                      <a:lnTo>
                        <a:pt x="0" y="30"/>
                      </a:lnTo>
                      <a:lnTo>
                        <a:pt x="1" y="30"/>
                      </a:lnTo>
                      <a:lnTo>
                        <a:pt x="4" y="32"/>
                      </a:lnTo>
                      <a:lnTo>
                        <a:pt x="0" y="30"/>
                      </a:lnTo>
                      <a:close/>
                    </a:path>
                  </a:pathLst>
                </a:custGeom>
                <a:solidFill>
                  <a:srgbClr val="000000"/>
                </a:solidFill>
                <a:ln w="9525">
                  <a:noFill/>
                  <a:round/>
                  <a:headEnd/>
                  <a:tailEnd/>
                </a:ln>
              </p:spPr>
              <p:txBody>
                <a:bodyPr>
                  <a:prstTxWarp prst="textNoShape">
                    <a:avLst/>
                  </a:prstTxWarp>
                </a:bodyPr>
                <a:lstStyle/>
                <a:p>
                  <a:endParaRPr lang="en-US"/>
                </a:p>
              </p:txBody>
            </p:sp>
            <p:sp>
              <p:nvSpPr>
                <p:cNvPr id="62823" name="Freeform 404"/>
                <p:cNvSpPr>
                  <a:spLocks/>
                </p:cNvSpPr>
                <p:nvPr/>
              </p:nvSpPr>
              <p:spPr bwMode="auto">
                <a:xfrm>
                  <a:off x="3196" y="4978"/>
                  <a:ext cx="13" cy="12"/>
                </a:xfrm>
                <a:custGeom>
                  <a:avLst/>
                  <a:gdLst>
                    <a:gd name="T0" fmla="*/ 0 w 52"/>
                    <a:gd name="T1" fmla="*/ 0 h 47"/>
                    <a:gd name="T2" fmla="*/ 0 w 52"/>
                    <a:gd name="T3" fmla="*/ 0 h 47"/>
                    <a:gd name="T4" fmla="*/ 0 w 52"/>
                    <a:gd name="T5" fmla="*/ 0 h 47"/>
                    <a:gd name="T6" fmla="*/ 0 w 52"/>
                    <a:gd name="T7" fmla="*/ 0 h 47"/>
                    <a:gd name="T8" fmla="*/ 0 w 52"/>
                    <a:gd name="T9" fmla="*/ 0 h 47"/>
                    <a:gd name="T10" fmla="*/ 0 w 52"/>
                    <a:gd name="T11" fmla="*/ 0 h 47"/>
                    <a:gd name="T12" fmla="*/ 0 w 52"/>
                    <a:gd name="T13" fmla="*/ 0 h 47"/>
                    <a:gd name="T14" fmla="*/ 0 w 52"/>
                    <a:gd name="T15" fmla="*/ 0 h 47"/>
                    <a:gd name="T16" fmla="*/ 0 w 52"/>
                    <a:gd name="T17" fmla="*/ 0 h 47"/>
                    <a:gd name="T18" fmla="*/ 0 w 52"/>
                    <a:gd name="T19" fmla="*/ 0 h 4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2"/>
                    <a:gd name="T31" fmla="*/ 0 h 47"/>
                    <a:gd name="T32" fmla="*/ 52 w 52"/>
                    <a:gd name="T33" fmla="*/ 47 h 4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2" h="47">
                      <a:moveTo>
                        <a:pt x="0" y="27"/>
                      </a:moveTo>
                      <a:lnTo>
                        <a:pt x="3" y="29"/>
                      </a:lnTo>
                      <a:lnTo>
                        <a:pt x="37" y="47"/>
                      </a:lnTo>
                      <a:lnTo>
                        <a:pt x="52" y="18"/>
                      </a:lnTo>
                      <a:lnTo>
                        <a:pt x="17" y="0"/>
                      </a:lnTo>
                      <a:lnTo>
                        <a:pt x="20" y="2"/>
                      </a:lnTo>
                      <a:lnTo>
                        <a:pt x="0" y="27"/>
                      </a:lnTo>
                      <a:lnTo>
                        <a:pt x="1" y="28"/>
                      </a:lnTo>
                      <a:lnTo>
                        <a:pt x="3" y="29"/>
                      </a:lnTo>
                      <a:lnTo>
                        <a:pt x="0" y="27"/>
                      </a:lnTo>
                      <a:close/>
                    </a:path>
                  </a:pathLst>
                </a:custGeom>
                <a:solidFill>
                  <a:srgbClr val="000000"/>
                </a:solidFill>
                <a:ln w="9525">
                  <a:noFill/>
                  <a:round/>
                  <a:headEnd/>
                  <a:tailEnd/>
                </a:ln>
              </p:spPr>
              <p:txBody>
                <a:bodyPr>
                  <a:prstTxWarp prst="textNoShape">
                    <a:avLst/>
                  </a:prstTxWarp>
                </a:bodyPr>
                <a:lstStyle/>
                <a:p>
                  <a:endParaRPr lang="en-US"/>
                </a:p>
              </p:txBody>
            </p:sp>
            <p:sp>
              <p:nvSpPr>
                <p:cNvPr id="62824" name="Freeform 405"/>
                <p:cNvSpPr>
                  <a:spLocks/>
                </p:cNvSpPr>
                <p:nvPr/>
              </p:nvSpPr>
              <p:spPr bwMode="auto">
                <a:xfrm>
                  <a:off x="3188" y="4973"/>
                  <a:ext cx="13" cy="12"/>
                </a:xfrm>
                <a:custGeom>
                  <a:avLst/>
                  <a:gdLst>
                    <a:gd name="T0" fmla="*/ 0 w 52"/>
                    <a:gd name="T1" fmla="*/ 0 h 49"/>
                    <a:gd name="T2" fmla="*/ 0 w 52"/>
                    <a:gd name="T3" fmla="*/ 0 h 49"/>
                    <a:gd name="T4" fmla="*/ 0 w 52"/>
                    <a:gd name="T5" fmla="*/ 0 h 49"/>
                    <a:gd name="T6" fmla="*/ 0 w 52"/>
                    <a:gd name="T7" fmla="*/ 0 h 49"/>
                    <a:gd name="T8" fmla="*/ 0 w 52"/>
                    <a:gd name="T9" fmla="*/ 0 h 49"/>
                    <a:gd name="T10" fmla="*/ 0 w 52"/>
                    <a:gd name="T11" fmla="*/ 0 h 49"/>
                    <a:gd name="T12" fmla="*/ 0 w 52"/>
                    <a:gd name="T13" fmla="*/ 0 h 49"/>
                    <a:gd name="T14" fmla="*/ 0 w 52"/>
                    <a:gd name="T15" fmla="*/ 0 h 49"/>
                    <a:gd name="T16" fmla="*/ 0 w 52"/>
                    <a:gd name="T17" fmla="*/ 0 h 49"/>
                    <a:gd name="T18" fmla="*/ 0 w 52"/>
                    <a:gd name="T19" fmla="*/ 0 h 4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2"/>
                    <a:gd name="T31" fmla="*/ 0 h 49"/>
                    <a:gd name="T32" fmla="*/ 52 w 52"/>
                    <a:gd name="T33" fmla="*/ 49 h 4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2" h="49">
                      <a:moveTo>
                        <a:pt x="0" y="22"/>
                      </a:moveTo>
                      <a:lnTo>
                        <a:pt x="3" y="24"/>
                      </a:lnTo>
                      <a:lnTo>
                        <a:pt x="32" y="49"/>
                      </a:lnTo>
                      <a:lnTo>
                        <a:pt x="52" y="24"/>
                      </a:lnTo>
                      <a:lnTo>
                        <a:pt x="22" y="0"/>
                      </a:lnTo>
                      <a:lnTo>
                        <a:pt x="25" y="2"/>
                      </a:lnTo>
                      <a:lnTo>
                        <a:pt x="0" y="22"/>
                      </a:lnTo>
                      <a:lnTo>
                        <a:pt x="2" y="23"/>
                      </a:lnTo>
                      <a:lnTo>
                        <a:pt x="3" y="24"/>
                      </a:lnTo>
                      <a:lnTo>
                        <a:pt x="0" y="22"/>
                      </a:lnTo>
                      <a:close/>
                    </a:path>
                  </a:pathLst>
                </a:custGeom>
                <a:solidFill>
                  <a:srgbClr val="000000"/>
                </a:solidFill>
                <a:ln w="9525">
                  <a:noFill/>
                  <a:round/>
                  <a:headEnd/>
                  <a:tailEnd/>
                </a:ln>
              </p:spPr>
              <p:txBody>
                <a:bodyPr>
                  <a:prstTxWarp prst="textNoShape">
                    <a:avLst/>
                  </a:prstTxWarp>
                </a:bodyPr>
                <a:lstStyle/>
                <a:p>
                  <a:endParaRPr lang="en-US"/>
                </a:p>
              </p:txBody>
            </p:sp>
            <p:sp>
              <p:nvSpPr>
                <p:cNvPr id="62825" name="Freeform 406"/>
                <p:cNvSpPr>
                  <a:spLocks/>
                </p:cNvSpPr>
                <p:nvPr/>
              </p:nvSpPr>
              <p:spPr bwMode="auto">
                <a:xfrm>
                  <a:off x="3181" y="4966"/>
                  <a:ext cx="13" cy="12"/>
                </a:xfrm>
                <a:custGeom>
                  <a:avLst/>
                  <a:gdLst>
                    <a:gd name="T0" fmla="*/ 0 w 51"/>
                    <a:gd name="T1" fmla="*/ 0 h 49"/>
                    <a:gd name="T2" fmla="*/ 0 w 51"/>
                    <a:gd name="T3" fmla="*/ 0 h 49"/>
                    <a:gd name="T4" fmla="*/ 0 w 51"/>
                    <a:gd name="T5" fmla="*/ 0 h 49"/>
                    <a:gd name="T6" fmla="*/ 0 w 51"/>
                    <a:gd name="T7" fmla="*/ 0 h 49"/>
                    <a:gd name="T8" fmla="*/ 0 w 51"/>
                    <a:gd name="T9" fmla="*/ 0 h 49"/>
                    <a:gd name="T10" fmla="*/ 0 w 51"/>
                    <a:gd name="T11" fmla="*/ 0 h 49"/>
                    <a:gd name="T12" fmla="*/ 0 w 51"/>
                    <a:gd name="T13" fmla="*/ 0 h 49"/>
                    <a:gd name="T14" fmla="*/ 0 w 51"/>
                    <a:gd name="T15" fmla="*/ 0 h 49"/>
                    <a:gd name="T16" fmla="*/ 0 w 51"/>
                    <a:gd name="T17" fmla="*/ 0 h 49"/>
                    <a:gd name="T18" fmla="*/ 0 w 51"/>
                    <a:gd name="T19" fmla="*/ 0 h 4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1"/>
                    <a:gd name="T31" fmla="*/ 0 h 49"/>
                    <a:gd name="T32" fmla="*/ 51 w 51"/>
                    <a:gd name="T33" fmla="*/ 49 h 4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1" h="49">
                      <a:moveTo>
                        <a:pt x="0" y="17"/>
                      </a:moveTo>
                      <a:lnTo>
                        <a:pt x="2" y="19"/>
                      </a:lnTo>
                      <a:lnTo>
                        <a:pt x="26" y="49"/>
                      </a:lnTo>
                      <a:lnTo>
                        <a:pt x="51" y="29"/>
                      </a:lnTo>
                      <a:lnTo>
                        <a:pt x="26" y="0"/>
                      </a:lnTo>
                      <a:lnTo>
                        <a:pt x="29" y="2"/>
                      </a:lnTo>
                      <a:lnTo>
                        <a:pt x="0" y="17"/>
                      </a:lnTo>
                      <a:lnTo>
                        <a:pt x="1" y="18"/>
                      </a:lnTo>
                      <a:lnTo>
                        <a:pt x="2" y="19"/>
                      </a:lnTo>
                      <a:lnTo>
                        <a:pt x="0" y="17"/>
                      </a:lnTo>
                      <a:close/>
                    </a:path>
                  </a:pathLst>
                </a:custGeom>
                <a:solidFill>
                  <a:srgbClr val="000000"/>
                </a:solidFill>
                <a:ln w="9525">
                  <a:noFill/>
                  <a:round/>
                  <a:headEnd/>
                  <a:tailEnd/>
                </a:ln>
              </p:spPr>
              <p:txBody>
                <a:bodyPr>
                  <a:prstTxWarp prst="textNoShape">
                    <a:avLst/>
                  </a:prstTxWarp>
                </a:bodyPr>
                <a:lstStyle/>
                <a:p>
                  <a:endParaRPr lang="en-US"/>
                </a:p>
              </p:txBody>
            </p:sp>
            <p:sp>
              <p:nvSpPr>
                <p:cNvPr id="62826" name="Freeform 407"/>
                <p:cNvSpPr>
                  <a:spLocks/>
                </p:cNvSpPr>
                <p:nvPr/>
              </p:nvSpPr>
              <p:spPr bwMode="auto">
                <a:xfrm>
                  <a:off x="3176" y="4958"/>
                  <a:ext cx="12" cy="12"/>
                </a:xfrm>
                <a:custGeom>
                  <a:avLst/>
                  <a:gdLst>
                    <a:gd name="T0" fmla="*/ 0 w 49"/>
                    <a:gd name="T1" fmla="*/ 0 h 49"/>
                    <a:gd name="T2" fmla="*/ 0 w 49"/>
                    <a:gd name="T3" fmla="*/ 0 h 49"/>
                    <a:gd name="T4" fmla="*/ 0 w 49"/>
                    <a:gd name="T5" fmla="*/ 0 h 49"/>
                    <a:gd name="T6" fmla="*/ 0 w 49"/>
                    <a:gd name="T7" fmla="*/ 0 h 49"/>
                    <a:gd name="T8" fmla="*/ 0 w 49"/>
                    <a:gd name="T9" fmla="*/ 0 h 49"/>
                    <a:gd name="T10" fmla="*/ 0 w 49"/>
                    <a:gd name="T11" fmla="*/ 0 h 49"/>
                    <a:gd name="T12" fmla="*/ 0 w 49"/>
                    <a:gd name="T13" fmla="*/ 0 h 49"/>
                    <a:gd name="T14" fmla="*/ 0 w 49"/>
                    <a:gd name="T15" fmla="*/ 0 h 49"/>
                    <a:gd name="T16" fmla="*/ 0 w 49"/>
                    <a:gd name="T17" fmla="*/ 0 h 49"/>
                    <a:gd name="T18" fmla="*/ 0 w 49"/>
                    <a:gd name="T19" fmla="*/ 0 h 4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9"/>
                    <a:gd name="T31" fmla="*/ 0 h 49"/>
                    <a:gd name="T32" fmla="*/ 49 w 49"/>
                    <a:gd name="T33" fmla="*/ 49 h 4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9" h="49">
                      <a:moveTo>
                        <a:pt x="0" y="11"/>
                      </a:moveTo>
                      <a:lnTo>
                        <a:pt x="1" y="15"/>
                      </a:lnTo>
                      <a:lnTo>
                        <a:pt x="20" y="49"/>
                      </a:lnTo>
                      <a:lnTo>
                        <a:pt x="49" y="34"/>
                      </a:lnTo>
                      <a:lnTo>
                        <a:pt x="31" y="0"/>
                      </a:lnTo>
                      <a:lnTo>
                        <a:pt x="32" y="4"/>
                      </a:lnTo>
                      <a:lnTo>
                        <a:pt x="0" y="11"/>
                      </a:lnTo>
                      <a:lnTo>
                        <a:pt x="1" y="13"/>
                      </a:lnTo>
                      <a:lnTo>
                        <a:pt x="1" y="15"/>
                      </a:lnTo>
                      <a:lnTo>
                        <a:pt x="0" y="11"/>
                      </a:lnTo>
                      <a:close/>
                    </a:path>
                  </a:pathLst>
                </a:custGeom>
                <a:solidFill>
                  <a:srgbClr val="000000"/>
                </a:solidFill>
                <a:ln w="9525">
                  <a:noFill/>
                  <a:round/>
                  <a:headEnd/>
                  <a:tailEnd/>
                </a:ln>
              </p:spPr>
              <p:txBody>
                <a:bodyPr>
                  <a:prstTxWarp prst="textNoShape">
                    <a:avLst/>
                  </a:prstTxWarp>
                </a:bodyPr>
                <a:lstStyle/>
                <a:p>
                  <a:endParaRPr lang="en-US"/>
                </a:p>
              </p:txBody>
            </p:sp>
            <p:sp>
              <p:nvSpPr>
                <p:cNvPr id="62827" name="Freeform 408"/>
                <p:cNvSpPr>
                  <a:spLocks/>
                </p:cNvSpPr>
                <p:nvPr/>
              </p:nvSpPr>
              <p:spPr bwMode="auto">
                <a:xfrm>
                  <a:off x="3174" y="4950"/>
                  <a:ext cx="10" cy="11"/>
                </a:xfrm>
                <a:custGeom>
                  <a:avLst/>
                  <a:gdLst>
                    <a:gd name="T0" fmla="*/ 0 w 43"/>
                    <a:gd name="T1" fmla="*/ 0 h 44"/>
                    <a:gd name="T2" fmla="*/ 0 w 43"/>
                    <a:gd name="T3" fmla="*/ 0 h 44"/>
                    <a:gd name="T4" fmla="*/ 0 w 43"/>
                    <a:gd name="T5" fmla="*/ 0 h 44"/>
                    <a:gd name="T6" fmla="*/ 0 w 43"/>
                    <a:gd name="T7" fmla="*/ 0 h 44"/>
                    <a:gd name="T8" fmla="*/ 0 w 43"/>
                    <a:gd name="T9" fmla="*/ 0 h 44"/>
                    <a:gd name="T10" fmla="*/ 0 w 43"/>
                    <a:gd name="T11" fmla="*/ 0 h 44"/>
                    <a:gd name="T12" fmla="*/ 0 w 43"/>
                    <a:gd name="T13" fmla="*/ 0 h 44"/>
                    <a:gd name="T14" fmla="*/ 0 60000 65536"/>
                    <a:gd name="T15" fmla="*/ 0 60000 65536"/>
                    <a:gd name="T16" fmla="*/ 0 60000 65536"/>
                    <a:gd name="T17" fmla="*/ 0 60000 65536"/>
                    <a:gd name="T18" fmla="*/ 0 60000 65536"/>
                    <a:gd name="T19" fmla="*/ 0 60000 65536"/>
                    <a:gd name="T20" fmla="*/ 0 60000 65536"/>
                    <a:gd name="T21" fmla="*/ 0 w 43"/>
                    <a:gd name="T22" fmla="*/ 0 h 44"/>
                    <a:gd name="T23" fmla="*/ 43 w 43"/>
                    <a:gd name="T24" fmla="*/ 44 h 4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3" h="44">
                      <a:moveTo>
                        <a:pt x="0" y="5"/>
                      </a:moveTo>
                      <a:lnTo>
                        <a:pt x="0" y="7"/>
                      </a:lnTo>
                      <a:lnTo>
                        <a:pt x="11" y="44"/>
                      </a:lnTo>
                      <a:lnTo>
                        <a:pt x="43" y="37"/>
                      </a:lnTo>
                      <a:lnTo>
                        <a:pt x="32" y="0"/>
                      </a:lnTo>
                      <a:lnTo>
                        <a:pt x="32" y="3"/>
                      </a:lnTo>
                      <a:lnTo>
                        <a:pt x="0" y="5"/>
                      </a:lnTo>
                      <a:close/>
                    </a:path>
                  </a:pathLst>
                </a:custGeom>
                <a:solidFill>
                  <a:srgbClr val="000000"/>
                </a:solidFill>
                <a:ln w="9525">
                  <a:noFill/>
                  <a:round/>
                  <a:headEnd/>
                  <a:tailEnd/>
                </a:ln>
              </p:spPr>
              <p:txBody>
                <a:bodyPr>
                  <a:prstTxWarp prst="textNoShape">
                    <a:avLst/>
                  </a:prstTxWarp>
                </a:bodyPr>
                <a:lstStyle/>
                <a:p>
                  <a:endParaRPr lang="en-US"/>
                </a:p>
              </p:txBody>
            </p:sp>
            <p:sp>
              <p:nvSpPr>
                <p:cNvPr id="62828" name="Freeform 409"/>
                <p:cNvSpPr>
                  <a:spLocks/>
                </p:cNvSpPr>
                <p:nvPr/>
              </p:nvSpPr>
              <p:spPr bwMode="auto">
                <a:xfrm>
                  <a:off x="3172" y="4940"/>
                  <a:ext cx="9" cy="11"/>
                </a:xfrm>
                <a:custGeom>
                  <a:avLst/>
                  <a:gdLst>
                    <a:gd name="T0" fmla="*/ 0 w 38"/>
                    <a:gd name="T1" fmla="*/ 0 h 43"/>
                    <a:gd name="T2" fmla="*/ 0 w 38"/>
                    <a:gd name="T3" fmla="*/ 0 h 43"/>
                    <a:gd name="T4" fmla="*/ 0 w 38"/>
                    <a:gd name="T5" fmla="*/ 0 h 43"/>
                    <a:gd name="T6" fmla="*/ 0 w 38"/>
                    <a:gd name="T7" fmla="*/ 0 h 43"/>
                    <a:gd name="T8" fmla="*/ 0 w 38"/>
                    <a:gd name="T9" fmla="*/ 0 h 43"/>
                    <a:gd name="T10" fmla="*/ 0 w 38"/>
                    <a:gd name="T11" fmla="*/ 0 h 43"/>
                    <a:gd name="T12" fmla="*/ 0 w 38"/>
                    <a:gd name="T13" fmla="*/ 0 h 43"/>
                    <a:gd name="T14" fmla="*/ 0 60000 65536"/>
                    <a:gd name="T15" fmla="*/ 0 60000 65536"/>
                    <a:gd name="T16" fmla="*/ 0 60000 65536"/>
                    <a:gd name="T17" fmla="*/ 0 60000 65536"/>
                    <a:gd name="T18" fmla="*/ 0 60000 65536"/>
                    <a:gd name="T19" fmla="*/ 0 60000 65536"/>
                    <a:gd name="T20" fmla="*/ 0 60000 65536"/>
                    <a:gd name="T21" fmla="*/ 0 w 38"/>
                    <a:gd name="T22" fmla="*/ 0 h 43"/>
                    <a:gd name="T23" fmla="*/ 38 w 38"/>
                    <a:gd name="T24" fmla="*/ 43 h 4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43">
                      <a:moveTo>
                        <a:pt x="0" y="1"/>
                      </a:moveTo>
                      <a:lnTo>
                        <a:pt x="1" y="3"/>
                      </a:lnTo>
                      <a:lnTo>
                        <a:pt x="6" y="43"/>
                      </a:lnTo>
                      <a:lnTo>
                        <a:pt x="38" y="41"/>
                      </a:lnTo>
                      <a:lnTo>
                        <a:pt x="33" y="0"/>
                      </a:lnTo>
                      <a:lnTo>
                        <a:pt x="34" y="1"/>
                      </a:lnTo>
                      <a:lnTo>
                        <a:pt x="0" y="1"/>
                      </a:lnTo>
                      <a:close/>
                    </a:path>
                  </a:pathLst>
                </a:custGeom>
                <a:solidFill>
                  <a:srgbClr val="000000"/>
                </a:solidFill>
                <a:ln w="9525">
                  <a:noFill/>
                  <a:round/>
                  <a:headEnd/>
                  <a:tailEnd/>
                </a:ln>
              </p:spPr>
              <p:txBody>
                <a:bodyPr>
                  <a:prstTxWarp prst="textNoShape">
                    <a:avLst/>
                  </a:prstTxWarp>
                </a:bodyPr>
                <a:lstStyle/>
                <a:p>
                  <a:endParaRPr lang="en-US"/>
                </a:p>
              </p:txBody>
            </p:sp>
            <p:sp>
              <p:nvSpPr>
                <p:cNvPr id="62829" name="Freeform 410"/>
                <p:cNvSpPr>
                  <a:spLocks/>
                </p:cNvSpPr>
                <p:nvPr/>
              </p:nvSpPr>
              <p:spPr bwMode="auto">
                <a:xfrm>
                  <a:off x="3172" y="4876"/>
                  <a:ext cx="9" cy="65"/>
                </a:xfrm>
                <a:custGeom>
                  <a:avLst/>
                  <a:gdLst>
                    <a:gd name="T0" fmla="*/ 0 w 34"/>
                    <a:gd name="T1" fmla="*/ 0 h 260"/>
                    <a:gd name="T2" fmla="*/ 0 w 34"/>
                    <a:gd name="T3" fmla="*/ 0 h 260"/>
                    <a:gd name="T4" fmla="*/ 0 w 34"/>
                    <a:gd name="T5" fmla="*/ 0 h 260"/>
                    <a:gd name="T6" fmla="*/ 0 w 34"/>
                    <a:gd name="T7" fmla="*/ 0 h 260"/>
                    <a:gd name="T8" fmla="*/ 0 w 34"/>
                    <a:gd name="T9" fmla="*/ 0 h 260"/>
                    <a:gd name="T10" fmla="*/ 0 w 34"/>
                    <a:gd name="T11" fmla="*/ 0 h 260"/>
                    <a:gd name="T12" fmla="*/ 0 w 34"/>
                    <a:gd name="T13" fmla="*/ 0 h 260"/>
                    <a:gd name="T14" fmla="*/ 0 w 34"/>
                    <a:gd name="T15" fmla="*/ 0 h 260"/>
                    <a:gd name="T16" fmla="*/ 0 w 34"/>
                    <a:gd name="T17" fmla="*/ 0 h 260"/>
                    <a:gd name="T18" fmla="*/ 0 w 34"/>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4"/>
                    <a:gd name="T31" fmla="*/ 0 h 260"/>
                    <a:gd name="T32" fmla="*/ 34 w 34"/>
                    <a:gd name="T33" fmla="*/ 260 h 26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4" h="260">
                      <a:moveTo>
                        <a:pt x="17" y="0"/>
                      </a:moveTo>
                      <a:lnTo>
                        <a:pt x="0" y="17"/>
                      </a:lnTo>
                      <a:lnTo>
                        <a:pt x="0" y="260"/>
                      </a:lnTo>
                      <a:lnTo>
                        <a:pt x="34" y="260"/>
                      </a:lnTo>
                      <a:lnTo>
                        <a:pt x="34" y="17"/>
                      </a:lnTo>
                      <a:lnTo>
                        <a:pt x="17" y="34"/>
                      </a:lnTo>
                      <a:lnTo>
                        <a:pt x="17" y="0"/>
                      </a:lnTo>
                      <a:lnTo>
                        <a:pt x="0" y="0"/>
                      </a:lnTo>
                      <a:lnTo>
                        <a:pt x="0" y="17"/>
                      </a:lnTo>
                      <a:lnTo>
                        <a:pt x="17" y="0"/>
                      </a:lnTo>
                      <a:close/>
                    </a:path>
                  </a:pathLst>
                </a:custGeom>
                <a:solidFill>
                  <a:srgbClr val="000000"/>
                </a:solidFill>
                <a:ln w="9525">
                  <a:noFill/>
                  <a:round/>
                  <a:headEnd/>
                  <a:tailEnd/>
                </a:ln>
              </p:spPr>
              <p:txBody>
                <a:bodyPr>
                  <a:prstTxWarp prst="textNoShape">
                    <a:avLst/>
                  </a:prstTxWarp>
                </a:bodyPr>
                <a:lstStyle/>
                <a:p>
                  <a:endParaRPr lang="en-US"/>
                </a:p>
              </p:txBody>
            </p:sp>
            <p:sp>
              <p:nvSpPr>
                <p:cNvPr id="62830" name="Freeform 411"/>
                <p:cNvSpPr>
                  <a:spLocks/>
                </p:cNvSpPr>
                <p:nvPr/>
              </p:nvSpPr>
              <p:spPr bwMode="auto">
                <a:xfrm>
                  <a:off x="3176" y="4876"/>
                  <a:ext cx="104" cy="8"/>
                </a:xfrm>
                <a:custGeom>
                  <a:avLst/>
                  <a:gdLst>
                    <a:gd name="T0" fmla="*/ 0 w 417"/>
                    <a:gd name="T1" fmla="*/ 0 h 34"/>
                    <a:gd name="T2" fmla="*/ 0 w 417"/>
                    <a:gd name="T3" fmla="*/ 0 h 34"/>
                    <a:gd name="T4" fmla="*/ 0 w 417"/>
                    <a:gd name="T5" fmla="*/ 0 h 34"/>
                    <a:gd name="T6" fmla="*/ 0 w 417"/>
                    <a:gd name="T7" fmla="*/ 0 h 34"/>
                    <a:gd name="T8" fmla="*/ 0 w 417"/>
                    <a:gd name="T9" fmla="*/ 0 h 34"/>
                    <a:gd name="T10" fmla="*/ 0 w 417"/>
                    <a:gd name="T11" fmla="*/ 0 h 34"/>
                    <a:gd name="T12" fmla="*/ 0 w 417"/>
                    <a:gd name="T13" fmla="*/ 0 h 34"/>
                    <a:gd name="T14" fmla="*/ 0 w 417"/>
                    <a:gd name="T15" fmla="*/ 0 h 34"/>
                    <a:gd name="T16" fmla="*/ 0 w 417"/>
                    <a:gd name="T17" fmla="*/ 0 h 34"/>
                    <a:gd name="T18" fmla="*/ 0 w 417"/>
                    <a:gd name="T19" fmla="*/ 0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7"/>
                    <a:gd name="T31" fmla="*/ 0 h 34"/>
                    <a:gd name="T32" fmla="*/ 417 w 417"/>
                    <a:gd name="T33" fmla="*/ 34 h 3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7" h="34">
                      <a:moveTo>
                        <a:pt x="417" y="17"/>
                      </a:moveTo>
                      <a:lnTo>
                        <a:pt x="400" y="0"/>
                      </a:lnTo>
                      <a:lnTo>
                        <a:pt x="0" y="0"/>
                      </a:lnTo>
                      <a:lnTo>
                        <a:pt x="0" y="34"/>
                      </a:lnTo>
                      <a:lnTo>
                        <a:pt x="400" y="34"/>
                      </a:lnTo>
                      <a:lnTo>
                        <a:pt x="382" y="17"/>
                      </a:lnTo>
                      <a:lnTo>
                        <a:pt x="417" y="17"/>
                      </a:lnTo>
                      <a:lnTo>
                        <a:pt x="417" y="0"/>
                      </a:lnTo>
                      <a:lnTo>
                        <a:pt x="400" y="0"/>
                      </a:lnTo>
                      <a:lnTo>
                        <a:pt x="417" y="17"/>
                      </a:lnTo>
                      <a:close/>
                    </a:path>
                  </a:pathLst>
                </a:custGeom>
                <a:solidFill>
                  <a:srgbClr val="000000"/>
                </a:solidFill>
                <a:ln w="9525">
                  <a:noFill/>
                  <a:round/>
                  <a:headEnd/>
                  <a:tailEnd/>
                </a:ln>
              </p:spPr>
              <p:txBody>
                <a:bodyPr>
                  <a:prstTxWarp prst="textNoShape">
                    <a:avLst/>
                  </a:prstTxWarp>
                </a:bodyPr>
                <a:lstStyle/>
                <a:p>
                  <a:endParaRPr lang="en-US"/>
                </a:p>
              </p:txBody>
            </p:sp>
            <p:sp>
              <p:nvSpPr>
                <p:cNvPr id="62831" name="Freeform 412"/>
                <p:cNvSpPr>
                  <a:spLocks/>
                </p:cNvSpPr>
                <p:nvPr/>
              </p:nvSpPr>
              <p:spPr bwMode="auto">
                <a:xfrm>
                  <a:off x="3176" y="4881"/>
                  <a:ext cx="100" cy="101"/>
                </a:xfrm>
                <a:custGeom>
                  <a:avLst/>
                  <a:gdLst>
                    <a:gd name="T0" fmla="*/ 0 w 400"/>
                    <a:gd name="T1" fmla="*/ 0 h 406"/>
                    <a:gd name="T2" fmla="*/ 0 w 400"/>
                    <a:gd name="T3" fmla="*/ 0 h 406"/>
                    <a:gd name="T4" fmla="*/ 0 w 400"/>
                    <a:gd name="T5" fmla="*/ 0 h 406"/>
                    <a:gd name="T6" fmla="*/ 0 w 400"/>
                    <a:gd name="T7" fmla="*/ 0 h 406"/>
                    <a:gd name="T8" fmla="*/ 0 w 400"/>
                    <a:gd name="T9" fmla="*/ 0 h 406"/>
                    <a:gd name="T10" fmla="*/ 0 w 400"/>
                    <a:gd name="T11" fmla="*/ 0 h 406"/>
                    <a:gd name="T12" fmla="*/ 0 w 400"/>
                    <a:gd name="T13" fmla="*/ 0 h 406"/>
                    <a:gd name="T14" fmla="*/ 0 w 400"/>
                    <a:gd name="T15" fmla="*/ 0 h 406"/>
                    <a:gd name="T16" fmla="*/ 0 w 400"/>
                    <a:gd name="T17" fmla="*/ 0 h 4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0"/>
                    <a:gd name="T28" fmla="*/ 0 h 406"/>
                    <a:gd name="T29" fmla="*/ 400 w 400"/>
                    <a:gd name="T30" fmla="*/ 406 h 40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0" h="406">
                      <a:moveTo>
                        <a:pt x="0" y="244"/>
                      </a:moveTo>
                      <a:lnTo>
                        <a:pt x="268" y="0"/>
                      </a:lnTo>
                      <a:lnTo>
                        <a:pt x="395" y="0"/>
                      </a:lnTo>
                      <a:lnTo>
                        <a:pt x="400" y="123"/>
                      </a:lnTo>
                      <a:lnTo>
                        <a:pt x="81" y="406"/>
                      </a:lnTo>
                      <a:lnTo>
                        <a:pt x="59" y="386"/>
                      </a:lnTo>
                      <a:lnTo>
                        <a:pt x="26" y="342"/>
                      </a:lnTo>
                      <a:lnTo>
                        <a:pt x="5" y="275"/>
                      </a:lnTo>
                      <a:lnTo>
                        <a:pt x="0" y="244"/>
                      </a:lnTo>
                      <a:close/>
                    </a:path>
                  </a:pathLst>
                </a:custGeom>
                <a:solidFill>
                  <a:srgbClr val="990099"/>
                </a:solidFill>
                <a:ln w="9525">
                  <a:noFill/>
                  <a:round/>
                  <a:headEnd/>
                  <a:tailEnd/>
                </a:ln>
              </p:spPr>
              <p:txBody>
                <a:bodyPr>
                  <a:prstTxWarp prst="textNoShape">
                    <a:avLst/>
                  </a:prstTxWarp>
                </a:bodyPr>
                <a:lstStyle/>
                <a:p>
                  <a:endParaRPr lang="en-US"/>
                </a:p>
              </p:txBody>
            </p:sp>
            <p:sp>
              <p:nvSpPr>
                <p:cNvPr id="62832" name="Freeform 413"/>
                <p:cNvSpPr>
                  <a:spLocks/>
                </p:cNvSpPr>
                <p:nvPr/>
              </p:nvSpPr>
              <p:spPr bwMode="auto">
                <a:xfrm>
                  <a:off x="3174" y="4876"/>
                  <a:ext cx="72" cy="69"/>
                </a:xfrm>
                <a:custGeom>
                  <a:avLst/>
                  <a:gdLst>
                    <a:gd name="T0" fmla="*/ 0 w 290"/>
                    <a:gd name="T1" fmla="*/ 0 h 274"/>
                    <a:gd name="T2" fmla="*/ 0 w 290"/>
                    <a:gd name="T3" fmla="*/ 0 h 274"/>
                    <a:gd name="T4" fmla="*/ 0 w 290"/>
                    <a:gd name="T5" fmla="*/ 0 h 274"/>
                    <a:gd name="T6" fmla="*/ 0 w 290"/>
                    <a:gd name="T7" fmla="*/ 0 h 274"/>
                    <a:gd name="T8" fmla="*/ 0 w 290"/>
                    <a:gd name="T9" fmla="*/ 0 h 274"/>
                    <a:gd name="T10" fmla="*/ 0 w 290"/>
                    <a:gd name="T11" fmla="*/ 0 h 274"/>
                    <a:gd name="T12" fmla="*/ 0 w 290"/>
                    <a:gd name="T13" fmla="*/ 0 h 274"/>
                    <a:gd name="T14" fmla="*/ 0 w 290"/>
                    <a:gd name="T15" fmla="*/ 0 h 274"/>
                    <a:gd name="T16" fmla="*/ 0 w 290"/>
                    <a:gd name="T17" fmla="*/ 0 h 274"/>
                    <a:gd name="T18" fmla="*/ 0 w 290"/>
                    <a:gd name="T19" fmla="*/ 0 h 27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90"/>
                    <a:gd name="T31" fmla="*/ 0 h 274"/>
                    <a:gd name="T32" fmla="*/ 290 w 290"/>
                    <a:gd name="T33" fmla="*/ 274 h 27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90" h="274">
                      <a:moveTo>
                        <a:pt x="279" y="0"/>
                      </a:moveTo>
                      <a:lnTo>
                        <a:pt x="268" y="5"/>
                      </a:lnTo>
                      <a:lnTo>
                        <a:pt x="0" y="249"/>
                      </a:lnTo>
                      <a:lnTo>
                        <a:pt x="22" y="274"/>
                      </a:lnTo>
                      <a:lnTo>
                        <a:pt x="290" y="29"/>
                      </a:lnTo>
                      <a:lnTo>
                        <a:pt x="279" y="34"/>
                      </a:lnTo>
                      <a:lnTo>
                        <a:pt x="279" y="0"/>
                      </a:lnTo>
                      <a:lnTo>
                        <a:pt x="272" y="0"/>
                      </a:lnTo>
                      <a:lnTo>
                        <a:pt x="268" y="5"/>
                      </a:lnTo>
                      <a:lnTo>
                        <a:pt x="279" y="0"/>
                      </a:lnTo>
                      <a:close/>
                    </a:path>
                  </a:pathLst>
                </a:custGeom>
                <a:solidFill>
                  <a:srgbClr val="000000"/>
                </a:solidFill>
                <a:ln w="9525">
                  <a:noFill/>
                  <a:round/>
                  <a:headEnd/>
                  <a:tailEnd/>
                </a:ln>
              </p:spPr>
              <p:txBody>
                <a:bodyPr>
                  <a:prstTxWarp prst="textNoShape">
                    <a:avLst/>
                  </a:prstTxWarp>
                </a:bodyPr>
                <a:lstStyle/>
                <a:p>
                  <a:endParaRPr lang="en-US"/>
                </a:p>
              </p:txBody>
            </p:sp>
            <p:sp>
              <p:nvSpPr>
                <p:cNvPr id="62833" name="Freeform 414"/>
                <p:cNvSpPr>
                  <a:spLocks/>
                </p:cNvSpPr>
                <p:nvPr/>
              </p:nvSpPr>
              <p:spPr bwMode="auto">
                <a:xfrm>
                  <a:off x="3243" y="4876"/>
                  <a:ext cx="36" cy="9"/>
                </a:xfrm>
                <a:custGeom>
                  <a:avLst/>
                  <a:gdLst>
                    <a:gd name="T0" fmla="*/ 0 w 143"/>
                    <a:gd name="T1" fmla="*/ 0 h 34"/>
                    <a:gd name="T2" fmla="*/ 0 w 143"/>
                    <a:gd name="T3" fmla="*/ 0 h 34"/>
                    <a:gd name="T4" fmla="*/ 0 w 143"/>
                    <a:gd name="T5" fmla="*/ 0 h 34"/>
                    <a:gd name="T6" fmla="*/ 0 w 143"/>
                    <a:gd name="T7" fmla="*/ 0 h 34"/>
                    <a:gd name="T8" fmla="*/ 0 w 143"/>
                    <a:gd name="T9" fmla="*/ 0 h 34"/>
                    <a:gd name="T10" fmla="*/ 0 w 143"/>
                    <a:gd name="T11" fmla="*/ 0 h 34"/>
                    <a:gd name="T12" fmla="*/ 0 w 143"/>
                    <a:gd name="T13" fmla="*/ 0 h 34"/>
                    <a:gd name="T14" fmla="*/ 0 w 143"/>
                    <a:gd name="T15" fmla="*/ 0 h 34"/>
                    <a:gd name="T16" fmla="*/ 0 w 143"/>
                    <a:gd name="T17" fmla="*/ 0 h 34"/>
                    <a:gd name="T18" fmla="*/ 0 w 143"/>
                    <a:gd name="T19" fmla="*/ 0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3"/>
                    <a:gd name="T31" fmla="*/ 0 h 34"/>
                    <a:gd name="T32" fmla="*/ 143 w 143"/>
                    <a:gd name="T33" fmla="*/ 34 h 3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3" h="34">
                      <a:moveTo>
                        <a:pt x="143" y="17"/>
                      </a:moveTo>
                      <a:lnTo>
                        <a:pt x="127" y="0"/>
                      </a:lnTo>
                      <a:lnTo>
                        <a:pt x="0" y="0"/>
                      </a:lnTo>
                      <a:lnTo>
                        <a:pt x="0" y="34"/>
                      </a:lnTo>
                      <a:lnTo>
                        <a:pt x="127" y="34"/>
                      </a:lnTo>
                      <a:lnTo>
                        <a:pt x="111" y="17"/>
                      </a:lnTo>
                      <a:lnTo>
                        <a:pt x="143" y="17"/>
                      </a:lnTo>
                      <a:lnTo>
                        <a:pt x="143" y="0"/>
                      </a:lnTo>
                      <a:lnTo>
                        <a:pt x="127" y="0"/>
                      </a:lnTo>
                      <a:lnTo>
                        <a:pt x="143" y="17"/>
                      </a:lnTo>
                      <a:close/>
                    </a:path>
                  </a:pathLst>
                </a:custGeom>
                <a:solidFill>
                  <a:srgbClr val="000000"/>
                </a:solidFill>
                <a:ln w="9525">
                  <a:noFill/>
                  <a:round/>
                  <a:headEnd/>
                  <a:tailEnd/>
                </a:ln>
              </p:spPr>
              <p:txBody>
                <a:bodyPr>
                  <a:prstTxWarp prst="textNoShape">
                    <a:avLst/>
                  </a:prstTxWarp>
                </a:bodyPr>
                <a:lstStyle/>
                <a:p>
                  <a:endParaRPr lang="en-US"/>
                </a:p>
              </p:txBody>
            </p:sp>
            <p:sp>
              <p:nvSpPr>
                <p:cNvPr id="62834" name="Freeform 415"/>
                <p:cNvSpPr>
                  <a:spLocks/>
                </p:cNvSpPr>
                <p:nvPr/>
              </p:nvSpPr>
              <p:spPr bwMode="auto">
                <a:xfrm>
                  <a:off x="3271" y="4881"/>
                  <a:ext cx="9" cy="34"/>
                </a:xfrm>
                <a:custGeom>
                  <a:avLst/>
                  <a:gdLst>
                    <a:gd name="T0" fmla="*/ 0 w 38"/>
                    <a:gd name="T1" fmla="*/ 0 h 136"/>
                    <a:gd name="T2" fmla="*/ 0 w 38"/>
                    <a:gd name="T3" fmla="*/ 0 h 136"/>
                    <a:gd name="T4" fmla="*/ 0 w 38"/>
                    <a:gd name="T5" fmla="*/ 0 h 136"/>
                    <a:gd name="T6" fmla="*/ 0 w 38"/>
                    <a:gd name="T7" fmla="*/ 0 h 136"/>
                    <a:gd name="T8" fmla="*/ 0 w 38"/>
                    <a:gd name="T9" fmla="*/ 0 h 136"/>
                    <a:gd name="T10" fmla="*/ 0 w 38"/>
                    <a:gd name="T11" fmla="*/ 0 h 136"/>
                    <a:gd name="T12" fmla="*/ 0 w 38"/>
                    <a:gd name="T13" fmla="*/ 0 h 136"/>
                    <a:gd name="T14" fmla="*/ 0 w 38"/>
                    <a:gd name="T15" fmla="*/ 0 h 136"/>
                    <a:gd name="T16" fmla="*/ 0 w 38"/>
                    <a:gd name="T17" fmla="*/ 0 h 136"/>
                    <a:gd name="T18" fmla="*/ 0 w 38"/>
                    <a:gd name="T19" fmla="*/ 0 h 1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8"/>
                    <a:gd name="T31" fmla="*/ 0 h 136"/>
                    <a:gd name="T32" fmla="*/ 38 w 38"/>
                    <a:gd name="T33" fmla="*/ 136 h 1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8" h="136">
                      <a:moveTo>
                        <a:pt x="32" y="136"/>
                      </a:moveTo>
                      <a:lnTo>
                        <a:pt x="36" y="123"/>
                      </a:lnTo>
                      <a:lnTo>
                        <a:pt x="32" y="0"/>
                      </a:lnTo>
                      <a:lnTo>
                        <a:pt x="0" y="0"/>
                      </a:lnTo>
                      <a:lnTo>
                        <a:pt x="5" y="123"/>
                      </a:lnTo>
                      <a:lnTo>
                        <a:pt x="10" y="111"/>
                      </a:lnTo>
                      <a:lnTo>
                        <a:pt x="32" y="136"/>
                      </a:lnTo>
                      <a:lnTo>
                        <a:pt x="38" y="131"/>
                      </a:lnTo>
                      <a:lnTo>
                        <a:pt x="36" y="123"/>
                      </a:lnTo>
                      <a:lnTo>
                        <a:pt x="32" y="136"/>
                      </a:lnTo>
                      <a:close/>
                    </a:path>
                  </a:pathLst>
                </a:custGeom>
                <a:solidFill>
                  <a:srgbClr val="000000"/>
                </a:solidFill>
                <a:ln w="9525">
                  <a:noFill/>
                  <a:round/>
                  <a:headEnd/>
                  <a:tailEnd/>
                </a:ln>
              </p:spPr>
              <p:txBody>
                <a:bodyPr>
                  <a:prstTxWarp prst="textNoShape">
                    <a:avLst/>
                  </a:prstTxWarp>
                </a:bodyPr>
                <a:lstStyle/>
                <a:p>
                  <a:endParaRPr lang="en-US"/>
                </a:p>
              </p:txBody>
            </p:sp>
            <p:sp>
              <p:nvSpPr>
                <p:cNvPr id="62835" name="Freeform 416"/>
                <p:cNvSpPr>
                  <a:spLocks/>
                </p:cNvSpPr>
                <p:nvPr/>
              </p:nvSpPr>
              <p:spPr bwMode="auto">
                <a:xfrm>
                  <a:off x="3194" y="4909"/>
                  <a:ext cx="85" cy="79"/>
                </a:xfrm>
                <a:custGeom>
                  <a:avLst/>
                  <a:gdLst>
                    <a:gd name="T0" fmla="*/ 0 w 341"/>
                    <a:gd name="T1" fmla="*/ 0 h 317"/>
                    <a:gd name="T2" fmla="*/ 0 w 341"/>
                    <a:gd name="T3" fmla="*/ 0 h 317"/>
                    <a:gd name="T4" fmla="*/ 0 w 341"/>
                    <a:gd name="T5" fmla="*/ 0 h 317"/>
                    <a:gd name="T6" fmla="*/ 0 w 341"/>
                    <a:gd name="T7" fmla="*/ 0 h 317"/>
                    <a:gd name="T8" fmla="*/ 0 w 341"/>
                    <a:gd name="T9" fmla="*/ 0 h 317"/>
                    <a:gd name="T10" fmla="*/ 0 w 341"/>
                    <a:gd name="T11" fmla="*/ 0 h 317"/>
                    <a:gd name="T12" fmla="*/ 0 w 341"/>
                    <a:gd name="T13" fmla="*/ 0 h 317"/>
                    <a:gd name="T14" fmla="*/ 0 w 341"/>
                    <a:gd name="T15" fmla="*/ 0 h 317"/>
                    <a:gd name="T16" fmla="*/ 0 w 341"/>
                    <a:gd name="T17" fmla="*/ 0 h 317"/>
                    <a:gd name="T18" fmla="*/ 0 w 341"/>
                    <a:gd name="T19" fmla="*/ 0 h 3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41"/>
                    <a:gd name="T31" fmla="*/ 0 h 317"/>
                    <a:gd name="T32" fmla="*/ 341 w 341"/>
                    <a:gd name="T33" fmla="*/ 317 h 3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41" h="317">
                      <a:moveTo>
                        <a:pt x="0" y="307"/>
                      </a:moveTo>
                      <a:lnTo>
                        <a:pt x="22" y="307"/>
                      </a:lnTo>
                      <a:lnTo>
                        <a:pt x="341" y="25"/>
                      </a:lnTo>
                      <a:lnTo>
                        <a:pt x="319" y="0"/>
                      </a:lnTo>
                      <a:lnTo>
                        <a:pt x="0" y="282"/>
                      </a:lnTo>
                      <a:lnTo>
                        <a:pt x="22" y="282"/>
                      </a:lnTo>
                      <a:lnTo>
                        <a:pt x="0" y="307"/>
                      </a:lnTo>
                      <a:lnTo>
                        <a:pt x="11" y="317"/>
                      </a:lnTo>
                      <a:lnTo>
                        <a:pt x="22" y="307"/>
                      </a:lnTo>
                      <a:lnTo>
                        <a:pt x="0" y="307"/>
                      </a:lnTo>
                      <a:close/>
                    </a:path>
                  </a:pathLst>
                </a:custGeom>
                <a:solidFill>
                  <a:srgbClr val="000000"/>
                </a:solidFill>
                <a:ln w="9525">
                  <a:noFill/>
                  <a:round/>
                  <a:headEnd/>
                  <a:tailEnd/>
                </a:ln>
              </p:spPr>
              <p:txBody>
                <a:bodyPr>
                  <a:prstTxWarp prst="textNoShape">
                    <a:avLst/>
                  </a:prstTxWarp>
                </a:bodyPr>
                <a:lstStyle/>
                <a:p>
                  <a:endParaRPr lang="en-US"/>
                </a:p>
              </p:txBody>
            </p:sp>
            <p:sp>
              <p:nvSpPr>
                <p:cNvPr id="62836" name="Freeform 417"/>
                <p:cNvSpPr>
                  <a:spLocks/>
                </p:cNvSpPr>
                <p:nvPr/>
              </p:nvSpPr>
              <p:spPr bwMode="auto">
                <a:xfrm>
                  <a:off x="3188" y="4974"/>
                  <a:ext cx="11" cy="11"/>
                </a:xfrm>
                <a:custGeom>
                  <a:avLst/>
                  <a:gdLst>
                    <a:gd name="T0" fmla="*/ 0 w 47"/>
                    <a:gd name="T1" fmla="*/ 0 h 44"/>
                    <a:gd name="T2" fmla="*/ 0 w 47"/>
                    <a:gd name="T3" fmla="*/ 0 h 44"/>
                    <a:gd name="T4" fmla="*/ 0 w 47"/>
                    <a:gd name="T5" fmla="*/ 0 h 44"/>
                    <a:gd name="T6" fmla="*/ 0 w 47"/>
                    <a:gd name="T7" fmla="*/ 0 h 44"/>
                    <a:gd name="T8" fmla="*/ 0 w 47"/>
                    <a:gd name="T9" fmla="*/ 0 h 44"/>
                    <a:gd name="T10" fmla="*/ 0 w 47"/>
                    <a:gd name="T11" fmla="*/ 0 h 44"/>
                    <a:gd name="T12" fmla="*/ 0 w 47"/>
                    <a:gd name="T13" fmla="*/ 0 h 44"/>
                    <a:gd name="T14" fmla="*/ 0 w 47"/>
                    <a:gd name="T15" fmla="*/ 0 h 44"/>
                    <a:gd name="T16" fmla="*/ 0 w 47"/>
                    <a:gd name="T17" fmla="*/ 0 h 44"/>
                    <a:gd name="T18" fmla="*/ 0 w 47"/>
                    <a:gd name="T19" fmla="*/ 0 h 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
                    <a:gd name="T31" fmla="*/ 0 h 44"/>
                    <a:gd name="T32" fmla="*/ 47 w 47"/>
                    <a:gd name="T33" fmla="*/ 44 h 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 h="44">
                      <a:moveTo>
                        <a:pt x="0" y="22"/>
                      </a:moveTo>
                      <a:lnTo>
                        <a:pt x="3" y="24"/>
                      </a:lnTo>
                      <a:lnTo>
                        <a:pt x="25" y="44"/>
                      </a:lnTo>
                      <a:lnTo>
                        <a:pt x="47" y="19"/>
                      </a:lnTo>
                      <a:lnTo>
                        <a:pt x="25" y="0"/>
                      </a:lnTo>
                      <a:lnTo>
                        <a:pt x="27" y="2"/>
                      </a:lnTo>
                      <a:lnTo>
                        <a:pt x="0" y="22"/>
                      </a:lnTo>
                      <a:lnTo>
                        <a:pt x="1" y="23"/>
                      </a:lnTo>
                      <a:lnTo>
                        <a:pt x="3" y="24"/>
                      </a:lnTo>
                      <a:lnTo>
                        <a:pt x="0" y="22"/>
                      </a:lnTo>
                      <a:close/>
                    </a:path>
                  </a:pathLst>
                </a:custGeom>
                <a:solidFill>
                  <a:srgbClr val="000000"/>
                </a:solidFill>
                <a:ln w="9525">
                  <a:noFill/>
                  <a:round/>
                  <a:headEnd/>
                  <a:tailEnd/>
                </a:ln>
              </p:spPr>
              <p:txBody>
                <a:bodyPr>
                  <a:prstTxWarp prst="textNoShape">
                    <a:avLst/>
                  </a:prstTxWarp>
                </a:bodyPr>
                <a:lstStyle/>
                <a:p>
                  <a:endParaRPr lang="en-US"/>
                </a:p>
              </p:txBody>
            </p:sp>
            <p:sp>
              <p:nvSpPr>
                <p:cNvPr id="62837" name="Freeform 418"/>
                <p:cNvSpPr>
                  <a:spLocks/>
                </p:cNvSpPr>
                <p:nvPr/>
              </p:nvSpPr>
              <p:spPr bwMode="auto">
                <a:xfrm>
                  <a:off x="3179" y="4964"/>
                  <a:ext cx="15" cy="16"/>
                </a:xfrm>
                <a:custGeom>
                  <a:avLst/>
                  <a:gdLst>
                    <a:gd name="T0" fmla="*/ 0 w 62"/>
                    <a:gd name="T1" fmla="*/ 0 h 64"/>
                    <a:gd name="T2" fmla="*/ 0 w 62"/>
                    <a:gd name="T3" fmla="*/ 0 h 64"/>
                    <a:gd name="T4" fmla="*/ 0 w 62"/>
                    <a:gd name="T5" fmla="*/ 0 h 64"/>
                    <a:gd name="T6" fmla="*/ 0 w 62"/>
                    <a:gd name="T7" fmla="*/ 0 h 64"/>
                    <a:gd name="T8" fmla="*/ 0 w 62"/>
                    <a:gd name="T9" fmla="*/ 0 h 64"/>
                    <a:gd name="T10" fmla="*/ 0 w 62"/>
                    <a:gd name="T11" fmla="*/ 0 h 64"/>
                    <a:gd name="T12" fmla="*/ 0 w 62"/>
                    <a:gd name="T13" fmla="*/ 0 h 64"/>
                    <a:gd name="T14" fmla="*/ 0 w 62"/>
                    <a:gd name="T15" fmla="*/ 0 h 64"/>
                    <a:gd name="T16" fmla="*/ 0 w 62"/>
                    <a:gd name="T17" fmla="*/ 0 h 64"/>
                    <a:gd name="T18" fmla="*/ 0 w 62"/>
                    <a:gd name="T19" fmla="*/ 0 h 6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2"/>
                    <a:gd name="T31" fmla="*/ 0 h 64"/>
                    <a:gd name="T32" fmla="*/ 62 w 62"/>
                    <a:gd name="T33" fmla="*/ 64 h 6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2" h="64">
                      <a:moveTo>
                        <a:pt x="0" y="15"/>
                      </a:moveTo>
                      <a:lnTo>
                        <a:pt x="2" y="20"/>
                      </a:lnTo>
                      <a:lnTo>
                        <a:pt x="35" y="64"/>
                      </a:lnTo>
                      <a:lnTo>
                        <a:pt x="62" y="44"/>
                      </a:lnTo>
                      <a:lnTo>
                        <a:pt x="29" y="0"/>
                      </a:lnTo>
                      <a:lnTo>
                        <a:pt x="32" y="5"/>
                      </a:lnTo>
                      <a:lnTo>
                        <a:pt x="0" y="15"/>
                      </a:lnTo>
                      <a:lnTo>
                        <a:pt x="1" y="17"/>
                      </a:lnTo>
                      <a:lnTo>
                        <a:pt x="2" y="20"/>
                      </a:lnTo>
                      <a:lnTo>
                        <a:pt x="0" y="15"/>
                      </a:lnTo>
                      <a:close/>
                    </a:path>
                  </a:pathLst>
                </a:custGeom>
                <a:solidFill>
                  <a:srgbClr val="000000"/>
                </a:solidFill>
                <a:ln w="9525">
                  <a:noFill/>
                  <a:round/>
                  <a:headEnd/>
                  <a:tailEnd/>
                </a:ln>
              </p:spPr>
              <p:txBody>
                <a:bodyPr>
                  <a:prstTxWarp prst="textNoShape">
                    <a:avLst/>
                  </a:prstTxWarp>
                </a:bodyPr>
                <a:lstStyle/>
                <a:p>
                  <a:endParaRPr lang="en-US"/>
                </a:p>
              </p:txBody>
            </p:sp>
            <p:sp>
              <p:nvSpPr>
                <p:cNvPr id="62838" name="Freeform 419"/>
                <p:cNvSpPr>
                  <a:spLocks/>
                </p:cNvSpPr>
                <p:nvPr/>
              </p:nvSpPr>
              <p:spPr bwMode="auto">
                <a:xfrm>
                  <a:off x="3174" y="4948"/>
                  <a:ext cx="13" cy="19"/>
                </a:xfrm>
                <a:custGeom>
                  <a:avLst/>
                  <a:gdLst>
                    <a:gd name="T0" fmla="*/ 0 w 53"/>
                    <a:gd name="T1" fmla="*/ 0 h 77"/>
                    <a:gd name="T2" fmla="*/ 0 w 53"/>
                    <a:gd name="T3" fmla="*/ 0 h 77"/>
                    <a:gd name="T4" fmla="*/ 0 w 53"/>
                    <a:gd name="T5" fmla="*/ 0 h 77"/>
                    <a:gd name="T6" fmla="*/ 0 w 53"/>
                    <a:gd name="T7" fmla="*/ 0 h 77"/>
                    <a:gd name="T8" fmla="*/ 0 w 53"/>
                    <a:gd name="T9" fmla="*/ 0 h 77"/>
                    <a:gd name="T10" fmla="*/ 0 w 53"/>
                    <a:gd name="T11" fmla="*/ 0 h 77"/>
                    <a:gd name="T12" fmla="*/ 0 w 53"/>
                    <a:gd name="T13" fmla="*/ 0 h 77"/>
                    <a:gd name="T14" fmla="*/ 0 60000 65536"/>
                    <a:gd name="T15" fmla="*/ 0 60000 65536"/>
                    <a:gd name="T16" fmla="*/ 0 60000 65536"/>
                    <a:gd name="T17" fmla="*/ 0 60000 65536"/>
                    <a:gd name="T18" fmla="*/ 0 60000 65536"/>
                    <a:gd name="T19" fmla="*/ 0 60000 65536"/>
                    <a:gd name="T20" fmla="*/ 0 60000 65536"/>
                    <a:gd name="T21" fmla="*/ 0 w 53"/>
                    <a:gd name="T22" fmla="*/ 0 h 77"/>
                    <a:gd name="T23" fmla="*/ 53 w 53"/>
                    <a:gd name="T24" fmla="*/ 77 h 7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77">
                      <a:moveTo>
                        <a:pt x="0" y="7"/>
                      </a:moveTo>
                      <a:lnTo>
                        <a:pt x="0" y="10"/>
                      </a:lnTo>
                      <a:lnTo>
                        <a:pt x="21" y="77"/>
                      </a:lnTo>
                      <a:lnTo>
                        <a:pt x="53" y="67"/>
                      </a:lnTo>
                      <a:lnTo>
                        <a:pt x="32" y="0"/>
                      </a:lnTo>
                      <a:lnTo>
                        <a:pt x="32" y="2"/>
                      </a:lnTo>
                      <a:lnTo>
                        <a:pt x="0" y="7"/>
                      </a:lnTo>
                      <a:close/>
                    </a:path>
                  </a:pathLst>
                </a:custGeom>
                <a:solidFill>
                  <a:srgbClr val="000000"/>
                </a:solidFill>
                <a:ln w="9525">
                  <a:noFill/>
                  <a:round/>
                  <a:headEnd/>
                  <a:tailEnd/>
                </a:ln>
              </p:spPr>
              <p:txBody>
                <a:bodyPr>
                  <a:prstTxWarp prst="textNoShape">
                    <a:avLst/>
                  </a:prstTxWarp>
                </a:bodyPr>
                <a:lstStyle/>
                <a:p>
                  <a:endParaRPr lang="en-US"/>
                </a:p>
              </p:txBody>
            </p:sp>
            <p:sp>
              <p:nvSpPr>
                <p:cNvPr id="62839" name="Freeform 420"/>
                <p:cNvSpPr>
                  <a:spLocks/>
                </p:cNvSpPr>
                <p:nvPr/>
              </p:nvSpPr>
              <p:spPr bwMode="auto">
                <a:xfrm>
                  <a:off x="3172" y="4939"/>
                  <a:ext cx="9" cy="11"/>
                </a:xfrm>
                <a:custGeom>
                  <a:avLst/>
                  <a:gdLst>
                    <a:gd name="T0" fmla="*/ 0 w 38"/>
                    <a:gd name="T1" fmla="*/ 0 h 45"/>
                    <a:gd name="T2" fmla="*/ 0 w 38"/>
                    <a:gd name="T3" fmla="*/ 0 h 45"/>
                    <a:gd name="T4" fmla="*/ 0 w 38"/>
                    <a:gd name="T5" fmla="*/ 0 h 45"/>
                    <a:gd name="T6" fmla="*/ 0 w 38"/>
                    <a:gd name="T7" fmla="*/ 0 h 45"/>
                    <a:gd name="T8" fmla="*/ 0 w 38"/>
                    <a:gd name="T9" fmla="*/ 0 h 45"/>
                    <a:gd name="T10" fmla="*/ 0 w 38"/>
                    <a:gd name="T11" fmla="*/ 0 h 45"/>
                    <a:gd name="T12" fmla="*/ 0 w 38"/>
                    <a:gd name="T13" fmla="*/ 0 h 45"/>
                    <a:gd name="T14" fmla="*/ 0 w 38"/>
                    <a:gd name="T15" fmla="*/ 0 h 45"/>
                    <a:gd name="T16" fmla="*/ 0 w 38"/>
                    <a:gd name="T17" fmla="*/ 0 h 45"/>
                    <a:gd name="T18" fmla="*/ 0 w 38"/>
                    <a:gd name="T19" fmla="*/ 0 h 4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8"/>
                    <a:gd name="T31" fmla="*/ 0 h 45"/>
                    <a:gd name="T32" fmla="*/ 38 w 38"/>
                    <a:gd name="T33" fmla="*/ 45 h 4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8" h="45">
                      <a:moveTo>
                        <a:pt x="6" y="0"/>
                      </a:moveTo>
                      <a:lnTo>
                        <a:pt x="1" y="15"/>
                      </a:lnTo>
                      <a:lnTo>
                        <a:pt x="6" y="45"/>
                      </a:lnTo>
                      <a:lnTo>
                        <a:pt x="38" y="40"/>
                      </a:lnTo>
                      <a:lnTo>
                        <a:pt x="33" y="10"/>
                      </a:lnTo>
                      <a:lnTo>
                        <a:pt x="28" y="25"/>
                      </a:lnTo>
                      <a:lnTo>
                        <a:pt x="6" y="0"/>
                      </a:lnTo>
                      <a:lnTo>
                        <a:pt x="0" y="6"/>
                      </a:lnTo>
                      <a:lnTo>
                        <a:pt x="1" y="15"/>
                      </a:lnTo>
                      <a:lnTo>
                        <a:pt x="6" y="0"/>
                      </a:lnTo>
                      <a:close/>
                    </a:path>
                  </a:pathLst>
                </a:custGeom>
                <a:solidFill>
                  <a:srgbClr val="000000"/>
                </a:solidFill>
                <a:ln w="9525">
                  <a:noFill/>
                  <a:round/>
                  <a:headEnd/>
                  <a:tailEnd/>
                </a:ln>
              </p:spPr>
              <p:txBody>
                <a:bodyPr>
                  <a:prstTxWarp prst="textNoShape">
                    <a:avLst/>
                  </a:prstTxWarp>
                </a:bodyPr>
                <a:lstStyle/>
                <a:p>
                  <a:endParaRPr lang="en-US"/>
                </a:p>
              </p:txBody>
            </p:sp>
            <p:sp>
              <p:nvSpPr>
                <p:cNvPr id="62840" name="Freeform 421"/>
                <p:cNvSpPr>
                  <a:spLocks/>
                </p:cNvSpPr>
                <p:nvPr/>
              </p:nvSpPr>
              <p:spPr bwMode="auto">
                <a:xfrm>
                  <a:off x="3308" y="4984"/>
                  <a:ext cx="74" cy="132"/>
                </a:xfrm>
                <a:custGeom>
                  <a:avLst/>
                  <a:gdLst>
                    <a:gd name="T0" fmla="*/ 0 w 294"/>
                    <a:gd name="T1" fmla="*/ 0 h 526"/>
                    <a:gd name="T2" fmla="*/ 0 w 294"/>
                    <a:gd name="T3" fmla="*/ 0 h 526"/>
                    <a:gd name="T4" fmla="*/ 0 w 294"/>
                    <a:gd name="T5" fmla="*/ 0 h 526"/>
                    <a:gd name="T6" fmla="*/ 0 w 294"/>
                    <a:gd name="T7" fmla="*/ 0 h 526"/>
                    <a:gd name="T8" fmla="*/ 0 w 294"/>
                    <a:gd name="T9" fmla="*/ 0 h 526"/>
                    <a:gd name="T10" fmla="*/ 0 60000 65536"/>
                    <a:gd name="T11" fmla="*/ 0 60000 65536"/>
                    <a:gd name="T12" fmla="*/ 0 60000 65536"/>
                    <a:gd name="T13" fmla="*/ 0 60000 65536"/>
                    <a:gd name="T14" fmla="*/ 0 60000 65536"/>
                    <a:gd name="T15" fmla="*/ 0 w 294"/>
                    <a:gd name="T16" fmla="*/ 0 h 526"/>
                    <a:gd name="T17" fmla="*/ 294 w 294"/>
                    <a:gd name="T18" fmla="*/ 526 h 526"/>
                  </a:gdLst>
                  <a:ahLst/>
                  <a:cxnLst>
                    <a:cxn ang="T10">
                      <a:pos x="T0" y="T1"/>
                    </a:cxn>
                    <a:cxn ang="T11">
                      <a:pos x="T2" y="T3"/>
                    </a:cxn>
                    <a:cxn ang="T12">
                      <a:pos x="T4" y="T5"/>
                    </a:cxn>
                    <a:cxn ang="T13">
                      <a:pos x="T6" y="T7"/>
                    </a:cxn>
                    <a:cxn ang="T14">
                      <a:pos x="T8" y="T9"/>
                    </a:cxn>
                  </a:cxnLst>
                  <a:rect l="T15" t="T16" r="T17" b="T18"/>
                  <a:pathLst>
                    <a:path w="294" h="526">
                      <a:moveTo>
                        <a:pt x="0" y="526"/>
                      </a:moveTo>
                      <a:lnTo>
                        <a:pt x="165" y="0"/>
                      </a:lnTo>
                      <a:lnTo>
                        <a:pt x="294" y="43"/>
                      </a:lnTo>
                      <a:lnTo>
                        <a:pt x="202" y="327"/>
                      </a:lnTo>
                      <a:lnTo>
                        <a:pt x="0" y="526"/>
                      </a:lnTo>
                      <a:close/>
                    </a:path>
                  </a:pathLst>
                </a:custGeom>
                <a:solidFill>
                  <a:srgbClr val="FFCC99"/>
                </a:solidFill>
                <a:ln w="9525">
                  <a:noFill/>
                  <a:round/>
                  <a:headEnd/>
                  <a:tailEnd/>
                </a:ln>
              </p:spPr>
              <p:txBody>
                <a:bodyPr>
                  <a:prstTxWarp prst="textNoShape">
                    <a:avLst/>
                  </a:prstTxWarp>
                </a:bodyPr>
                <a:lstStyle/>
                <a:p>
                  <a:endParaRPr lang="en-US"/>
                </a:p>
              </p:txBody>
            </p:sp>
            <p:sp>
              <p:nvSpPr>
                <p:cNvPr id="62841" name="Freeform 422"/>
                <p:cNvSpPr>
                  <a:spLocks/>
                </p:cNvSpPr>
                <p:nvPr/>
              </p:nvSpPr>
              <p:spPr bwMode="auto">
                <a:xfrm>
                  <a:off x="3304" y="4979"/>
                  <a:ext cx="49" cy="138"/>
                </a:xfrm>
                <a:custGeom>
                  <a:avLst/>
                  <a:gdLst>
                    <a:gd name="T0" fmla="*/ 0 w 196"/>
                    <a:gd name="T1" fmla="*/ 0 h 552"/>
                    <a:gd name="T2" fmla="*/ 0 w 196"/>
                    <a:gd name="T3" fmla="*/ 0 h 552"/>
                    <a:gd name="T4" fmla="*/ 0 w 196"/>
                    <a:gd name="T5" fmla="*/ 0 h 552"/>
                    <a:gd name="T6" fmla="*/ 0 w 196"/>
                    <a:gd name="T7" fmla="*/ 0 h 552"/>
                    <a:gd name="T8" fmla="*/ 0 w 196"/>
                    <a:gd name="T9" fmla="*/ 0 h 552"/>
                    <a:gd name="T10" fmla="*/ 0 w 196"/>
                    <a:gd name="T11" fmla="*/ 0 h 552"/>
                    <a:gd name="T12" fmla="*/ 0 w 196"/>
                    <a:gd name="T13" fmla="*/ 0 h 552"/>
                    <a:gd name="T14" fmla="*/ 0 w 196"/>
                    <a:gd name="T15" fmla="*/ 0 h 552"/>
                    <a:gd name="T16" fmla="*/ 0 w 196"/>
                    <a:gd name="T17" fmla="*/ 0 h 552"/>
                    <a:gd name="T18" fmla="*/ 0 w 196"/>
                    <a:gd name="T19" fmla="*/ 0 h 5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6"/>
                    <a:gd name="T31" fmla="*/ 0 h 552"/>
                    <a:gd name="T32" fmla="*/ 196 w 196"/>
                    <a:gd name="T33" fmla="*/ 552 h 55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6" h="552">
                      <a:moveTo>
                        <a:pt x="185" y="5"/>
                      </a:moveTo>
                      <a:lnTo>
                        <a:pt x="165" y="16"/>
                      </a:lnTo>
                      <a:lnTo>
                        <a:pt x="0" y="542"/>
                      </a:lnTo>
                      <a:lnTo>
                        <a:pt x="31" y="552"/>
                      </a:lnTo>
                      <a:lnTo>
                        <a:pt x="196" y="26"/>
                      </a:lnTo>
                      <a:lnTo>
                        <a:pt x="176" y="37"/>
                      </a:lnTo>
                      <a:lnTo>
                        <a:pt x="185" y="5"/>
                      </a:lnTo>
                      <a:lnTo>
                        <a:pt x="170" y="0"/>
                      </a:lnTo>
                      <a:lnTo>
                        <a:pt x="165" y="16"/>
                      </a:lnTo>
                      <a:lnTo>
                        <a:pt x="185" y="5"/>
                      </a:lnTo>
                      <a:close/>
                    </a:path>
                  </a:pathLst>
                </a:custGeom>
                <a:solidFill>
                  <a:srgbClr val="000000"/>
                </a:solidFill>
                <a:ln w="9525">
                  <a:noFill/>
                  <a:round/>
                  <a:headEnd/>
                  <a:tailEnd/>
                </a:ln>
              </p:spPr>
              <p:txBody>
                <a:bodyPr>
                  <a:prstTxWarp prst="textNoShape">
                    <a:avLst/>
                  </a:prstTxWarp>
                </a:bodyPr>
                <a:lstStyle/>
                <a:p>
                  <a:endParaRPr lang="en-US"/>
                </a:p>
              </p:txBody>
            </p:sp>
            <p:sp>
              <p:nvSpPr>
                <p:cNvPr id="62842" name="Freeform 423"/>
                <p:cNvSpPr>
                  <a:spLocks/>
                </p:cNvSpPr>
                <p:nvPr/>
              </p:nvSpPr>
              <p:spPr bwMode="auto">
                <a:xfrm>
                  <a:off x="3348" y="4980"/>
                  <a:ext cx="39" cy="19"/>
                </a:xfrm>
                <a:custGeom>
                  <a:avLst/>
                  <a:gdLst>
                    <a:gd name="T0" fmla="*/ 0 w 155"/>
                    <a:gd name="T1" fmla="*/ 0 h 75"/>
                    <a:gd name="T2" fmla="*/ 0 w 155"/>
                    <a:gd name="T3" fmla="*/ 0 h 75"/>
                    <a:gd name="T4" fmla="*/ 0 w 155"/>
                    <a:gd name="T5" fmla="*/ 0 h 75"/>
                    <a:gd name="T6" fmla="*/ 0 w 155"/>
                    <a:gd name="T7" fmla="*/ 0 h 75"/>
                    <a:gd name="T8" fmla="*/ 0 w 155"/>
                    <a:gd name="T9" fmla="*/ 0 h 75"/>
                    <a:gd name="T10" fmla="*/ 0 w 155"/>
                    <a:gd name="T11" fmla="*/ 0 h 75"/>
                    <a:gd name="T12" fmla="*/ 0 w 155"/>
                    <a:gd name="T13" fmla="*/ 0 h 75"/>
                    <a:gd name="T14" fmla="*/ 0 w 155"/>
                    <a:gd name="T15" fmla="*/ 0 h 75"/>
                    <a:gd name="T16" fmla="*/ 0 w 155"/>
                    <a:gd name="T17" fmla="*/ 0 h 75"/>
                    <a:gd name="T18" fmla="*/ 0 w 155"/>
                    <a:gd name="T19" fmla="*/ 0 h 7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5"/>
                    <a:gd name="T31" fmla="*/ 0 h 75"/>
                    <a:gd name="T32" fmla="*/ 155 w 155"/>
                    <a:gd name="T33" fmla="*/ 75 h 7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5" h="75">
                      <a:moveTo>
                        <a:pt x="150" y="64"/>
                      </a:moveTo>
                      <a:lnTo>
                        <a:pt x="139" y="43"/>
                      </a:lnTo>
                      <a:lnTo>
                        <a:pt x="9" y="0"/>
                      </a:lnTo>
                      <a:lnTo>
                        <a:pt x="0" y="32"/>
                      </a:lnTo>
                      <a:lnTo>
                        <a:pt x="129" y="75"/>
                      </a:lnTo>
                      <a:lnTo>
                        <a:pt x="118" y="54"/>
                      </a:lnTo>
                      <a:lnTo>
                        <a:pt x="150" y="64"/>
                      </a:lnTo>
                      <a:lnTo>
                        <a:pt x="155" y="49"/>
                      </a:lnTo>
                      <a:lnTo>
                        <a:pt x="139" y="43"/>
                      </a:lnTo>
                      <a:lnTo>
                        <a:pt x="150" y="64"/>
                      </a:lnTo>
                      <a:close/>
                    </a:path>
                  </a:pathLst>
                </a:custGeom>
                <a:solidFill>
                  <a:srgbClr val="000000"/>
                </a:solidFill>
                <a:ln w="9525">
                  <a:noFill/>
                  <a:round/>
                  <a:headEnd/>
                  <a:tailEnd/>
                </a:ln>
              </p:spPr>
              <p:txBody>
                <a:bodyPr>
                  <a:prstTxWarp prst="textNoShape">
                    <a:avLst/>
                  </a:prstTxWarp>
                </a:bodyPr>
                <a:lstStyle/>
                <a:p>
                  <a:endParaRPr lang="en-US"/>
                </a:p>
              </p:txBody>
            </p:sp>
            <p:sp>
              <p:nvSpPr>
                <p:cNvPr id="62843" name="Freeform 424"/>
                <p:cNvSpPr>
                  <a:spLocks/>
                </p:cNvSpPr>
                <p:nvPr/>
              </p:nvSpPr>
              <p:spPr bwMode="auto">
                <a:xfrm>
                  <a:off x="3355" y="4993"/>
                  <a:ext cx="30" cy="76"/>
                </a:xfrm>
                <a:custGeom>
                  <a:avLst/>
                  <a:gdLst>
                    <a:gd name="T0" fmla="*/ 0 w 123"/>
                    <a:gd name="T1" fmla="*/ 0 h 300"/>
                    <a:gd name="T2" fmla="*/ 0 w 123"/>
                    <a:gd name="T3" fmla="*/ 0 h 300"/>
                    <a:gd name="T4" fmla="*/ 0 w 123"/>
                    <a:gd name="T5" fmla="*/ 0 h 300"/>
                    <a:gd name="T6" fmla="*/ 0 w 123"/>
                    <a:gd name="T7" fmla="*/ 0 h 300"/>
                    <a:gd name="T8" fmla="*/ 0 w 123"/>
                    <a:gd name="T9" fmla="*/ 0 h 300"/>
                    <a:gd name="T10" fmla="*/ 0 w 123"/>
                    <a:gd name="T11" fmla="*/ 0 h 300"/>
                    <a:gd name="T12" fmla="*/ 0 w 123"/>
                    <a:gd name="T13" fmla="*/ 0 h 300"/>
                    <a:gd name="T14" fmla="*/ 0 w 123"/>
                    <a:gd name="T15" fmla="*/ 0 h 300"/>
                    <a:gd name="T16" fmla="*/ 0 w 123"/>
                    <a:gd name="T17" fmla="*/ 0 h 300"/>
                    <a:gd name="T18" fmla="*/ 0 w 123"/>
                    <a:gd name="T19" fmla="*/ 0 h 3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3"/>
                    <a:gd name="T31" fmla="*/ 0 h 300"/>
                    <a:gd name="T32" fmla="*/ 123 w 123"/>
                    <a:gd name="T33" fmla="*/ 300 h 3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3" h="300">
                      <a:moveTo>
                        <a:pt x="26" y="300"/>
                      </a:moveTo>
                      <a:lnTo>
                        <a:pt x="31" y="294"/>
                      </a:lnTo>
                      <a:lnTo>
                        <a:pt x="123" y="10"/>
                      </a:lnTo>
                      <a:lnTo>
                        <a:pt x="91" y="0"/>
                      </a:lnTo>
                      <a:lnTo>
                        <a:pt x="0" y="284"/>
                      </a:lnTo>
                      <a:lnTo>
                        <a:pt x="4" y="278"/>
                      </a:lnTo>
                      <a:lnTo>
                        <a:pt x="26" y="300"/>
                      </a:lnTo>
                      <a:lnTo>
                        <a:pt x="30" y="298"/>
                      </a:lnTo>
                      <a:lnTo>
                        <a:pt x="31" y="294"/>
                      </a:lnTo>
                      <a:lnTo>
                        <a:pt x="26" y="300"/>
                      </a:lnTo>
                      <a:close/>
                    </a:path>
                  </a:pathLst>
                </a:custGeom>
                <a:solidFill>
                  <a:srgbClr val="000000"/>
                </a:solidFill>
                <a:ln w="9525">
                  <a:noFill/>
                  <a:round/>
                  <a:headEnd/>
                  <a:tailEnd/>
                </a:ln>
              </p:spPr>
              <p:txBody>
                <a:bodyPr>
                  <a:prstTxWarp prst="textNoShape">
                    <a:avLst/>
                  </a:prstTxWarp>
                </a:bodyPr>
                <a:lstStyle/>
                <a:p>
                  <a:endParaRPr lang="en-US"/>
                </a:p>
              </p:txBody>
            </p:sp>
            <p:sp>
              <p:nvSpPr>
                <p:cNvPr id="62844" name="Freeform 425"/>
                <p:cNvSpPr>
                  <a:spLocks/>
                </p:cNvSpPr>
                <p:nvPr/>
              </p:nvSpPr>
              <p:spPr bwMode="auto">
                <a:xfrm>
                  <a:off x="3299" y="5063"/>
                  <a:ext cx="62" cy="67"/>
                </a:xfrm>
                <a:custGeom>
                  <a:avLst/>
                  <a:gdLst>
                    <a:gd name="T0" fmla="*/ 0 w 248"/>
                    <a:gd name="T1" fmla="*/ 0 h 268"/>
                    <a:gd name="T2" fmla="*/ 0 w 248"/>
                    <a:gd name="T3" fmla="*/ 0 h 268"/>
                    <a:gd name="T4" fmla="*/ 0 w 248"/>
                    <a:gd name="T5" fmla="*/ 0 h 268"/>
                    <a:gd name="T6" fmla="*/ 0 w 248"/>
                    <a:gd name="T7" fmla="*/ 0 h 268"/>
                    <a:gd name="T8" fmla="*/ 0 w 248"/>
                    <a:gd name="T9" fmla="*/ 0 h 268"/>
                    <a:gd name="T10" fmla="*/ 0 w 248"/>
                    <a:gd name="T11" fmla="*/ 0 h 268"/>
                    <a:gd name="T12" fmla="*/ 0 w 248"/>
                    <a:gd name="T13" fmla="*/ 0 h 268"/>
                    <a:gd name="T14" fmla="*/ 0 w 248"/>
                    <a:gd name="T15" fmla="*/ 0 h 268"/>
                    <a:gd name="T16" fmla="*/ 0 w 248"/>
                    <a:gd name="T17" fmla="*/ 0 h 268"/>
                    <a:gd name="T18" fmla="*/ 0 w 248"/>
                    <a:gd name="T19" fmla="*/ 0 h 2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8"/>
                    <a:gd name="T31" fmla="*/ 0 h 268"/>
                    <a:gd name="T32" fmla="*/ 248 w 248"/>
                    <a:gd name="T33" fmla="*/ 268 h 2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8" h="268">
                      <a:moveTo>
                        <a:pt x="19" y="205"/>
                      </a:moveTo>
                      <a:lnTo>
                        <a:pt x="46" y="221"/>
                      </a:lnTo>
                      <a:lnTo>
                        <a:pt x="248" y="22"/>
                      </a:lnTo>
                      <a:lnTo>
                        <a:pt x="226" y="0"/>
                      </a:lnTo>
                      <a:lnTo>
                        <a:pt x="24" y="199"/>
                      </a:lnTo>
                      <a:lnTo>
                        <a:pt x="50" y="215"/>
                      </a:lnTo>
                      <a:lnTo>
                        <a:pt x="19" y="205"/>
                      </a:lnTo>
                      <a:lnTo>
                        <a:pt x="0" y="268"/>
                      </a:lnTo>
                      <a:lnTo>
                        <a:pt x="46" y="221"/>
                      </a:lnTo>
                      <a:lnTo>
                        <a:pt x="19" y="205"/>
                      </a:lnTo>
                      <a:close/>
                    </a:path>
                  </a:pathLst>
                </a:custGeom>
                <a:solidFill>
                  <a:srgbClr val="000000"/>
                </a:solidFill>
                <a:ln w="9525">
                  <a:noFill/>
                  <a:round/>
                  <a:headEnd/>
                  <a:tailEnd/>
                </a:ln>
              </p:spPr>
              <p:txBody>
                <a:bodyPr>
                  <a:prstTxWarp prst="textNoShape">
                    <a:avLst/>
                  </a:prstTxWarp>
                </a:bodyPr>
                <a:lstStyle/>
                <a:p>
                  <a:endParaRPr lang="en-US"/>
                </a:p>
              </p:txBody>
            </p:sp>
            <p:sp>
              <p:nvSpPr>
                <p:cNvPr id="62845" name="Freeform 426"/>
                <p:cNvSpPr>
                  <a:spLocks/>
                </p:cNvSpPr>
                <p:nvPr/>
              </p:nvSpPr>
              <p:spPr bwMode="auto">
                <a:xfrm>
                  <a:off x="3295" y="4872"/>
                  <a:ext cx="175" cy="148"/>
                </a:xfrm>
                <a:custGeom>
                  <a:avLst/>
                  <a:gdLst>
                    <a:gd name="T0" fmla="*/ 0 w 700"/>
                    <a:gd name="T1" fmla="*/ 0 h 591"/>
                    <a:gd name="T2" fmla="*/ 0 w 700"/>
                    <a:gd name="T3" fmla="*/ 0 h 591"/>
                    <a:gd name="T4" fmla="*/ 0 w 700"/>
                    <a:gd name="T5" fmla="*/ 0 h 591"/>
                    <a:gd name="T6" fmla="*/ 0 w 700"/>
                    <a:gd name="T7" fmla="*/ 0 h 591"/>
                    <a:gd name="T8" fmla="*/ 0 w 700"/>
                    <a:gd name="T9" fmla="*/ 0 h 591"/>
                    <a:gd name="T10" fmla="*/ 0 60000 65536"/>
                    <a:gd name="T11" fmla="*/ 0 60000 65536"/>
                    <a:gd name="T12" fmla="*/ 0 60000 65536"/>
                    <a:gd name="T13" fmla="*/ 0 60000 65536"/>
                    <a:gd name="T14" fmla="*/ 0 60000 65536"/>
                    <a:gd name="T15" fmla="*/ 0 w 700"/>
                    <a:gd name="T16" fmla="*/ 0 h 591"/>
                    <a:gd name="T17" fmla="*/ 700 w 700"/>
                    <a:gd name="T18" fmla="*/ 591 h 591"/>
                  </a:gdLst>
                  <a:ahLst/>
                  <a:cxnLst>
                    <a:cxn ang="T10">
                      <a:pos x="T0" y="T1"/>
                    </a:cxn>
                    <a:cxn ang="T11">
                      <a:pos x="T2" y="T3"/>
                    </a:cxn>
                    <a:cxn ang="T12">
                      <a:pos x="T4" y="T5"/>
                    </a:cxn>
                    <a:cxn ang="T13">
                      <a:pos x="T6" y="T7"/>
                    </a:cxn>
                    <a:cxn ang="T14">
                      <a:pos x="T8" y="T9"/>
                    </a:cxn>
                  </a:cxnLst>
                  <a:rect l="T15" t="T16" r="T17" b="T18"/>
                  <a:pathLst>
                    <a:path w="700" h="591">
                      <a:moveTo>
                        <a:pt x="138" y="0"/>
                      </a:moveTo>
                      <a:lnTo>
                        <a:pt x="700" y="193"/>
                      </a:lnTo>
                      <a:lnTo>
                        <a:pt x="562" y="591"/>
                      </a:lnTo>
                      <a:lnTo>
                        <a:pt x="0" y="398"/>
                      </a:lnTo>
                      <a:lnTo>
                        <a:pt x="138" y="0"/>
                      </a:lnTo>
                      <a:close/>
                    </a:path>
                  </a:pathLst>
                </a:custGeom>
                <a:solidFill>
                  <a:srgbClr val="FFFF00"/>
                </a:solidFill>
                <a:ln w="9525">
                  <a:noFill/>
                  <a:round/>
                  <a:headEnd/>
                  <a:tailEnd/>
                </a:ln>
              </p:spPr>
              <p:txBody>
                <a:bodyPr>
                  <a:prstTxWarp prst="textNoShape">
                    <a:avLst/>
                  </a:prstTxWarp>
                </a:bodyPr>
                <a:lstStyle/>
                <a:p>
                  <a:endParaRPr lang="en-US"/>
                </a:p>
              </p:txBody>
            </p:sp>
            <p:sp>
              <p:nvSpPr>
                <p:cNvPr id="62846" name="Freeform 427"/>
                <p:cNvSpPr>
                  <a:spLocks/>
                </p:cNvSpPr>
                <p:nvPr/>
              </p:nvSpPr>
              <p:spPr bwMode="auto">
                <a:xfrm>
                  <a:off x="3328" y="4868"/>
                  <a:ext cx="147" cy="56"/>
                </a:xfrm>
                <a:custGeom>
                  <a:avLst/>
                  <a:gdLst>
                    <a:gd name="T0" fmla="*/ 0 w 588"/>
                    <a:gd name="T1" fmla="*/ 0 h 224"/>
                    <a:gd name="T2" fmla="*/ 0 w 588"/>
                    <a:gd name="T3" fmla="*/ 0 h 224"/>
                    <a:gd name="T4" fmla="*/ 0 w 588"/>
                    <a:gd name="T5" fmla="*/ 0 h 224"/>
                    <a:gd name="T6" fmla="*/ 0 w 588"/>
                    <a:gd name="T7" fmla="*/ 0 h 224"/>
                    <a:gd name="T8" fmla="*/ 0 w 588"/>
                    <a:gd name="T9" fmla="*/ 0 h 224"/>
                    <a:gd name="T10" fmla="*/ 0 w 588"/>
                    <a:gd name="T11" fmla="*/ 0 h 224"/>
                    <a:gd name="T12" fmla="*/ 0 w 588"/>
                    <a:gd name="T13" fmla="*/ 0 h 224"/>
                    <a:gd name="T14" fmla="*/ 0 w 588"/>
                    <a:gd name="T15" fmla="*/ 0 h 224"/>
                    <a:gd name="T16" fmla="*/ 0 w 588"/>
                    <a:gd name="T17" fmla="*/ 0 h 224"/>
                    <a:gd name="T18" fmla="*/ 0 w 588"/>
                    <a:gd name="T19" fmla="*/ 0 h 2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88"/>
                    <a:gd name="T31" fmla="*/ 0 h 224"/>
                    <a:gd name="T32" fmla="*/ 588 w 588"/>
                    <a:gd name="T33" fmla="*/ 224 h 2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88" h="224">
                      <a:moveTo>
                        <a:pt x="583" y="213"/>
                      </a:moveTo>
                      <a:lnTo>
                        <a:pt x="572" y="193"/>
                      </a:lnTo>
                      <a:lnTo>
                        <a:pt x="10" y="0"/>
                      </a:lnTo>
                      <a:lnTo>
                        <a:pt x="0" y="31"/>
                      </a:lnTo>
                      <a:lnTo>
                        <a:pt x="562" y="224"/>
                      </a:lnTo>
                      <a:lnTo>
                        <a:pt x="551" y="204"/>
                      </a:lnTo>
                      <a:lnTo>
                        <a:pt x="583" y="213"/>
                      </a:lnTo>
                      <a:lnTo>
                        <a:pt x="588" y="199"/>
                      </a:lnTo>
                      <a:lnTo>
                        <a:pt x="572" y="193"/>
                      </a:lnTo>
                      <a:lnTo>
                        <a:pt x="583" y="213"/>
                      </a:lnTo>
                      <a:close/>
                    </a:path>
                  </a:pathLst>
                </a:custGeom>
                <a:solidFill>
                  <a:srgbClr val="000000"/>
                </a:solidFill>
                <a:ln w="9525">
                  <a:noFill/>
                  <a:round/>
                  <a:headEnd/>
                  <a:tailEnd/>
                </a:ln>
              </p:spPr>
              <p:txBody>
                <a:bodyPr>
                  <a:prstTxWarp prst="textNoShape">
                    <a:avLst/>
                  </a:prstTxWarp>
                </a:bodyPr>
                <a:lstStyle/>
                <a:p>
                  <a:endParaRPr lang="en-US"/>
                </a:p>
              </p:txBody>
            </p:sp>
            <p:sp>
              <p:nvSpPr>
                <p:cNvPr id="62847" name="Freeform 428"/>
                <p:cNvSpPr>
                  <a:spLocks/>
                </p:cNvSpPr>
                <p:nvPr/>
              </p:nvSpPr>
              <p:spPr bwMode="auto">
                <a:xfrm>
                  <a:off x="3431" y="4919"/>
                  <a:ext cx="43" cy="106"/>
                </a:xfrm>
                <a:custGeom>
                  <a:avLst/>
                  <a:gdLst>
                    <a:gd name="T0" fmla="*/ 0 w 170"/>
                    <a:gd name="T1" fmla="*/ 0 h 424"/>
                    <a:gd name="T2" fmla="*/ 0 w 170"/>
                    <a:gd name="T3" fmla="*/ 0 h 424"/>
                    <a:gd name="T4" fmla="*/ 0 w 170"/>
                    <a:gd name="T5" fmla="*/ 0 h 424"/>
                    <a:gd name="T6" fmla="*/ 0 w 170"/>
                    <a:gd name="T7" fmla="*/ 0 h 424"/>
                    <a:gd name="T8" fmla="*/ 0 w 170"/>
                    <a:gd name="T9" fmla="*/ 0 h 424"/>
                    <a:gd name="T10" fmla="*/ 0 w 170"/>
                    <a:gd name="T11" fmla="*/ 0 h 424"/>
                    <a:gd name="T12" fmla="*/ 0 w 170"/>
                    <a:gd name="T13" fmla="*/ 0 h 424"/>
                    <a:gd name="T14" fmla="*/ 0 w 170"/>
                    <a:gd name="T15" fmla="*/ 0 h 424"/>
                    <a:gd name="T16" fmla="*/ 0 w 170"/>
                    <a:gd name="T17" fmla="*/ 0 h 424"/>
                    <a:gd name="T18" fmla="*/ 0 w 170"/>
                    <a:gd name="T19" fmla="*/ 0 h 4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0"/>
                    <a:gd name="T31" fmla="*/ 0 h 424"/>
                    <a:gd name="T32" fmla="*/ 170 w 170"/>
                    <a:gd name="T33" fmla="*/ 424 h 4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0" h="424">
                      <a:moveTo>
                        <a:pt x="11" y="419"/>
                      </a:moveTo>
                      <a:lnTo>
                        <a:pt x="32" y="408"/>
                      </a:lnTo>
                      <a:lnTo>
                        <a:pt x="170" y="9"/>
                      </a:lnTo>
                      <a:lnTo>
                        <a:pt x="138" y="0"/>
                      </a:lnTo>
                      <a:lnTo>
                        <a:pt x="0" y="398"/>
                      </a:lnTo>
                      <a:lnTo>
                        <a:pt x="21" y="387"/>
                      </a:lnTo>
                      <a:lnTo>
                        <a:pt x="11" y="419"/>
                      </a:lnTo>
                      <a:lnTo>
                        <a:pt x="26" y="424"/>
                      </a:lnTo>
                      <a:lnTo>
                        <a:pt x="32" y="408"/>
                      </a:lnTo>
                      <a:lnTo>
                        <a:pt x="11" y="419"/>
                      </a:lnTo>
                      <a:close/>
                    </a:path>
                  </a:pathLst>
                </a:custGeom>
                <a:solidFill>
                  <a:srgbClr val="000000"/>
                </a:solidFill>
                <a:ln w="9525">
                  <a:noFill/>
                  <a:round/>
                  <a:headEnd/>
                  <a:tailEnd/>
                </a:ln>
              </p:spPr>
              <p:txBody>
                <a:bodyPr>
                  <a:prstTxWarp prst="textNoShape">
                    <a:avLst/>
                  </a:prstTxWarp>
                </a:bodyPr>
                <a:lstStyle/>
                <a:p>
                  <a:endParaRPr lang="en-US"/>
                </a:p>
              </p:txBody>
            </p:sp>
            <p:sp>
              <p:nvSpPr>
                <p:cNvPr id="62848" name="Freeform 429"/>
                <p:cNvSpPr>
                  <a:spLocks/>
                </p:cNvSpPr>
                <p:nvPr/>
              </p:nvSpPr>
              <p:spPr bwMode="auto">
                <a:xfrm>
                  <a:off x="3290" y="4967"/>
                  <a:ext cx="147" cy="57"/>
                </a:xfrm>
                <a:custGeom>
                  <a:avLst/>
                  <a:gdLst>
                    <a:gd name="T0" fmla="*/ 0 w 588"/>
                    <a:gd name="T1" fmla="*/ 0 h 225"/>
                    <a:gd name="T2" fmla="*/ 0 w 588"/>
                    <a:gd name="T3" fmla="*/ 0 h 225"/>
                    <a:gd name="T4" fmla="*/ 0 w 588"/>
                    <a:gd name="T5" fmla="*/ 0 h 225"/>
                    <a:gd name="T6" fmla="*/ 0 w 588"/>
                    <a:gd name="T7" fmla="*/ 0 h 225"/>
                    <a:gd name="T8" fmla="*/ 0 w 588"/>
                    <a:gd name="T9" fmla="*/ 0 h 225"/>
                    <a:gd name="T10" fmla="*/ 0 w 588"/>
                    <a:gd name="T11" fmla="*/ 0 h 225"/>
                    <a:gd name="T12" fmla="*/ 0 w 588"/>
                    <a:gd name="T13" fmla="*/ 0 h 225"/>
                    <a:gd name="T14" fmla="*/ 0 w 588"/>
                    <a:gd name="T15" fmla="*/ 0 h 225"/>
                    <a:gd name="T16" fmla="*/ 0 w 588"/>
                    <a:gd name="T17" fmla="*/ 0 h 225"/>
                    <a:gd name="T18" fmla="*/ 0 w 588"/>
                    <a:gd name="T19" fmla="*/ 0 h 2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88"/>
                    <a:gd name="T31" fmla="*/ 0 h 225"/>
                    <a:gd name="T32" fmla="*/ 588 w 588"/>
                    <a:gd name="T33" fmla="*/ 225 h 2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88" h="225">
                      <a:moveTo>
                        <a:pt x="5" y="11"/>
                      </a:moveTo>
                      <a:lnTo>
                        <a:pt x="16" y="32"/>
                      </a:lnTo>
                      <a:lnTo>
                        <a:pt x="578" y="225"/>
                      </a:lnTo>
                      <a:lnTo>
                        <a:pt x="588" y="193"/>
                      </a:lnTo>
                      <a:lnTo>
                        <a:pt x="26" y="0"/>
                      </a:lnTo>
                      <a:lnTo>
                        <a:pt x="37" y="21"/>
                      </a:lnTo>
                      <a:lnTo>
                        <a:pt x="5" y="11"/>
                      </a:lnTo>
                      <a:lnTo>
                        <a:pt x="0" y="26"/>
                      </a:lnTo>
                      <a:lnTo>
                        <a:pt x="16" y="32"/>
                      </a:lnTo>
                      <a:lnTo>
                        <a:pt x="5" y="11"/>
                      </a:lnTo>
                      <a:close/>
                    </a:path>
                  </a:pathLst>
                </a:custGeom>
                <a:solidFill>
                  <a:srgbClr val="000000"/>
                </a:solidFill>
                <a:ln w="9525">
                  <a:noFill/>
                  <a:round/>
                  <a:headEnd/>
                  <a:tailEnd/>
                </a:ln>
              </p:spPr>
              <p:txBody>
                <a:bodyPr>
                  <a:prstTxWarp prst="textNoShape">
                    <a:avLst/>
                  </a:prstTxWarp>
                </a:bodyPr>
                <a:lstStyle/>
                <a:p>
                  <a:endParaRPr lang="en-US"/>
                </a:p>
              </p:txBody>
            </p:sp>
            <p:sp>
              <p:nvSpPr>
                <p:cNvPr id="62849" name="Freeform 430"/>
                <p:cNvSpPr>
                  <a:spLocks/>
                </p:cNvSpPr>
                <p:nvPr/>
              </p:nvSpPr>
              <p:spPr bwMode="auto">
                <a:xfrm>
                  <a:off x="3291" y="4867"/>
                  <a:ext cx="42" cy="106"/>
                </a:xfrm>
                <a:custGeom>
                  <a:avLst/>
                  <a:gdLst>
                    <a:gd name="T0" fmla="*/ 0 w 170"/>
                    <a:gd name="T1" fmla="*/ 0 h 424"/>
                    <a:gd name="T2" fmla="*/ 0 w 170"/>
                    <a:gd name="T3" fmla="*/ 0 h 424"/>
                    <a:gd name="T4" fmla="*/ 0 w 170"/>
                    <a:gd name="T5" fmla="*/ 0 h 424"/>
                    <a:gd name="T6" fmla="*/ 0 w 170"/>
                    <a:gd name="T7" fmla="*/ 0 h 424"/>
                    <a:gd name="T8" fmla="*/ 0 w 170"/>
                    <a:gd name="T9" fmla="*/ 0 h 424"/>
                    <a:gd name="T10" fmla="*/ 0 w 170"/>
                    <a:gd name="T11" fmla="*/ 0 h 424"/>
                    <a:gd name="T12" fmla="*/ 0 w 170"/>
                    <a:gd name="T13" fmla="*/ 0 h 424"/>
                    <a:gd name="T14" fmla="*/ 0 w 170"/>
                    <a:gd name="T15" fmla="*/ 0 h 424"/>
                    <a:gd name="T16" fmla="*/ 0 w 170"/>
                    <a:gd name="T17" fmla="*/ 0 h 424"/>
                    <a:gd name="T18" fmla="*/ 0 w 170"/>
                    <a:gd name="T19" fmla="*/ 0 h 4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0"/>
                    <a:gd name="T31" fmla="*/ 0 h 424"/>
                    <a:gd name="T32" fmla="*/ 170 w 170"/>
                    <a:gd name="T33" fmla="*/ 424 h 4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0" h="424">
                      <a:moveTo>
                        <a:pt x="159" y="5"/>
                      </a:moveTo>
                      <a:lnTo>
                        <a:pt x="138" y="16"/>
                      </a:lnTo>
                      <a:lnTo>
                        <a:pt x="0" y="414"/>
                      </a:lnTo>
                      <a:lnTo>
                        <a:pt x="32" y="424"/>
                      </a:lnTo>
                      <a:lnTo>
                        <a:pt x="170" y="25"/>
                      </a:lnTo>
                      <a:lnTo>
                        <a:pt x="149" y="36"/>
                      </a:lnTo>
                      <a:lnTo>
                        <a:pt x="159" y="5"/>
                      </a:lnTo>
                      <a:lnTo>
                        <a:pt x="144" y="0"/>
                      </a:lnTo>
                      <a:lnTo>
                        <a:pt x="138" y="16"/>
                      </a:lnTo>
                      <a:lnTo>
                        <a:pt x="159" y="5"/>
                      </a:lnTo>
                      <a:close/>
                    </a:path>
                  </a:pathLst>
                </a:custGeom>
                <a:solidFill>
                  <a:srgbClr val="000000"/>
                </a:solidFill>
                <a:ln w="9525">
                  <a:noFill/>
                  <a:round/>
                  <a:headEnd/>
                  <a:tailEnd/>
                </a:ln>
              </p:spPr>
              <p:txBody>
                <a:bodyPr>
                  <a:prstTxWarp prst="textNoShape">
                    <a:avLst/>
                  </a:prstTxWarp>
                </a:bodyPr>
                <a:lstStyle/>
                <a:p>
                  <a:endParaRPr lang="en-US"/>
                </a:p>
              </p:txBody>
            </p:sp>
            <p:sp>
              <p:nvSpPr>
                <p:cNvPr id="62850" name="Freeform 431"/>
                <p:cNvSpPr>
                  <a:spLocks/>
                </p:cNvSpPr>
                <p:nvPr/>
              </p:nvSpPr>
              <p:spPr bwMode="auto">
                <a:xfrm>
                  <a:off x="3384" y="4807"/>
                  <a:ext cx="176" cy="150"/>
                </a:xfrm>
                <a:custGeom>
                  <a:avLst/>
                  <a:gdLst>
                    <a:gd name="T0" fmla="*/ 0 w 704"/>
                    <a:gd name="T1" fmla="*/ 0 h 599"/>
                    <a:gd name="T2" fmla="*/ 0 w 704"/>
                    <a:gd name="T3" fmla="*/ 0 h 599"/>
                    <a:gd name="T4" fmla="*/ 0 w 704"/>
                    <a:gd name="T5" fmla="*/ 0 h 599"/>
                    <a:gd name="T6" fmla="*/ 0 w 704"/>
                    <a:gd name="T7" fmla="*/ 0 h 599"/>
                    <a:gd name="T8" fmla="*/ 0 w 704"/>
                    <a:gd name="T9" fmla="*/ 0 h 599"/>
                    <a:gd name="T10" fmla="*/ 0 60000 65536"/>
                    <a:gd name="T11" fmla="*/ 0 60000 65536"/>
                    <a:gd name="T12" fmla="*/ 0 60000 65536"/>
                    <a:gd name="T13" fmla="*/ 0 60000 65536"/>
                    <a:gd name="T14" fmla="*/ 0 60000 65536"/>
                    <a:gd name="T15" fmla="*/ 0 w 704"/>
                    <a:gd name="T16" fmla="*/ 0 h 599"/>
                    <a:gd name="T17" fmla="*/ 704 w 704"/>
                    <a:gd name="T18" fmla="*/ 599 h 599"/>
                  </a:gdLst>
                  <a:ahLst/>
                  <a:cxnLst>
                    <a:cxn ang="T10">
                      <a:pos x="T0" y="T1"/>
                    </a:cxn>
                    <a:cxn ang="T11">
                      <a:pos x="T2" y="T3"/>
                    </a:cxn>
                    <a:cxn ang="T12">
                      <a:pos x="T4" y="T5"/>
                    </a:cxn>
                    <a:cxn ang="T13">
                      <a:pos x="T6" y="T7"/>
                    </a:cxn>
                    <a:cxn ang="T14">
                      <a:pos x="T8" y="T9"/>
                    </a:cxn>
                  </a:cxnLst>
                  <a:rect l="T15" t="T16" r="T17" b="T18"/>
                  <a:pathLst>
                    <a:path w="704" h="599">
                      <a:moveTo>
                        <a:pt x="0" y="202"/>
                      </a:moveTo>
                      <a:lnTo>
                        <a:pt x="558" y="0"/>
                      </a:lnTo>
                      <a:lnTo>
                        <a:pt x="704" y="398"/>
                      </a:lnTo>
                      <a:lnTo>
                        <a:pt x="145" y="599"/>
                      </a:lnTo>
                      <a:lnTo>
                        <a:pt x="0" y="202"/>
                      </a:lnTo>
                      <a:close/>
                    </a:path>
                  </a:pathLst>
                </a:custGeom>
                <a:solidFill>
                  <a:srgbClr val="00FFFF"/>
                </a:solidFill>
                <a:ln w="9525">
                  <a:noFill/>
                  <a:round/>
                  <a:headEnd/>
                  <a:tailEnd/>
                </a:ln>
              </p:spPr>
              <p:txBody>
                <a:bodyPr>
                  <a:prstTxWarp prst="textNoShape">
                    <a:avLst/>
                  </a:prstTxWarp>
                </a:bodyPr>
                <a:lstStyle/>
                <a:p>
                  <a:endParaRPr lang="en-US"/>
                </a:p>
              </p:txBody>
            </p:sp>
            <p:sp>
              <p:nvSpPr>
                <p:cNvPr id="62851" name="Freeform 432"/>
                <p:cNvSpPr>
                  <a:spLocks/>
                </p:cNvSpPr>
                <p:nvPr/>
              </p:nvSpPr>
              <p:spPr bwMode="auto">
                <a:xfrm>
                  <a:off x="3383" y="4802"/>
                  <a:ext cx="145" cy="60"/>
                </a:xfrm>
                <a:custGeom>
                  <a:avLst/>
                  <a:gdLst>
                    <a:gd name="T0" fmla="*/ 0 w 579"/>
                    <a:gd name="T1" fmla="*/ 0 h 239"/>
                    <a:gd name="T2" fmla="*/ 0 w 579"/>
                    <a:gd name="T3" fmla="*/ 0 h 239"/>
                    <a:gd name="T4" fmla="*/ 0 w 579"/>
                    <a:gd name="T5" fmla="*/ 0 h 239"/>
                    <a:gd name="T6" fmla="*/ 0 w 579"/>
                    <a:gd name="T7" fmla="*/ 0 h 239"/>
                    <a:gd name="T8" fmla="*/ 0 w 579"/>
                    <a:gd name="T9" fmla="*/ 0 h 239"/>
                    <a:gd name="T10" fmla="*/ 0 w 579"/>
                    <a:gd name="T11" fmla="*/ 0 h 239"/>
                    <a:gd name="T12" fmla="*/ 0 w 579"/>
                    <a:gd name="T13" fmla="*/ 0 h 239"/>
                    <a:gd name="T14" fmla="*/ 0 w 579"/>
                    <a:gd name="T15" fmla="*/ 0 h 239"/>
                    <a:gd name="T16" fmla="*/ 0 w 579"/>
                    <a:gd name="T17" fmla="*/ 0 h 239"/>
                    <a:gd name="T18" fmla="*/ 0 w 579"/>
                    <a:gd name="T19" fmla="*/ 0 h 23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79"/>
                    <a:gd name="T31" fmla="*/ 0 h 239"/>
                    <a:gd name="T32" fmla="*/ 579 w 579"/>
                    <a:gd name="T33" fmla="*/ 239 h 23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79" h="239">
                      <a:moveTo>
                        <a:pt x="579" y="16"/>
                      </a:moveTo>
                      <a:lnTo>
                        <a:pt x="558" y="5"/>
                      </a:lnTo>
                      <a:lnTo>
                        <a:pt x="0" y="207"/>
                      </a:lnTo>
                      <a:lnTo>
                        <a:pt x="10" y="239"/>
                      </a:lnTo>
                      <a:lnTo>
                        <a:pt x="568" y="36"/>
                      </a:lnTo>
                      <a:lnTo>
                        <a:pt x="547" y="25"/>
                      </a:lnTo>
                      <a:lnTo>
                        <a:pt x="579" y="16"/>
                      </a:lnTo>
                      <a:lnTo>
                        <a:pt x="573" y="0"/>
                      </a:lnTo>
                      <a:lnTo>
                        <a:pt x="558" y="5"/>
                      </a:lnTo>
                      <a:lnTo>
                        <a:pt x="579" y="16"/>
                      </a:lnTo>
                      <a:close/>
                    </a:path>
                  </a:pathLst>
                </a:custGeom>
                <a:solidFill>
                  <a:srgbClr val="000000"/>
                </a:solidFill>
                <a:ln w="9525">
                  <a:noFill/>
                  <a:round/>
                  <a:headEnd/>
                  <a:tailEnd/>
                </a:ln>
              </p:spPr>
              <p:txBody>
                <a:bodyPr>
                  <a:prstTxWarp prst="textNoShape">
                    <a:avLst/>
                  </a:prstTxWarp>
                </a:bodyPr>
                <a:lstStyle/>
                <a:p>
                  <a:endParaRPr lang="en-US"/>
                </a:p>
              </p:txBody>
            </p:sp>
            <p:sp>
              <p:nvSpPr>
                <p:cNvPr id="62852" name="Freeform 433"/>
                <p:cNvSpPr>
                  <a:spLocks/>
                </p:cNvSpPr>
                <p:nvPr/>
              </p:nvSpPr>
              <p:spPr bwMode="auto">
                <a:xfrm>
                  <a:off x="3520" y="4806"/>
                  <a:ext cx="45" cy="105"/>
                </a:xfrm>
                <a:custGeom>
                  <a:avLst/>
                  <a:gdLst>
                    <a:gd name="T0" fmla="*/ 0 w 182"/>
                    <a:gd name="T1" fmla="*/ 0 h 419"/>
                    <a:gd name="T2" fmla="*/ 0 w 182"/>
                    <a:gd name="T3" fmla="*/ 0 h 419"/>
                    <a:gd name="T4" fmla="*/ 0 w 182"/>
                    <a:gd name="T5" fmla="*/ 0 h 419"/>
                    <a:gd name="T6" fmla="*/ 0 w 182"/>
                    <a:gd name="T7" fmla="*/ 0 h 419"/>
                    <a:gd name="T8" fmla="*/ 0 w 182"/>
                    <a:gd name="T9" fmla="*/ 0 h 419"/>
                    <a:gd name="T10" fmla="*/ 0 w 182"/>
                    <a:gd name="T11" fmla="*/ 0 h 419"/>
                    <a:gd name="T12" fmla="*/ 0 w 182"/>
                    <a:gd name="T13" fmla="*/ 0 h 419"/>
                    <a:gd name="T14" fmla="*/ 0 w 182"/>
                    <a:gd name="T15" fmla="*/ 0 h 419"/>
                    <a:gd name="T16" fmla="*/ 0 w 182"/>
                    <a:gd name="T17" fmla="*/ 0 h 419"/>
                    <a:gd name="T18" fmla="*/ 0 w 182"/>
                    <a:gd name="T19" fmla="*/ 0 h 4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2"/>
                    <a:gd name="T31" fmla="*/ 0 h 419"/>
                    <a:gd name="T32" fmla="*/ 182 w 182"/>
                    <a:gd name="T33" fmla="*/ 419 h 41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2" h="419">
                      <a:moveTo>
                        <a:pt x="167" y="419"/>
                      </a:moveTo>
                      <a:lnTo>
                        <a:pt x="178" y="398"/>
                      </a:lnTo>
                      <a:lnTo>
                        <a:pt x="32" y="0"/>
                      </a:lnTo>
                      <a:lnTo>
                        <a:pt x="0" y="9"/>
                      </a:lnTo>
                      <a:lnTo>
                        <a:pt x="146" y="408"/>
                      </a:lnTo>
                      <a:lnTo>
                        <a:pt x="157" y="387"/>
                      </a:lnTo>
                      <a:lnTo>
                        <a:pt x="167" y="419"/>
                      </a:lnTo>
                      <a:lnTo>
                        <a:pt x="182" y="413"/>
                      </a:lnTo>
                      <a:lnTo>
                        <a:pt x="178" y="398"/>
                      </a:lnTo>
                      <a:lnTo>
                        <a:pt x="167" y="419"/>
                      </a:lnTo>
                      <a:close/>
                    </a:path>
                  </a:pathLst>
                </a:custGeom>
                <a:solidFill>
                  <a:srgbClr val="000000"/>
                </a:solidFill>
                <a:ln w="9525">
                  <a:noFill/>
                  <a:round/>
                  <a:headEnd/>
                  <a:tailEnd/>
                </a:ln>
              </p:spPr>
              <p:txBody>
                <a:bodyPr>
                  <a:prstTxWarp prst="textNoShape">
                    <a:avLst/>
                  </a:prstTxWarp>
                </a:bodyPr>
                <a:lstStyle/>
                <a:p>
                  <a:endParaRPr lang="en-US"/>
                </a:p>
              </p:txBody>
            </p:sp>
            <p:sp>
              <p:nvSpPr>
                <p:cNvPr id="62853" name="Freeform 434"/>
                <p:cNvSpPr>
                  <a:spLocks/>
                </p:cNvSpPr>
                <p:nvPr/>
              </p:nvSpPr>
              <p:spPr bwMode="auto">
                <a:xfrm>
                  <a:off x="3416" y="4903"/>
                  <a:ext cx="145" cy="59"/>
                </a:xfrm>
                <a:custGeom>
                  <a:avLst/>
                  <a:gdLst>
                    <a:gd name="T0" fmla="*/ 0 w 580"/>
                    <a:gd name="T1" fmla="*/ 0 h 238"/>
                    <a:gd name="T2" fmla="*/ 0 w 580"/>
                    <a:gd name="T3" fmla="*/ 0 h 238"/>
                    <a:gd name="T4" fmla="*/ 0 w 580"/>
                    <a:gd name="T5" fmla="*/ 0 h 238"/>
                    <a:gd name="T6" fmla="*/ 0 w 580"/>
                    <a:gd name="T7" fmla="*/ 0 h 238"/>
                    <a:gd name="T8" fmla="*/ 0 w 580"/>
                    <a:gd name="T9" fmla="*/ 0 h 238"/>
                    <a:gd name="T10" fmla="*/ 0 w 580"/>
                    <a:gd name="T11" fmla="*/ 0 h 238"/>
                    <a:gd name="T12" fmla="*/ 0 w 580"/>
                    <a:gd name="T13" fmla="*/ 0 h 238"/>
                    <a:gd name="T14" fmla="*/ 0 w 580"/>
                    <a:gd name="T15" fmla="*/ 0 h 238"/>
                    <a:gd name="T16" fmla="*/ 0 w 580"/>
                    <a:gd name="T17" fmla="*/ 0 h 238"/>
                    <a:gd name="T18" fmla="*/ 0 w 580"/>
                    <a:gd name="T19" fmla="*/ 0 h 2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80"/>
                    <a:gd name="T31" fmla="*/ 0 h 238"/>
                    <a:gd name="T32" fmla="*/ 580 w 580"/>
                    <a:gd name="T33" fmla="*/ 238 h 23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80" h="238">
                      <a:moveTo>
                        <a:pt x="0" y="222"/>
                      </a:moveTo>
                      <a:lnTo>
                        <a:pt x="21" y="233"/>
                      </a:lnTo>
                      <a:lnTo>
                        <a:pt x="580" y="32"/>
                      </a:lnTo>
                      <a:lnTo>
                        <a:pt x="570" y="0"/>
                      </a:lnTo>
                      <a:lnTo>
                        <a:pt x="11" y="202"/>
                      </a:lnTo>
                      <a:lnTo>
                        <a:pt x="32" y="212"/>
                      </a:lnTo>
                      <a:lnTo>
                        <a:pt x="0" y="222"/>
                      </a:lnTo>
                      <a:lnTo>
                        <a:pt x="6" y="238"/>
                      </a:lnTo>
                      <a:lnTo>
                        <a:pt x="21" y="233"/>
                      </a:lnTo>
                      <a:lnTo>
                        <a:pt x="0" y="222"/>
                      </a:lnTo>
                      <a:close/>
                    </a:path>
                  </a:pathLst>
                </a:custGeom>
                <a:solidFill>
                  <a:srgbClr val="000000"/>
                </a:solidFill>
                <a:ln w="9525">
                  <a:noFill/>
                  <a:round/>
                  <a:headEnd/>
                  <a:tailEnd/>
                </a:ln>
              </p:spPr>
              <p:txBody>
                <a:bodyPr>
                  <a:prstTxWarp prst="textNoShape">
                    <a:avLst/>
                  </a:prstTxWarp>
                </a:bodyPr>
                <a:lstStyle/>
                <a:p>
                  <a:endParaRPr lang="en-US"/>
                </a:p>
              </p:txBody>
            </p:sp>
            <p:sp>
              <p:nvSpPr>
                <p:cNvPr id="62854" name="Freeform 435"/>
                <p:cNvSpPr>
                  <a:spLocks/>
                </p:cNvSpPr>
                <p:nvPr/>
              </p:nvSpPr>
              <p:spPr bwMode="auto">
                <a:xfrm>
                  <a:off x="3379" y="4854"/>
                  <a:ext cx="45" cy="104"/>
                </a:xfrm>
                <a:custGeom>
                  <a:avLst/>
                  <a:gdLst>
                    <a:gd name="T0" fmla="*/ 0 w 182"/>
                    <a:gd name="T1" fmla="*/ 0 h 418"/>
                    <a:gd name="T2" fmla="*/ 0 w 182"/>
                    <a:gd name="T3" fmla="*/ 0 h 418"/>
                    <a:gd name="T4" fmla="*/ 0 w 182"/>
                    <a:gd name="T5" fmla="*/ 0 h 418"/>
                    <a:gd name="T6" fmla="*/ 0 w 182"/>
                    <a:gd name="T7" fmla="*/ 0 h 418"/>
                    <a:gd name="T8" fmla="*/ 0 w 182"/>
                    <a:gd name="T9" fmla="*/ 0 h 418"/>
                    <a:gd name="T10" fmla="*/ 0 w 182"/>
                    <a:gd name="T11" fmla="*/ 0 h 418"/>
                    <a:gd name="T12" fmla="*/ 0 w 182"/>
                    <a:gd name="T13" fmla="*/ 0 h 418"/>
                    <a:gd name="T14" fmla="*/ 0 w 182"/>
                    <a:gd name="T15" fmla="*/ 0 h 418"/>
                    <a:gd name="T16" fmla="*/ 0 w 182"/>
                    <a:gd name="T17" fmla="*/ 0 h 418"/>
                    <a:gd name="T18" fmla="*/ 0 w 182"/>
                    <a:gd name="T19" fmla="*/ 0 h 4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2"/>
                    <a:gd name="T31" fmla="*/ 0 h 418"/>
                    <a:gd name="T32" fmla="*/ 182 w 182"/>
                    <a:gd name="T33" fmla="*/ 418 h 41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2" h="418">
                      <a:moveTo>
                        <a:pt x="16" y="0"/>
                      </a:moveTo>
                      <a:lnTo>
                        <a:pt x="5" y="21"/>
                      </a:lnTo>
                      <a:lnTo>
                        <a:pt x="150" y="418"/>
                      </a:lnTo>
                      <a:lnTo>
                        <a:pt x="182" y="408"/>
                      </a:lnTo>
                      <a:lnTo>
                        <a:pt x="37" y="11"/>
                      </a:lnTo>
                      <a:lnTo>
                        <a:pt x="26" y="32"/>
                      </a:lnTo>
                      <a:lnTo>
                        <a:pt x="16" y="0"/>
                      </a:lnTo>
                      <a:lnTo>
                        <a:pt x="0" y="7"/>
                      </a:lnTo>
                      <a:lnTo>
                        <a:pt x="5" y="21"/>
                      </a:lnTo>
                      <a:lnTo>
                        <a:pt x="16" y="0"/>
                      </a:lnTo>
                      <a:close/>
                    </a:path>
                  </a:pathLst>
                </a:custGeom>
                <a:solidFill>
                  <a:srgbClr val="000000"/>
                </a:solidFill>
                <a:ln w="9525">
                  <a:noFill/>
                  <a:round/>
                  <a:headEnd/>
                  <a:tailEnd/>
                </a:ln>
              </p:spPr>
              <p:txBody>
                <a:bodyPr>
                  <a:prstTxWarp prst="textNoShape">
                    <a:avLst/>
                  </a:prstTxWarp>
                </a:bodyPr>
                <a:lstStyle/>
                <a:p>
                  <a:endParaRPr lang="en-US"/>
                </a:p>
              </p:txBody>
            </p:sp>
            <p:sp>
              <p:nvSpPr>
                <p:cNvPr id="62855" name="Freeform 436"/>
                <p:cNvSpPr>
                  <a:spLocks/>
                </p:cNvSpPr>
                <p:nvPr/>
              </p:nvSpPr>
              <p:spPr bwMode="auto">
                <a:xfrm>
                  <a:off x="3162" y="5054"/>
                  <a:ext cx="34" cy="116"/>
                </a:xfrm>
                <a:custGeom>
                  <a:avLst/>
                  <a:gdLst>
                    <a:gd name="T0" fmla="*/ 0 w 135"/>
                    <a:gd name="T1" fmla="*/ 0 h 462"/>
                    <a:gd name="T2" fmla="*/ 0 w 135"/>
                    <a:gd name="T3" fmla="*/ 0 h 462"/>
                    <a:gd name="T4" fmla="*/ 0 w 135"/>
                    <a:gd name="T5" fmla="*/ 0 h 462"/>
                    <a:gd name="T6" fmla="*/ 0 w 135"/>
                    <a:gd name="T7" fmla="*/ 0 h 462"/>
                    <a:gd name="T8" fmla="*/ 0 w 135"/>
                    <a:gd name="T9" fmla="*/ 0 h 462"/>
                    <a:gd name="T10" fmla="*/ 0 w 135"/>
                    <a:gd name="T11" fmla="*/ 0 h 462"/>
                    <a:gd name="T12" fmla="*/ 0 w 135"/>
                    <a:gd name="T13" fmla="*/ 0 h 462"/>
                    <a:gd name="T14" fmla="*/ 0 w 135"/>
                    <a:gd name="T15" fmla="*/ 0 h 462"/>
                    <a:gd name="T16" fmla="*/ 0 60000 65536"/>
                    <a:gd name="T17" fmla="*/ 0 60000 65536"/>
                    <a:gd name="T18" fmla="*/ 0 60000 65536"/>
                    <a:gd name="T19" fmla="*/ 0 60000 65536"/>
                    <a:gd name="T20" fmla="*/ 0 60000 65536"/>
                    <a:gd name="T21" fmla="*/ 0 60000 65536"/>
                    <a:gd name="T22" fmla="*/ 0 60000 65536"/>
                    <a:gd name="T23" fmla="*/ 0 60000 65536"/>
                    <a:gd name="T24" fmla="*/ 0 w 135"/>
                    <a:gd name="T25" fmla="*/ 0 h 462"/>
                    <a:gd name="T26" fmla="*/ 135 w 135"/>
                    <a:gd name="T27" fmla="*/ 462 h 4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5" h="462">
                      <a:moveTo>
                        <a:pt x="2" y="364"/>
                      </a:moveTo>
                      <a:lnTo>
                        <a:pt x="0" y="2"/>
                      </a:lnTo>
                      <a:lnTo>
                        <a:pt x="135" y="0"/>
                      </a:lnTo>
                      <a:lnTo>
                        <a:pt x="134" y="462"/>
                      </a:lnTo>
                      <a:lnTo>
                        <a:pt x="110" y="452"/>
                      </a:lnTo>
                      <a:lnTo>
                        <a:pt x="88" y="440"/>
                      </a:lnTo>
                      <a:lnTo>
                        <a:pt x="66" y="424"/>
                      </a:lnTo>
                      <a:lnTo>
                        <a:pt x="2" y="364"/>
                      </a:lnTo>
                      <a:close/>
                    </a:path>
                  </a:pathLst>
                </a:custGeom>
                <a:solidFill>
                  <a:srgbClr val="FFCC99"/>
                </a:solidFill>
                <a:ln w="9525">
                  <a:noFill/>
                  <a:round/>
                  <a:headEnd/>
                  <a:tailEnd/>
                </a:ln>
              </p:spPr>
              <p:txBody>
                <a:bodyPr>
                  <a:prstTxWarp prst="textNoShape">
                    <a:avLst/>
                  </a:prstTxWarp>
                </a:bodyPr>
                <a:lstStyle/>
                <a:p>
                  <a:endParaRPr lang="en-US"/>
                </a:p>
              </p:txBody>
            </p:sp>
            <p:sp>
              <p:nvSpPr>
                <p:cNvPr id="62856" name="Freeform 437"/>
                <p:cNvSpPr>
                  <a:spLocks/>
                </p:cNvSpPr>
                <p:nvPr/>
              </p:nvSpPr>
              <p:spPr bwMode="auto">
                <a:xfrm>
                  <a:off x="3158" y="5051"/>
                  <a:ext cx="9" cy="94"/>
                </a:xfrm>
                <a:custGeom>
                  <a:avLst/>
                  <a:gdLst>
                    <a:gd name="T0" fmla="*/ 0 w 37"/>
                    <a:gd name="T1" fmla="*/ 0 h 379"/>
                    <a:gd name="T2" fmla="*/ 0 w 37"/>
                    <a:gd name="T3" fmla="*/ 0 h 379"/>
                    <a:gd name="T4" fmla="*/ 0 w 37"/>
                    <a:gd name="T5" fmla="*/ 0 h 379"/>
                    <a:gd name="T6" fmla="*/ 0 w 37"/>
                    <a:gd name="T7" fmla="*/ 0 h 379"/>
                    <a:gd name="T8" fmla="*/ 0 w 37"/>
                    <a:gd name="T9" fmla="*/ 0 h 379"/>
                    <a:gd name="T10" fmla="*/ 0 w 37"/>
                    <a:gd name="T11" fmla="*/ 0 h 379"/>
                    <a:gd name="T12" fmla="*/ 0 w 37"/>
                    <a:gd name="T13" fmla="*/ 0 h 379"/>
                    <a:gd name="T14" fmla="*/ 0 w 37"/>
                    <a:gd name="T15" fmla="*/ 0 h 379"/>
                    <a:gd name="T16" fmla="*/ 0 w 37"/>
                    <a:gd name="T17" fmla="*/ 0 h 379"/>
                    <a:gd name="T18" fmla="*/ 0 w 37"/>
                    <a:gd name="T19" fmla="*/ 0 h 3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7"/>
                    <a:gd name="T31" fmla="*/ 0 h 379"/>
                    <a:gd name="T32" fmla="*/ 37 w 37"/>
                    <a:gd name="T33" fmla="*/ 379 h 3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7" h="379">
                      <a:moveTo>
                        <a:pt x="18" y="1"/>
                      </a:moveTo>
                      <a:lnTo>
                        <a:pt x="0" y="17"/>
                      </a:lnTo>
                      <a:lnTo>
                        <a:pt x="3" y="379"/>
                      </a:lnTo>
                      <a:lnTo>
                        <a:pt x="37" y="379"/>
                      </a:lnTo>
                      <a:lnTo>
                        <a:pt x="35" y="17"/>
                      </a:lnTo>
                      <a:lnTo>
                        <a:pt x="18" y="33"/>
                      </a:lnTo>
                      <a:lnTo>
                        <a:pt x="18" y="0"/>
                      </a:lnTo>
                      <a:lnTo>
                        <a:pt x="0" y="1"/>
                      </a:lnTo>
                      <a:lnTo>
                        <a:pt x="0" y="17"/>
                      </a:lnTo>
                      <a:lnTo>
                        <a:pt x="18" y="1"/>
                      </a:lnTo>
                      <a:close/>
                    </a:path>
                  </a:pathLst>
                </a:custGeom>
                <a:solidFill>
                  <a:srgbClr val="000000"/>
                </a:solidFill>
                <a:ln w="9525">
                  <a:noFill/>
                  <a:round/>
                  <a:headEnd/>
                  <a:tailEnd/>
                </a:ln>
              </p:spPr>
              <p:txBody>
                <a:bodyPr>
                  <a:prstTxWarp prst="textNoShape">
                    <a:avLst/>
                  </a:prstTxWarp>
                </a:bodyPr>
                <a:lstStyle/>
                <a:p>
                  <a:endParaRPr lang="en-US"/>
                </a:p>
              </p:txBody>
            </p:sp>
            <p:sp>
              <p:nvSpPr>
                <p:cNvPr id="62857" name="Freeform 438"/>
                <p:cNvSpPr>
                  <a:spLocks/>
                </p:cNvSpPr>
                <p:nvPr/>
              </p:nvSpPr>
              <p:spPr bwMode="auto">
                <a:xfrm>
                  <a:off x="3162" y="5050"/>
                  <a:ext cx="38" cy="9"/>
                </a:xfrm>
                <a:custGeom>
                  <a:avLst/>
                  <a:gdLst>
                    <a:gd name="T0" fmla="*/ 0 w 152"/>
                    <a:gd name="T1" fmla="*/ 0 h 35"/>
                    <a:gd name="T2" fmla="*/ 0 w 152"/>
                    <a:gd name="T3" fmla="*/ 0 h 35"/>
                    <a:gd name="T4" fmla="*/ 0 w 152"/>
                    <a:gd name="T5" fmla="*/ 0 h 35"/>
                    <a:gd name="T6" fmla="*/ 0 w 152"/>
                    <a:gd name="T7" fmla="*/ 0 h 35"/>
                    <a:gd name="T8" fmla="*/ 0 w 152"/>
                    <a:gd name="T9" fmla="*/ 0 h 35"/>
                    <a:gd name="T10" fmla="*/ 0 w 152"/>
                    <a:gd name="T11" fmla="*/ 0 h 35"/>
                    <a:gd name="T12" fmla="*/ 0 w 152"/>
                    <a:gd name="T13" fmla="*/ 0 h 35"/>
                    <a:gd name="T14" fmla="*/ 0 w 152"/>
                    <a:gd name="T15" fmla="*/ 0 h 35"/>
                    <a:gd name="T16" fmla="*/ 0 w 152"/>
                    <a:gd name="T17" fmla="*/ 0 h 35"/>
                    <a:gd name="T18" fmla="*/ 0 w 152"/>
                    <a:gd name="T19" fmla="*/ 0 h 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2"/>
                    <a:gd name="T31" fmla="*/ 0 h 35"/>
                    <a:gd name="T32" fmla="*/ 152 w 152"/>
                    <a:gd name="T33" fmla="*/ 35 h 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2" h="35">
                      <a:moveTo>
                        <a:pt x="152" y="17"/>
                      </a:moveTo>
                      <a:lnTo>
                        <a:pt x="135" y="1"/>
                      </a:lnTo>
                      <a:lnTo>
                        <a:pt x="0" y="3"/>
                      </a:lnTo>
                      <a:lnTo>
                        <a:pt x="0" y="35"/>
                      </a:lnTo>
                      <a:lnTo>
                        <a:pt x="135" y="33"/>
                      </a:lnTo>
                      <a:lnTo>
                        <a:pt x="118" y="17"/>
                      </a:lnTo>
                      <a:lnTo>
                        <a:pt x="152" y="17"/>
                      </a:lnTo>
                      <a:lnTo>
                        <a:pt x="152" y="0"/>
                      </a:lnTo>
                      <a:lnTo>
                        <a:pt x="135" y="0"/>
                      </a:lnTo>
                      <a:lnTo>
                        <a:pt x="152" y="17"/>
                      </a:lnTo>
                      <a:close/>
                    </a:path>
                  </a:pathLst>
                </a:custGeom>
                <a:solidFill>
                  <a:srgbClr val="000000"/>
                </a:solidFill>
                <a:ln w="9525">
                  <a:noFill/>
                  <a:round/>
                  <a:headEnd/>
                  <a:tailEnd/>
                </a:ln>
              </p:spPr>
              <p:txBody>
                <a:bodyPr>
                  <a:prstTxWarp prst="textNoShape">
                    <a:avLst/>
                  </a:prstTxWarp>
                </a:bodyPr>
                <a:lstStyle/>
                <a:p>
                  <a:endParaRPr lang="en-US"/>
                </a:p>
              </p:txBody>
            </p:sp>
            <p:sp>
              <p:nvSpPr>
                <p:cNvPr id="62858" name="Freeform 439"/>
                <p:cNvSpPr>
                  <a:spLocks/>
                </p:cNvSpPr>
                <p:nvPr/>
              </p:nvSpPr>
              <p:spPr bwMode="auto">
                <a:xfrm>
                  <a:off x="3191" y="5054"/>
                  <a:ext cx="9" cy="122"/>
                </a:xfrm>
                <a:custGeom>
                  <a:avLst/>
                  <a:gdLst>
                    <a:gd name="T0" fmla="*/ 0 w 35"/>
                    <a:gd name="T1" fmla="*/ 0 h 486"/>
                    <a:gd name="T2" fmla="*/ 0 w 35"/>
                    <a:gd name="T3" fmla="*/ 0 h 486"/>
                    <a:gd name="T4" fmla="*/ 0 w 35"/>
                    <a:gd name="T5" fmla="*/ 0 h 486"/>
                    <a:gd name="T6" fmla="*/ 0 w 35"/>
                    <a:gd name="T7" fmla="*/ 0 h 486"/>
                    <a:gd name="T8" fmla="*/ 0 w 35"/>
                    <a:gd name="T9" fmla="*/ 0 h 486"/>
                    <a:gd name="T10" fmla="*/ 0 w 35"/>
                    <a:gd name="T11" fmla="*/ 0 h 486"/>
                    <a:gd name="T12" fmla="*/ 0 w 35"/>
                    <a:gd name="T13" fmla="*/ 0 h 486"/>
                    <a:gd name="T14" fmla="*/ 0 w 35"/>
                    <a:gd name="T15" fmla="*/ 0 h 486"/>
                    <a:gd name="T16" fmla="*/ 0 w 35"/>
                    <a:gd name="T17" fmla="*/ 0 h 486"/>
                    <a:gd name="T18" fmla="*/ 0 w 35"/>
                    <a:gd name="T19" fmla="*/ 0 h 48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
                    <a:gd name="T31" fmla="*/ 0 h 486"/>
                    <a:gd name="T32" fmla="*/ 35 w 35"/>
                    <a:gd name="T33" fmla="*/ 486 h 48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 h="486">
                      <a:moveTo>
                        <a:pt x="11" y="476"/>
                      </a:moveTo>
                      <a:lnTo>
                        <a:pt x="34" y="462"/>
                      </a:lnTo>
                      <a:lnTo>
                        <a:pt x="35" y="0"/>
                      </a:lnTo>
                      <a:lnTo>
                        <a:pt x="1" y="0"/>
                      </a:lnTo>
                      <a:lnTo>
                        <a:pt x="0" y="462"/>
                      </a:lnTo>
                      <a:lnTo>
                        <a:pt x="23" y="447"/>
                      </a:lnTo>
                      <a:lnTo>
                        <a:pt x="11" y="476"/>
                      </a:lnTo>
                      <a:lnTo>
                        <a:pt x="34" y="486"/>
                      </a:lnTo>
                      <a:lnTo>
                        <a:pt x="34" y="462"/>
                      </a:lnTo>
                      <a:lnTo>
                        <a:pt x="11" y="476"/>
                      </a:lnTo>
                      <a:close/>
                    </a:path>
                  </a:pathLst>
                </a:custGeom>
                <a:solidFill>
                  <a:srgbClr val="000000"/>
                </a:solidFill>
                <a:ln w="9525">
                  <a:noFill/>
                  <a:round/>
                  <a:headEnd/>
                  <a:tailEnd/>
                </a:ln>
              </p:spPr>
              <p:txBody>
                <a:bodyPr>
                  <a:prstTxWarp prst="textNoShape">
                    <a:avLst/>
                  </a:prstTxWarp>
                </a:bodyPr>
                <a:lstStyle/>
                <a:p>
                  <a:endParaRPr lang="en-US"/>
                </a:p>
              </p:txBody>
            </p:sp>
            <p:sp>
              <p:nvSpPr>
                <p:cNvPr id="62859" name="Freeform 440"/>
                <p:cNvSpPr>
                  <a:spLocks/>
                </p:cNvSpPr>
                <p:nvPr/>
              </p:nvSpPr>
              <p:spPr bwMode="auto">
                <a:xfrm>
                  <a:off x="3188" y="5164"/>
                  <a:ext cx="9" cy="9"/>
                </a:xfrm>
                <a:custGeom>
                  <a:avLst/>
                  <a:gdLst>
                    <a:gd name="T0" fmla="*/ 0 w 38"/>
                    <a:gd name="T1" fmla="*/ 0 h 39"/>
                    <a:gd name="T2" fmla="*/ 0 w 38"/>
                    <a:gd name="T3" fmla="*/ 0 h 39"/>
                    <a:gd name="T4" fmla="*/ 0 w 38"/>
                    <a:gd name="T5" fmla="*/ 0 h 39"/>
                    <a:gd name="T6" fmla="*/ 0 w 38"/>
                    <a:gd name="T7" fmla="*/ 0 h 39"/>
                    <a:gd name="T8" fmla="*/ 0 w 38"/>
                    <a:gd name="T9" fmla="*/ 0 h 39"/>
                    <a:gd name="T10" fmla="*/ 0 w 38"/>
                    <a:gd name="T11" fmla="*/ 0 h 39"/>
                    <a:gd name="T12" fmla="*/ 0 w 38"/>
                    <a:gd name="T13" fmla="*/ 0 h 39"/>
                    <a:gd name="T14" fmla="*/ 0 60000 65536"/>
                    <a:gd name="T15" fmla="*/ 0 60000 65536"/>
                    <a:gd name="T16" fmla="*/ 0 60000 65536"/>
                    <a:gd name="T17" fmla="*/ 0 60000 65536"/>
                    <a:gd name="T18" fmla="*/ 0 60000 65536"/>
                    <a:gd name="T19" fmla="*/ 0 60000 65536"/>
                    <a:gd name="T20" fmla="*/ 0 60000 65536"/>
                    <a:gd name="T21" fmla="*/ 0 w 38"/>
                    <a:gd name="T22" fmla="*/ 0 h 39"/>
                    <a:gd name="T23" fmla="*/ 38 w 38"/>
                    <a:gd name="T24" fmla="*/ 39 h 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39">
                      <a:moveTo>
                        <a:pt x="0" y="29"/>
                      </a:moveTo>
                      <a:lnTo>
                        <a:pt x="1" y="29"/>
                      </a:lnTo>
                      <a:lnTo>
                        <a:pt x="26" y="39"/>
                      </a:lnTo>
                      <a:lnTo>
                        <a:pt x="38" y="10"/>
                      </a:lnTo>
                      <a:lnTo>
                        <a:pt x="14" y="0"/>
                      </a:lnTo>
                      <a:lnTo>
                        <a:pt x="15" y="0"/>
                      </a:lnTo>
                      <a:lnTo>
                        <a:pt x="0" y="29"/>
                      </a:lnTo>
                      <a:close/>
                    </a:path>
                  </a:pathLst>
                </a:custGeom>
                <a:solidFill>
                  <a:srgbClr val="000000"/>
                </a:solidFill>
                <a:ln w="9525">
                  <a:noFill/>
                  <a:round/>
                  <a:headEnd/>
                  <a:tailEnd/>
                </a:ln>
              </p:spPr>
              <p:txBody>
                <a:bodyPr>
                  <a:prstTxWarp prst="textNoShape">
                    <a:avLst/>
                  </a:prstTxWarp>
                </a:bodyPr>
                <a:lstStyle/>
                <a:p>
                  <a:endParaRPr lang="en-US"/>
                </a:p>
              </p:txBody>
            </p:sp>
            <p:sp>
              <p:nvSpPr>
                <p:cNvPr id="62860" name="Freeform 441"/>
                <p:cNvSpPr>
                  <a:spLocks/>
                </p:cNvSpPr>
                <p:nvPr/>
              </p:nvSpPr>
              <p:spPr bwMode="auto">
                <a:xfrm>
                  <a:off x="3181" y="5160"/>
                  <a:ext cx="10" cy="11"/>
                </a:xfrm>
                <a:custGeom>
                  <a:avLst/>
                  <a:gdLst>
                    <a:gd name="T0" fmla="*/ 0 w 39"/>
                    <a:gd name="T1" fmla="*/ 0 h 41"/>
                    <a:gd name="T2" fmla="*/ 0 w 39"/>
                    <a:gd name="T3" fmla="*/ 0 h 41"/>
                    <a:gd name="T4" fmla="*/ 0 w 39"/>
                    <a:gd name="T5" fmla="*/ 0 h 41"/>
                    <a:gd name="T6" fmla="*/ 0 w 39"/>
                    <a:gd name="T7" fmla="*/ 0 h 41"/>
                    <a:gd name="T8" fmla="*/ 0 w 39"/>
                    <a:gd name="T9" fmla="*/ 0 h 41"/>
                    <a:gd name="T10" fmla="*/ 0 w 39"/>
                    <a:gd name="T11" fmla="*/ 0 h 41"/>
                    <a:gd name="T12" fmla="*/ 0 w 39"/>
                    <a:gd name="T13" fmla="*/ 0 h 41"/>
                    <a:gd name="T14" fmla="*/ 0 60000 65536"/>
                    <a:gd name="T15" fmla="*/ 0 60000 65536"/>
                    <a:gd name="T16" fmla="*/ 0 60000 65536"/>
                    <a:gd name="T17" fmla="*/ 0 60000 65536"/>
                    <a:gd name="T18" fmla="*/ 0 60000 65536"/>
                    <a:gd name="T19" fmla="*/ 0 60000 65536"/>
                    <a:gd name="T20" fmla="*/ 0 60000 65536"/>
                    <a:gd name="T21" fmla="*/ 0 w 39"/>
                    <a:gd name="T22" fmla="*/ 0 h 41"/>
                    <a:gd name="T23" fmla="*/ 39 w 39"/>
                    <a:gd name="T24" fmla="*/ 41 h 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 h="41">
                      <a:moveTo>
                        <a:pt x="0" y="28"/>
                      </a:moveTo>
                      <a:lnTo>
                        <a:pt x="2" y="29"/>
                      </a:lnTo>
                      <a:lnTo>
                        <a:pt x="24" y="41"/>
                      </a:lnTo>
                      <a:lnTo>
                        <a:pt x="39" y="12"/>
                      </a:lnTo>
                      <a:lnTo>
                        <a:pt x="17" y="0"/>
                      </a:lnTo>
                      <a:lnTo>
                        <a:pt x="19" y="1"/>
                      </a:lnTo>
                      <a:lnTo>
                        <a:pt x="0" y="28"/>
                      </a:lnTo>
                      <a:close/>
                    </a:path>
                  </a:pathLst>
                </a:custGeom>
                <a:solidFill>
                  <a:srgbClr val="000000"/>
                </a:solidFill>
                <a:ln w="9525">
                  <a:noFill/>
                  <a:round/>
                  <a:headEnd/>
                  <a:tailEnd/>
                </a:ln>
              </p:spPr>
              <p:txBody>
                <a:bodyPr>
                  <a:prstTxWarp prst="textNoShape">
                    <a:avLst/>
                  </a:prstTxWarp>
                </a:bodyPr>
                <a:lstStyle/>
                <a:p>
                  <a:endParaRPr lang="en-US"/>
                </a:p>
              </p:txBody>
            </p:sp>
            <p:sp>
              <p:nvSpPr>
                <p:cNvPr id="62861" name="Freeform 442"/>
                <p:cNvSpPr>
                  <a:spLocks/>
                </p:cNvSpPr>
                <p:nvPr/>
              </p:nvSpPr>
              <p:spPr bwMode="auto">
                <a:xfrm>
                  <a:off x="3176" y="5157"/>
                  <a:ext cx="10" cy="11"/>
                </a:xfrm>
                <a:custGeom>
                  <a:avLst/>
                  <a:gdLst>
                    <a:gd name="T0" fmla="*/ 0 w 42"/>
                    <a:gd name="T1" fmla="*/ 0 h 43"/>
                    <a:gd name="T2" fmla="*/ 0 w 42"/>
                    <a:gd name="T3" fmla="*/ 0 h 43"/>
                    <a:gd name="T4" fmla="*/ 0 w 42"/>
                    <a:gd name="T5" fmla="*/ 0 h 43"/>
                    <a:gd name="T6" fmla="*/ 0 w 42"/>
                    <a:gd name="T7" fmla="*/ 0 h 43"/>
                    <a:gd name="T8" fmla="*/ 0 w 42"/>
                    <a:gd name="T9" fmla="*/ 0 h 43"/>
                    <a:gd name="T10" fmla="*/ 0 w 42"/>
                    <a:gd name="T11" fmla="*/ 0 h 43"/>
                    <a:gd name="T12" fmla="*/ 0 w 42"/>
                    <a:gd name="T13" fmla="*/ 0 h 43"/>
                    <a:gd name="T14" fmla="*/ 0 60000 65536"/>
                    <a:gd name="T15" fmla="*/ 0 60000 65536"/>
                    <a:gd name="T16" fmla="*/ 0 60000 65536"/>
                    <a:gd name="T17" fmla="*/ 0 60000 65536"/>
                    <a:gd name="T18" fmla="*/ 0 60000 65536"/>
                    <a:gd name="T19" fmla="*/ 0 60000 65536"/>
                    <a:gd name="T20" fmla="*/ 0 60000 65536"/>
                    <a:gd name="T21" fmla="*/ 0 w 42"/>
                    <a:gd name="T22" fmla="*/ 0 h 43"/>
                    <a:gd name="T23" fmla="*/ 42 w 42"/>
                    <a:gd name="T24" fmla="*/ 43 h 4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2" h="43">
                      <a:moveTo>
                        <a:pt x="0" y="26"/>
                      </a:moveTo>
                      <a:lnTo>
                        <a:pt x="1" y="27"/>
                      </a:lnTo>
                      <a:lnTo>
                        <a:pt x="23" y="43"/>
                      </a:lnTo>
                      <a:lnTo>
                        <a:pt x="42" y="16"/>
                      </a:lnTo>
                      <a:lnTo>
                        <a:pt x="20" y="0"/>
                      </a:lnTo>
                      <a:lnTo>
                        <a:pt x="22" y="2"/>
                      </a:lnTo>
                      <a:lnTo>
                        <a:pt x="0" y="26"/>
                      </a:lnTo>
                      <a:close/>
                    </a:path>
                  </a:pathLst>
                </a:custGeom>
                <a:solidFill>
                  <a:srgbClr val="000000"/>
                </a:solidFill>
                <a:ln w="9525">
                  <a:noFill/>
                  <a:round/>
                  <a:headEnd/>
                  <a:tailEnd/>
                </a:ln>
              </p:spPr>
              <p:txBody>
                <a:bodyPr>
                  <a:prstTxWarp prst="textNoShape">
                    <a:avLst/>
                  </a:prstTxWarp>
                </a:bodyPr>
                <a:lstStyle/>
                <a:p>
                  <a:endParaRPr lang="en-US"/>
                </a:p>
              </p:txBody>
            </p:sp>
            <p:sp>
              <p:nvSpPr>
                <p:cNvPr id="62862" name="Freeform 443"/>
                <p:cNvSpPr>
                  <a:spLocks/>
                </p:cNvSpPr>
                <p:nvPr/>
              </p:nvSpPr>
              <p:spPr bwMode="auto">
                <a:xfrm>
                  <a:off x="3158" y="5142"/>
                  <a:ext cx="23" cy="21"/>
                </a:xfrm>
                <a:custGeom>
                  <a:avLst/>
                  <a:gdLst>
                    <a:gd name="T0" fmla="*/ 0 w 92"/>
                    <a:gd name="T1" fmla="*/ 0 h 84"/>
                    <a:gd name="T2" fmla="*/ 0 w 92"/>
                    <a:gd name="T3" fmla="*/ 0 h 84"/>
                    <a:gd name="T4" fmla="*/ 0 w 92"/>
                    <a:gd name="T5" fmla="*/ 0 h 84"/>
                    <a:gd name="T6" fmla="*/ 0 w 92"/>
                    <a:gd name="T7" fmla="*/ 0 h 84"/>
                    <a:gd name="T8" fmla="*/ 0 w 92"/>
                    <a:gd name="T9" fmla="*/ 0 h 84"/>
                    <a:gd name="T10" fmla="*/ 0 w 92"/>
                    <a:gd name="T11" fmla="*/ 0 h 84"/>
                    <a:gd name="T12" fmla="*/ 0 w 92"/>
                    <a:gd name="T13" fmla="*/ 0 h 84"/>
                    <a:gd name="T14" fmla="*/ 0 w 92"/>
                    <a:gd name="T15" fmla="*/ 0 h 84"/>
                    <a:gd name="T16" fmla="*/ 0 w 92"/>
                    <a:gd name="T17" fmla="*/ 0 h 84"/>
                    <a:gd name="T18" fmla="*/ 0 w 92"/>
                    <a:gd name="T19" fmla="*/ 0 h 8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2"/>
                    <a:gd name="T31" fmla="*/ 0 h 84"/>
                    <a:gd name="T32" fmla="*/ 92 w 92"/>
                    <a:gd name="T33" fmla="*/ 84 h 8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2" h="84">
                      <a:moveTo>
                        <a:pt x="0" y="12"/>
                      </a:moveTo>
                      <a:lnTo>
                        <a:pt x="6" y="24"/>
                      </a:lnTo>
                      <a:lnTo>
                        <a:pt x="70" y="84"/>
                      </a:lnTo>
                      <a:lnTo>
                        <a:pt x="92" y="60"/>
                      </a:lnTo>
                      <a:lnTo>
                        <a:pt x="28" y="0"/>
                      </a:lnTo>
                      <a:lnTo>
                        <a:pt x="34" y="12"/>
                      </a:lnTo>
                      <a:lnTo>
                        <a:pt x="0" y="12"/>
                      </a:lnTo>
                      <a:lnTo>
                        <a:pt x="1" y="19"/>
                      </a:lnTo>
                      <a:lnTo>
                        <a:pt x="6" y="24"/>
                      </a:lnTo>
                      <a:lnTo>
                        <a:pt x="0" y="12"/>
                      </a:lnTo>
                      <a:close/>
                    </a:path>
                  </a:pathLst>
                </a:custGeom>
                <a:solidFill>
                  <a:srgbClr val="000000"/>
                </a:solidFill>
                <a:ln w="9525">
                  <a:noFill/>
                  <a:round/>
                  <a:headEnd/>
                  <a:tailEnd/>
                </a:ln>
              </p:spPr>
              <p:txBody>
                <a:bodyPr>
                  <a:prstTxWarp prst="textNoShape">
                    <a:avLst/>
                  </a:prstTxWarp>
                </a:bodyPr>
                <a:lstStyle/>
                <a:p>
                  <a:endParaRPr lang="en-US"/>
                </a:p>
              </p:txBody>
            </p:sp>
            <p:sp>
              <p:nvSpPr>
                <p:cNvPr id="62863" name="Rectangle 444"/>
                <p:cNvSpPr>
                  <a:spLocks noChangeArrowheads="1"/>
                </p:cNvSpPr>
                <p:nvPr/>
              </p:nvSpPr>
              <p:spPr bwMode="auto">
                <a:xfrm>
                  <a:off x="3107" y="4955"/>
                  <a:ext cx="148" cy="106"/>
                </a:xfrm>
                <a:prstGeom prst="rect">
                  <a:avLst/>
                </a:prstGeom>
                <a:solidFill>
                  <a:srgbClr val="FF0000"/>
                </a:solidFill>
                <a:ln w="9525">
                  <a:noFill/>
                  <a:miter lim="800000"/>
                  <a:headEnd/>
                  <a:tailEnd/>
                </a:ln>
              </p:spPr>
              <p:txBody>
                <a:bodyPr>
                  <a:prstTxWarp prst="textNoShape">
                    <a:avLst/>
                  </a:prstTxWarp>
                </a:bodyPr>
                <a:lstStyle/>
                <a:p>
                  <a:endParaRPr lang="en-US" sz="1600" b="1">
                    <a:latin typeface="Century Gothic" pitchFamily="-1" charset="0"/>
                  </a:endParaRPr>
                </a:p>
              </p:txBody>
            </p:sp>
            <p:sp>
              <p:nvSpPr>
                <p:cNvPr id="62864" name="Freeform 445"/>
                <p:cNvSpPr>
                  <a:spLocks/>
                </p:cNvSpPr>
                <p:nvPr/>
              </p:nvSpPr>
              <p:spPr bwMode="auto">
                <a:xfrm>
                  <a:off x="3107" y="4950"/>
                  <a:ext cx="152" cy="9"/>
                </a:xfrm>
                <a:custGeom>
                  <a:avLst/>
                  <a:gdLst>
                    <a:gd name="T0" fmla="*/ 0 w 611"/>
                    <a:gd name="T1" fmla="*/ 0 h 34"/>
                    <a:gd name="T2" fmla="*/ 0 w 611"/>
                    <a:gd name="T3" fmla="*/ 0 h 34"/>
                    <a:gd name="T4" fmla="*/ 0 w 611"/>
                    <a:gd name="T5" fmla="*/ 0 h 34"/>
                    <a:gd name="T6" fmla="*/ 0 w 611"/>
                    <a:gd name="T7" fmla="*/ 0 h 34"/>
                    <a:gd name="T8" fmla="*/ 0 w 611"/>
                    <a:gd name="T9" fmla="*/ 0 h 34"/>
                    <a:gd name="T10" fmla="*/ 0 w 611"/>
                    <a:gd name="T11" fmla="*/ 0 h 34"/>
                    <a:gd name="T12" fmla="*/ 0 w 611"/>
                    <a:gd name="T13" fmla="*/ 0 h 34"/>
                    <a:gd name="T14" fmla="*/ 0 w 611"/>
                    <a:gd name="T15" fmla="*/ 0 h 34"/>
                    <a:gd name="T16" fmla="*/ 0 w 611"/>
                    <a:gd name="T17" fmla="*/ 0 h 34"/>
                    <a:gd name="T18" fmla="*/ 0 w 611"/>
                    <a:gd name="T19" fmla="*/ 0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11"/>
                    <a:gd name="T31" fmla="*/ 0 h 34"/>
                    <a:gd name="T32" fmla="*/ 611 w 611"/>
                    <a:gd name="T33" fmla="*/ 34 h 3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11" h="34">
                      <a:moveTo>
                        <a:pt x="611" y="17"/>
                      </a:moveTo>
                      <a:lnTo>
                        <a:pt x="594" y="0"/>
                      </a:lnTo>
                      <a:lnTo>
                        <a:pt x="0" y="0"/>
                      </a:lnTo>
                      <a:lnTo>
                        <a:pt x="0" y="34"/>
                      </a:lnTo>
                      <a:lnTo>
                        <a:pt x="594" y="34"/>
                      </a:lnTo>
                      <a:lnTo>
                        <a:pt x="577" y="17"/>
                      </a:lnTo>
                      <a:lnTo>
                        <a:pt x="611" y="17"/>
                      </a:lnTo>
                      <a:lnTo>
                        <a:pt x="611" y="0"/>
                      </a:lnTo>
                      <a:lnTo>
                        <a:pt x="594" y="0"/>
                      </a:lnTo>
                      <a:lnTo>
                        <a:pt x="611" y="17"/>
                      </a:lnTo>
                      <a:close/>
                    </a:path>
                  </a:pathLst>
                </a:custGeom>
                <a:solidFill>
                  <a:srgbClr val="000000"/>
                </a:solidFill>
                <a:ln w="9525">
                  <a:noFill/>
                  <a:round/>
                  <a:headEnd/>
                  <a:tailEnd/>
                </a:ln>
              </p:spPr>
              <p:txBody>
                <a:bodyPr>
                  <a:prstTxWarp prst="textNoShape">
                    <a:avLst/>
                  </a:prstTxWarp>
                </a:bodyPr>
                <a:lstStyle/>
                <a:p>
                  <a:endParaRPr lang="en-US"/>
                </a:p>
              </p:txBody>
            </p:sp>
            <p:sp>
              <p:nvSpPr>
                <p:cNvPr id="62865" name="Freeform 446"/>
                <p:cNvSpPr>
                  <a:spLocks/>
                </p:cNvSpPr>
                <p:nvPr/>
              </p:nvSpPr>
              <p:spPr bwMode="auto">
                <a:xfrm>
                  <a:off x="3251" y="4955"/>
                  <a:ext cx="8" cy="110"/>
                </a:xfrm>
                <a:custGeom>
                  <a:avLst/>
                  <a:gdLst>
                    <a:gd name="T0" fmla="*/ 0 w 34"/>
                    <a:gd name="T1" fmla="*/ 0 h 441"/>
                    <a:gd name="T2" fmla="*/ 0 w 34"/>
                    <a:gd name="T3" fmla="*/ 0 h 441"/>
                    <a:gd name="T4" fmla="*/ 0 w 34"/>
                    <a:gd name="T5" fmla="*/ 0 h 441"/>
                    <a:gd name="T6" fmla="*/ 0 w 34"/>
                    <a:gd name="T7" fmla="*/ 0 h 441"/>
                    <a:gd name="T8" fmla="*/ 0 w 34"/>
                    <a:gd name="T9" fmla="*/ 0 h 441"/>
                    <a:gd name="T10" fmla="*/ 0 w 34"/>
                    <a:gd name="T11" fmla="*/ 0 h 441"/>
                    <a:gd name="T12" fmla="*/ 0 w 34"/>
                    <a:gd name="T13" fmla="*/ 0 h 441"/>
                    <a:gd name="T14" fmla="*/ 0 w 34"/>
                    <a:gd name="T15" fmla="*/ 0 h 441"/>
                    <a:gd name="T16" fmla="*/ 0 w 34"/>
                    <a:gd name="T17" fmla="*/ 0 h 441"/>
                    <a:gd name="T18" fmla="*/ 0 w 34"/>
                    <a:gd name="T19" fmla="*/ 0 h 4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4"/>
                    <a:gd name="T31" fmla="*/ 0 h 441"/>
                    <a:gd name="T32" fmla="*/ 34 w 34"/>
                    <a:gd name="T33" fmla="*/ 441 h 4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4" h="441">
                      <a:moveTo>
                        <a:pt x="17" y="441"/>
                      </a:moveTo>
                      <a:lnTo>
                        <a:pt x="34" y="423"/>
                      </a:lnTo>
                      <a:lnTo>
                        <a:pt x="34" y="0"/>
                      </a:lnTo>
                      <a:lnTo>
                        <a:pt x="0" y="0"/>
                      </a:lnTo>
                      <a:lnTo>
                        <a:pt x="0" y="423"/>
                      </a:lnTo>
                      <a:lnTo>
                        <a:pt x="17" y="406"/>
                      </a:lnTo>
                      <a:lnTo>
                        <a:pt x="17" y="441"/>
                      </a:lnTo>
                      <a:lnTo>
                        <a:pt x="34" y="441"/>
                      </a:lnTo>
                      <a:lnTo>
                        <a:pt x="34" y="423"/>
                      </a:lnTo>
                      <a:lnTo>
                        <a:pt x="17" y="441"/>
                      </a:lnTo>
                      <a:close/>
                    </a:path>
                  </a:pathLst>
                </a:custGeom>
                <a:solidFill>
                  <a:srgbClr val="000000"/>
                </a:solidFill>
                <a:ln w="9525">
                  <a:noFill/>
                  <a:round/>
                  <a:headEnd/>
                  <a:tailEnd/>
                </a:ln>
              </p:spPr>
              <p:txBody>
                <a:bodyPr>
                  <a:prstTxWarp prst="textNoShape">
                    <a:avLst/>
                  </a:prstTxWarp>
                </a:bodyPr>
                <a:lstStyle/>
                <a:p>
                  <a:endParaRPr lang="en-US"/>
                </a:p>
              </p:txBody>
            </p:sp>
            <p:sp>
              <p:nvSpPr>
                <p:cNvPr id="62866" name="Freeform 447"/>
                <p:cNvSpPr>
                  <a:spLocks/>
                </p:cNvSpPr>
                <p:nvPr/>
              </p:nvSpPr>
              <p:spPr bwMode="auto">
                <a:xfrm>
                  <a:off x="3102" y="5056"/>
                  <a:ext cx="153" cy="9"/>
                </a:xfrm>
                <a:custGeom>
                  <a:avLst/>
                  <a:gdLst>
                    <a:gd name="T0" fmla="*/ 0 w 611"/>
                    <a:gd name="T1" fmla="*/ 0 h 35"/>
                    <a:gd name="T2" fmla="*/ 0 w 611"/>
                    <a:gd name="T3" fmla="*/ 0 h 35"/>
                    <a:gd name="T4" fmla="*/ 0 w 611"/>
                    <a:gd name="T5" fmla="*/ 0 h 35"/>
                    <a:gd name="T6" fmla="*/ 0 w 611"/>
                    <a:gd name="T7" fmla="*/ 0 h 35"/>
                    <a:gd name="T8" fmla="*/ 0 w 611"/>
                    <a:gd name="T9" fmla="*/ 0 h 35"/>
                    <a:gd name="T10" fmla="*/ 0 w 611"/>
                    <a:gd name="T11" fmla="*/ 0 h 35"/>
                    <a:gd name="T12" fmla="*/ 0 w 611"/>
                    <a:gd name="T13" fmla="*/ 0 h 35"/>
                    <a:gd name="T14" fmla="*/ 0 w 611"/>
                    <a:gd name="T15" fmla="*/ 0 h 35"/>
                    <a:gd name="T16" fmla="*/ 0 w 611"/>
                    <a:gd name="T17" fmla="*/ 0 h 35"/>
                    <a:gd name="T18" fmla="*/ 0 w 611"/>
                    <a:gd name="T19" fmla="*/ 0 h 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11"/>
                    <a:gd name="T31" fmla="*/ 0 h 35"/>
                    <a:gd name="T32" fmla="*/ 611 w 611"/>
                    <a:gd name="T33" fmla="*/ 35 h 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11" h="35">
                      <a:moveTo>
                        <a:pt x="0" y="17"/>
                      </a:moveTo>
                      <a:lnTo>
                        <a:pt x="17" y="35"/>
                      </a:lnTo>
                      <a:lnTo>
                        <a:pt x="611" y="35"/>
                      </a:lnTo>
                      <a:lnTo>
                        <a:pt x="611" y="0"/>
                      </a:lnTo>
                      <a:lnTo>
                        <a:pt x="17" y="0"/>
                      </a:lnTo>
                      <a:lnTo>
                        <a:pt x="35" y="17"/>
                      </a:lnTo>
                      <a:lnTo>
                        <a:pt x="0" y="17"/>
                      </a:lnTo>
                      <a:lnTo>
                        <a:pt x="0" y="35"/>
                      </a:lnTo>
                      <a:lnTo>
                        <a:pt x="17" y="35"/>
                      </a:lnTo>
                      <a:lnTo>
                        <a:pt x="0" y="17"/>
                      </a:lnTo>
                      <a:close/>
                    </a:path>
                  </a:pathLst>
                </a:custGeom>
                <a:solidFill>
                  <a:srgbClr val="000000"/>
                </a:solidFill>
                <a:ln w="9525">
                  <a:noFill/>
                  <a:round/>
                  <a:headEnd/>
                  <a:tailEnd/>
                </a:ln>
              </p:spPr>
              <p:txBody>
                <a:bodyPr>
                  <a:prstTxWarp prst="textNoShape">
                    <a:avLst/>
                  </a:prstTxWarp>
                </a:bodyPr>
                <a:lstStyle/>
                <a:p>
                  <a:endParaRPr lang="en-US"/>
                </a:p>
              </p:txBody>
            </p:sp>
            <p:sp>
              <p:nvSpPr>
                <p:cNvPr id="62867" name="Freeform 448"/>
                <p:cNvSpPr>
                  <a:spLocks/>
                </p:cNvSpPr>
                <p:nvPr/>
              </p:nvSpPr>
              <p:spPr bwMode="auto">
                <a:xfrm>
                  <a:off x="3102" y="4950"/>
                  <a:ext cx="9" cy="111"/>
                </a:xfrm>
                <a:custGeom>
                  <a:avLst/>
                  <a:gdLst>
                    <a:gd name="T0" fmla="*/ 0 w 35"/>
                    <a:gd name="T1" fmla="*/ 0 h 440"/>
                    <a:gd name="T2" fmla="*/ 0 w 35"/>
                    <a:gd name="T3" fmla="*/ 0 h 440"/>
                    <a:gd name="T4" fmla="*/ 0 w 35"/>
                    <a:gd name="T5" fmla="*/ 0 h 440"/>
                    <a:gd name="T6" fmla="*/ 0 w 35"/>
                    <a:gd name="T7" fmla="*/ 0 h 440"/>
                    <a:gd name="T8" fmla="*/ 0 w 35"/>
                    <a:gd name="T9" fmla="*/ 0 h 440"/>
                    <a:gd name="T10" fmla="*/ 0 w 35"/>
                    <a:gd name="T11" fmla="*/ 0 h 440"/>
                    <a:gd name="T12" fmla="*/ 0 w 35"/>
                    <a:gd name="T13" fmla="*/ 0 h 440"/>
                    <a:gd name="T14" fmla="*/ 0 w 35"/>
                    <a:gd name="T15" fmla="*/ 0 h 440"/>
                    <a:gd name="T16" fmla="*/ 0 w 35"/>
                    <a:gd name="T17" fmla="*/ 0 h 440"/>
                    <a:gd name="T18" fmla="*/ 0 w 35"/>
                    <a:gd name="T19" fmla="*/ 0 h 4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
                    <a:gd name="T31" fmla="*/ 0 h 440"/>
                    <a:gd name="T32" fmla="*/ 35 w 35"/>
                    <a:gd name="T33" fmla="*/ 440 h 4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 h="440">
                      <a:moveTo>
                        <a:pt x="17" y="0"/>
                      </a:moveTo>
                      <a:lnTo>
                        <a:pt x="0" y="17"/>
                      </a:lnTo>
                      <a:lnTo>
                        <a:pt x="0" y="440"/>
                      </a:lnTo>
                      <a:lnTo>
                        <a:pt x="35" y="440"/>
                      </a:lnTo>
                      <a:lnTo>
                        <a:pt x="35" y="17"/>
                      </a:lnTo>
                      <a:lnTo>
                        <a:pt x="17" y="34"/>
                      </a:lnTo>
                      <a:lnTo>
                        <a:pt x="17" y="0"/>
                      </a:lnTo>
                      <a:lnTo>
                        <a:pt x="0" y="0"/>
                      </a:lnTo>
                      <a:lnTo>
                        <a:pt x="0" y="17"/>
                      </a:lnTo>
                      <a:lnTo>
                        <a:pt x="17" y="0"/>
                      </a:lnTo>
                      <a:close/>
                    </a:path>
                  </a:pathLst>
                </a:custGeom>
                <a:solidFill>
                  <a:srgbClr val="000000"/>
                </a:solidFill>
                <a:ln w="9525">
                  <a:noFill/>
                  <a:round/>
                  <a:headEnd/>
                  <a:tailEnd/>
                </a:ln>
              </p:spPr>
              <p:txBody>
                <a:bodyPr>
                  <a:prstTxWarp prst="textNoShape">
                    <a:avLst/>
                  </a:prstTxWarp>
                </a:bodyPr>
                <a:lstStyle/>
                <a:p>
                  <a:endParaRPr lang="en-US"/>
                </a:p>
              </p:txBody>
            </p:sp>
            <p:sp>
              <p:nvSpPr>
                <p:cNvPr id="62868" name="Freeform 449"/>
                <p:cNvSpPr>
                  <a:spLocks/>
                </p:cNvSpPr>
                <p:nvPr/>
              </p:nvSpPr>
              <p:spPr bwMode="auto">
                <a:xfrm>
                  <a:off x="3015" y="4942"/>
                  <a:ext cx="48" cy="77"/>
                </a:xfrm>
                <a:custGeom>
                  <a:avLst/>
                  <a:gdLst>
                    <a:gd name="T0" fmla="*/ 0 w 194"/>
                    <a:gd name="T1" fmla="*/ 0 h 311"/>
                    <a:gd name="T2" fmla="*/ 0 w 194"/>
                    <a:gd name="T3" fmla="*/ 0 h 311"/>
                    <a:gd name="T4" fmla="*/ 0 w 194"/>
                    <a:gd name="T5" fmla="*/ 0 h 311"/>
                    <a:gd name="T6" fmla="*/ 0 w 194"/>
                    <a:gd name="T7" fmla="*/ 0 h 311"/>
                    <a:gd name="T8" fmla="*/ 0 w 194"/>
                    <a:gd name="T9" fmla="*/ 0 h 311"/>
                    <a:gd name="T10" fmla="*/ 0 60000 65536"/>
                    <a:gd name="T11" fmla="*/ 0 60000 65536"/>
                    <a:gd name="T12" fmla="*/ 0 60000 65536"/>
                    <a:gd name="T13" fmla="*/ 0 60000 65536"/>
                    <a:gd name="T14" fmla="*/ 0 60000 65536"/>
                    <a:gd name="T15" fmla="*/ 0 w 194"/>
                    <a:gd name="T16" fmla="*/ 0 h 311"/>
                    <a:gd name="T17" fmla="*/ 194 w 194"/>
                    <a:gd name="T18" fmla="*/ 311 h 311"/>
                  </a:gdLst>
                  <a:ahLst/>
                  <a:cxnLst>
                    <a:cxn ang="T10">
                      <a:pos x="T0" y="T1"/>
                    </a:cxn>
                    <a:cxn ang="T11">
                      <a:pos x="T2" y="T3"/>
                    </a:cxn>
                    <a:cxn ang="T12">
                      <a:pos x="T4" y="T5"/>
                    </a:cxn>
                    <a:cxn ang="T13">
                      <a:pos x="T6" y="T7"/>
                    </a:cxn>
                    <a:cxn ang="T14">
                      <a:pos x="T8" y="T9"/>
                    </a:cxn>
                  </a:cxnLst>
                  <a:rect l="T15" t="T16" r="T17" b="T18"/>
                  <a:pathLst>
                    <a:path w="194" h="311">
                      <a:moveTo>
                        <a:pt x="0" y="203"/>
                      </a:moveTo>
                      <a:lnTo>
                        <a:pt x="66" y="0"/>
                      </a:lnTo>
                      <a:lnTo>
                        <a:pt x="194" y="42"/>
                      </a:lnTo>
                      <a:lnTo>
                        <a:pt x="107" y="311"/>
                      </a:lnTo>
                      <a:lnTo>
                        <a:pt x="0" y="203"/>
                      </a:lnTo>
                      <a:close/>
                    </a:path>
                  </a:pathLst>
                </a:custGeom>
                <a:solidFill>
                  <a:srgbClr val="FFCC99"/>
                </a:solidFill>
                <a:ln w="9525">
                  <a:noFill/>
                  <a:round/>
                  <a:headEnd/>
                  <a:tailEnd/>
                </a:ln>
              </p:spPr>
              <p:txBody>
                <a:bodyPr>
                  <a:prstTxWarp prst="textNoShape">
                    <a:avLst/>
                  </a:prstTxWarp>
                </a:bodyPr>
                <a:lstStyle/>
                <a:p>
                  <a:endParaRPr lang="en-US"/>
                </a:p>
              </p:txBody>
            </p:sp>
            <p:sp>
              <p:nvSpPr>
                <p:cNvPr id="62869" name="Freeform 450"/>
                <p:cNvSpPr>
                  <a:spLocks/>
                </p:cNvSpPr>
                <p:nvPr/>
              </p:nvSpPr>
              <p:spPr bwMode="auto">
                <a:xfrm>
                  <a:off x="3011" y="4937"/>
                  <a:ext cx="24" cy="57"/>
                </a:xfrm>
                <a:custGeom>
                  <a:avLst/>
                  <a:gdLst>
                    <a:gd name="T0" fmla="*/ 0 w 98"/>
                    <a:gd name="T1" fmla="*/ 0 h 228"/>
                    <a:gd name="T2" fmla="*/ 0 w 98"/>
                    <a:gd name="T3" fmla="*/ 0 h 228"/>
                    <a:gd name="T4" fmla="*/ 0 w 98"/>
                    <a:gd name="T5" fmla="*/ 0 h 228"/>
                    <a:gd name="T6" fmla="*/ 0 w 98"/>
                    <a:gd name="T7" fmla="*/ 0 h 228"/>
                    <a:gd name="T8" fmla="*/ 0 w 98"/>
                    <a:gd name="T9" fmla="*/ 0 h 228"/>
                    <a:gd name="T10" fmla="*/ 0 w 98"/>
                    <a:gd name="T11" fmla="*/ 0 h 228"/>
                    <a:gd name="T12" fmla="*/ 0 w 98"/>
                    <a:gd name="T13" fmla="*/ 0 h 228"/>
                    <a:gd name="T14" fmla="*/ 0 w 98"/>
                    <a:gd name="T15" fmla="*/ 0 h 228"/>
                    <a:gd name="T16" fmla="*/ 0 w 98"/>
                    <a:gd name="T17" fmla="*/ 0 h 228"/>
                    <a:gd name="T18" fmla="*/ 0 w 98"/>
                    <a:gd name="T19" fmla="*/ 0 h 22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8"/>
                    <a:gd name="T31" fmla="*/ 0 h 228"/>
                    <a:gd name="T32" fmla="*/ 98 w 98"/>
                    <a:gd name="T33" fmla="*/ 228 h 22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8" h="228">
                      <a:moveTo>
                        <a:pt x="87" y="4"/>
                      </a:moveTo>
                      <a:lnTo>
                        <a:pt x="66" y="15"/>
                      </a:lnTo>
                      <a:lnTo>
                        <a:pt x="0" y="218"/>
                      </a:lnTo>
                      <a:lnTo>
                        <a:pt x="32" y="228"/>
                      </a:lnTo>
                      <a:lnTo>
                        <a:pt x="98" y="25"/>
                      </a:lnTo>
                      <a:lnTo>
                        <a:pt x="77" y="36"/>
                      </a:lnTo>
                      <a:lnTo>
                        <a:pt x="87" y="4"/>
                      </a:lnTo>
                      <a:lnTo>
                        <a:pt x="72" y="0"/>
                      </a:lnTo>
                      <a:lnTo>
                        <a:pt x="66" y="15"/>
                      </a:lnTo>
                      <a:lnTo>
                        <a:pt x="87" y="4"/>
                      </a:lnTo>
                      <a:close/>
                    </a:path>
                  </a:pathLst>
                </a:custGeom>
                <a:solidFill>
                  <a:srgbClr val="000000"/>
                </a:solidFill>
                <a:ln w="9525">
                  <a:noFill/>
                  <a:round/>
                  <a:headEnd/>
                  <a:tailEnd/>
                </a:ln>
              </p:spPr>
              <p:txBody>
                <a:bodyPr>
                  <a:prstTxWarp prst="textNoShape">
                    <a:avLst/>
                  </a:prstTxWarp>
                </a:bodyPr>
                <a:lstStyle/>
                <a:p>
                  <a:endParaRPr lang="en-US"/>
                </a:p>
              </p:txBody>
            </p:sp>
            <p:sp>
              <p:nvSpPr>
                <p:cNvPr id="62870" name="Freeform 451"/>
                <p:cNvSpPr>
                  <a:spLocks/>
                </p:cNvSpPr>
                <p:nvPr/>
              </p:nvSpPr>
              <p:spPr bwMode="auto">
                <a:xfrm>
                  <a:off x="3030" y="4938"/>
                  <a:ext cx="38" cy="18"/>
                </a:xfrm>
                <a:custGeom>
                  <a:avLst/>
                  <a:gdLst>
                    <a:gd name="T0" fmla="*/ 0 w 154"/>
                    <a:gd name="T1" fmla="*/ 0 h 74"/>
                    <a:gd name="T2" fmla="*/ 0 w 154"/>
                    <a:gd name="T3" fmla="*/ 0 h 74"/>
                    <a:gd name="T4" fmla="*/ 0 w 154"/>
                    <a:gd name="T5" fmla="*/ 0 h 74"/>
                    <a:gd name="T6" fmla="*/ 0 w 154"/>
                    <a:gd name="T7" fmla="*/ 0 h 74"/>
                    <a:gd name="T8" fmla="*/ 0 w 154"/>
                    <a:gd name="T9" fmla="*/ 0 h 74"/>
                    <a:gd name="T10" fmla="*/ 0 w 154"/>
                    <a:gd name="T11" fmla="*/ 0 h 74"/>
                    <a:gd name="T12" fmla="*/ 0 w 154"/>
                    <a:gd name="T13" fmla="*/ 0 h 74"/>
                    <a:gd name="T14" fmla="*/ 0 w 154"/>
                    <a:gd name="T15" fmla="*/ 0 h 74"/>
                    <a:gd name="T16" fmla="*/ 0 w 154"/>
                    <a:gd name="T17" fmla="*/ 0 h 74"/>
                    <a:gd name="T18" fmla="*/ 0 w 154"/>
                    <a:gd name="T19" fmla="*/ 0 h 7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4"/>
                    <a:gd name="T31" fmla="*/ 0 h 74"/>
                    <a:gd name="T32" fmla="*/ 154 w 154"/>
                    <a:gd name="T33" fmla="*/ 74 h 7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4" h="74">
                      <a:moveTo>
                        <a:pt x="149" y="63"/>
                      </a:moveTo>
                      <a:lnTo>
                        <a:pt x="138" y="42"/>
                      </a:lnTo>
                      <a:lnTo>
                        <a:pt x="10" y="0"/>
                      </a:lnTo>
                      <a:lnTo>
                        <a:pt x="0" y="32"/>
                      </a:lnTo>
                      <a:lnTo>
                        <a:pt x="128" y="74"/>
                      </a:lnTo>
                      <a:lnTo>
                        <a:pt x="117" y="53"/>
                      </a:lnTo>
                      <a:lnTo>
                        <a:pt x="149" y="63"/>
                      </a:lnTo>
                      <a:lnTo>
                        <a:pt x="154" y="47"/>
                      </a:lnTo>
                      <a:lnTo>
                        <a:pt x="138" y="42"/>
                      </a:lnTo>
                      <a:lnTo>
                        <a:pt x="149" y="63"/>
                      </a:lnTo>
                      <a:close/>
                    </a:path>
                  </a:pathLst>
                </a:custGeom>
                <a:solidFill>
                  <a:srgbClr val="000000"/>
                </a:solidFill>
                <a:ln w="9525">
                  <a:noFill/>
                  <a:round/>
                  <a:headEnd/>
                  <a:tailEnd/>
                </a:ln>
              </p:spPr>
              <p:txBody>
                <a:bodyPr>
                  <a:prstTxWarp prst="textNoShape">
                    <a:avLst/>
                  </a:prstTxWarp>
                </a:bodyPr>
                <a:lstStyle/>
                <a:p>
                  <a:endParaRPr lang="en-US"/>
                </a:p>
              </p:txBody>
            </p:sp>
            <p:sp>
              <p:nvSpPr>
                <p:cNvPr id="62871" name="Freeform 452"/>
                <p:cNvSpPr>
                  <a:spLocks/>
                </p:cNvSpPr>
                <p:nvPr/>
              </p:nvSpPr>
              <p:spPr bwMode="auto">
                <a:xfrm>
                  <a:off x="3038" y="4951"/>
                  <a:ext cx="29" cy="76"/>
                </a:xfrm>
                <a:custGeom>
                  <a:avLst/>
                  <a:gdLst>
                    <a:gd name="T0" fmla="*/ 0 w 119"/>
                    <a:gd name="T1" fmla="*/ 0 h 304"/>
                    <a:gd name="T2" fmla="*/ 0 w 119"/>
                    <a:gd name="T3" fmla="*/ 0 h 304"/>
                    <a:gd name="T4" fmla="*/ 0 w 119"/>
                    <a:gd name="T5" fmla="*/ 0 h 304"/>
                    <a:gd name="T6" fmla="*/ 0 w 119"/>
                    <a:gd name="T7" fmla="*/ 0 h 304"/>
                    <a:gd name="T8" fmla="*/ 0 w 119"/>
                    <a:gd name="T9" fmla="*/ 0 h 304"/>
                    <a:gd name="T10" fmla="*/ 0 w 119"/>
                    <a:gd name="T11" fmla="*/ 0 h 304"/>
                    <a:gd name="T12" fmla="*/ 0 w 119"/>
                    <a:gd name="T13" fmla="*/ 0 h 304"/>
                    <a:gd name="T14" fmla="*/ 0 w 119"/>
                    <a:gd name="T15" fmla="*/ 0 h 304"/>
                    <a:gd name="T16" fmla="*/ 0 w 119"/>
                    <a:gd name="T17" fmla="*/ 0 h 304"/>
                    <a:gd name="T18" fmla="*/ 0 w 119"/>
                    <a:gd name="T19" fmla="*/ 0 h 30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9"/>
                    <a:gd name="T31" fmla="*/ 0 h 304"/>
                    <a:gd name="T32" fmla="*/ 119 w 119"/>
                    <a:gd name="T33" fmla="*/ 304 h 30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9" h="304">
                      <a:moveTo>
                        <a:pt x="5" y="285"/>
                      </a:moveTo>
                      <a:lnTo>
                        <a:pt x="32" y="278"/>
                      </a:lnTo>
                      <a:lnTo>
                        <a:pt x="119" y="10"/>
                      </a:lnTo>
                      <a:lnTo>
                        <a:pt x="87" y="0"/>
                      </a:lnTo>
                      <a:lnTo>
                        <a:pt x="0" y="269"/>
                      </a:lnTo>
                      <a:lnTo>
                        <a:pt x="27" y="263"/>
                      </a:lnTo>
                      <a:lnTo>
                        <a:pt x="5" y="285"/>
                      </a:lnTo>
                      <a:lnTo>
                        <a:pt x="24" y="304"/>
                      </a:lnTo>
                      <a:lnTo>
                        <a:pt x="32" y="278"/>
                      </a:lnTo>
                      <a:lnTo>
                        <a:pt x="5" y="285"/>
                      </a:lnTo>
                      <a:close/>
                    </a:path>
                  </a:pathLst>
                </a:custGeom>
                <a:solidFill>
                  <a:srgbClr val="000000"/>
                </a:solidFill>
                <a:ln w="9525">
                  <a:noFill/>
                  <a:round/>
                  <a:headEnd/>
                  <a:tailEnd/>
                </a:ln>
              </p:spPr>
              <p:txBody>
                <a:bodyPr>
                  <a:prstTxWarp prst="textNoShape">
                    <a:avLst/>
                  </a:prstTxWarp>
                </a:bodyPr>
                <a:lstStyle/>
                <a:p>
                  <a:endParaRPr lang="en-US"/>
                </a:p>
              </p:txBody>
            </p:sp>
            <p:sp>
              <p:nvSpPr>
                <p:cNvPr id="62872" name="Freeform 453"/>
                <p:cNvSpPr>
                  <a:spLocks/>
                </p:cNvSpPr>
                <p:nvPr/>
              </p:nvSpPr>
              <p:spPr bwMode="auto">
                <a:xfrm>
                  <a:off x="3010" y="4990"/>
                  <a:ext cx="34" cy="32"/>
                </a:xfrm>
                <a:custGeom>
                  <a:avLst/>
                  <a:gdLst>
                    <a:gd name="T0" fmla="*/ 0 w 137"/>
                    <a:gd name="T1" fmla="*/ 0 h 130"/>
                    <a:gd name="T2" fmla="*/ 0 w 137"/>
                    <a:gd name="T3" fmla="*/ 0 h 130"/>
                    <a:gd name="T4" fmla="*/ 0 w 137"/>
                    <a:gd name="T5" fmla="*/ 0 h 130"/>
                    <a:gd name="T6" fmla="*/ 0 w 137"/>
                    <a:gd name="T7" fmla="*/ 0 h 130"/>
                    <a:gd name="T8" fmla="*/ 0 w 137"/>
                    <a:gd name="T9" fmla="*/ 0 h 130"/>
                    <a:gd name="T10" fmla="*/ 0 w 137"/>
                    <a:gd name="T11" fmla="*/ 0 h 130"/>
                    <a:gd name="T12" fmla="*/ 0 w 137"/>
                    <a:gd name="T13" fmla="*/ 0 h 130"/>
                    <a:gd name="T14" fmla="*/ 0 w 137"/>
                    <a:gd name="T15" fmla="*/ 0 h 130"/>
                    <a:gd name="T16" fmla="*/ 0 w 137"/>
                    <a:gd name="T17" fmla="*/ 0 h 130"/>
                    <a:gd name="T18" fmla="*/ 0 w 137"/>
                    <a:gd name="T19" fmla="*/ 0 h 1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7"/>
                    <a:gd name="T31" fmla="*/ 0 h 130"/>
                    <a:gd name="T32" fmla="*/ 137 w 137"/>
                    <a:gd name="T33" fmla="*/ 130 h 13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7" h="130">
                      <a:moveTo>
                        <a:pt x="3" y="6"/>
                      </a:moveTo>
                      <a:lnTo>
                        <a:pt x="8" y="22"/>
                      </a:lnTo>
                      <a:lnTo>
                        <a:pt x="115" y="130"/>
                      </a:lnTo>
                      <a:lnTo>
                        <a:pt x="137" y="108"/>
                      </a:lnTo>
                      <a:lnTo>
                        <a:pt x="30" y="0"/>
                      </a:lnTo>
                      <a:lnTo>
                        <a:pt x="35" y="16"/>
                      </a:lnTo>
                      <a:lnTo>
                        <a:pt x="3" y="6"/>
                      </a:lnTo>
                      <a:lnTo>
                        <a:pt x="0" y="15"/>
                      </a:lnTo>
                      <a:lnTo>
                        <a:pt x="8" y="22"/>
                      </a:lnTo>
                      <a:lnTo>
                        <a:pt x="3" y="6"/>
                      </a:lnTo>
                      <a:close/>
                    </a:path>
                  </a:pathLst>
                </a:custGeom>
                <a:solidFill>
                  <a:srgbClr val="000000"/>
                </a:solidFill>
                <a:ln w="9525">
                  <a:noFill/>
                  <a:round/>
                  <a:headEnd/>
                  <a:tailEnd/>
                </a:ln>
              </p:spPr>
              <p:txBody>
                <a:bodyPr>
                  <a:prstTxWarp prst="textNoShape">
                    <a:avLst/>
                  </a:prstTxWarp>
                </a:bodyPr>
                <a:lstStyle/>
                <a:p>
                  <a:endParaRPr lang="en-US"/>
                </a:p>
              </p:txBody>
            </p:sp>
            <p:sp>
              <p:nvSpPr>
                <p:cNvPr id="62873" name="Freeform 454"/>
                <p:cNvSpPr>
                  <a:spLocks/>
                </p:cNvSpPr>
                <p:nvPr/>
              </p:nvSpPr>
              <p:spPr bwMode="auto">
                <a:xfrm>
                  <a:off x="2977" y="4829"/>
                  <a:ext cx="175" cy="148"/>
                </a:xfrm>
                <a:custGeom>
                  <a:avLst/>
                  <a:gdLst>
                    <a:gd name="T0" fmla="*/ 0 w 699"/>
                    <a:gd name="T1" fmla="*/ 0 h 591"/>
                    <a:gd name="T2" fmla="*/ 0 w 699"/>
                    <a:gd name="T3" fmla="*/ 0 h 591"/>
                    <a:gd name="T4" fmla="*/ 0 w 699"/>
                    <a:gd name="T5" fmla="*/ 0 h 591"/>
                    <a:gd name="T6" fmla="*/ 0 w 699"/>
                    <a:gd name="T7" fmla="*/ 0 h 591"/>
                    <a:gd name="T8" fmla="*/ 0 w 699"/>
                    <a:gd name="T9" fmla="*/ 0 h 591"/>
                    <a:gd name="T10" fmla="*/ 0 60000 65536"/>
                    <a:gd name="T11" fmla="*/ 0 60000 65536"/>
                    <a:gd name="T12" fmla="*/ 0 60000 65536"/>
                    <a:gd name="T13" fmla="*/ 0 60000 65536"/>
                    <a:gd name="T14" fmla="*/ 0 60000 65536"/>
                    <a:gd name="T15" fmla="*/ 0 w 699"/>
                    <a:gd name="T16" fmla="*/ 0 h 591"/>
                    <a:gd name="T17" fmla="*/ 699 w 699"/>
                    <a:gd name="T18" fmla="*/ 591 h 591"/>
                  </a:gdLst>
                  <a:ahLst/>
                  <a:cxnLst>
                    <a:cxn ang="T10">
                      <a:pos x="T0" y="T1"/>
                    </a:cxn>
                    <a:cxn ang="T11">
                      <a:pos x="T2" y="T3"/>
                    </a:cxn>
                    <a:cxn ang="T12">
                      <a:pos x="T4" y="T5"/>
                    </a:cxn>
                    <a:cxn ang="T13">
                      <a:pos x="T6" y="T7"/>
                    </a:cxn>
                    <a:cxn ang="T14">
                      <a:pos x="T8" y="T9"/>
                    </a:cxn>
                  </a:cxnLst>
                  <a:rect l="T15" t="T16" r="T17" b="T18"/>
                  <a:pathLst>
                    <a:path w="699" h="591">
                      <a:moveTo>
                        <a:pt x="138" y="0"/>
                      </a:moveTo>
                      <a:lnTo>
                        <a:pt x="699" y="193"/>
                      </a:lnTo>
                      <a:lnTo>
                        <a:pt x="561" y="591"/>
                      </a:lnTo>
                      <a:lnTo>
                        <a:pt x="0" y="398"/>
                      </a:lnTo>
                      <a:lnTo>
                        <a:pt x="138" y="0"/>
                      </a:lnTo>
                      <a:close/>
                    </a:path>
                  </a:pathLst>
                </a:custGeom>
                <a:solidFill>
                  <a:srgbClr val="CCCCFF"/>
                </a:solidFill>
                <a:ln w="9525">
                  <a:noFill/>
                  <a:round/>
                  <a:headEnd/>
                  <a:tailEnd/>
                </a:ln>
              </p:spPr>
              <p:txBody>
                <a:bodyPr>
                  <a:prstTxWarp prst="textNoShape">
                    <a:avLst/>
                  </a:prstTxWarp>
                </a:bodyPr>
                <a:lstStyle/>
                <a:p>
                  <a:endParaRPr lang="en-US"/>
                </a:p>
              </p:txBody>
            </p:sp>
            <p:sp>
              <p:nvSpPr>
                <p:cNvPr id="62874" name="Freeform 455"/>
                <p:cNvSpPr>
                  <a:spLocks/>
                </p:cNvSpPr>
                <p:nvPr/>
              </p:nvSpPr>
              <p:spPr bwMode="auto">
                <a:xfrm>
                  <a:off x="3010" y="4825"/>
                  <a:ext cx="147" cy="57"/>
                </a:xfrm>
                <a:custGeom>
                  <a:avLst/>
                  <a:gdLst>
                    <a:gd name="T0" fmla="*/ 0 w 587"/>
                    <a:gd name="T1" fmla="*/ 0 h 225"/>
                    <a:gd name="T2" fmla="*/ 0 w 587"/>
                    <a:gd name="T3" fmla="*/ 0 h 225"/>
                    <a:gd name="T4" fmla="*/ 0 w 587"/>
                    <a:gd name="T5" fmla="*/ 0 h 225"/>
                    <a:gd name="T6" fmla="*/ 0 w 587"/>
                    <a:gd name="T7" fmla="*/ 0 h 225"/>
                    <a:gd name="T8" fmla="*/ 0 w 587"/>
                    <a:gd name="T9" fmla="*/ 0 h 225"/>
                    <a:gd name="T10" fmla="*/ 0 w 587"/>
                    <a:gd name="T11" fmla="*/ 0 h 225"/>
                    <a:gd name="T12" fmla="*/ 0 w 587"/>
                    <a:gd name="T13" fmla="*/ 0 h 225"/>
                    <a:gd name="T14" fmla="*/ 0 w 587"/>
                    <a:gd name="T15" fmla="*/ 0 h 225"/>
                    <a:gd name="T16" fmla="*/ 0 w 587"/>
                    <a:gd name="T17" fmla="*/ 0 h 225"/>
                    <a:gd name="T18" fmla="*/ 0 w 587"/>
                    <a:gd name="T19" fmla="*/ 0 h 2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87"/>
                    <a:gd name="T31" fmla="*/ 0 h 225"/>
                    <a:gd name="T32" fmla="*/ 587 w 587"/>
                    <a:gd name="T33" fmla="*/ 225 h 2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87" h="225">
                      <a:moveTo>
                        <a:pt x="582" y="214"/>
                      </a:moveTo>
                      <a:lnTo>
                        <a:pt x="571" y="193"/>
                      </a:lnTo>
                      <a:lnTo>
                        <a:pt x="10" y="0"/>
                      </a:lnTo>
                      <a:lnTo>
                        <a:pt x="0" y="32"/>
                      </a:lnTo>
                      <a:lnTo>
                        <a:pt x="561" y="225"/>
                      </a:lnTo>
                      <a:lnTo>
                        <a:pt x="550" y="204"/>
                      </a:lnTo>
                      <a:lnTo>
                        <a:pt x="582" y="214"/>
                      </a:lnTo>
                      <a:lnTo>
                        <a:pt x="587" y="199"/>
                      </a:lnTo>
                      <a:lnTo>
                        <a:pt x="571" y="193"/>
                      </a:lnTo>
                      <a:lnTo>
                        <a:pt x="582" y="214"/>
                      </a:lnTo>
                      <a:close/>
                    </a:path>
                  </a:pathLst>
                </a:custGeom>
                <a:solidFill>
                  <a:srgbClr val="000000"/>
                </a:solidFill>
                <a:ln w="9525">
                  <a:noFill/>
                  <a:round/>
                  <a:headEnd/>
                  <a:tailEnd/>
                </a:ln>
              </p:spPr>
              <p:txBody>
                <a:bodyPr>
                  <a:prstTxWarp prst="textNoShape">
                    <a:avLst/>
                  </a:prstTxWarp>
                </a:bodyPr>
                <a:lstStyle/>
                <a:p>
                  <a:endParaRPr lang="en-US"/>
                </a:p>
              </p:txBody>
            </p:sp>
            <p:sp>
              <p:nvSpPr>
                <p:cNvPr id="62875" name="Freeform 456"/>
                <p:cNvSpPr>
                  <a:spLocks/>
                </p:cNvSpPr>
                <p:nvPr/>
              </p:nvSpPr>
              <p:spPr bwMode="auto">
                <a:xfrm>
                  <a:off x="3113" y="4876"/>
                  <a:ext cx="42" cy="106"/>
                </a:xfrm>
                <a:custGeom>
                  <a:avLst/>
                  <a:gdLst>
                    <a:gd name="T0" fmla="*/ 0 w 170"/>
                    <a:gd name="T1" fmla="*/ 0 h 424"/>
                    <a:gd name="T2" fmla="*/ 0 w 170"/>
                    <a:gd name="T3" fmla="*/ 0 h 424"/>
                    <a:gd name="T4" fmla="*/ 0 w 170"/>
                    <a:gd name="T5" fmla="*/ 0 h 424"/>
                    <a:gd name="T6" fmla="*/ 0 w 170"/>
                    <a:gd name="T7" fmla="*/ 0 h 424"/>
                    <a:gd name="T8" fmla="*/ 0 w 170"/>
                    <a:gd name="T9" fmla="*/ 0 h 424"/>
                    <a:gd name="T10" fmla="*/ 0 w 170"/>
                    <a:gd name="T11" fmla="*/ 0 h 424"/>
                    <a:gd name="T12" fmla="*/ 0 w 170"/>
                    <a:gd name="T13" fmla="*/ 0 h 424"/>
                    <a:gd name="T14" fmla="*/ 0 w 170"/>
                    <a:gd name="T15" fmla="*/ 0 h 424"/>
                    <a:gd name="T16" fmla="*/ 0 w 170"/>
                    <a:gd name="T17" fmla="*/ 0 h 424"/>
                    <a:gd name="T18" fmla="*/ 0 w 170"/>
                    <a:gd name="T19" fmla="*/ 0 h 4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0"/>
                    <a:gd name="T31" fmla="*/ 0 h 424"/>
                    <a:gd name="T32" fmla="*/ 170 w 170"/>
                    <a:gd name="T33" fmla="*/ 424 h 4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0" h="424">
                      <a:moveTo>
                        <a:pt x="11" y="419"/>
                      </a:moveTo>
                      <a:lnTo>
                        <a:pt x="32" y="408"/>
                      </a:lnTo>
                      <a:lnTo>
                        <a:pt x="170" y="10"/>
                      </a:lnTo>
                      <a:lnTo>
                        <a:pt x="138" y="0"/>
                      </a:lnTo>
                      <a:lnTo>
                        <a:pt x="0" y="398"/>
                      </a:lnTo>
                      <a:lnTo>
                        <a:pt x="21" y="387"/>
                      </a:lnTo>
                      <a:lnTo>
                        <a:pt x="11" y="419"/>
                      </a:lnTo>
                      <a:lnTo>
                        <a:pt x="26" y="424"/>
                      </a:lnTo>
                      <a:lnTo>
                        <a:pt x="32" y="408"/>
                      </a:lnTo>
                      <a:lnTo>
                        <a:pt x="11" y="419"/>
                      </a:lnTo>
                      <a:close/>
                    </a:path>
                  </a:pathLst>
                </a:custGeom>
                <a:solidFill>
                  <a:srgbClr val="000000"/>
                </a:solidFill>
                <a:ln w="9525">
                  <a:noFill/>
                  <a:round/>
                  <a:headEnd/>
                  <a:tailEnd/>
                </a:ln>
              </p:spPr>
              <p:txBody>
                <a:bodyPr>
                  <a:prstTxWarp prst="textNoShape">
                    <a:avLst/>
                  </a:prstTxWarp>
                </a:bodyPr>
                <a:lstStyle/>
                <a:p>
                  <a:endParaRPr lang="en-US"/>
                </a:p>
              </p:txBody>
            </p:sp>
            <p:sp>
              <p:nvSpPr>
                <p:cNvPr id="62876" name="Freeform 457"/>
                <p:cNvSpPr>
                  <a:spLocks/>
                </p:cNvSpPr>
                <p:nvPr/>
              </p:nvSpPr>
              <p:spPr bwMode="auto">
                <a:xfrm>
                  <a:off x="2972" y="4925"/>
                  <a:ext cx="146" cy="56"/>
                </a:xfrm>
                <a:custGeom>
                  <a:avLst/>
                  <a:gdLst>
                    <a:gd name="T0" fmla="*/ 0 w 587"/>
                    <a:gd name="T1" fmla="*/ 0 h 225"/>
                    <a:gd name="T2" fmla="*/ 0 w 587"/>
                    <a:gd name="T3" fmla="*/ 0 h 225"/>
                    <a:gd name="T4" fmla="*/ 0 w 587"/>
                    <a:gd name="T5" fmla="*/ 0 h 225"/>
                    <a:gd name="T6" fmla="*/ 0 w 587"/>
                    <a:gd name="T7" fmla="*/ 0 h 225"/>
                    <a:gd name="T8" fmla="*/ 0 w 587"/>
                    <a:gd name="T9" fmla="*/ 0 h 225"/>
                    <a:gd name="T10" fmla="*/ 0 w 587"/>
                    <a:gd name="T11" fmla="*/ 0 h 225"/>
                    <a:gd name="T12" fmla="*/ 0 w 587"/>
                    <a:gd name="T13" fmla="*/ 0 h 225"/>
                    <a:gd name="T14" fmla="*/ 0 w 587"/>
                    <a:gd name="T15" fmla="*/ 0 h 225"/>
                    <a:gd name="T16" fmla="*/ 0 w 587"/>
                    <a:gd name="T17" fmla="*/ 0 h 225"/>
                    <a:gd name="T18" fmla="*/ 0 w 587"/>
                    <a:gd name="T19" fmla="*/ 0 h 2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87"/>
                    <a:gd name="T31" fmla="*/ 0 h 225"/>
                    <a:gd name="T32" fmla="*/ 587 w 587"/>
                    <a:gd name="T33" fmla="*/ 225 h 2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87" h="225">
                      <a:moveTo>
                        <a:pt x="5" y="11"/>
                      </a:moveTo>
                      <a:lnTo>
                        <a:pt x="16" y="32"/>
                      </a:lnTo>
                      <a:lnTo>
                        <a:pt x="577" y="225"/>
                      </a:lnTo>
                      <a:lnTo>
                        <a:pt x="587" y="193"/>
                      </a:lnTo>
                      <a:lnTo>
                        <a:pt x="26" y="0"/>
                      </a:lnTo>
                      <a:lnTo>
                        <a:pt x="37" y="21"/>
                      </a:lnTo>
                      <a:lnTo>
                        <a:pt x="5" y="11"/>
                      </a:lnTo>
                      <a:lnTo>
                        <a:pt x="0" y="26"/>
                      </a:lnTo>
                      <a:lnTo>
                        <a:pt x="16" y="32"/>
                      </a:lnTo>
                      <a:lnTo>
                        <a:pt x="5" y="11"/>
                      </a:lnTo>
                      <a:close/>
                    </a:path>
                  </a:pathLst>
                </a:custGeom>
                <a:solidFill>
                  <a:srgbClr val="000000"/>
                </a:solidFill>
                <a:ln w="9525">
                  <a:noFill/>
                  <a:round/>
                  <a:headEnd/>
                  <a:tailEnd/>
                </a:ln>
              </p:spPr>
              <p:txBody>
                <a:bodyPr>
                  <a:prstTxWarp prst="textNoShape">
                    <a:avLst/>
                  </a:prstTxWarp>
                </a:bodyPr>
                <a:lstStyle/>
                <a:p>
                  <a:endParaRPr lang="en-US"/>
                </a:p>
              </p:txBody>
            </p:sp>
            <p:sp>
              <p:nvSpPr>
                <p:cNvPr id="62877" name="Freeform 458"/>
                <p:cNvSpPr>
                  <a:spLocks/>
                </p:cNvSpPr>
                <p:nvPr/>
              </p:nvSpPr>
              <p:spPr bwMode="auto">
                <a:xfrm>
                  <a:off x="2973" y="4824"/>
                  <a:ext cx="42" cy="106"/>
                </a:xfrm>
                <a:custGeom>
                  <a:avLst/>
                  <a:gdLst>
                    <a:gd name="T0" fmla="*/ 0 w 170"/>
                    <a:gd name="T1" fmla="*/ 0 h 424"/>
                    <a:gd name="T2" fmla="*/ 0 w 170"/>
                    <a:gd name="T3" fmla="*/ 0 h 424"/>
                    <a:gd name="T4" fmla="*/ 0 w 170"/>
                    <a:gd name="T5" fmla="*/ 0 h 424"/>
                    <a:gd name="T6" fmla="*/ 0 w 170"/>
                    <a:gd name="T7" fmla="*/ 0 h 424"/>
                    <a:gd name="T8" fmla="*/ 0 w 170"/>
                    <a:gd name="T9" fmla="*/ 0 h 424"/>
                    <a:gd name="T10" fmla="*/ 0 w 170"/>
                    <a:gd name="T11" fmla="*/ 0 h 424"/>
                    <a:gd name="T12" fmla="*/ 0 w 170"/>
                    <a:gd name="T13" fmla="*/ 0 h 424"/>
                    <a:gd name="T14" fmla="*/ 0 w 170"/>
                    <a:gd name="T15" fmla="*/ 0 h 424"/>
                    <a:gd name="T16" fmla="*/ 0 w 170"/>
                    <a:gd name="T17" fmla="*/ 0 h 424"/>
                    <a:gd name="T18" fmla="*/ 0 w 170"/>
                    <a:gd name="T19" fmla="*/ 0 h 4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0"/>
                    <a:gd name="T31" fmla="*/ 0 h 424"/>
                    <a:gd name="T32" fmla="*/ 170 w 170"/>
                    <a:gd name="T33" fmla="*/ 424 h 4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0" h="424">
                      <a:moveTo>
                        <a:pt x="159" y="5"/>
                      </a:moveTo>
                      <a:lnTo>
                        <a:pt x="138" y="16"/>
                      </a:lnTo>
                      <a:lnTo>
                        <a:pt x="0" y="414"/>
                      </a:lnTo>
                      <a:lnTo>
                        <a:pt x="32" y="424"/>
                      </a:lnTo>
                      <a:lnTo>
                        <a:pt x="170" y="26"/>
                      </a:lnTo>
                      <a:lnTo>
                        <a:pt x="149" y="37"/>
                      </a:lnTo>
                      <a:lnTo>
                        <a:pt x="159" y="5"/>
                      </a:lnTo>
                      <a:lnTo>
                        <a:pt x="144" y="0"/>
                      </a:lnTo>
                      <a:lnTo>
                        <a:pt x="138" y="16"/>
                      </a:lnTo>
                      <a:lnTo>
                        <a:pt x="159" y="5"/>
                      </a:lnTo>
                      <a:close/>
                    </a:path>
                  </a:pathLst>
                </a:custGeom>
                <a:solidFill>
                  <a:srgbClr val="000000"/>
                </a:solidFill>
                <a:ln w="9525">
                  <a:noFill/>
                  <a:round/>
                  <a:headEnd/>
                  <a:tailEnd/>
                </a:ln>
              </p:spPr>
              <p:txBody>
                <a:bodyPr>
                  <a:prstTxWarp prst="textNoShape">
                    <a:avLst/>
                  </a:prstTxWarp>
                </a:bodyPr>
                <a:lstStyle/>
                <a:p>
                  <a:endParaRPr lang="en-US"/>
                </a:p>
              </p:txBody>
            </p:sp>
            <p:sp>
              <p:nvSpPr>
                <p:cNvPr id="62878" name="Freeform 459"/>
                <p:cNvSpPr>
                  <a:spLocks/>
                </p:cNvSpPr>
                <p:nvPr/>
              </p:nvSpPr>
              <p:spPr bwMode="auto">
                <a:xfrm>
                  <a:off x="2965" y="4933"/>
                  <a:ext cx="50" cy="60"/>
                </a:xfrm>
                <a:custGeom>
                  <a:avLst/>
                  <a:gdLst>
                    <a:gd name="T0" fmla="*/ 0 w 202"/>
                    <a:gd name="T1" fmla="*/ 0 h 237"/>
                    <a:gd name="T2" fmla="*/ 0 w 202"/>
                    <a:gd name="T3" fmla="*/ 0 h 237"/>
                    <a:gd name="T4" fmla="*/ 0 w 202"/>
                    <a:gd name="T5" fmla="*/ 0 h 237"/>
                    <a:gd name="T6" fmla="*/ 0 w 202"/>
                    <a:gd name="T7" fmla="*/ 0 h 237"/>
                    <a:gd name="T8" fmla="*/ 0 60000 65536"/>
                    <a:gd name="T9" fmla="*/ 0 60000 65536"/>
                    <a:gd name="T10" fmla="*/ 0 60000 65536"/>
                    <a:gd name="T11" fmla="*/ 0 60000 65536"/>
                    <a:gd name="T12" fmla="*/ 0 w 202"/>
                    <a:gd name="T13" fmla="*/ 0 h 237"/>
                    <a:gd name="T14" fmla="*/ 202 w 202"/>
                    <a:gd name="T15" fmla="*/ 237 h 237"/>
                  </a:gdLst>
                  <a:ahLst/>
                  <a:cxnLst>
                    <a:cxn ang="T8">
                      <a:pos x="T0" y="T1"/>
                    </a:cxn>
                    <a:cxn ang="T9">
                      <a:pos x="T2" y="T3"/>
                    </a:cxn>
                    <a:cxn ang="T10">
                      <a:pos x="T4" y="T5"/>
                    </a:cxn>
                    <a:cxn ang="T11">
                      <a:pos x="T6" y="T7"/>
                    </a:cxn>
                  </a:cxnLst>
                  <a:rect l="T12" t="T13" r="T14" b="T15"/>
                  <a:pathLst>
                    <a:path w="202" h="237">
                      <a:moveTo>
                        <a:pt x="202" y="237"/>
                      </a:moveTo>
                      <a:lnTo>
                        <a:pt x="130" y="0"/>
                      </a:lnTo>
                      <a:lnTo>
                        <a:pt x="0" y="42"/>
                      </a:lnTo>
                      <a:lnTo>
                        <a:pt x="202" y="237"/>
                      </a:lnTo>
                      <a:close/>
                    </a:path>
                  </a:pathLst>
                </a:custGeom>
                <a:solidFill>
                  <a:srgbClr val="FFCC99"/>
                </a:solidFill>
                <a:ln w="9525">
                  <a:noFill/>
                  <a:round/>
                  <a:headEnd/>
                  <a:tailEnd/>
                </a:ln>
              </p:spPr>
              <p:txBody>
                <a:bodyPr>
                  <a:prstTxWarp prst="textNoShape">
                    <a:avLst/>
                  </a:prstTxWarp>
                </a:bodyPr>
                <a:lstStyle/>
                <a:p>
                  <a:endParaRPr lang="en-US"/>
                </a:p>
              </p:txBody>
            </p:sp>
            <p:sp>
              <p:nvSpPr>
                <p:cNvPr id="62879" name="Freeform 460"/>
                <p:cNvSpPr>
                  <a:spLocks/>
                </p:cNvSpPr>
                <p:nvPr/>
              </p:nvSpPr>
              <p:spPr bwMode="auto">
                <a:xfrm>
                  <a:off x="2993" y="4928"/>
                  <a:ext cx="26" cy="66"/>
                </a:xfrm>
                <a:custGeom>
                  <a:avLst/>
                  <a:gdLst>
                    <a:gd name="T0" fmla="*/ 0 w 104"/>
                    <a:gd name="T1" fmla="*/ 0 h 263"/>
                    <a:gd name="T2" fmla="*/ 0 w 104"/>
                    <a:gd name="T3" fmla="*/ 0 h 263"/>
                    <a:gd name="T4" fmla="*/ 0 w 104"/>
                    <a:gd name="T5" fmla="*/ 0 h 263"/>
                    <a:gd name="T6" fmla="*/ 0 w 104"/>
                    <a:gd name="T7" fmla="*/ 0 h 263"/>
                    <a:gd name="T8" fmla="*/ 0 w 104"/>
                    <a:gd name="T9" fmla="*/ 0 h 263"/>
                    <a:gd name="T10" fmla="*/ 0 w 104"/>
                    <a:gd name="T11" fmla="*/ 0 h 263"/>
                    <a:gd name="T12" fmla="*/ 0 w 104"/>
                    <a:gd name="T13" fmla="*/ 0 h 263"/>
                    <a:gd name="T14" fmla="*/ 0 w 104"/>
                    <a:gd name="T15" fmla="*/ 0 h 263"/>
                    <a:gd name="T16" fmla="*/ 0 w 104"/>
                    <a:gd name="T17" fmla="*/ 0 h 263"/>
                    <a:gd name="T18" fmla="*/ 0 w 104"/>
                    <a:gd name="T19" fmla="*/ 0 h 26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4"/>
                    <a:gd name="T31" fmla="*/ 0 h 263"/>
                    <a:gd name="T32" fmla="*/ 104 w 104"/>
                    <a:gd name="T33" fmla="*/ 263 h 26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4" h="263">
                      <a:moveTo>
                        <a:pt x="21" y="37"/>
                      </a:moveTo>
                      <a:lnTo>
                        <a:pt x="0" y="26"/>
                      </a:lnTo>
                      <a:lnTo>
                        <a:pt x="72" y="263"/>
                      </a:lnTo>
                      <a:lnTo>
                        <a:pt x="104" y="253"/>
                      </a:lnTo>
                      <a:lnTo>
                        <a:pt x="32" y="16"/>
                      </a:lnTo>
                      <a:lnTo>
                        <a:pt x="11" y="5"/>
                      </a:lnTo>
                      <a:lnTo>
                        <a:pt x="32" y="16"/>
                      </a:lnTo>
                      <a:lnTo>
                        <a:pt x="27" y="0"/>
                      </a:lnTo>
                      <a:lnTo>
                        <a:pt x="11" y="5"/>
                      </a:lnTo>
                      <a:lnTo>
                        <a:pt x="21" y="37"/>
                      </a:lnTo>
                      <a:close/>
                    </a:path>
                  </a:pathLst>
                </a:custGeom>
                <a:solidFill>
                  <a:srgbClr val="000000"/>
                </a:solidFill>
                <a:ln w="9525">
                  <a:noFill/>
                  <a:round/>
                  <a:headEnd/>
                  <a:tailEnd/>
                </a:ln>
              </p:spPr>
              <p:txBody>
                <a:bodyPr>
                  <a:prstTxWarp prst="textNoShape">
                    <a:avLst/>
                  </a:prstTxWarp>
                </a:bodyPr>
                <a:lstStyle/>
                <a:p>
                  <a:endParaRPr lang="en-US"/>
                </a:p>
              </p:txBody>
            </p:sp>
            <p:sp>
              <p:nvSpPr>
                <p:cNvPr id="62880" name="Freeform 461"/>
                <p:cNvSpPr>
                  <a:spLocks/>
                </p:cNvSpPr>
                <p:nvPr/>
              </p:nvSpPr>
              <p:spPr bwMode="auto">
                <a:xfrm>
                  <a:off x="2957" y="4929"/>
                  <a:ext cx="41" cy="19"/>
                </a:xfrm>
                <a:custGeom>
                  <a:avLst/>
                  <a:gdLst>
                    <a:gd name="T0" fmla="*/ 0 w 166"/>
                    <a:gd name="T1" fmla="*/ 0 h 74"/>
                    <a:gd name="T2" fmla="*/ 0 w 166"/>
                    <a:gd name="T3" fmla="*/ 0 h 74"/>
                    <a:gd name="T4" fmla="*/ 0 w 166"/>
                    <a:gd name="T5" fmla="*/ 0 h 74"/>
                    <a:gd name="T6" fmla="*/ 0 w 166"/>
                    <a:gd name="T7" fmla="*/ 0 h 74"/>
                    <a:gd name="T8" fmla="*/ 0 w 166"/>
                    <a:gd name="T9" fmla="*/ 0 h 74"/>
                    <a:gd name="T10" fmla="*/ 0 w 166"/>
                    <a:gd name="T11" fmla="*/ 0 h 74"/>
                    <a:gd name="T12" fmla="*/ 0 w 166"/>
                    <a:gd name="T13" fmla="*/ 0 h 74"/>
                    <a:gd name="T14" fmla="*/ 0 w 166"/>
                    <a:gd name="T15" fmla="*/ 0 h 74"/>
                    <a:gd name="T16" fmla="*/ 0 w 166"/>
                    <a:gd name="T17" fmla="*/ 0 h 74"/>
                    <a:gd name="T18" fmla="*/ 0 w 166"/>
                    <a:gd name="T19" fmla="*/ 0 h 7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6"/>
                    <a:gd name="T31" fmla="*/ 0 h 74"/>
                    <a:gd name="T32" fmla="*/ 166 w 166"/>
                    <a:gd name="T33" fmla="*/ 74 h 7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6" h="74">
                      <a:moveTo>
                        <a:pt x="42" y="45"/>
                      </a:moveTo>
                      <a:lnTo>
                        <a:pt x="36" y="74"/>
                      </a:lnTo>
                      <a:lnTo>
                        <a:pt x="166" y="32"/>
                      </a:lnTo>
                      <a:lnTo>
                        <a:pt x="156" y="0"/>
                      </a:lnTo>
                      <a:lnTo>
                        <a:pt x="26" y="42"/>
                      </a:lnTo>
                      <a:lnTo>
                        <a:pt x="20" y="70"/>
                      </a:lnTo>
                      <a:lnTo>
                        <a:pt x="26" y="42"/>
                      </a:lnTo>
                      <a:lnTo>
                        <a:pt x="0" y="50"/>
                      </a:lnTo>
                      <a:lnTo>
                        <a:pt x="20" y="70"/>
                      </a:lnTo>
                      <a:lnTo>
                        <a:pt x="42" y="45"/>
                      </a:lnTo>
                      <a:close/>
                    </a:path>
                  </a:pathLst>
                </a:custGeom>
                <a:solidFill>
                  <a:srgbClr val="000000"/>
                </a:solidFill>
                <a:ln w="9525">
                  <a:noFill/>
                  <a:round/>
                  <a:headEnd/>
                  <a:tailEnd/>
                </a:ln>
              </p:spPr>
              <p:txBody>
                <a:bodyPr>
                  <a:prstTxWarp prst="textNoShape">
                    <a:avLst/>
                  </a:prstTxWarp>
                </a:bodyPr>
                <a:lstStyle/>
                <a:p>
                  <a:endParaRPr lang="en-US"/>
                </a:p>
              </p:txBody>
            </p:sp>
            <p:sp>
              <p:nvSpPr>
                <p:cNvPr id="62881" name="Freeform 462"/>
                <p:cNvSpPr>
                  <a:spLocks/>
                </p:cNvSpPr>
                <p:nvPr/>
              </p:nvSpPr>
              <p:spPr bwMode="auto">
                <a:xfrm>
                  <a:off x="2962" y="4941"/>
                  <a:ext cx="61" cy="65"/>
                </a:xfrm>
                <a:custGeom>
                  <a:avLst/>
                  <a:gdLst>
                    <a:gd name="T0" fmla="*/ 0 w 246"/>
                    <a:gd name="T1" fmla="*/ 0 h 263"/>
                    <a:gd name="T2" fmla="*/ 0 w 246"/>
                    <a:gd name="T3" fmla="*/ 0 h 263"/>
                    <a:gd name="T4" fmla="*/ 0 w 246"/>
                    <a:gd name="T5" fmla="*/ 0 h 263"/>
                    <a:gd name="T6" fmla="*/ 0 w 246"/>
                    <a:gd name="T7" fmla="*/ 0 h 263"/>
                    <a:gd name="T8" fmla="*/ 0 w 246"/>
                    <a:gd name="T9" fmla="*/ 0 h 263"/>
                    <a:gd name="T10" fmla="*/ 0 w 246"/>
                    <a:gd name="T11" fmla="*/ 0 h 263"/>
                    <a:gd name="T12" fmla="*/ 0 w 246"/>
                    <a:gd name="T13" fmla="*/ 0 h 263"/>
                    <a:gd name="T14" fmla="*/ 0 w 246"/>
                    <a:gd name="T15" fmla="*/ 0 h 263"/>
                    <a:gd name="T16" fmla="*/ 0 w 246"/>
                    <a:gd name="T17" fmla="*/ 0 h 263"/>
                    <a:gd name="T18" fmla="*/ 0 w 246"/>
                    <a:gd name="T19" fmla="*/ 0 h 26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6"/>
                    <a:gd name="T31" fmla="*/ 0 h 263"/>
                    <a:gd name="T32" fmla="*/ 246 w 246"/>
                    <a:gd name="T33" fmla="*/ 263 h 26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6" h="263">
                      <a:moveTo>
                        <a:pt x="197" y="213"/>
                      </a:moveTo>
                      <a:lnTo>
                        <a:pt x="224" y="196"/>
                      </a:lnTo>
                      <a:lnTo>
                        <a:pt x="22" y="0"/>
                      </a:lnTo>
                      <a:lnTo>
                        <a:pt x="0" y="25"/>
                      </a:lnTo>
                      <a:lnTo>
                        <a:pt x="202" y="220"/>
                      </a:lnTo>
                      <a:lnTo>
                        <a:pt x="229" y="203"/>
                      </a:lnTo>
                      <a:lnTo>
                        <a:pt x="202" y="220"/>
                      </a:lnTo>
                      <a:lnTo>
                        <a:pt x="246" y="263"/>
                      </a:lnTo>
                      <a:lnTo>
                        <a:pt x="229" y="203"/>
                      </a:lnTo>
                      <a:lnTo>
                        <a:pt x="197" y="213"/>
                      </a:lnTo>
                      <a:close/>
                    </a:path>
                  </a:pathLst>
                </a:custGeom>
                <a:solidFill>
                  <a:srgbClr val="000000"/>
                </a:solidFill>
                <a:ln w="9525">
                  <a:noFill/>
                  <a:round/>
                  <a:headEnd/>
                  <a:tailEnd/>
                </a:ln>
              </p:spPr>
              <p:txBody>
                <a:bodyPr>
                  <a:prstTxWarp prst="textNoShape">
                    <a:avLst/>
                  </a:prstTxWarp>
                </a:bodyPr>
                <a:lstStyle/>
                <a:p>
                  <a:endParaRPr lang="en-US"/>
                </a:p>
              </p:txBody>
            </p:sp>
            <p:sp>
              <p:nvSpPr>
                <p:cNvPr id="62882" name="Freeform 463"/>
                <p:cNvSpPr>
                  <a:spLocks/>
                </p:cNvSpPr>
                <p:nvPr/>
              </p:nvSpPr>
              <p:spPr bwMode="auto">
                <a:xfrm>
                  <a:off x="2879" y="4807"/>
                  <a:ext cx="176" cy="150"/>
                </a:xfrm>
                <a:custGeom>
                  <a:avLst/>
                  <a:gdLst>
                    <a:gd name="T0" fmla="*/ 0 w 703"/>
                    <a:gd name="T1" fmla="*/ 0 h 599"/>
                    <a:gd name="T2" fmla="*/ 0 w 703"/>
                    <a:gd name="T3" fmla="*/ 0 h 599"/>
                    <a:gd name="T4" fmla="*/ 0 w 703"/>
                    <a:gd name="T5" fmla="*/ 0 h 599"/>
                    <a:gd name="T6" fmla="*/ 0 w 703"/>
                    <a:gd name="T7" fmla="*/ 0 h 599"/>
                    <a:gd name="T8" fmla="*/ 0 w 703"/>
                    <a:gd name="T9" fmla="*/ 0 h 599"/>
                    <a:gd name="T10" fmla="*/ 0 60000 65536"/>
                    <a:gd name="T11" fmla="*/ 0 60000 65536"/>
                    <a:gd name="T12" fmla="*/ 0 60000 65536"/>
                    <a:gd name="T13" fmla="*/ 0 60000 65536"/>
                    <a:gd name="T14" fmla="*/ 0 60000 65536"/>
                    <a:gd name="T15" fmla="*/ 0 w 703"/>
                    <a:gd name="T16" fmla="*/ 0 h 599"/>
                    <a:gd name="T17" fmla="*/ 703 w 703"/>
                    <a:gd name="T18" fmla="*/ 599 h 599"/>
                  </a:gdLst>
                  <a:ahLst/>
                  <a:cxnLst>
                    <a:cxn ang="T10">
                      <a:pos x="T0" y="T1"/>
                    </a:cxn>
                    <a:cxn ang="T11">
                      <a:pos x="T2" y="T3"/>
                    </a:cxn>
                    <a:cxn ang="T12">
                      <a:pos x="T4" y="T5"/>
                    </a:cxn>
                    <a:cxn ang="T13">
                      <a:pos x="T6" y="T7"/>
                    </a:cxn>
                    <a:cxn ang="T14">
                      <a:pos x="T8" y="T9"/>
                    </a:cxn>
                  </a:cxnLst>
                  <a:rect l="T15" t="T16" r="T17" b="T18"/>
                  <a:pathLst>
                    <a:path w="703" h="599">
                      <a:moveTo>
                        <a:pt x="0" y="202"/>
                      </a:moveTo>
                      <a:lnTo>
                        <a:pt x="558" y="0"/>
                      </a:lnTo>
                      <a:lnTo>
                        <a:pt x="703" y="398"/>
                      </a:lnTo>
                      <a:lnTo>
                        <a:pt x="145" y="599"/>
                      </a:lnTo>
                      <a:lnTo>
                        <a:pt x="0" y="202"/>
                      </a:lnTo>
                      <a:close/>
                    </a:path>
                  </a:pathLst>
                </a:custGeom>
                <a:solidFill>
                  <a:srgbClr val="00FF00"/>
                </a:solidFill>
                <a:ln w="9525">
                  <a:noFill/>
                  <a:round/>
                  <a:headEnd/>
                  <a:tailEnd/>
                </a:ln>
              </p:spPr>
              <p:txBody>
                <a:bodyPr>
                  <a:prstTxWarp prst="textNoShape">
                    <a:avLst/>
                  </a:prstTxWarp>
                </a:bodyPr>
                <a:lstStyle/>
                <a:p>
                  <a:endParaRPr lang="en-US"/>
                </a:p>
              </p:txBody>
            </p:sp>
            <p:sp>
              <p:nvSpPr>
                <p:cNvPr id="62883" name="Freeform 464"/>
                <p:cNvSpPr>
                  <a:spLocks/>
                </p:cNvSpPr>
                <p:nvPr/>
              </p:nvSpPr>
              <p:spPr bwMode="auto">
                <a:xfrm>
                  <a:off x="2878" y="4802"/>
                  <a:ext cx="145" cy="60"/>
                </a:xfrm>
                <a:custGeom>
                  <a:avLst/>
                  <a:gdLst>
                    <a:gd name="T0" fmla="*/ 0 w 578"/>
                    <a:gd name="T1" fmla="*/ 0 h 239"/>
                    <a:gd name="T2" fmla="*/ 0 w 578"/>
                    <a:gd name="T3" fmla="*/ 0 h 239"/>
                    <a:gd name="T4" fmla="*/ 0 w 578"/>
                    <a:gd name="T5" fmla="*/ 0 h 239"/>
                    <a:gd name="T6" fmla="*/ 0 w 578"/>
                    <a:gd name="T7" fmla="*/ 0 h 239"/>
                    <a:gd name="T8" fmla="*/ 0 w 578"/>
                    <a:gd name="T9" fmla="*/ 0 h 239"/>
                    <a:gd name="T10" fmla="*/ 0 w 578"/>
                    <a:gd name="T11" fmla="*/ 0 h 239"/>
                    <a:gd name="T12" fmla="*/ 0 w 578"/>
                    <a:gd name="T13" fmla="*/ 0 h 239"/>
                    <a:gd name="T14" fmla="*/ 0 w 578"/>
                    <a:gd name="T15" fmla="*/ 0 h 239"/>
                    <a:gd name="T16" fmla="*/ 0 w 578"/>
                    <a:gd name="T17" fmla="*/ 0 h 239"/>
                    <a:gd name="T18" fmla="*/ 0 w 578"/>
                    <a:gd name="T19" fmla="*/ 0 h 23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78"/>
                    <a:gd name="T31" fmla="*/ 0 h 239"/>
                    <a:gd name="T32" fmla="*/ 578 w 578"/>
                    <a:gd name="T33" fmla="*/ 239 h 23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78" h="239">
                      <a:moveTo>
                        <a:pt x="578" y="16"/>
                      </a:moveTo>
                      <a:lnTo>
                        <a:pt x="558" y="5"/>
                      </a:lnTo>
                      <a:lnTo>
                        <a:pt x="0" y="207"/>
                      </a:lnTo>
                      <a:lnTo>
                        <a:pt x="10" y="239"/>
                      </a:lnTo>
                      <a:lnTo>
                        <a:pt x="567" y="36"/>
                      </a:lnTo>
                      <a:lnTo>
                        <a:pt x="547" y="25"/>
                      </a:lnTo>
                      <a:lnTo>
                        <a:pt x="578" y="16"/>
                      </a:lnTo>
                      <a:lnTo>
                        <a:pt x="572" y="0"/>
                      </a:lnTo>
                      <a:lnTo>
                        <a:pt x="558" y="5"/>
                      </a:lnTo>
                      <a:lnTo>
                        <a:pt x="578" y="16"/>
                      </a:lnTo>
                      <a:close/>
                    </a:path>
                  </a:pathLst>
                </a:custGeom>
                <a:solidFill>
                  <a:srgbClr val="000000"/>
                </a:solidFill>
                <a:ln w="9525">
                  <a:noFill/>
                  <a:round/>
                  <a:headEnd/>
                  <a:tailEnd/>
                </a:ln>
              </p:spPr>
              <p:txBody>
                <a:bodyPr>
                  <a:prstTxWarp prst="textNoShape">
                    <a:avLst/>
                  </a:prstTxWarp>
                </a:bodyPr>
                <a:lstStyle/>
                <a:p>
                  <a:endParaRPr lang="en-US"/>
                </a:p>
              </p:txBody>
            </p:sp>
            <p:sp>
              <p:nvSpPr>
                <p:cNvPr id="62884" name="Freeform 465"/>
                <p:cNvSpPr>
                  <a:spLocks/>
                </p:cNvSpPr>
                <p:nvPr/>
              </p:nvSpPr>
              <p:spPr bwMode="auto">
                <a:xfrm>
                  <a:off x="3015" y="4806"/>
                  <a:ext cx="45" cy="105"/>
                </a:xfrm>
                <a:custGeom>
                  <a:avLst/>
                  <a:gdLst>
                    <a:gd name="T0" fmla="*/ 0 w 182"/>
                    <a:gd name="T1" fmla="*/ 0 h 419"/>
                    <a:gd name="T2" fmla="*/ 0 w 182"/>
                    <a:gd name="T3" fmla="*/ 0 h 419"/>
                    <a:gd name="T4" fmla="*/ 0 w 182"/>
                    <a:gd name="T5" fmla="*/ 0 h 419"/>
                    <a:gd name="T6" fmla="*/ 0 w 182"/>
                    <a:gd name="T7" fmla="*/ 0 h 419"/>
                    <a:gd name="T8" fmla="*/ 0 w 182"/>
                    <a:gd name="T9" fmla="*/ 0 h 419"/>
                    <a:gd name="T10" fmla="*/ 0 w 182"/>
                    <a:gd name="T11" fmla="*/ 0 h 419"/>
                    <a:gd name="T12" fmla="*/ 0 w 182"/>
                    <a:gd name="T13" fmla="*/ 0 h 419"/>
                    <a:gd name="T14" fmla="*/ 0 w 182"/>
                    <a:gd name="T15" fmla="*/ 0 h 419"/>
                    <a:gd name="T16" fmla="*/ 0 w 182"/>
                    <a:gd name="T17" fmla="*/ 0 h 419"/>
                    <a:gd name="T18" fmla="*/ 0 w 182"/>
                    <a:gd name="T19" fmla="*/ 0 h 4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2"/>
                    <a:gd name="T31" fmla="*/ 0 h 419"/>
                    <a:gd name="T32" fmla="*/ 182 w 182"/>
                    <a:gd name="T33" fmla="*/ 419 h 41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2" h="419">
                      <a:moveTo>
                        <a:pt x="166" y="419"/>
                      </a:moveTo>
                      <a:lnTo>
                        <a:pt x="177" y="398"/>
                      </a:lnTo>
                      <a:lnTo>
                        <a:pt x="31" y="0"/>
                      </a:lnTo>
                      <a:lnTo>
                        <a:pt x="0" y="9"/>
                      </a:lnTo>
                      <a:lnTo>
                        <a:pt x="145" y="408"/>
                      </a:lnTo>
                      <a:lnTo>
                        <a:pt x="156" y="387"/>
                      </a:lnTo>
                      <a:lnTo>
                        <a:pt x="166" y="419"/>
                      </a:lnTo>
                      <a:lnTo>
                        <a:pt x="182" y="413"/>
                      </a:lnTo>
                      <a:lnTo>
                        <a:pt x="177" y="398"/>
                      </a:lnTo>
                      <a:lnTo>
                        <a:pt x="166" y="419"/>
                      </a:lnTo>
                      <a:close/>
                    </a:path>
                  </a:pathLst>
                </a:custGeom>
                <a:solidFill>
                  <a:srgbClr val="000000"/>
                </a:solidFill>
                <a:ln w="9525">
                  <a:noFill/>
                  <a:round/>
                  <a:headEnd/>
                  <a:tailEnd/>
                </a:ln>
              </p:spPr>
              <p:txBody>
                <a:bodyPr>
                  <a:prstTxWarp prst="textNoShape">
                    <a:avLst/>
                  </a:prstTxWarp>
                </a:bodyPr>
                <a:lstStyle/>
                <a:p>
                  <a:endParaRPr lang="en-US"/>
                </a:p>
              </p:txBody>
            </p:sp>
            <p:sp>
              <p:nvSpPr>
                <p:cNvPr id="62885" name="Freeform 466"/>
                <p:cNvSpPr>
                  <a:spLocks/>
                </p:cNvSpPr>
                <p:nvPr/>
              </p:nvSpPr>
              <p:spPr bwMode="auto">
                <a:xfrm>
                  <a:off x="2911" y="4903"/>
                  <a:ext cx="145" cy="59"/>
                </a:xfrm>
                <a:custGeom>
                  <a:avLst/>
                  <a:gdLst>
                    <a:gd name="T0" fmla="*/ 0 w 579"/>
                    <a:gd name="T1" fmla="*/ 0 h 238"/>
                    <a:gd name="T2" fmla="*/ 0 w 579"/>
                    <a:gd name="T3" fmla="*/ 0 h 238"/>
                    <a:gd name="T4" fmla="*/ 0 w 579"/>
                    <a:gd name="T5" fmla="*/ 0 h 238"/>
                    <a:gd name="T6" fmla="*/ 0 w 579"/>
                    <a:gd name="T7" fmla="*/ 0 h 238"/>
                    <a:gd name="T8" fmla="*/ 0 w 579"/>
                    <a:gd name="T9" fmla="*/ 0 h 238"/>
                    <a:gd name="T10" fmla="*/ 0 w 579"/>
                    <a:gd name="T11" fmla="*/ 0 h 238"/>
                    <a:gd name="T12" fmla="*/ 0 w 579"/>
                    <a:gd name="T13" fmla="*/ 0 h 238"/>
                    <a:gd name="T14" fmla="*/ 0 w 579"/>
                    <a:gd name="T15" fmla="*/ 0 h 238"/>
                    <a:gd name="T16" fmla="*/ 0 w 579"/>
                    <a:gd name="T17" fmla="*/ 0 h 238"/>
                    <a:gd name="T18" fmla="*/ 0 w 579"/>
                    <a:gd name="T19" fmla="*/ 0 h 2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79"/>
                    <a:gd name="T31" fmla="*/ 0 h 238"/>
                    <a:gd name="T32" fmla="*/ 579 w 579"/>
                    <a:gd name="T33" fmla="*/ 238 h 23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79" h="238">
                      <a:moveTo>
                        <a:pt x="0" y="222"/>
                      </a:moveTo>
                      <a:lnTo>
                        <a:pt x="20" y="233"/>
                      </a:lnTo>
                      <a:lnTo>
                        <a:pt x="579" y="32"/>
                      </a:lnTo>
                      <a:lnTo>
                        <a:pt x="569" y="0"/>
                      </a:lnTo>
                      <a:lnTo>
                        <a:pt x="11" y="202"/>
                      </a:lnTo>
                      <a:lnTo>
                        <a:pt x="31" y="212"/>
                      </a:lnTo>
                      <a:lnTo>
                        <a:pt x="0" y="222"/>
                      </a:lnTo>
                      <a:lnTo>
                        <a:pt x="6" y="238"/>
                      </a:lnTo>
                      <a:lnTo>
                        <a:pt x="20" y="233"/>
                      </a:lnTo>
                      <a:lnTo>
                        <a:pt x="0" y="222"/>
                      </a:lnTo>
                      <a:close/>
                    </a:path>
                  </a:pathLst>
                </a:custGeom>
                <a:solidFill>
                  <a:srgbClr val="000000"/>
                </a:solidFill>
                <a:ln w="9525">
                  <a:noFill/>
                  <a:round/>
                  <a:headEnd/>
                  <a:tailEnd/>
                </a:ln>
              </p:spPr>
              <p:txBody>
                <a:bodyPr>
                  <a:prstTxWarp prst="textNoShape">
                    <a:avLst/>
                  </a:prstTxWarp>
                </a:bodyPr>
                <a:lstStyle/>
                <a:p>
                  <a:endParaRPr lang="en-US"/>
                </a:p>
              </p:txBody>
            </p:sp>
          </p:grpSp>
          <p:sp>
            <p:nvSpPr>
              <p:cNvPr id="62685" name="Freeform 467"/>
              <p:cNvSpPr>
                <a:spLocks/>
              </p:cNvSpPr>
              <p:nvPr/>
            </p:nvSpPr>
            <p:spPr bwMode="auto">
              <a:xfrm>
                <a:off x="6589713" y="5780088"/>
                <a:ext cx="103187" cy="123825"/>
              </a:xfrm>
              <a:custGeom>
                <a:avLst/>
                <a:gdLst>
                  <a:gd name="T0" fmla="*/ 2147483647 w 180"/>
                  <a:gd name="T1" fmla="*/ 0 h 418"/>
                  <a:gd name="T2" fmla="*/ 2147483647 w 180"/>
                  <a:gd name="T3" fmla="*/ 2147483647 h 418"/>
                  <a:gd name="T4" fmla="*/ 2147483647 w 180"/>
                  <a:gd name="T5" fmla="*/ 2147483647 h 418"/>
                  <a:gd name="T6" fmla="*/ 2147483647 w 180"/>
                  <a:gd name="T7" fmla="*/ 2147483647 h 418"/>
                  <a:gd name="T8" fmla="*/ 2147483647 w 180"/>
                  <a:gd name="T9" fmla="*/ 2147483647 h 418"/>
                  <a:gd name="T10" fmla="*/ 2147483647 w 180"/>
                  <a:gd name="T11" fmla="*/ 2147483647 h 418"/>
                  <a:gd name="T12" fmla="*/ 2147483647 w 180"/>
                  <a:gd name="T13" fmla="*/ 0 h 418"/>
                  <a:gd name="T14" fmla="*/ 0 w 180"/>
                  <a:gd name="T15" fmla="*/ 2147483647 h 418"/>
                  <a:gd name="T16" fmla="*/ 2147483647 w 180"/>
                  <a:gd name="T17" fmla="*/ 2147483647 h 418"/>
                  <a:gd name="T18" fmla="*/ 2147483647 w 180"/>
                  <a:gd name="T19" fmla="*/ 0 h 4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0"/>
                  <a:gd name="T31" fmla="*/ 0 h 418"/>
                  <a:gd name="T32" fmla="*/ 180 w 180"/>
                  <a:gd name="T33" fmla="*/ 418 h 41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0" h="418">
                    <a:moveTo>
                      <a:pt x="15" y="0"/>
                    </a:moveTo>
                    <a:lnTo>
                      <a:pt x="4" y="21"/>
                    </a:lnTo>
                    <a:lnTo>
                      <a:pt x="149" y="418"/>
                    </a:lnTo>
                    <a:lnTo>
                      <a:pt x="180" y="408"/>
                    </a:lnTo>
                    <a:lnTo>
                      <a:pt x="36" y="11"/>
                    </a:lnTo>
                    <a:lnTo>
                      <a:pt x="25" y="32"/>
                    </a:lnTo>
                    <a:lnTo>
                      <a:pt x="15" y="0"/>
                    </a:lnTo>
                    <a:lnTo>
                      <a:pt x="0" y="7"/>
                    </a:lnTo>
                    <a:lnTo>
                      <a:pt x="4" y="21"/>
                    </a:lnTo>
                    <a:lnTo>
                      <a:pt x="15" y="0"/>
                    </a:lnTo>
                    <a:close/>
                  </a:path>
                </a:pathLst>
              </a:custGeom>
              <a:solidFill>
                <a:srgbClr val="000000"/>
              </a:solidFill>
              <a:ln w="9525">
                <a:noFill/>
                <a:round/>
                <a:headEnd/>
                <a:tailEnd/>
              </a:ln>
            </p:spPr>
            <p:txBody>
              <a:bodyPr>
                <a:prstTxWarp prst="textNoShape">
                  <a:avLst/>
                </a:prstTxWarp>
              </a:bodyPr>
              <a:lstStyle/>
              <a:p>
                <a:endParaRPr lang="en-US"/>
              </a:p>
            </p:txBody>
          </p:sp>
        </p:grpSp>
      </p:grpSp>
      <p:sp>
        <p:nvSpPr>
          <p:cNvPr id="469" name="Rectangle 2"/>
          <p:cNvSpPr>
            <a:spLocks noChangeArrowheads="1"/>
          </p:cNvSpPr>
          <p:nvPr/>
        </p:nvSpPr>
        <p:spPr bwMode="auto">
          <a:xfrm>
            <a:off x="561975" y="203200"/>
            <a:ext cx="7924800" cy="628650"/>
          </a:xfrm>
          <a:prstGeom prst="rect">
            <a:avLst/>
          </a:prstGeom>
          <a:noFill/>
          <a:ln w="9525">
            <a:noFill/>
            <a:miter lim="800000"/>
            <a:headEnd/>
            <a:tailEnd/>
          </a:ln>
        </p:spPr>
        <p:txBody>
          <a:bodyPr wrap="none" anchor="ctr">
            <a:prstTxWarp prst="textNoShape">
              <a:avLst/>
            </a:prstTxWarp>
          </a:bodyPr>
          <a:lstStyle/>
          <a:p>
            <a:pPr algn="ctr"/>
            <a:r>
              <a:rPr lang="en-GB" sz="5400">
                <a:solidFill>
                  <a:srgbClr val="660066"/>
                </a:solidFill>
                <a:latin typeface="Century Gothic" pitchFamily="-1" charset="0"/>
              </a:rPr>
              <a:t>External lifestyles</a:t>
            </a:r>
          </a:p>
        </p:txBody>
      </p:sp>
      <p:sp>
        <p:nvSpPr>
          <p:cNvPr id="470" name="Text Box 3"/>
          <p:cNvSpPr txBox="1">
            <a:spLocks noChangeArrowheads="1"/>
          </p:cNvSpPr>
          <p:nvPr/>
        </p:nvSpPr>
        <p:spPr bwMode="auto">
          <a:xfrm>
            <a:off x="1192213" y="738188"/>
            <a:ext cx="7240587" cy="769937"/>
          </a:xfrm>
          <a:prstGeom prst="rect">
            <a:avLst/>
          </a:prstGeom>
          <a:noFill/>
          <a:ln w="9525">
            <a:noFill/>
            <a:miter lim="800000"/>
            <a:headEnd/>
            <a:tailEnd/>
          </a:ln>
        </p:spPr>
        <p:txBody>
          <a:bodyPr wrap="none">
            <a:prstTxWarp prst="textNoShape">
              <a:avLst/>
            </a:prstTxWarp>
            <a:spAutoFit/>
          </a:bodyPr>
          <a:lstStyle/>
          <a:p>
            <a:r>
              <a:rPr lang="en-GB" sz="4400" i="1">
                <a:solidFill>
                  <a:srgbClr val="660066"/>
                </a:solidFill>
                <a:latin typeface="Century Gothic" pitchFamily="-1" charset="0"/>
              </a:rPr>
              <a:t>Judging            Perceptive</a:t>
            </a:r>
          </a:p>
        </p:txBody>
      </p:sp>
      <p:sp>
        <p:nvSpPr>
          <p:cNvPr id="62481" name="Espace réservé du numéro de diapositive 28"/>
          <p:cNvSpPr>
            <a:spLocks noGrp="1"/>
          </p:cNvSpPr>
          <p:nvPr>
            <p:ph type="sldNum" sz="quarter" idx="12"/>
          </p:nvPr>
        </p:nvSpPr>
        <p:spPr>
          <a:xfrm>
            <a:off x="8534400" y="6248400"/>
            <a:ext cx="381000" cy="476250"/>
          </a:xfrm>
          <a:noFill/>
        </p:spPr>
        <p:txBody>
          <a:bodyPr/>
          <a:lstStyle/>
          <a:p>
            <a:fld id="{F3AE9D0B-0D0D-BC44-97C3-6581299D279A}" type="slidenum">
              <a:rPr lang="en-US"/>
              <a:pPr/>
              <a:t>58</a:t>
            </a:fld>
            <a:endParaRPr lang="en-US"/>
          </a:p>
        </p:txBody>
      </p:sp>
    </p:spTree>
    <p:extLst>
      <p:ext uri="{BB962C8B-B14F-4D97-AF65-F5344CB8AC3E}">
        <p14:creationId xmlns:p14="http://schemas.microsoft.com/office/powerpoint/2010/main" val="87203054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469"/>
                                        </p:tgtEl>
                                        <p:attrNameLst>
                                          <p:attrName>style.visibility</p:attrName>
                                        </p:attrNameLst>
                                      </p:cBhvr>
                                      <p:to>
                                        <p:strVal val="visible"/>
                                      </p:to>
                                    </p:set>
                                    <p:anim calcmode="lin" valueType="num">
                                      <p:cBhvr>
                                        <p:cTn id="7" dur="1000" fill="hold"/>
                                        <p:tgtEl>
                                          <p:spTgt spid="469"/>
                                        </p:tgtEl>
                                        <p:attrNameLst>
                                          <p:attrName>ppt_w</p:attrName>
                                        </p:attrNameLst>
                                      </p:cBhvr>
                                      <p:tavLst>
                                        <p:tav tm="0">
                                          <p:val>
                                            <p:fltVal val="0"/>
                                          </p:val>
                                        </p:tav>
                                        <p:tav tm="100000">
                                          <p:val>
                                            <p:strVal val="#ppt_w"/>
                                          </p:val>
                                        </p:tav>
                                      </p:tavLst>
                                    </p:anim>
                                    <p:anim calcmode="lin" valueType="num">
                                      <p:cBhvr>
                                        <p:cTn id="8" dur="1000" fill="hold"/>
                                        <p:tgtEl>
                                          <p:spTgt spid="469"/>
                                        </p:tgtEl>
                                        <p:attrNameLst>
                                          <p:attrName>ppt_h</p:attrName>
                                        </p:attrNameLst>
                                      </p:cBhvr>
                                      <p:tavLst>
                                        <p:tav tm="0">
                                          <p:val>
                                            <p:fltVal val="0"/>
                                          </p:val>
                                        </p:tav>
                                        <p:tav tm="100000">
                                          <p:val>
                                            <p:strVal val="#ppt_h"/>
                                          </p:val>
                                        </p:tav>
                                      </p:tavLst>
                                    </p:anim>
                                  </p:childTnLst>
                                </p:cTn>
                              </p:par>
                            </p:childTnLst>
                          </p:cTn>
                        </p:par>
                        <p:par>
                          <p:cTn id="9" fill="hold" nodeType="afterGroup">
                            <p:stCondLst>
                              <p:cond delay="1000"/>
                            </p:stCondLst>
                            <p:childTnLst>
                              <p:par>
                                <p:cTn id="10" presetID="22" presetClass="entr" presetSubtype="8" fill="hold" grpId="0" nodeType="afterEffect">
                                  <p:stCondLst>
                                    <p:cond delay="0"/>
                                  </p:stCondLst>
                                  <p:iterate type="lt">
                                    <p:tmPct val="0"/>
                                  </p:iterate>
                                  <p:childTnLst>
                                    <p:set>
                                      <p:cBhvr>
                                        <p:cTn id="11" dur="1" fill="hold">
                                          <p:stCondLst>
                                            <p:cond delay="0"/>
                                          </p:stCondLst>
                                        </p:cTn>
                                        <p:tgtEl>
                                          <p:spTgt spid="470"/>
                                        </p:tgtEl>
                                        <p:attrNameLst>
                                          <p:attrName>style.visibility</p:attrName>
                                        </p:attrNameLst>
                                      </p:cBhvr>
                                      <p:to>
                                        <p:strVal val="visible"/>
                                      </p:to>
                                    </p:set>
                                    <p:animEffect transition="in" filter="wipe(left)">
                                      <p:cBhvr>
                                        <p:cTn id="12" dur="1000"/>
                                        <p:tgtEl>
                                          <p:spTgt spid="47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1000"/>
                                        <p:tgtEl>
                                          <p:spTgt spid="2"/>
                                        </p:tgtEl>
                                      </p:cBhvr>
                                    </p:animEffect>
                                  </p:childTnLst>
                                </p:cTn>
                              </p:par>
                            </p:childTnLst>
                          </p:cTn>
                        </p:par>
                        <p:par>
                          <p:cTn id="18" fill="hold" nodeType="afterGroup">
                            <p:stCondLst>
                              <p:cond delay="1000"/>
                            </p:stCondLst>
                            <p:childTnLst>
                              <p:par>
                                <p:cTn id="19" presetID="22" presetClass="entr" presetSubtype="4" fill="hold"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down)">
                                      <p:cBhvr>
                                        <p:cTn id="21" dur="1000"/>
                                        <p:tgtEl>
                                          <p:spTgt spid="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6" presetClass="entr" presetSubtype="26" fill="hold"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barn(inHorizontal)">
                                      <p:cBhvr>
                                        <p:cTn id="26" dur="500"/>
                                        <p:tgtEl>
                                          <p:spTgt spid="16"/>
                                        </p:tgtEl>
                                      </p:cBhvr>
                                    </p:animEffect>
                                  </p:childTnLst>
                                </p:cTn>
                              </p:par>
                            </p:childTnLst>
                          </p:cTn>
                        </p:par>
                        <p:par>
                          <p:cTn id="27" fill="hold" nodeType="afterGroup">
                            <p:stCondLst>
                              <p:cond delay="500"/>
                            </p:stCondLst>
                            <p:childTnLst>
                              <p:par>
                                <p:cTn id="28" presetID="17" presetClass="entr" presetSubtype="10" fill="hold" nodeType="afterEffect">
                                  <p:stCondLst>
                                    <p:cond delay="0"/>
                                  </p:stCondLst>
                                  <p:childTnLst>
                                    <p:set>
                                      <p:cBhvr>
                                        <p:cTn id="29" dur="1" fill="hold">
                                          <p:stCondLst>
                                            <p:cond delay="0"/>
                                          </p:stCondLst>
                                        </p:cTn>
                                        <p:tgtEl>
                                          <p:spTgt spid="15"/>
                                        </p:tgtEl>
                                        <p:attrNameLst>
                                          <p:attrName>style.visibility</p:attrName>
                                        </p:attrNameLst>
                                      </p:cBhvr>
                                      <p:to>
                                        <p:strVal val="visible"/>
                                      </p:to>
                                    </p:set>
                                    <p:anim calcmode="lin" valueType="num">
                                      <p:cBhvr>
                                        <p:cTn id="30" dur="500" fill="hold"/>
                                        <p:tgtEl>
                                          <p:spTgt spid="15"/>
                                        </p:tgtEl>
                                        <p:attrNameLst>
                                          <p:attrName>ppt_w</p:attrName>
                                        </p:attrNameLst>
                                      </p:cBhvr>
                                      <p:tavLst>
                                        <p:tav tm="0">
                                          <p:val>
                                            <p:fltVal val="0"/>
                                          </p:val>
                                        </p:tav>
                                        <p:tav tm="100000">
                                          <p:val>
                                            <p:strVal val="#ppt_w"/>
                                          </p:val>
                                        </p:tav>
                                      </p:tavLst>
                                    </p:anim>
                                    <p:anim calcmode="lin" valueType="num">
                                      <p:cBhvr>
                                        <p:cTn id="31" dur="500" fill="hold"/>
                                        <p:tgtEl>
                                          <p:spTgt spid="15"/>
                                        </p:tgtEl>
                                        <p:attrNameLst>
                                          <p:attrName>ppt_h</p:attrName>
                                        </p:attrNameLst>
                                      </p:cBhvr>
                                      <p:tavLst>
                                        <p:tav tm="0">
                                          <p:val>
                                            <p:strVal val="#ppt_h"/>
                                          </p:val>
                                        </p:tav>
                                        <p:tav tm="100000">
                                          <p:val>
                                            <p:strVal val="#ppt_h"/>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9" presetClass="entr" presetSubtype="0" fill="hold" nodeType="click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p:cTn id="36" dur="1000" fill="hold"/>
                                        <p:tgtEl>
                                          <p:spTgt spid="11"/>
                                        </p:tgtEl>
                                        <p:attrNameLst>
                                          <p:attrName>ppt_x</p:attrName>
                                        </p:attrNameLst>
                                      </p:cBhvr>
                                      <p:tavLst>
                                        <p:tav tm="0">
                                          <p:val>
                                            <p:strVal val="#ppt_x-.2"/>
                                          </p:val>
                                        </p:tav>
                                        <p:tav tm="100000">
                                          <p:val>
                                            <p:strVal val="#ppt_x"/>
                                          </p:val>
                                        </p:tav>
                                      </p:tavLst>
                                    </p:anim>
                                    <p:anim calcmode="lin" valueType="num">
                                      <p:cBhvr>
                                        <p:cTn id="37" dur="1000" fill="hold"/>
                                        <p:tgtEl>
                                          <p:spTgt spid="11"/>
                                        </p:tgtEl>
                                        <p:attrNameLst>
                                          <p:attrName>ppt_y</p:attrName>
                                        </p:attrNameLst>
                                      </p:cBhvr>
                                      <p:tavLst>
                                        <p:tav tm="0">
                                          <p:val>
                                            <p:strVal val="#ppt_y"/>
                                          </p:val>
                                        </p:tav>
                                        <p:tav tm="100000">
                                          <p:val>
                                            <p:strVal val="#ppt_y"/>
                                          </p:val>
                                        </p:tav>
                                      </p:tavLst>
                                    </p:anim>
                                    <p:animEffect transition="in" filter="wipe(right)" prLst="gradientSize: 0.1">
                                      <p:cBhvr>
                                        <p:cTn id="38" dur="1000"/>
                                        <p:tgtEl>
                                          <p:spTgt spid="11"/>
                                        </p:tgtEl>
                                      </p:cBhvr>
                                    </p:animEffect>
                                  </p:childTnLst>
                                </p:cTn>
                              </p:par>
                            </p:childTnLst>
                          </p:cTn>
                        </p:par>
                        <p:par>
                          <p:cTn id="39" fill="hold" nodeType="afterGroup">
                            <p:stCondLst>
                              <p:cond delay="1000"/>
                            </p:stCondLst>
                            <p:childTnLst>
                              <p:par>
                                <p:cTn id="40" presetID="15" presetClass="entr" presetSubtype="0" fill="hold" nodeType="afterEffect">
                                  <p:stCondLst>
                                    <p:cond delay="0"/>
                                  </p:stCondLst>
                                  <p:childTnLst>
                                    <p:set>
                                      <p:cBhvr>
                                        <p:cTn id="41" dur="1" fill="hold">
                                          <p:stCondLst>
                                            <p:cond delay="0"/>
                                          </p:stCondLst>
                                        </p:cTn>
                                        <p:tgtEl>
                                          <p:spTgt spid="14"/>
                                        </p:tgtEl>
                                        <p:attrNameLst>
                                          <p:attrName>style.visibility</p:attrName>
                                        </p:attrNameLst>
                                      </p:cBhvr>
                                      <p:to>
                                        <p:strVal val="visible"/>
                                      </p:to>
                                    </p:set>
                                    <p:anim calcmode="lin" valueType="num">
                                      <p:cBhvr>
                                        <p:cTn id="42" dur="1000" fill="hold"/>
                                        <p:tgtEl>
                                          <p:spTgt spid="14"/>
                                        </p:tgtEl>
                                        <p:attrNameLst>
                                          <p:attrName>ppt_w</p:attrName>
                                        </p:attrNameLst>
                                      </p:cBhvr>
                                      <p:tavLst>
                                        <p:tav tm="0">
                                          <p:val>
                                            <p:fltVal val="0"/>
                                          </p:val>
                                        </p:tav>
                                        <p:tav tm="100000">
                                          <p:val>
                                            <p:strVal val="#ppt_w"/>
                                          </p:val>
                                        </p:tav>
                                      </p:tavLst>
                                    </p:anim>
                                    <p:anim calcmode="lin" valueType="num">
                                      <p:cBhvr>
                                        <p:cTn id="43" dur="1000" fill="hold"/>
                                        <p:tgtEl>
                                          <p:spTgt spid="14"/>
                                        </p:tgtEl>
                                        <p:attrNameLst>
                                          <p:attrName>ppt_h</p:attrName>
                                        </p:attrNameLst>
                                      </p:cBhvr>
                                      <p:tavLst>
                                        <p:tav tm="0">
                                          <p:val>
                                            <p:fltVal val="0"/>
                                          </p:val>
                                        </p:tav>
                                        <p:tav tm="100000">
                                          <p:val>
                                            <p:strVal val="#ppt_h"/>
                                          </p:val>
                                        </p:tav>
                                      </p:tavLst>
                                    </p:anim>
                                    <p:anim calcmode="lin" valueType="num">
                                      <p:cBhvr>
                                        <p:cTn id="44" dur="1000" fill="hold"/>
                                        <p:tgtEl>
                                          <p:spTgt spid="14"/>
                                        </p:tgtEl>
                                        <p:attrNameLst>
                                          <p:attrName>ppt_x</p:attrName>
                                        </p:attrNameLst>
                                      </p:cBhvr>
                                      <p:tavLst>
                                        <p:tav tm="0" fmla="#ppt_x+(cos(-2*pi*(1-$))*-#ppt_x-sin(-2*pi*(1-$))*(1-#ppt_y))*(1-$)">
                                          <p:val>
                                            <p:fltVal val="0"/>
                                          </p:val>
                                        </p:tav>
                                        <p:tav tm="100000">
                                          <p:val>
                                            <p:fltVal val="1"/>
                                          </p:val>
                                        </p:tav>
                                      </p:tavLst>
                                    </p:anim>
                                    <p:anim calcmode="lin" valueType="num">
                                      <p:cBhvr>
                                        <p:cTn id="45" dur="1000" fill="hold"/>
                                        <p:tgtEl>
                                          <p:spTgt spid="1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4" fill="hold" nodeType="click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wipe(down)">
                                      <p:cBhvr>
                                        <p:cTn id="50" dur="500"/>
                                        <p:tgtEl>
                                          <p:spTgt spid="17"/>
                                        </p:tgtEl>
                                      </p:cBhvr>
                                    </p:animEffect>
                                  </p:childTnLst>
                                </p:cTn>
                              </p:par>
                            </p:childTnLst>
                          </p:cTn>
                        </p:par>
                        <p:par>
                          <p:cTn id="51" fill="hold" nodeType="afterGroup">
                            <p:stCondLst>
                              <p:cond delay="500"/>
                            </p:stCondLst>
                            <p:childTnLst>
                              <p:par>
                                <p:cTn id="52" presetID="22" presetClass="entr" presetSubtype="4" fill="hold" nodeType="after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wipe(down)">
                                      <p:cBhvr>
                                        <p:cTn id="54" dur="500"/>
                                        <p:tgtEl>
                                          <p:spTgt spid="18"/>
                                        </p:tgtEl>
                                      </p:cBhvr>
                                    </p:animEffect>
                                  </p:childTnLst>
                                </p:cTn>
                              </p:par>
                            </p:childTnLst>
                          </p:cTn>
                        </p:par>
                        <p:par>
                          <p:cTn id="55" fill="hold" nodeType="afterGroup">
                            <p:stCondLst>
                              <p:cond delay="1000"/>
                            </p:stCondLst>
                            <p:childTnLst>
                              <p:par>
                                <p:cTn id="56" presetID="18" presetClass="emph" presetSubtype="0" fill="hold" grpId="1" nodeType="afterEffect">
                                  <p:stCondLst>
                                    <p:cond delay="0"/>
                                  </p:stCondLst>
                                  <p:iterate type="lt">
                                    <p:tmPct val="4000"/>
                                  </p:iterate>
                                  <p:childTnLst>
                                    <p:set>
                                      <p:cBhvr override="childStyle">
                                        <p:cTn id="57" dur="500" fill="hold"/>
                                        <p:tgtEl>
                                          <p:spTgt spid="470"/>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9" grpId="0"/>
      <p:bldP spid="470" grpId="0"/>
      <p:bldP spid="470" grpId="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GB">
                <a:solidFill>
                  <a:srgbClr val="FF0000"/>
                </a:solidFill>
              </a:rPr>
              <a:t>Activity for </a:t>
            </a:r>
            <a:br>
              <a:rPr lang="en-GB">
                <a:solidFill>
                  <a:srgbClr val="FF0000"/>
                </a:solidFill>
              </a:rPr>
            </a:br>
            <a:r>
              <a:rPr lang="en-GB">
                <a:solidFill>
                  <a:srgbClr val="FF0000"/>
                </a:solidFill>
              </a:rPr>
              <a:t>Judging - Perceiving</a:t>
            </a:r>
          </a:p>
        </p:txBody>
      </p:sp>
      <p:sp>
        <p:nvSpPr>
          <p:cNvPr id="56323" name="Content Placeholder 5"/>
          <p:cNvSpPr>
            <a:spLocks noGrp="1"/>
          </p:cNvSpPr>
          <p:nvPr>
            <p:ph idx="1"/>
          </p:nvPr>
        </p:nvSpPr>
        <p:spPr>
          <a:xfrm>
            <a:off x="330200" y="1905000"/>
            <a:ext cx="8639175" cy="3962400"/>
          </a:xfrm>
        </p:spPr>
        <p:txBody>
          <a:bodyPr/>
          <a:lstStyle/>
          <a:p>
            <a:pPr algn="ctr" eaLnBrk="1" hangingPunct="1">
              <a:lnSpc>
                <a:spcPct val="80000"/>
              </a:lnSpc>
              <a:buFont typeface="Monotype Sorts" pitchFamily="-1" charset="2"/>
              <a:buNone/>
            </a:pPr>
            <a:r>
              <a:rPr lang="en-US" sz="3600" b="1" dirty="0"/>
              <a:t>Where do you stand on this continuum?:</a:t>
            </a:r>
          </a:p>
          <a:p>
            <a:pPr eaLnBrk="1" hangingPunct="1">
              <a:lnSpc>
                <a:spcPct val="80000"/>
              </a:lnSpc>
            </a:pPr>
            <a:endParaRPr lang="en-US" sz="2400" dirty="0"/>
          </a:p>
          <a:p>
            <a:pPr eaLnBrk="1" hangingPunct="1">
              <a:lnSpc>
                <a:spcPct val="80000"/>
              </a:lnSpc>
              <a:buFont typeface="Monotype Sorts" pitchFamily="-1" charset="2"/>
              <a:buNone/>
            </a:pPr>
            <a:r>
              <a:rPr lang="en-US" sz="2400" b="1" dirty="0"/>
              <a:t>I have to finish my </a:t>
            </a:r>
            <a:r>
              <a:rPr lang="en-US" sz="2400" dirty="0"/>
              <a:t>------------------------- </a:t>
            </a:r>
            <a:r>
              <a:rPr lang="en-US" sz="2400" b="1" dirty="0"/>
              <a:t>I can play anytime </a:t>
            </a:r>
          </a:p>
          <a:p>
            <a:pPr eaLnBrk="1" hangingPunct="1">
              <a:lnSpc>
                <a:spcPct val="80000"/>
              </a:lnSpc>
              <a:buFont typeface="Monotype Sorts" pitchFamily="-1" charset="2"/>
              <a:buNone/>
            </a:pPr>
            <a:r>
              <a:rPr lang="en-US" sz="2400" b="1" dirty="0"/>
              <a:t>work, before I play 					</a:t>
            </a:r>
          </a:p>
          <a:p>
            <a:pPr eaLnBrk="1" hangingPunct="1">
              <a:lnSpc>
                <a:spcPct val="80000"/>
              </a:lnSpc>
              <a:buFont typeface="Monotype Sorts" pitchFamily="-1" charset="2"/>
              <a:buNone/>
            </a:pPr>
            <a:endParaRPr lang="en-US" sz="2800" b="1" dirty="0"/>
          </a:p>
          <a:p>
            <a:pPr eaLnBrk="1" hangingPunct="1">
              <a:lnSpc>
                <a:spcPct val="80000"/>
              </a:lnSpc>
              <a:buFont typeface="Monotype Sorts" pitchFamily="-1" charset="2"/>
              <a:buNone/>
            </a:pPr>
            <a:r>
              <a:rPr lang="en-US" sz="2800" b="1" dirty="0"/>
              <a:t>             </a:t>
            </a:r>
            <a:r>
              <a:rPr lang="en-US" sz="3600" b="1" dirty="0"/>
              <a:t>What do you do on holiday?:</a:t>
            </a:r>
            <a:endParaRPr lang="en-US" sz="2800" b="1" dirty="0"/>
          </a:p>
          <a:p>
            <a:pPr algn="ctr" eaLnBrk="1" hangingPunct="1">
              <a:lnSpc>
                <a:spcPct val="80000"/>
              </a:lnSpc>
              <a:buFont typeface="Monotype Sorts" pitchFamily="-1" charset="2"/>
              <a:buNone/>
            </a:pPr>
            <a:endParaRPr lang="en-US" sz="2400" b="1" dirty="0"/>
          </a:p>
          <a:p>
            <a:pPr eaLnBrk="1" hangingPunct="1">
              <a:lnSpc>
                <a:spcPct val="80000"/>
              </a:lnSpc>
              <a:buFont typeface="Monotype Sorts" pitchFamily="-1" charset="2"/>
              <a:buNone/>
            </a:pPr>
            <a:r>
              <a:rPr lang="en-US" sz="2400" b="1" dirty="0"/>
              <a:t>Know what you’re -------------------------- Will find out when </a:t>
            </a:r>
          </a:p>
          <a:p>
            <a:pPr eaLnBrk="1" hangingPunct="1">
              <a:lnSpc>
                <a:spcPct val="80000"/>
              </a:lnSpc>
              <a:buFont typeface="Monotype Sorts" pitchFamily="-1" charset="2"/>
              <a:buNone/>
            </a:pPr>
            <a:r>
              <a:rPr lang="en-US" sz="2400" b="1" dirty="0"/>
              <a:t>going to do </a:t>
            </a:r>
            <a:r>
              <a:rPr lang="en-US" sz="2400" dirty="0"/>
              <a:t>		</a:t>
            </a:r>
            <a:r>
              <a:rPr lang="en-US" sz="2400" b="1" dirty="0"/>
              <a:t>      		             we get there</a:t>
            </a:r>
          </a:p>
          <a:p>
            <a:endParaRPr lang="en-US" sz="2800" dirty="0"/>
          </a:p>
        </p:txBody>
      </p:sp>
      <p:sp>
        <p:nvSpPr>
          <p:cNvPr id="64516" name="Espace réservé du numéro de diapositive 28"/>
          <p:cNvSpPr>
            <a:spLocks noGrp="1"/>
          </p:cNvSpPr>
          <p:nvPr>
            <p:ph type="sldNum" sz="quarter" idx="12"/>
          </p:nvPr>
        </p:nvSpPr>
        <p:spPr>
          <a:xfrm>
            <a:off x="8534400" y="6248400"/>
            <a:ext cx="381000" cy="476250"/>
          </a:xfrm>
          <a:noFill/>
        </p:spPr>
        <p:txBody>
          <a:bodyPr/>
          <a:lstStyle/>
          <a:p>
            <a:fld id="{D2DC36AF-AC77-5648-B134-441EFD73BB9A}" type="slidenum">
              <a:rPr lang="en-US"/>
              <a:pPr/>
              <a:t>59</a:t>
            </a:fld>
            <a:endParaRPr lang="en-US"/>
          </a:p>
        </p:txBody>
      </p:sp>
    </p:spTree>
    <p:extLst>
      <p:ext uri="{BB962C8B-B14F-4D97-AF65-F5344CB8AC3E}">
        <p14:creationId xmlns:p14="http://schemas.microsoft.com/office/powerpoint/2010/main" val="35782228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56322"/>
                                        </p:tgtEl>
                                        <p:attrNameLst>
                                          <p:attrName>style.visibility</p:attrName>
                                        </p:attrNameLst>
                                      </p:cBhvr>
                                      <p:to>
                                        <p:strVal val="visible"/>
                                      </p:to>
                                    </p:set>
                                    <p:anim calcmode="lin" valueType="num">
                                      <p:cBhvr>
                                        <p:cTn id="7" dur="1000" fill="hold"/>
                                        <p:tgtEl>
                                          <p:spTgt spid="56322"/>
                                        </p:tgtEl>
                                        <p:attrNameLst>
                                          <p:attrName>ppt_w</p:attrName>
                                        </p:attrNameLst>
                                      </p:cBhvr>
                                      <p:tavLst>
                                        <p:tav tm="0">
                                          <p:val>
                                            <p:fltVal val="0"/>
                                          </p:val>
                                        </p:tav>
                                        <p:tav tm="100000">
                                          <p:val>
                                            <p:strVal val="#ppt_w"/>
                                          </p:val>
                                        </p:tav>
                                      </p:tavLst>
                                    </p:anim>
                                    <p:anim calcmode="lin" valueType="num">
                                      <p:cBhvr>
                                        <p:cTn id="8" dur="1000" fill="hold"/>
                                        <p:tgtEl>
                                          <p:spTgt spid="56322"/>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56323"/>
                                        </p:tgtEl>
                                        <p:attrNameLst>
                                          <p:attrName>style.visibility</p:attrName>
                                        </p:attrNameLst>
                                      </p:cBhvr>
                                      <p:to>
                                        <p:strVal val="visible"/>
                                      </p:to>
                                    </p:set>
                                    <p:anim calcmode="lin" valueType="num">
                                      <p:cBhvr>
                                        <p:cTn id="13" dur="500" fill="hold"/>
                                        <p:tgtEl>
                                          <p:spTgt spid="56323"/>
                                        </p:tgtEl>
                                        <p:attrNameLst>
                                          <p:attrName>ppt_w</p:attrName>
                                        </p:attrNameLst>
                                      </p:cBhvr>
                                      <p:tavLst>
                                        <p:tav tm="0">
                                          <p:val>
                                            <p:fltVal val="0"/>
                                          </p:val>
                                        </p:tav>
                                        <p:tav tm="100000">
                                          <p:val>
                                            <p:strVal val="#ppt_w"/>
                                          </p:val>
                                        </p:tav>
                                      </p:tavLst>
                                    </p:anim>
                                    <p:anim calcmode="lin" valueType="num">
                                      <p:cBhvr>
                                        <p:cTn id="14" dur="500" fill="hold"/>
                                        <p:tgtEl>
                                          <p:spTgt spid="5632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2" grpId="0"/>
      <p:bldP spid="56323" grpId="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5666" name="Rectangle 2">
            <a:extLst>
              <a:ext uri="{FF2B5EF4-FFF2-40B4-BE49-F238E27FC236}">
                <a16:creationId xmlns:a16="http://schemas.microsoft.com/office/drawing/2014/main" id="{8169895E-C0D4-0489-A5B2-E9C90592A030}"/>
              </a:ext>
            </a:extLst>
          </p:cNvPr>
          <p:cNvSpPr>
            <a:spLocks noGrp="1" noChangeArrowheads="1"/>
          </p:cNvSpPr>
          <p:nvPr>
            <p:ph type="title"/>
          </p:nvPr>
        </p:nvSpPr>
        <p:spPr>
          <a:xfrm>
            <a:off x="0" y="0"/>
            <a:ext cx="8839200" cy="914400"/>
          </a:xfrm>
        </p:spPr>
        <p:txBody>
          <a:bodyPr/>
          <a:lstStyle/>
          <a:p>
            <a:pPr marL="1143000" indent="-1143000"/>
            <a:r>
              <a:rPr lang="en-US" altLang="en-US" sz="4000" b="1" dirty="0">
                <a:solidFill>
                  <a:srgbClr val="0070C0"/>
                </a:solidFill>
                <a:effectLst>
                  <a:outerShdw blurRad="38100" dist="38100" dir="2700000" algn="tl">
                    <a:srgbClr val="C0C0C0"/>
                  </a:outerShdw>
                </a:effectLst>
                <a:ea typeface="ＭＳ Ｐゴシック" panose="020B0600070205080204" pitchFamily="34" charset="-128"/>
              </a:rPr>
              <a:t>Material about self awareness:</a:t>
            </a:r>
            <a:endParaRPr lang="en-US" altLang="en-US" sz="3200" b="1" dirty="0">
              <a:solidFill>
                <a:srgbClr val="0070C0"/>
              </a:solidFill>
              <a:effectLst>
                <a:outerShdw blurRad="38100" dist="38100" dir="2700000" algn="tl">
                  <a:srgbClr val="C0C0C0"/>
                </a:outerShdw>
              </a:effectLst>
              <a:ea typeface="ＭＳ Ｐゴシック" panose="020B0600070205080204" pitchFamily="34" charset="-128"/>
            </a:endParaRPr>
          </a:p>
        </p:txBody>
      </p:sp>
      <p:sp>
        <p:nvSpPr>
          <p:cNvPr id="119811" name="Slide Number Placeholder 3">
            <a:extLst>
              <a:ext uri="{FF2B5EF4-FFF2-40B4-BE49-F238E27FC236}">
                <a16:creationId xmlns:a16="http://schemas.microsoft.com/office/drawing/2014/main" id="{3878DEDF-2EF0-9F62-3601-75952A5BB905}"/>
              </a:ext>
            </a:extLst>
          </p:cNvPr>
          <p:cNvSpPr>
            <a:spLocks noGrp="1"/>
          </p:cNvSpPr>
          <p:nvPr>
            <p:ph type="sldNum" sz="quarter" idx="12"/>
          </p:nvPr>
        </p:nvSpPr>
        <p:spPr>
          <a:xfrm>
            <a:off x="8686800" y="6248400"/>
            <a:ext cx="381000" cy="30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l" eaLnBrk="1" hangingPunct="1"/>
            <a:fld id="{C784F6E1-ADD6-5C43-88D2-04F3B3BA48D3}" type="slidenum">
              <a:rPr lang="en-US" altLang="en-FR" sz="1400"/>
              <a:pPr algn="l" eaLnBrk="1" hangingPunct="1"/>
              <a:t>6</a:t>
            </a:fld>
            <a:endParaRPr lang="en-US" altLang="en-FR" sz="1400"/>
          </a:p>
        </p:txBody>
      </p:sp>
      <p:sp>
        <p:nvSpPr>
          <p:cNvPr id="6148" name="Content Placeholder 2">
            <a:extLst>
              <a:ext uri="{FF2B5EF4-FFF2-40B4-BE49-F238E27FC236}">
                <a16:creationId xmlns:a16="http://schemas.microsoft.com/office/drawing/2014/main" id="{D370056F-F11B-83F5-83BC-316CC92C1816}"/>
              </a:ext>
            </a:extLst>
          </p:cNvPr>
          <p:cNvSpPr>
            <a:spLocks noGrp="1"/>
          </p:cNvSpPr>
          <p:nvPr>
            <p:ph idx="1"/>
          </p:nvPr>
        </p:nvSpPr>
        <p:spPr>
          <a:xfrm>
            <a:off x="0" y="762000"/>
            <a:ext cx="9144000" cy="4495800"/>
          </a:xfrm>
        </p:spPr>
        <p:txBody>
          <a:bodyPr/>
          <a:lstStyle/>
          <a:p>
            <a:pPr marL="727075" indent="-727075">
              <a:buFont typeface="Webdings" pitchFamily="2" charset="2"/>
              <a:buChar char=""/>
            </a:pPr>
            <a:r>
              <a:rPr lang="en-US" altLang="en-US" sz="2000" b="1" dirty="0">
                <a:solidFill>
                  <a:srgbClr val="0070C0"/>
                </a:solidFill>
                <a:ea typeface="ＭＳ Ｐゴシック" panose="020B0600070205080204" pitchFamily="34" charset="-128"/>
              </a:rPr>
              <a:t>‘Emotional Intelligence – why it can matter more than IQ’ by Daniel Goleman </a:t>
            </a:r>
            <a:br>
              <a:rPr lang="en-US" altLang="en-US" sz="2000" b="1" dirty="0">
                <a:solidFill>
                  <a:srgbClr val="0070C0"/>
                </a:solidFill>
                <a:ea typeface="ＭＳ Ｐゴシック" panose="020B0600070205080204" pitchFamily="34" charset="-128"/>
              </a:rPr>
            </a:br>
            <a:r>
              <a:rPr lang="en-US" altLang="en-US" sz="2000" b="1" dirty="0">
                <a:solidFill>
                  <a:srgbClr val="0070C0"/>
                </a:solidFill>
                <a:ea typeface="ＭＳ Ｐゴシック" panose="020B0600070205080204" pitchFamily="34" charset="-128"/>
              </a:rPr>
              <a:t>(</a:t>
            </a:r>
            <a:r>
              <a:rPr lang="en-US" altLang="en-US" sz="2000" b="1" dirty="0">
                <a:solidFill>
                  <a:srgbClr val="0070C0"/>
                </a:solidFill>
                <a:ea typeface="ＭＳ Ｐゴシック" panose="020B0600070205080204" pitchFamily="34" charset="-128"/>
                <a:hlinkClick r:id="rId3"/>
              </a:rPr>
              <a:t>Amazon</a:t>
            </a:r>
            <a:r>
              <a:rPr lang="en-US" altLang="en-US" sz="2000" b="1" dirty="0">
                <a:solidFill>
                  <a:srgbClr val="0070C0"/>
                </a:solidFill>
                <a:ea typeface="ＭＳ Ｐゴシック" panose="020B0600070205080204" pitchFamily="34" charset="-128"/>
              </a:rPr>
              <a:t>) (</a:t>
            </a:r>
            <a:r>
              <a:rPr lang="en-US" altLang="en-US" sz="2000" b="1" dirty="0">
                <a:solidFill>
                  <a:srgbClr val="0070C0"/>
                </a:solidFill>
                <a:ea typeface="ＭＳ Ｐゴシック" panose="020B0600070205080204" pitchFamily="34" charset="-128"/>
                <a:hlinkClick r:id="rId4"/>
              </a:rPr>
              <a:t>Video link here</a:t>
            </a:r>
            <a:r>
              <a:rPr lang="en-US" altLang="en-US" sz="2000" b="1" dirty="0">
                <a:solidFill>
                  <a:srgbClr val="0070C0"/>
                </a:solidFill>
                <a:ea typeface="ＭＳ Ｐゴシック" panose="020B0600070205080204" pitchFamily="34" charset="-128"/>
              </a:rPr>
              <a:t>)</a:t>
            </a:r>
          </a:p>
          <a:p>
            <a:pPr marL="727075" indent="-727075">
              <a:buFont typeface="Webdings" pitchFamily="2" charset="2"/>
              <a:buChar char=""/>
            </a:pPr>
            <a:r>
              <a:rPr lang="en-US" altLang="en-US" sz="2000" b="1" dirty="0">
                <a:solidFill>
                  <a:srgbClr val="0070C0"/>
                </a:solidFill>
                <a:ea typeface="ＭＳ Ｐゴシック" panose="020B0600070205080204" pitchFamily="34" charset="-128"/>
              </a:rPr>
              <a:t>‘Feel the Fear and Do it Anyway’, by Susan Jeffers</a:t>
            </a:r>
            <a:br>
              <a:rPr lang="en-US" altLang="en-US" sz="2000" b="1" dirty="0">
                <a:solidFill>
                  <a:srgbClr val="0070C0"/>
                </a:solidFill>
                <a:ea typeface="ＭＳ Ｐゴシック" panose="020B0600070205080204" pitchFamily="34" charset="-128"/>
              </a:rPr>
            </a:br>
            <a:r>
              <a:rPr lang="en-US" altLang="en-US" sz="2000" b="1" dirty="0">
                <a:solidFill>
                  <a:srgbClr val="0070C0"/>
                </a:solidFill>
                <a:ea typeface="ＭＳ Ｐゴシック" panose="020B0600070205080204" pitchFamily="34" charset="-128"/>
              </a:rPr>
              <a:t>(</a:t>
            </a:r>
            <a:r>
              <a:rPr lang="en-US" altLang="en-US" sz="2000" b="1" dirty="0">
                <a:solidFill>
                  <a:srgbClr val="0070C0"/>
                </a:solidFill>
                <a:ea typeface="ＭＳ Ｐゴシック" panose="020B0600070205080204" pitchFamily="34" charset="-128"/>
                <a:hlinkClick r:id="rId5"/>
              </a:rPr>
              <a:t>Amazon</a:t>
            </a:r>
            <a:r>
              <a:rPr lang="en-US" altLang="en-US" sz="2000" b="1" dirty="0">
                <a:solidFill>
                  <a:srgbClr val="0070C0"/>
                </a:solidFill>
                <a:ea typeface="ＭＳ Ｐゴシック" panose="020B0600070205080204" pitchFamily="34" charset="-128"/>
              </a:rPr>
              <a:t>) (</a:t>
            </a:r>
            <a:r>
              <a:rPr lang="en-US" altLang="en-US" sz="2000" b="1" dirty="0">
                <a:solidFill>
                  <a:srgbClr val="0070C0"/>
                </a:solidFill>
                <a:ea typeface="ＭＳ Ｐゴシック" panose="020B0600070205080204" pitchFamily="34" charset="-128"/>
                <a:hlinkClick r:id="rId6"/>
              </a:rPr>
              <a:t>Full audio book</a:t>
            </a:r>
            <a:r>
              <a:rPr lang="en-US" altLang="en-US" sz="2000" b="1" dirty="0">
                <a:solidFill>
                  <a:srgbClr val="0070C0"/>
                </a:solidFill>
                <a:ea typeface="ＭＳ Ｐゴシック" panose="020B0600070205080204" pitchFamily="34" charset="-128"/>
              </a:rPr>
              <a:t>) (</a:t>
            </a:r>
            <a:r>
              <a:rPr lang="en-US" altLang="en-US" sz="2000" b="1" dirty="0">
                <a:solidFill>
                  <a:srgbClr val="0070C0"/>
                </a:solidFill>
                <a:ea typeface="ＭＳ Ｐゴシック" panose="020B0600070205080204" pitchFamily="34" charset="-128"/>
                <a:hlinkClick r:id="rId7"/>
              </a:rPr>
              <a:t>Video book review</a:t>
            </a:r>
            <a:r>
              <a:rPr lang="en-US" altLang="en-US" sz="2000" b="1" dirty="0">
                <a:solidFill>
                  <a:srgbClr val="0070C0"/>
                </a:solidFill>
                <a:ea typeface="ＭＳ Ｐゴシック" panose="020B0600070205080204" pitchFamily="34" charset="-128"/>
              </a:rPr>
              <a:t>)</a:t>
            </a:r>
          </a:p>
          <a:p>
            <a:pPr marL="727075" indent="-727075">
              <a:buFont typeface="Webdings" pitchFamily="2" charset="2"/>
              <a:buChar char=""/>
            </a:pPr>
            <a:r>
              <a:rPr lang="en-US" altLang="en-US" sz="2000" b="1" dirty="0">
                <a:solidFill>
                  <a:srgbClr val="0070C0"/>
                </a:solidFill>
                <a:ea typeface="ＭＳ Ｐゴシック" panose="020B0600070205080204" pitchFamily="34" charset="-128"/>
              </a:rPr>
              <a:t>Links on measuring EI (</a:t>
            </a:r>
            <a:r>
              <a:rPr lang="en-US" altLang="en-US" sz="2000" b="1" dirty="0">
                <a:solidFill>
                  <a:srgbClr val="0070C0"/>
                </a:solidFill>
                <a:ea typeface="ＭＳ Ｐゴシック" panose="020B0600070205080204" pitchFamily="34" charset="-128"/>
                <a:hlinkClick r:id="rId8"/>
              </a:rPr>
              <a:t>Bar-On test</a:t>
            </a:r>
            <a:r>
              <a:rPr lang="en-US" altLang="en-US" sz="2000" b="1" dirty="0">
                <a:solidFill>
                  <a:srgbClr val="0070C0"/>
                </a:solidFill>
                <a:ea typeface="ＭＳ Ｐゴシック" panose="020B0600070205080204" pitchFamily="34" charset="-128"/>
              </a:rPr>
              <a:t>) (</a:t>
            </a:r>
            <a:r>
              <a:rPr lang="en-US" altLang="en-US" sz="2000" b="1" dirty="0">
                <a:solidFill>
                  <a:srgbClr val="0070C0"/>
                </a:solidFill>
                <a:ea typeface="ＭＳ Ｐゴシック" panose="020B0600070205080204" pitchFamily="34" charset="-128"/>
                <a:hlinkClick r:id="rId9"/>
              </a:rPr>
              <a:t>Online test</a:t>
            </a:r>
            <a:r>
              <a:rPr lang="en-US" altLang="en-US" sz="2000" b="1" dirty="0">
                <a:solidFill>
                  <a:srgbClr val="0070C0"/>
                </a:solidFill>
                <a:ea typeface="ＭＳ Ｐゴシック" panose="020B0600070205080204" pitchFamily="34" charset="-128"/>
              </a:rPr>
              <a:t>) (</a:t>
            </a:r>
            <a:r>
              <a:rPr lang="en-US" altLang="en-US" sz="2000" b="1" dirty="0">
                <a:solidFill>
                  <a:srgbClr val="0070C0"/>
                </a:solidFill>
                <a:ea typeface="ＭＳ Ｐゴシック" panose="020B0600070205080204" pitchFamily="34" charset="-128"/>
                <a:hlinkClick r:id="rId10"/>
              </a:rPr>
              <a:t>General</a:t>
            </a:r>
            <a:r>
              <a:rPr lang="en-US" altLang="en-US" sz="2000" b="1" dirty="0">
                <a:solidFill>
                  <a:srgbClr val="0070C0"/>
                </a:solidFill>
                <a:ea typeface="ＭＳ Ｐゴシック" panose="020B0600070205080204" pitchFamily="34" charset="-128"/>
              </a:rPr>
              <a:t>) (</a:t>
            </a:r>
            <a:r>
              <a:rPr lang="en-US" altLang="en-US" sz="2000" b="1" dirty="0">
                <a:solidFill>
                  <a:srgbClr val="0070C0"/>
                </a:solidFill>
                <a:ea typeface="ＭＳ Ｐゴシック" panose="020B0600070205080204" pitchFamily="34" charset="-128"/>
                <a:hlinkClick r:id="rId11"/>
              </a:rPr>
              <a:t>Hayes Group</a:t>
            </a:r>
            <a:r>
              <a:rPr lang="en-US" altLang="en-US" sz="2000" b="1" dirty="0">
                <a:solidFill>
                  <a:srgbClr val="0070C0"/>
                </a:solidFill>
                <a:ea typeface="ＭＳ Ｐゴシック" panose="020B0600070205080204" pitchFamily="34" charset="-128"/>
              </a:rPr>
              <a:t>)</a:t>
            </a:r>
          </a:p>
          <a:p>
            <a:pPr marL="727075" indent="-727075">
              <a:spcBef>
                <a:spcPct val="0"/>
              </a:spcBef>
              <a:buFont typeface="Webdings" pitchFamily="2" charset="2"/>
              <a:buChar char=""/>
            </a:pPr>
            <a:r>
              <a:rPr lang="en-US" altLang="en-US" sz="2000" b="1" dirty="0">
                <a:solidFill>
                  <a:srgbClr val="0070C0"/>
                </a:solidFill>
                <a:ea typeface="ＭＳ Ｐゴシック" panose="020B0600070205080204" pitchFamily="34" charset="-128"/>
              </a:rPr>
              <a:t>Coaching for Performance 5th edition by Sir John Whitmore </a:t>
            </a:r>
            <a:r>
              <a:rPr lang="en-US" altLang="en-US" sz="2000" b="1" dirty="0">
                <a:solidFill>
                  <a:srgbClr val="0070C0"/>
                </a:solidFill>
                <a:ea typeface="ＭＳ Ｐゴシック" panose="020B0600070205080204" pitchFamily="34" charset="-128"/>
                <a:hlinkClick r:id="rId12"/>
              </a:rPr>
              <a:t>https://www.performanceconsultants.com/coaching-for-performance-book</a:t>
            </a:r>
            <a:r>
              <a:rPr lang="en-US" altLang="en-US" sz="2000" b="1" dirty="0">
                <a:solidFill>
                  <a:srgbClr val="0070C0"/>
                </a:solidFill>
                <a:ea typeface="ＭＳ Ｐゴシック" panose="020B0600070205080204" pitchFamily="34" charset="-128"/>
              </a:rPr>
              <a:t> </a:t>
            </a:r>
          </a:p>
          <a:p>
            <a:pPr marL="727075" indent="-727075">
              <a:spcBef>
                <a:spcPct val="0"/>
              </a:spcBef>
              <a:buFont typeface="Webdings" pitchFamily="2" charset="2"/>
              <a:buChar char=""/>
            </a:pPr>
            <a:r>
              <a:rPr lang="en-US" altLang="en-US" sz="2000" b="1" dirty="0">
                <a:solidFill>
                  <a:srgbClr val="0070C0"/>
                </a:solidFill>
                <a:ea typeface="ＭＳ Ｐゴシック" panose="020B0600070205080204" pitchFamily="34" charset="-128"/>
              </a:rPr>
              <a:t>Psychosynthesis Leadership Coaching: A Psychology of Being for a Time of Crisis. By Aubyn Howard </a:t>
            </a:r>
            <a:r>
              <a:rPr lang="en-US" altLang="en-US" sz="2000" b="1" dirty="0">
                <a:solidFill>
                  <a:srgbClr val="0070C0"/>
                </a:solidFill>
                <a:ea typeface="ＭＳ Ｐゴシック" panose="020B0600070205080204" pitchFamily="34" charset="-128"/>
                <a:hlinkClick r:id="rId13"/>
              </a:rPr>
              <a:t>https://www.psychosynthesiscoaching.co.uk/the-book/</a:t>
            </a:r>
            <a:r>
              <a:rPr lang="en-US" altLang="en-US" sz="2000" b="1" dirty="0">
                <a:solidFill>
                  <a:srgbClr val="0070C0"/>
                </a:solidFill>
                <a:ea typeface="ＭＳ Ｐゴシック" panose="020B0600070205080204" pitchFamily="34" charset="-128"/>
              </a:rPr>
              <a:t> </a:t>
            </a:r>
          </a:p>
          <a:p>
            <a:pPr marL="727075" indent="-727075">
              <a:spcBef>
                <a:spcPct val="0"/>
              </a:spcBef>
              <a:buFont typeface="Webdings" pitchFamily="2" charset="2"/>
              <a:buChar char=""/>
            </a:pPr>
            <a:r>
              <a:rPr lang="en-US" altLang="en-US" sz="2000" b="1" dirty="0">
                <a:solidFill>
                  <a:srgbClr val="0070C0"/>
                </a:solidFill>
                <a:ea typeface="ＭＳ Ｐゴシック" panose="020B0600070205080204" pitchFamily="34" charset="-128"/>
              </a:rPr>
              <a:t>Fertile Void: Gestalt Coaching at Work by John </a:t>
            </a:r>
            <a:r>
              <a:rPr lang="en-US" altLang="en-US" sz="2000" b="1" dirty="0" err="1">
                <a:solidFill>
                  <a:srgbClr val="0070C0"/>
                </a:solidFill>
                <a:ea typeface="ＭＳ Ｐゴシック" panose="020B0600070205080204" pitchFamily="34" charset="-128"/>
              </a:rPr>
              <a:t>leary</a:t>
            </a:r>
            <a:r>
              <a:rPr lang="en-US" altLang="en-US" sz="2000" b="1" dirty="0">
                <a:solidFill>
                  <a:srgbClr val="0070C0"/>
                </a:solidFill>
                <a:ea typeface="ＭＳ Ｐゴシック" panose="020B0600070205080204" pitchFamily="34" charset="-128"/>
              </a:rPr>
              <a:t>-Joyce    </a:t>
            </a:r>
            <a:r>
              <a:rPr lang="en-US" altLang="en-US" sz="2000" b="1" dirty="0">
                <a:solidFill>
                  <a:srgbClr val="0070C0"/>
                </a:solidFill>
                <a:ea typeface="ＭＳ Ｐゴシック" panose="020B0600070205080204" pitchFamily="34" charset="-128"/>
                <a:hlinkClick r:id="rId14"/>
              </a:rPr>
              <a:t>https://www.gestalt.uk/fertile-void</a:t>
            </a:r>
            <a:r>
              <a:rPr lang="en-US" altLang="en-US" sz="2000" b="1" dirty="0">
                <a:solidFill>
                  <a:srgbClr val="0070C0"/>
                </a:solidFill>
                <a:ea typeface="ＭＳ Ｐゴシック" panose="020B0600070205080204" pitchFamily="34" charset="-128"/>
              </a:rPr>
              <a:t> </a:t>
            </a:r>
          </a:p>
          <a:p>
            <a:pPr marL="727075" indent="-727075">
              <a:spcBef>
                <a:spcPct val="0"/>
              </a:spcBef>
              <a:buFont typeface="Webdings" pitchFamily="2" charset="2"/>
              <a:buChar char=""/>
            </a:pPr>
            <a:r>
              <a:rPr lang="en-US" altLang="en-US" sz="2000" b="1" dirty="0">
                <a:solidFill>
                  <a:srgbClr val="0070C0"/>
                </a:solidFill>
                <a:ea typeface="ＭＳ Ｐゴシック" panose="020B0600070205080204" pitchFamily="34" charset="-128"/>
              </a:rPr>
              <a:t>“Immunity to change” by Robert Kegan and Lisa </a:t>
            </a:r>
            <a:r>
              <a:rPr lang="en-US" altLang="en-US" sz="2000" b="1" dirty="0" err="1">
                <a:solidFill>
                  <a:srgbClr val="0070C0"/>
                </a:solidFill>
                <a:ea typeface="ＭＳ Ｐゴシック" panose="020B0600070205080204" pitchFamily="34" charset="-128"/>
              </a:rPr>
              <a:t>Laskow</a:t>
            </a:r>
            <a:r>
              <a:rPr lang="en-US" altLang="en-US" sz="2000" b="1" dirty="0">
                <a:solidFill>
                  <a:srgbClr val="0070C0"/>
                </a:solidFill>
                <a:ea typeface="ＭＳ Ｐゴシック" panose="020B0600070205080204" pitchFamily="34" charset="-128"/>
              </a:rPr>
              <a:t>      	Lahey (</a:t>
            </a:r>
            <a:r>
              <a:rPr lang="en-US" altLang="en-US" sz="2000" b="1" dirty="0">
                <a:solidFill>
                  <a:srgbClr val="0070C0"/>
                </a:solidFill>
                <a:ea typeface="ＭＳ Ｐゴシック" panose="020B0600070205080204" pitchFamily="34" charset="-128"/>
                <a:hlinkClick r:id="rId15"/>
              </a:rPr>
              <a:t>Amazon</a:t>
            </a:r>
            <a:r>
              <a:rPr lang="en-US" altLang="en-US" sz="2000" b="1" dirty="0">
                <a:solidFill>
                  <a:srgbClr val="0070C0"/>
                </a:solidFill>
                <a:ea typeface="ＭＳ Ｐゴシック" panose="020B0600070205080204" pitchFamily="34" charset="-128"/>
              </a:rPr>
              <a:t>) (</a:t>
            </a:r>
            <a:r>
              <a:rPr lang="en-US" altLang="en-US" sz="2000" b="1" dirty="0">
                <a:solidFill>
                  <a:srgbClr val="0070C0"/>
                </a:solidFill>
                <a:ea typeface="ＭＳ Ｐゴシック" panose="020B0600070205080204" pitchFamily="34" charset="-128"/>
                <a:hlinkClick r:id="rId16"/>
              </a:rPr>
              <a:t>Summary 14 mins</a:t>
            </a:r>
            <a:r>
              <a:rPr lang="en-US" altLang="en-US" sz="2000" b="1" dirty="0">
                <a:solidFill>
                  <a:srgbClr val="0070C0"/>
                </a:solidFill>
                <a:ea typeface="ＭＳ Ｐゴシック" panose="020B0600070205080204" pitchFamily="34" charset="-128"/>
              </a:rPr>
              <a:t>) </a:t>
            </a:r>
          </a:p>
          <a:p>
            <a:pPr marL="727075" indent="-727075">
              <a:spcBef>
                <a:spcPct val="0"/>
              </a:spcBef>
              <a:buFont typeface="Webdings" pitchFamily="2" charset="2"/>
              <a:buChar char=""/>
            </a:pPr>
            <a:endParaRPr lang="en-US" altLang="en-US" sz="2000" b="1" dirty="0">
              <a:solidFill>
                <a:srgbClr val="0070C0"/>
              </a:solidFill>
              <a:ea typeface="ＭＳ Ｐゴシック" panose="020B0600070205080204" pitchFamily="34" charset="-128"/>
            </a:endParaRPr>
          </a:p>
          <a:p>
            <a:pPr marL="727075" indent="-727075">
              <a:spcBef>
                <a:spcPct val="0"/>
              </a:spcBef>
              <a:buFontTx/>
              <a:buNone/>
            </a:pPr>
            <a:br>
              <a:rPr lang="en-US" altLang="en-US" sz="1600" b="1" dirty="0">
                <a:solidFill>
                  <a:srgbClr val="0070C0"/>
                </a:solidFill>
                <a:ea typeface="ＭＳ Ｐゴシック" panose="020B0600070205080204" pitchFamily="34" charset="-128"/>
              </a:rPr>
            </a:br>
            <a:endParaRPr lang="en-US" altLang="en-US" sz="1600" b="1" dirty="0">
              <a:solidFill>
                <a:srgbClr val="0070C0"/>
              </a:solidFill>
              <a:ea typeface="ＭＳ Ｐゴシック" panose="020B0600070205080204" pitchFamily="34"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625666"/>
                                        </p:tgtEl>
                                        <p:attrNameLst>
                                          <p:attrName>style.visibility</p:attrName>
                                        </p:attrNameLst>
                                      </p:cBhvr>
                                      <p:to>
                                        <p:strVal val="visible"/>
                                      </p:to>
                                    </p:set>
                                    <p:animEffect transition="in" filter="wipe(left)">
                                      <p:cBhvr>
                                        <p:cTn id="7" dur="500"/>
                                        <p:tgtEl>
                                          <p:spTgt spid="6256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6148">
                                            <p:txEl>
                                              <p:pRg st="0" end="0"/>
                                            </p:txEl>
                                          </p:spTgt>
                                        </p:tgtEl>
                                        <p:attrNameLst>
                                          <p:attrName>style.visibility</p:attrName>
                                        </p:attrNameLst>
                                      </p:cBhvr>
                                      <p:to>
                                        <p:strVal val="visible"/>
                                      </p:to>
                                    </p:set>
                                    <p:animEffect transition="in" filter="wipe(up)">
                                      <p:cBhvr>
                                        <p:cTn id="12" dur="1000"/>
                                        <p:tgtEl>
                                          <p:spTgt spid="6148">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6148">
                                            <p:txEl>
                                              <p:pRg st="1" end="1"/>
                                            </p:txEl>
                                          </p:spTgt>
                                        </p:tgtEl>
                                        <p:attrNameLst>
                                          <p:attrName>style.visibility</p:attrName>
                                        </p:attrNameLst>
                                      </p:cBhvr>
                                      <p:to>
                                        <p:strVal val="visible"/>
                                      </p:to>
                                    </p:set>
                                    <p:animEffect transition="in" filter="wipe(up)">
                                      <p:cBhvr>
                                        <p:cTn id="17" dur="1000"/>
                                        <p:tgtEl>
                                          <p:spTgt spid="6148">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6148">
                                            <p:txEl>
                                              <p:pRg st="2" end="2"/>
                                            </p:txEl>
                                          </p:spTgt>
                                        </p:tgtEl>
                                        <p:attrNameLst>
                                          <p:attrName>style.visibility</p:attrName>
                                        </p:attrNameLst>
                                      </p:cBhvr>
                                      <p:to>
                                        <p:strVal val="visible"/>
                                      </p:to>
                                    </p:set>
                                    <p:animEffect transition="in" filter="wipe(up)">
                                      <p:cBhvr>
                                        <p:cTn id="22" dur="1000"/>
                                        <p:tgtEl>
                                          <p:spTgt spid="614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6148">
                                            <p:txEl>
                                              <p:pRg st="3" end="3"/>
                                            </p:txEl>
                                          </p:spTgt>
                                        </p:tgtEl>
                                        <p:attrNameLst>
                                          <p:attrName>style.visibility</p:attrName>
                                        </p:attrNameLst>
                                      </p:cBhvr>
                                      <p:to>
                                        <p:strVal val="visible"/>
                                      </p:to>
                                    </p:set>
                                    <p:animEffect transition="in" filter="wipe(up)">
                                      <p:cBhvr>
                                        <p:cTn id="27" dur="1000"/>
                                        <p:tgtEl>
                                          <p:spTgt spid="6148">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6148">
                                            <p:txEl>
                                              <p:pRg st="4" end="4"/>
                                            </p:txEl>
                                          </p:spTgt>
                                        </p:tgtEl>
                                        <p:attrNameLst>
                                          <p:attrName>style.visibility</p:attrName>
                                        </p:attrNameLst>
                                      </p:cBhvr>
                                      <p:to>
                                        <p:strVal val="visible"/>
                                      </p:to>
                                    </p:set>
                                    <p:animEffect transition="in" filter="wipe(up)">
                                      <p:cBhvr>
                                        <p:cTn id="32" dur="1000"/>
                                        <p:tgtEl>
                                          <p:spTgt spid="6148">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6148">
                                            <p:txEl>
                                              <p:pRg st="5" end="5"/>
                                            </p:txEl>
                                          </p:spTgt>
                                        </p:tgtEl>
                                        <p:attrNameLst>
                                          <p:attrName>style.visibility</p:attrName>
                                        </p:attrNameLst>
                                      </p:cBhvr>
                                      <p:to>
                                        <p:strVal val="visible"/>
                                      </p:to>
                                    </p:set>
                                    <p:animEffect transition="in" filter="wipe(up)">
                                      <p:cBhvr>
                                        <p:cTn id="37" dur="1000"/>
                                        <p:tgtEl>
                                          <p:spTgt spid="6148">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6148">
                                            <p:txEl>
                                              <p:pRg st="6" end="6"/>
                                            </p:txEl>
                                          </p:spTgt>
                                        </p:tgtEl>
                                        <p:attrNameLst>
                                          <p:attrName>style.visibility</p:attrName>
                                        </p:attrNameLst>
                                      </p:cBhvr>
                                      <p:to>
                                        <p:strVal val="visible"/>
                                      </p:to>
                                    </p:set>
                                    <p:animEffect transition="in" filter="wipe(up)">
                                      <p:cBhvr>
                                        <p:cTn id="42" dur="1000"/>
                                        <p:tgtEl>
                                          <p:spTgt spid="6148">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6148">
                                            <p:txEl>
                                              <p:pRg st="8" end="8"/>
                                            </p:txEl>
                                          </p:spTgt>
                                        </p:tgtEl>
                                        <p:attrNameLst>
                                          <p:attrName>style.visibility</p:attrName>
                                        </p:attrNameLst>
                                      </p:cBhvr>
                                      <p:to>
                                        <p:strVal val="visible"/>
                                      </p:to>
                                    </p:set>
                                    <p:animEffect transition="in" filter="wipe(up)">
                                      <p:cBhvr>
                                        <p:cTn id="47" dur="1000"/>
                                        <p:tgtEl>
                                          <p:spTgt spid="614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5666" grpId="0" autoUpdateAnimBg="0"/>
      <p:bldP spid="6148"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2"/>
          <p:cNvSpPr txBox="1">
            <a:spLocks noChangeArrowheads="1"/>
          </p:cNvSpPr>
          <p:nvPr/>
        </p:nvSpPr>
        <p:spPr bwMode="auto">
          <a:xfrm>
            <a:off x="1700213" y="914400"/>
            <a:ext cx="5608637" cy="923925"/>
          </a:xfrm>
          <a:prstGeom prst="rect">
            <a:avLst/>
          </a:prstGeom>
          <a:noFill/>
          <a:ln w="9525">
            <a:noFill/>
            <a:miter lim="800000"/>
            <a:headEnd/>
            <a:tailEnd/>
          </a:ln>
        </p:spPr>
        <p:txBody>
          <a:bodyPr wrap="none">
            <a:prstTxWarp prst="textNoShape">
              <a:avLst/>
            </a:prstTxWarp>
            <a:spAutoFit/>
          </a:bodyPr>
          <a:lstStyle/>
          <a:p>
            <a:r>
              <a:rPr lang="en-GB" sz="5400" dirty="0">
                <a:solidFill>
                  <a:srgbClr val="660066"/>
                </a:solidFill>
              </a:rPr>
              <a:t>J                        P</a:t>
            </a:r>
          </a:p>
        </p:txBody>
      </p:sp>
      <p:sp>
        <p:nvSpPr>
          <p:cNvPr id="66563" name="Line 3"/>
          <p:cNvSpPr>
            <a:spLocks noChangeShapeType="1"/>
          </p:cNvSpPr>
          <p:nvPr/>
        </p:nvSpPr>
        <p:spPr bwMode="auto">
          <a:xfrm>
            <a:off x="4764088" y="1301750"/>
            <a:ext cx="0" cy="5486400"/>
          </a:xfrm>
          <a:prstGeom prst="line">
            <a:avLst/>
          </a:prstGeom>
          <a:noFill/>
          <a:ln w="9525">
            <a:solidFill>
              <a:srgbClr val="003300"/>
            </a:solidFill>
            <a:prstDash val="sysDot"/>
            <a:round/>
            <a:headEnd/>
            <a:tailEnd/>
          </a:ln>
        </p:spPr>
        <p:txBody>
          <a:bodyPr wrap="none" anchor="ctr">
            <a:prstTxWarp prst="textNoShape">
              <a:avLst/>
            </a:prstTxWarp>
          </a:bodyPr>
          <a:lstStyle/>
          <a:p>
            <a:endParaRPr lang="en-US"/>
          </a:p>
        </p:txBody>
      </p:sp>
      <p:sp>
        <p:nvSpPr>
          <p:cNvPr id="66564" name="Text Box 4"/>
          <p:cNvSpPr txBox="1">
            <a:spLocks noChangeArrowheads="1"/>
          </p:cNvSpPr>
          <p:nvPr/>
        </p:nvSpPr>
        <p:spPr bwMode="auto">
          <a:xfrm>
            <a:off x="1000125" y="1676400"/>
            <a:ext cx="1975221" cy="4745915"/>
          </a:xfrm>
          <a:prstGeom prst="rect">
            <a:avLst/>
          </a:prstGeom>
          <a:noFill/>
          <a:ln w="9525">
            <a:noFill/>
            <a:miter lim="800000"/>
            <a:headEnd/>
            <a:tailEnd/>
          </a:ln>
        </p:spPr>
        <p:txBody>
          <a:bodyPr wrap="none">
            <a:prstTxWarp prst="textNoShape">
              <a:avLst/>
            </a:prstTxWarp>
            <a:spAutoFit/>
          </a:bodyPr>
          <a:lstStyle/>
          <a:p>
            <a:pPr>
              <a:lnSpc>
                <a:spcPct val="90000"/>
              </a:lnSpc>
              <a:spcBef>
                <a:spcPct val="20000"/>
              </a:spcBef>
            </a:pPr>
            <a:r>
              <a:rPr lang="en-GB" sz="2800" b="1" u="sng" dirty="0">
                <a:solidFill>
                  <a:srgbClr val="C00000"/>
                </a:solidFill>
                <a:effectLst>
                  <a:outerShdw blurRad="38100" dist="38100" dir="2700000" algn="tl">
                    <a:srgbClr val="000000">
                      <a:alpha val="43137"/>
                    </a:srgbClr>
                  </a:outerShdw>
                </a:effectLst>
                <a:latin typeface="Comic Sans MS" pitchFamily="-1" charset="0"/>
              </a:rPr>
              <a:t>J</a:t>
            </a:r>
            <a:r>
              <a:rPr lang="en-GB" sz="2800" u="sng" dirty="0">
                <a:solidFill>
                  <a:srgbClr val="003300"/>
                </a:solidFill>
                <a:latin typeface="Comic Sans MS" pitchFamily="-1" charset="0"/>
              </a:rPr>
              <a:t>udging</a:t>
            </a:r>
          </a:p>
          <a:p>
            <a:pPr>
              <a:lnSpc>
                <a:spcPct val="90000"/>
              </a:lnSpc>
              <a:spcBef>
                <a:spcPct val="20000"/>
              </a:spcBef>
            </a:pPr>
            <a:r>
              <a:rPr lang="en-GB" sz="2800" dirty="0">
                <a:solidFill>
                  <a:srgbClr val="003300"/>
                </a:solidFill>
                <a:latin typeface="Comic Sans MS" pitchFamily="-1" charset="0"/>
              </a:rPr>
              <a:t>Organized</a:t>
            </a:r>
          </a:p>
          <a:p>
            <a:pPr>
              <a:lnSpc>
                <a:spcPct val="90000"/>
              </a:lnSpc>
              <a:spcBef>
                <a:spcPct val="20000"/>
              </a:spcBef>
            </a:pPr>
            <a:r>
              <a:rPr lang="en-GB" sz="2800" dirty="0">
                <a:solidFill>
                  <a:srgbClr val="003300"/>
                </a:solidFill>
                <a:latin typeface="Comic Sans MS" pitchFamily="-1" charset="0"/>
              </a:rPr>
              <a:t>Structure</a:t>
            </a:r>
          </a:p>
          <a:p>
            <a:pPr>
              <a:lnSpc>
                <a:spcPct val="90000"/>
              </a:lnSpc>
              <a:spcBef>
                <a:spcPct val="20000"/>
              </a:spcBef>
            </a:pPr>
            <a:r>
              <a:rPr lang="en-GB" sz="2800" dirty="0">
                <a:solidFill>
                  <a:srgbClr val="003300"/>
                </a:solidFill>
                <a:latin typeface="Comic Sans MS" pitchFamily="-1" charset="0"/>
              </a:rPr>
              <a:t>Control</a:t>
            </a:r>
          </a:p>
          <a:p>
            <a:pPr>
              <a:lnSpc>
                <a:spcPct val="90000"/>
              </a:lnSpc>
              <a:spcBef>
                <a:spcPct val="20000"/>
              </a:spcBef>
            </a:pPr>
            <a:r>
              <a:rPr lang="en-GB" sz="2800" dirty="0">
                <a:solidFill>
                  <a:srgbClr val="003300"/>
                </a:solidFill>
                <a:latin typeface="Comic Sans MS" pitchFamily="-1" charset="0"/>
              </a:rPr>
              <a:t>Decisive</a:t>
            </a:r>
          </a:p>
          <a:p>
            <a:pPr>
              <a:lnSpc>
                <a:spcPct val="90000"/>
              </a:lnSpc>
              <a:spcBef>
                <a:spcPct val="20000"/>
              </a:spcBef>
            </a:pPr>
            <a:r>
              <a:rPr lang="en-GB" sz="2800" dirty="0">
                <a:solidFill>
                  <a:srgbClr val="003300"/>
                </a:solidFill>
                <a:latin typeface="Comic Sans MS" pitchFamily="-1" charset="0"/>
              </a:rPr>
              <a:t>Deliberate</a:t>
            </a:r>
          </a:p>
          <a:p>
            <a:pPr>
              <a:lnSpc>
                <a:spcPct val="90000"/>
              </a:lnSpc>
              <a:spcBef>
                <a:spcPct val="20000"/>
              </a:spcBef>
            </a:pPr>
            <a:r>
              <a:rPr lang="en-GB" sz="2800" dirty="0">
                <a:solidFill>
                  <a:srgbClr val="003300"/>
                </a:solidFill>
                <a:latin typeface="Comic Sans MS" pitchFamily="-1" charset="0"/>
              </a:rPr>
              <a:t>Closure</a:t>
            </a:r>
          </a:p>
          <a:p>
            <a:pPr>
              <a:lnSpc>
                <a:spcPct val="90000"/>
              </a:lnSpc>
              <a:spcBef>
                <a:spcPct val="20000"/>
              </a:spcBef>
            </a:pPr>
            <a:r>
              <a:rPr lang="en-GB" sz="2800" dirty="0">
                <a:solidFill>
                  <a:srgbClr val="003300"/>
                </a:solidFill>
                <a:latin typeface="Comic Sans MS" pitchFamily="-1" charset="0"/>
              </a:rPr>
              <a:t>Plan</a:t>
            </a:r>
          </a:p>
          <a:p>
            <a:pPr>
              <a:lnSpc>
                <a:spcPct val="90000"/>
              </a:lnSpc>
              <a:spcBef>
                <a:spcPct val="20000"/>
              </a:spcBef>
            </a:pPr>
            <a:r>
              <a:rPr lang="en-GB" sz="2800" dirty="0">
                <a:solidFill>
                  <a:srgbClr val="003300"/>
                </a:solidFill>
                <a:latin typeface="Comic Sans MS" pitchFamily="-1" charset="0"/>
              </a:rPr>
              <a:t>Deadlines</a:t>
            </a:r>
          </a:p>
          <a:p>
            <a:pPr>
              <a:lnSpc>
                <a:spcPct val="90000"/>
              </a:lnSpc>
              <a:spcBef>
                <a:spcPct val="20000"/>
              </a:spcBef>
            </a:pPr>
            <a:r>
              <a:rPr lang="en-GB" sz="2800" dirty="0">
                <a:solidFill>
                  <a:srgbClr val="003300"/>
                </a:solidFill>
                <a:latin typeface="Comic Sans MS" pitchFamily="-1" charset="0"/>
              </a:rPr>
              <a:t>Productive</a:t>
            </a:r>
          </a:p>
        </p:txBody>
      </p:sp>
      <p:sp>
        <p:nvSpPr>
          <p:cNvPr id="66565" name="Text Box 5"/>
          <p:cNvSpPr txBox="1">
            <a:spLocks noChangeArrowheads="1"/>
          </p:cNvSpPr>
          <p:nvPr/>
        </p:nvSpPr>
        <p:spPr bwMode="auto">
          <a:xfrm>
            <a:off x="5846763" y="1676400"/>
            <a:ext cx="2291012" cy="4745915"/>
          </a:xfrm>
          <a:prstGeom prst="rect">
            <a:avLst/>
          </a:prstGeom>
          <a:noFill/>
          <a:ln w="9525">
            <a:noFill/>
            <a:miter lim="800000"/>
            <a:headEnd/>
            <a:tailEnd/>
          </a:ln>
        </p:spPr>
        <p:txBody>
          <a:bodyPr wrap="none">
            <a:prstTxWarp prst="textNoShape">
              <a:avLst/>
            </a:prstTxWarp>
            <a:spAutoFit/>
          </a:bodyPr>
          <a:lstStyle/>
          <a:p>
            <a:pPr>
              <a:lnSpc>
                <a:spcPct val="90000"/>
              </a:lnSpc>
              <a:spcBef>
                <a:spcPct val="20000"/>
              </a:spcBef>
            </a:pPr>
            <a:r>
              <a:rPr lang="en-GB" sz="2800" b="1" u="sng" dirty="0">
                <a:solidFill>
                  <a:srgbClr val="C00000"/>
                </a:solidFill>
                <a:effectLst>
                  <a:outerShdw blurRad="38100" dist="38100" dir="2700000" algn="tl">
                    <a:srgbClr val="000000">
                      <a:alpha val="43137"/>
                    </a:srgbClr>
                  </a:outerShdw>
                </a:effectLst>
                <a:latin typeface="Comic Sans MS" pitchFamily="-1" charset="0"/>
              </a:rPr>
              <a:t>P</a:t>
            </a:r>
            <a:r>
              <a:rPr lang="en-GB" sz="2800" u="sng" dirty="0">
                <a:solidFill>
                  <a:srgbClr val="003300"/>
                </a:solidFill>
                <a:latin typeface="Comic Sans MS" pitchFamily="-1" charset="0"/>
              </a:rPr>
              <a:t>erceiving</a:t>
            </a:r>
          </a:p>
          <a:p>
            <a:pPr>
              <a:lnSpc>
                <a:spcPct val="90000"/>
              </a:lnSpc>
              <a:spcBef>
                <a:spcPct val="20000"/>
              </a:spcBef>
            </a:pPr>
            <a:r>
              <a:rPr lang="en-GB" sz="2800" dirty="0">
                <a:solidFill>
                  <a:srgbClr val="003300"/>
                </a:solidFill>
                <a:latin typeface="Comic Sans MS" pitchFamily="-1" charset="0"/>
              </a:rPr>
              <a:t>Flexible</a:t>
            </a:r>
          </a:p>
          <a:p>
            <a:pPr>
              <a:lnSpc>
                <a:spcPct val="90000"/>
              </a:lnSpc>
              <a:spcBef>
                <a:spcPct val="20000"/>
              </a:spcBef>
            </a:pPr>
            <a:r>
              <a:rPr lang="en-GB" sz="2800" dirty="0">
                <a:solidFill>
                  <a:srgbClr val="003300"/>
                </a:solidFill>
                <a:latin typeface="Comic Sans MS" pitchFamily="-1" charset="0"/>
              </a:rPr>
              <a:t>Flow</a:t>
            </a:r>
          </a:p>
          <a:p>
            <a:pPr>
              <a:lnSpc>
                <a:spcPct val="90000"/>
              </a:lnSpc>
              <a:spcBef>
                <a:spcPct val="20000"/>
              </a:spcBef>
            </a:pPr>
            <a:r>
              <a:rPr lang="en-GB" sz="2800" dirty="0">
                <a:solidFill>
                  <a:srgbClr val="003300"/>
                </a:solidFill>
                <a:latin typeface="Comic Sans MS" pitchFamily="-1" charset="0"/>
              </a:rPr>
              <a:t>Experience</a:t>
            </a:r>
          </a:p>
          <a:p>
            <a:pPr>
              <a:lnSpc>
                <a:spcPct val="90000"/>
              </a:lnSpc>
              <a:spcBef>
                <a:spcPct val="20000"/>
              </a:spcBef>
            </a:pPr>
            <a:r>
              <a:rPr lang="en-GB" sz="2800" dirty="0">
                <a:solidFill>
                  <a:srgbClr val="003300"/>
                </a:solidFill>
                <a:latin typeface="Comic Sans MS" pitchFamily="-1" charset="0"/>
              </a:rPr>
              <a:t>Curious</a:t>
            </a:r>
          </a:p>
          <a:p>
            <a:pPr>
              <a:lnSpc>
                <a:spcPct val="90000"/>
              </a:lnSpc>
              <a:spcBef>
                <a:spcPct val="20000"/>
              </a:spcBef>
            </a:pPr>
            <a:r>
              <a:rPr lang="en-GB" sz="2800" dirty="0">
                <a:solidFill>
                  <a:srgbClr val="003300"/>
                </a:solidFill>
                <a:latin typeface="Comic Sans MS" pitchFamily="-1" charset="0"/>
              </a:rPr>
              <a:t>Spontaneous</a:t>
            </a:r>
          </a:p>
          <a:p>
            <a:pPr>
              <a:lnSpc>
                <a:spcPct val="90000"/>
              </a:lnSpc>
              <a:spcBef>
                <a:spcPct val="20000"/>
              </a:spcBef>
            </a:pPr>
            <a:r>
              <a:rPr lang="en-GB" sz="2800" dirty="0">
                <a:solidFill>
                  <a:srgbClr val="003300"/>
                </a:solidFill>
                <a:latin typeface="Comic Sans MS" pitchFamily="-1" charset="0"/>
              </a:rPr>
              <a:t>Openness</a:t>
            </a:r>
          </a:p>
          <a:p>
            <a:pPr>
              <a:lnSpc>
                <a:spcPct val="90000"/>
              </a:lnSpc>
              <a:spcBef>
                <a:spcPct val="20000"/>
              </a:spcBef>
            </a:pPr>
            <a:r>
              <a:rPr lang="en-GB" sz="2800" dirty="0">
                <a:solidFill>
                  <a:srgbClr val="003300"/>
                </a:solidFill>
                <a:latin typeface="Comic Sans MS" pitchFamily="-1" charset="0"/>
              </a:rPr>
              <a:t>Wait</a:t>
            </a:r>
          </a:p>
          <a:p>
            <a:pPr>
              <a:lnSpc>
                <a:spcPct val="90000"/>
              </a:lnSpc>
              <a:spcBef>
                <a:spcPct val="20000"/>
              </a:spcBef>
            </a:pPr>
            <a:r>
              <a:rPr lang="en-GB" sz="2800" dirty="0">
                <a:solidFill>
                  <a:srgbClr val="003300"/>
                </a:solidFill>
                <a:latin typeface="Comic Sans MS" pitchFamily="-1" charset="0"/>
              </a:rPr>
              <a:t>Discoveries</a:t>
            </a:r>
          </a:p>
          <a:p>
            <a:pPr>
              <a:lnSpc>
                <a:spcPct val="90000"/>
              </a:lnSpc>
              <a:spcBef>
                <a:spcPct val="20000"/>
              </a:spcBef>
            </a:pPr>
            <a:r>
              <a:rPr lang="en-GB" sz="2800" dirty="0">
                <a:solidFill>
                  <a:srgbClr val="003300"/>
                </a:solidFill>
                <a:latin typeface="Comic Sans MS" pitchFamily="-1" charset="0"/>
              </a:rPr>
              <a:t>Receptive</a:t>
            </a:r>
          </a:p>
        </p:txBody>
      </p:sp>
      <p:sp>
        <p:nvSpPr>
          <p:cNvPr id="66566" name="Rectangle 6"/>
          <p:cNvSpPr>
            <a:spLocks noChangeArrowheads="1"/>
          </p:cNvSpPr>
          <p:nvPr/>
        </p:nvSpPr>
        <p:spPr bwMode="auto">
          <a:xfrm>
            <a:off x="598488" y="228600"/>
            <a:ext cx="7924800" cy="628650"/>
          </a:xfrm>
          <a:prstGeom prst="rect">
            <a:avLst/>
          </a:prstGeom>
          <a:noFill/>
          <a:ln w="9525">
            <a:noFill/>
            <a:miter lim="800000"/>
            <a:headEnd/>
            <a:tailEnd/>
          </a:ln>
        </p:spPr>
        <p:txBody>
          <a:bodyPr wrap="none" anchor="ctr">
            <a:prstTxWarp prst="textNoShape">
              <a:avLst/>
            </a:prstTxWarp>
          </a:bodyPr>
          <a:lstStyle/>
          <a:p>
            <a:r>
              <a:rPr lang="en-GB" sz="3600" dirty="0">
                <a:solidFill>
                  <a:srgbClr val="660066"/>
                </a:solidFill>
              </a:rPr>
              <a:t>Which one is your gift?</a:t>
            </a:r>
          </a:p>
        </p:txBody>
      </p:sp>
      <p:sp>
        <p:nvSpPr>
          <p:cNvPr id="66567" name="Espace réservé du numéro de diapositive 28"/>
          <p:cNvSpPr>
            <a:spLocks noGrp="1"/>
          </p:cNvSpPr>
          <p:nvPr>
            <p:ph type="sldNum" sz="quarter" idx="12"/>
          </p:nvPr>
        </p:nvSpPr>
        <p:spPr>
          <a:xfrm>
            <a:off x="8534400" y="6248400"/>
            <a:ext cx="381000" cy="476250"/>
          </a:xfrm>
          <a:noFill/>
        </p:spPr>
        <p:txBody>
          <a:bodyPr/>
          <a:lstStyle/>
          <a:p>
            <a:fld id="{91397384-41F8-CB48-BDD3-C3F37633668A}" type="slidenum">
              <a:rPr lang="en-US"/>
              <a:pPr/>
              <a:t>60</a:t>
            </a:fld>
            <a:endParaRPr lang="en-US"/>
          </a:p>
        </p:txBody>
      </p:sp>
      <p:sp>
        <p:nvSpPr>
          <p:cNvPr id="8" name="Rectangle 7"/>
          <p:cNvSpPr/>
          <p:nvPr/>
        </p:nvSpPr>
        <p:spPr>
          <a:xfrm>
            <a:off x="838200" y="6396335"/>
            <a:ext cx="8077200" cy="461665"/>
          </a:xfrm>
          <a:prstGeom prst="rect">
            <a:avLst/>
          </a:prstGeom>
        </p:spPr>
        <p:txBody>
          <a:bodyPr wrap="square">
            <a:spAutoFit/>
          </a:bodyPr>
          <a:lstStyle/>
          <a:p>
            <a:r>
              <a:rPr lang="en-US" dirty="0">
                <a:hlinkClick r:id="rId3"/>
              </a:rPr>
              <a:t>https://www.youtube.com/watch?v=9TnCgcNQl5Q</a:t>
            </a:r>
            <a:r>
              <a:rPr lang="en-US" dirty="0"/>
              <a:t> </a:t>
            </a:r>
          </a:p>
        </p:txBody>
      </p:sp>
    </p:spTree>
    <p:extLst>
      <p:ext uri="{BB962C8B-B14F-4D97-AF65-F5344CB8AC3E}">
        <p14:creationId xmlns:p14="http://schemas.microsoft.com/office/powerpoint/2010/main" val="1145317020"/>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p:cNvSpPr>
            <a:spLocks noChangeArrowheads="1"/>
          </p:cNvSpPr>
          <p:nvPr/>
        </p:nvSpPr>
        <p:spPr bwMode="auto">
          <a:xfrm>
            <a:off x="1208271" y="135364"/>
            <a:ext cx="6907212" cy="602437"/>
          </a:xfrm>
          <a:prstGeom prst="rect">
            <a:avLst/>
          </a:prstGeom>
          <a:noFill/>
          <a:ln w="9525">
            <a:noFill/>
            <a:miter lim="800000"/>
            <a:headEnd/>
            <a:tailEnd/>
          </a:ln>
        </p:spPr>
        <p:txBody>
          <a:bodyPr lIns="90488" tIns="46038" rIns="90488" bIns="46038" anchor="ctr"/>
          <a:lstStyle/>
          <a:p>
            <a:pPr defTabSz="752475">
              <a:defRPr/>
            </a:pPr>
            <a:r>
              <a:rPr lang="en-GB" sz="3600" dirty="0">
                <a:solidFill>
                  <a:srgbClr val="FF0000"/>
                </a:solidFill>
                <a:effectLst>
                  <a:outerShdw blurRad="38100" dist="38100" dir="2700000" algn="tl">
                    <a:srgbClr val="000000">
                      <a:alpha val="43137"/>
                    </a:srgbClr>
                  </a:outerShdw>
                </a:effectLst>
                <a:latin typeface="Arial" charset="0"/>
              </a:rPr>
              <a:t>Verifying Your Type Preferences</a:t>
            </a:r>
          </a:p>
        </p:txBody>
      </p:sp>
      <p:sp>
        <p:nvSpPr>
          <p:cNvPr id="68611" name="Rectangle 4"/>
          <p:cNvSpPr>
            <a:spLocks noChangeArrowheads="1"/>
          </p:cNvSpPr>
          <p:nvPr/>
        </p:nvSpPr>
        <p:spPr bwMode="auto">
          <a:xfrm>
            <a:off x="619125" y="381000"/>
            <a:ext cx="2206625" cy="339725"/>
          </a:xfrm>
          <a:prstGeom prst="rect">
            <a:avLst/>
          </a:prstGeom>
          <a:noFill/>
          <a:ln w="9525">
            <a:noFill/>
            <a:miter lim="800000"/>
            <a:headEnd/>
            <a:tailEnd/>
          </a:ln>
        </p:spPr>
        <p:txBody>
          <a:bodyPr wrap="none" anchor="ctr">
            <a:prstTxWarp prst="textNoShape">
              <a:avLst/>
            </a:prstTxWarp>
          </a:bodyPr>
          <a:lstStyle/>
          <a:p>
            <a:endParaRPr lang="en-US"/>
          </a:p>
        </p:txBody>
      </p:sp>
      <p:sp>
        <p:nvSpPr>
          <p:cNvPr id="68612" name="Rectangle 5"/>
          <p:cNvSpPr>
            <a:spLocks noChangeArrowheads="1"/>
          </p:cNvSpPr>
          <p:nvPr/>
        </p:nvSpPr>
        <p:spPr bwMode="auto">
          <a:xfrm>
            <a:off x="584200" y="392113"/>
            <a:ext cx="2343150" cy="312737"/>
          </a:xfrm>
          <a:prstGeom prst="rect">
            <a:avLst/>
          </a:prstGeom>
          <a:noFill/>
          <a:ln w="9525">
            <a:noFill/>
            <a:miter lim="800000"/>
            <a:headEnd/>
            <a:tailEnd/>
          </a:ln>
        </p:spPr>
        <p:txBody>
          <a:bodyPr wrap="none" anchor="ctr">
            <a:prstTxWarp prst="textNoShape">
              <a:avLst/>
            </a:prstTxWarp>
          </a:bodyPr>
          <a:lstStyle/>
          <a:p>
            <a:endParaRPr lang="en-US"/>
          </a:p>
        </p:txBody>
      </p:sp>
      <p:sp>
        <p:nvSpPr>
          <p:cNvPr id="68613" name="Rectangle 6"/>
          <p:cNvSpPr>
            <a:spLocks noChangeArrowheads="1"/>
          </p:cNvSpPr>
          <p:nvPr/>
        </p:nvSpPr>
        <p:spPr bwMode="auto">
          <a:xfrm>
            <a:off x="258763" y="1447800"/>
            <a:ext cx="2462213" cy="3693961"/>
          </a:xfrm>
          <a:prstGeom prst="rect">
            <a:avLst/>
          </a:prstGeom>
          <a:noFill/>
          <a:ln w="9525">
            <a:noFill/>
            <a:miter lim="800000"/>
            <a:headEnd/>
            <a:tailEnd/>
          </a:ln>
        </p:spPr>
        <p:txBody>
          <a:bodyPr wrap="none" lIns="92075" tIns="46038" rIns="92075" bIns="46038">
            <a:prstTxWarp prst="textNoShape">
              <a:avLst/>
            </a:prstTxWarp>
            <a:spAutoFit/>
          </a:bodyPr>
          <a:lstStyle/>
          <a:p>
            <a:pPr>
              <a:lnSpc>
                <a:spcPct val="90000"/>
              </a:lnSpc>
              <a:spcBef>
                <a:spcPct val="15000"/>
              </a:spcBef>
            </a:pPr>
            <a:r>
              <a:rPr lang="en-GB" sz="4000" dirty="0">
                <a:latin typeface="Century Gothic" pitchFamily="-1" charset="0"/>
              </a:rPr>
              <a:t>E</a:t>
            </a:r>
            <a:r>
              <a:rPr lang="en-GB" sz="2000" dirty="0">
                <a:latin typeface="Century Gothic" pitchFamily="-1" charset="0"/>
              </a:rPr>
              <a:t>xtraversion</a:t>
            </a:r>
            <a:endParaRPr lang="en-GB" sz="4000" dirty="0">
              <a:latin typeface="Century Gothic" pitchFamily="-1" charset="0"/>
            </a:endParaRPr>
          </a:p>
          <a:p>
            <a:pPr>
              <a:lnSpc>
                <a:spcPct val="90000"/>
              </a:lnSpc>
              <a:spcBef>
                <a:spcPct val="15000"/>
              </a:spcBef>
            </a:pPr>
            <a:r>
              <a:rPr lang="en-GB" sz="1200" dirty="0">
                <a:latin typeface="Century Gothic" pitchFamily="-1" charset="0"/>
              </a:rPr>
              <a:t>Energised by outer world</a:t>
            </a:r>
          </a:p>
          <a:p>
            <a:pPr>
              <a:lnSpc>
                <a:spcPct val="90000"/>
              </a:lnSpc>
              <a:spcBef>
                <a:spcPct val="15000"/>
              </a:spcBef>
            </a:pPr>
            <a:r>
              <a:rPr lang="en-GB" sz="4000" dirty="0">
                <a:latin typeface="Century Gothic" pitchFamily="-1" charset="0"/>
              </a:rPr>
              <a:t>S</a:t>
            </a:r>
            <a:r>
              <a:rPr lang="en-GB" sz="2000" dirty="0">
                <a:latin typeface="Century Gothic" pitchFamily="-1" charset="0"/>
              </a:rPr>
              <a:t>ensing</a:t>
            </a:r>
            <a:endParaRPr lang="en-GB" sz="4000" dirty="0">
              <a:latin typeface="Century Gothic" pitchFamily="-1" charset="0"/>
            </a:endParaRPr>
          </a:p>
          <a:p>
            <a:pPr>
              <a:lnSpc>
                <a:spcPct val="90000"/>
              </a:lnSpc>
              <a:spcBef>
                <a:spcPct val="15000"/>
              </a:spcBef>
            </a:pPr>
            <a:r>
              <a:rPr lang="en-GB" sz="1200" dirty="0">
                <a:latin typeface="Century Gothic" pitchFamily="-1" charset="0"/>
              </a:rPr>
              <a:t>Works with known facts</a:t>
            </a:r>
            <a:endParaRPr lang="en-GB" sz="3200" dirty="0">
              <a:latin typeface="Century Gothic" pitchFamily="-1" charset="0"/>
            </a:endParaRPr>
          </a:p>
          <a:p>
            <a:pPr>
              <a:lnSpc>
                <a:spcPct val="90000"/>
              </a:lnSpc>
              <a:spcBef>
                <a:spcPct val="15000"/>
              </a:spcBef>
            </a:pPr>
            <a:r>
              <a:rPr lang="en-GB" sz="4000" dirty="0">
                <a:latin typeface="Century Gothic" pitchFamily="-1" charset="0"/>
              </a:rPr>
              <a:t>T</a:t>
            </a:r>
            <a:r>
              <a:rPr lang="en-GB" sz="2000" dirty="0">
                <a:latin typeface="Century Gothic" pitchFamily="-1" charset="0"/>
              </a:rPr>
              <a:t>hinking</a:t>
            </a:r>
            <a:endParaRPr lang="en-GB" sz="4000" dirty="0">
              <a:latin typeface="Century Gothic" pitchFamily="-1" charset="0"/>
            </a:endParaRPr>
          </a:p>
          <a:p>
            <a:pPr>
              <a:lnSpc>
                <a:spcPct val="90000"/>
              </a:lnSpc>
              <a:spcBef>
                <a:spcPct val="15000"/>
              </a:spcBef>
            </a:pPr>
            <a:r>
              <a:rPr lang="en-GB" sz="1200" dirty="0">
                <a:latin typeface="Century Gothic" pitchFamily="-1" charset="0"/>
              </a:rPr>
              <a:t>Bases decisions on impersonal </a:t>
            </a:r>
            <a:br>
              <a:rPr lang="en-GB" sz="1200" dirty="0">
                <a:latin typeface="Century Gothic" pitchFamily="-1" charset="0"/>
              </a:rPr>
            </a:br>
            <a:r>
              <a:rPr lang="en-GB" sz="1200" dirty="0">
                <a:latin typeface="Century Gothic" pitchFamily="-1" charset="0"/>
              </a:rPr>
              <a:t>analysis and logic</a:t>
            </a:r>
            <a:endParaRPr lang="en-GB" sz="3200" dirty="0">
              <a:latin typeface="Century Gothic" pitchFamily="-1" charset="0"/>
            </a:endParaRPr>
          </a:p>
          <a:p>
            <a:pPr>
              <a:lnSpc>
                <a:spcPct val="90000"/>
              </a:lnSpc>
              <a:spcBef>
                <a:spcPct val="15000"/>
              </a:spcBef>
            </a:pPr>
            <a:r>
              <a:rPr lang="en-GB" sz="4000" dirty="0">
                <a:latin typeface="Century Gothic" pitchFamily="-1" charset="0"/>
              </a:rPr>
              <a:t>J</a:t>
            </a:r>
            <a:r>
              <a:rPr lang="en-GB" sz="2000" dirty="0">
                <a:latin typeface="Century Gothic" pitchFamily="-1" charset="0"/>
              </a:rPr>
              <a:t>udgement</a:t>
            </a:r>
            <a:endParaRPr lang="en-GB" sz="4000" dirty="0">
              <a:latin typeface="Century Gothic" pitchFamily="-1" charset="0"/>
            </a:endParaRPr>
          </a:p>
          <a:p>
            <a:pPr>
              <a:lnSpc>
                <a:spcPct val="90000"/>
              </a:lnSpc>
              <a:spcBef>
                <a:spcPct val="15000"/>
              </a:spcBef>
            </a:pPr>
            <a:r>
              <a:rPr lang="en-GB" sz="1200" dirty="0">
                <a:latin typeface="Century Gothic" pitchFamily="-1" charset="0"/>
              </a:rPr>
              <a:t>Prefer a planned, decided, </a:t>
            </a:r>
            <a:br>
              <a:rPr lang="en-GB" sz="1200" dirty="0">
                <a:latin typeface="Century Gothic" pitchFamily="-1" charset="0"/>
              </a:rPr>
            </a:br>
            <a:r>
              <a:rPr lang="en-GB" sz="1200" dirty="0">
                <a:latin typeface="Century Gothic" pitchFamily="-1" charset="0"/>
              </a:rPr>
              <a:t>orderly way of life</a:t>
            </a:r>
          </a:p>
        </p:txBody>
      </p:sp>
      <p:sp>
        <p:nvSpPr>
          <p:cNvPr id="68614" name="Rectangle 7"/>
          <p:cNvSpPr>
            <a:spLocks noChangeArrowheads="1"/>
          </p:cNvSpPr>
          <p:nvPr/>
        </p:nvSpPr>
        <p:spPr bwMode="auto">
          <a:xfrm>
            <a:off x="6435555" y="1447800"/>
            <a:ext cx="2479845" cy="3894016"/>
          </a:xfrm>
          <a:prstGeom prst="rect">
            <a:avLst/>
          </a:prstGeom>
          <a:noFill/>
          <a:ln w="9525">
            <a:noFill/>
            <a:miter lim="800000"/>
            <a:headEnd/>
            <a:tailEnd/>
          </a:ln>
        </p:spPr>
        <p:txBody>
          <a:bodyPr wrap="none" lIns="92075" tIns="46038" rIns="92075" bIns="46038">
            <a:prstTxWarp prst="textNoShape">
              <a:avLst/>
            </a:prstTxWarp>
            <a:spAutoFit/>
          </a:bodyPr>
          <a:lstStyle/>
          <a:p>
            <a:pPr algn="r">
              <a:lnSpc>
                <a:spcPct val="90000"/>
              </a:lnSpc>
              <a:spcBef>
                <a:spcPct val="15000"/>
              </a:spcBef>
            </a:pPr>
            <a:r>
              <a:rPr lang="en-GB" sz="4000" dirty="0">
                <a:latin typeface="Century Gothic" pitchFamily="-1" charset="0"/>
              </a:rPr>
              <a:t>I</a:t>
            </a:r>
            <a:r>
              <a:rPr lang="en-GB" sz="2000" dirty="0">
                <a:latin typeface="Century Gothic" pitchFamily="-1" charset="0"/>
              </a:rPr>
              <a:t>ntroversion</a:t>
            </a:r>
            <a:endParaRPr lang="en-GB" sz="4000" dirty="0">
              <a:latin typeface="Century Gothic" pitchFamily="-1" charset="0"/>
            </a:endParaRPr>
          </a:p>
          <a:p>
            <a:pPr algn="r">
              <a:lnSpc>
                <a:spcPct val="90000"/>
              </a:lnSpc>
              <a:spcBef>
                <a:spcPts val="600"/>
              </a:spcBef>
            </a:pPr>
            <a:r>
              <a:rPr lang="en-GB" sz="1200" dirty="0">
                <a:latin typeface="Century Gothic" pitchFamily="-1" charset="0"/>
              </a:rPr>
              <a:t>Energised by inner world</a:t>
            </a:r>
            <a:br>
              <a:rPr lang="en-GB" sz="2000" dirty="0">
                <a:latin typeface="Century Gothic" pitchFamily="-1" charset="0"/>
              </a:rPr>
            </a:br>
            <a:r>
              <a:rPr lang="en-GB" sz="2000" dirty="0">
                <a:latin typeface="Century Gothic" pitchFamily="-1" charset="0"/>
              </a:rPr>
              <a:t>i</a:t>
            </a:r>
            <a:r>
              <a:rPr lang="en-GB" sz="4000" dirty="0">
                <a:latin typeface="Century Gothic" pitchFamily="-1" charset="0"/>
              </a:rPr>
              <a:t>N</a:t>
            </a:r>
            <a:r>
              <a:rPr lang="en-GB" sz="2000" dirty="0">
                <a:latin typeface="Century Gothic" pitchFamily="-1" charset="0"/>
              </a:rPr>
              <a:t>tuition</a:t>
            </a:r>
          </a:p>
          <a:p>
            <a:pPr algn="r">
              <a:lnSpc>
                <a:spcPct val="90000"/>
              </a:lnSpc>
              <a:spcBef>
                <a:spcPct val="15000"/>
              </a:spcBef>
            </a:pPr>
            <a:r>
              <a:rPr lang="en-GB" sz="1200" dirty="0">
                <a:latin typeface="Century Gothic" pitchFamily="-1" charset="0"/>
              </a:rPr>
              <a:t>Looks for possibilities</a:t>
            </a:r>
            <a:br>
              <a:rPr lang="en-GB" sz="1200" dirty="0">
                <a:latin typeface="Century Gothic" pitchFamily="-1" charset="0"/>
              </a:rPr>
            </a:br>
            <a:r>
              <a:rPr lang="en-GB" sz="1200" dirty="0">
                <a:latin typeface="Century Gothic" pitchFamily="-1" charset="0"/>
              </a:rPr>
              <a:t> and relationships</a:t>
            </a:r>
          </a:p>
          <a:p>
            <a:pPr algn="r">
              <a:lnSpc>
                <a:spcPct val="90000"/>
              </a:lnSpc>
              <a:spcBef>
                <a:spcPct val="15000"/>
              </a:spcBef>
            </a:pPr>
            <a:r>
              <a:rPr lang="en-GB" sz="4000" dirty="0">
                <a:latin typeface="Century Gothic" pitchFamily="-1" charset="0"/>
              </a:rPr>
              <a:t>F</a:t>
            </a:r>
            <a:r>
              <a:rPr lang="en-GB" sz="2000" dirty="0">
                <a:latin typeface="Century Gothic" pitchFamily="-1" charset="0"/>
              </a:rPr>
              <a:t>eeling</a:t>
            </a:r>
            <a:endParaRPr lang="en-GB" sz="4000" dirty="0">
              <a:latin typeface="Century Gothic" pitchFamily="-1" charset="0"/>
            </a:endParaRPr>
          </a:p>
          <a:p>
            <a:pPr algn="r">
              <a:lnSpc>
                <a:spcPct val="90000"/>
              </a:lnSpc>
              <a:spcBef>
                <a:spcPct val="15000"/>
              </a:spcBef>
            </a:pPr>
            <a:r>
              <a:rPr lang="en-GB" sz="1200" dirty="0">
                <a:latin typeface="Century Gothic" pitchFamily="-1" charset="0"/>
              </a:rPr>
              <a:t>Bases decisions on </a:t>
            </a:r>
            <a:br>
              <a:rPr lang="en-GB" sz="1200" dirty="0">
                <a:latin typeface="Century Gothic" pitchFamily="-1" charset="0"/>
              </a:rPr>
            </a:br>
            <a:r>
              <a:rPr lang="en-GB" sz="1200" dirty="0">
                <a:latin typeface="Century Gothic" pitchFamily="-1" charset="0"/>
              </a:rPr>
              <a:t>personal values</a:t>
            </a:r>
          </a:p>
          <a:p>
            <a:pPr algn="r">
              <a:lnSpc>
                <a:spcPct val="90000"/>
              </a:lnSpc>
              <a:spcBef>
                <a:spcPct val="15000"/>
              </a:spcBef>
            </a:pPr>
            <a:r>
              <a:rPr lang="en-GB" sz="4000" dirty="0">
                <a:latin typeface="Century Gothic" pitchFamily="-1" charset="0"/>
              </a:rPr>
              <a:t>P</a:t>
            </a:r>
            <a:r>
              <a:rPr lang="en-GB" sz="2000" dirty="0">
                <a:latin typeface="Century Gothic" pitchFamily="-1" charset="0"/>
              </a:rPr>
              <a:t>erception</a:t>
            </a:r>
            <a:endParaRPr lang="en-GB" sz="4000" dirty="0">
              <a:latin typeface="Century Gothic" pitchFamily="-1" charset="0"/>
            </a:endParaRPr>
          </a:p>
          <a:p>
            <a:pPr algn="r">
              <a:lnSpc>
                <a:spcPct val="90000"/>
              </a:lnSpc>
              <a:spcBef>
                <a:spcPct val="15000"/>
              </a:spcBef>
            </a:pPr>
            <a:r>
              <a:rPr lang="en-GB" sz="1200" dirty="0">
                <a:latin typeface="Century Gothic" pitchFamily="-1" charset="0"/>
              </a:rPr>
              <a:t>Prefers a flexible, spontaneous </a:t>
            </a:r>
            <a:br>
              <a:rPr lang="en-GB" sz="1200" dirty="0">
                <a:latin typeface="Century Gothic" pitchFamily="-1" charset="0"/>
              </a:rPr>
            </a:br>
            <a:r>
              <a:rPr lang="en-GB" sz="1200" dirty="0">
                <a:latin typeface="Century Gothic" pitchFamily="-1" charset="0"/>
              </a:rPr>
              <a:t>way of life</a:t>
            </a:r>
          </a:p>
        </p:txBody>
      </p:sp>
      <p:grpSp>
        <p:nvGrpSpPr>
          <p:cNvPr id="2" name="Group 8"/>
          <p:cNvGrpSpPr>
            <a:grpSpLocks/>
          </p:cNvGrpSpPr>
          <p:nvPr/>
        </p:nvGrpSpPr>
        <p:grpSpPr bwMode="auto">
          <a:xfrm>
            <a:off x="1970088" y="1730375"/>
            <a:ext cx="5368925" cy="255588"/>
            <a:chOff x="1189" y="938"/>
            <a:chExt cx="3664" cy="161"/>
          </a:xfrm>
        </p:grpSpPr>
        <p:sp>
          <p:nvSpPr>
            <p:cNvPr id="68636" name="Line 9"/>
            <p:cNvSpPr>
              <a:spLocks noChangeShapeType="1"/>
            </p:cNvSpPr>
            <p:nvPr/>
          </p:nvSpPr>
          <p:spPr bwMode="auto">
            <a:xfrm>
              <a:off x="3026" y="1017"/>
              <a:ext cx="1827" cy="0"/>
            </a:xfrm>
            <a:prstGeom prst="line">
              <a:avLst/>
            </a:prstGeom>
            <a:noFill/>
            <a:ln w="25400">
              <a:solidFill>
                <a:schemeClr val="tx1"/>
              </a:solidFill>
              <a:round/>
              <a:headEnd type="none" w="sm" len="sm"/>
              <a:tailEnd type="stealth" w="med" len="lg"/>
            </a:ln>
          </p:spPr>
          <p:txBody>
            <a:bodyPr wrap="none" anchor="ctr">
              <a:prstTxWarp prst="textNoShape">
                <a:avLst/>
              </a:prstTxWarp>
            </a:bodyPr>
            <a:lstStyle/>
            <a:p>
              <a:endParaRPr lang="en-US"/>
            </a:p>
          </p:txBody>
        </p:sp>
        <p:sp>
          <p:nvSpPr>
            <p:cNvPr id="68637" name="Line 10"/>
            <p:cNvSpPr>
              <a:spLocks noChangeShapeType="1"/>
            </p:cNvSpPr>
            <p:nvPr/>
          </p:nvSpPr>
          <p:spPr bwMode="auto">
            <a:xfrm>
              <a:off x="3030" y="938"/>
              <a:ext cx="0" cy="161"/>
            </a:xfrm>
            <a:prstGeom prst="line">
              <a:avLst/>
            </a:prstGeom>
            <a:noFill/>
            <a:ln w="12700">
              <a:solidFill>
                <a:schemeClr val="tx1"/>
              </a:solidFill>
              <a:round/>
              <a:headEnd type="none" w="sm" len="sm"/>
              <a:tailEnd type="none" w="sm" len="sm"/>
            </a:ln>
          </p:spPr>
          <p:txBody>
            <a:bodyPr wrap="none" anchor="ctr">
              <a:prstTxWarp prst="textNoShape">
                <a:avLst/>
              </a:prstTxWarp>
            </a:bodyPr>
            <a:lstStyle/>
            <a:p>
              <a:endParaRPr lang="en-US"/>
            </a:p>
          </p:txBody>
        </p:sp>
        <p:sp>
          <p:nvSpPr>
            <p:cNvPr id="68638" name="Line 11"/>
            <p:cNvSpPr>
              <a:spLocks noChangeShapeType="1"/>
            </p:cNvSpPr>
            <p:nvPr/>
          </p:nvSpPr>
          <p:spPr bwMode="auto">
            <a:xfrm>
              <a:off x="1189" y="1017"/>
              <a:ext cx="1827" cy="0"/>
            </a:xfrm>
            <a:prstGeom prst="line">
              <a:avLst/>
            </a:prstGeom>
            <a:noFill/>
            <a:ln w="25400">
              <a:solidFill>
                <a:schemeClr val="tx1"/>
              </a:solidFill>
              <a:round/>
              <a:headEnd type="stealth" w="med" len="lg"/>
              <a:tailEnd type="none" w="sm" len="sm"/>
            </a:ln>
          </p:spPr>
          <p:txBody>
            <a:bodyPr wrap="none" anchor="ctr">
              <a:prstTxWarp prst="textNoShape">
                <a:avLst/>
              </a:prstTxWarp>
            </a:bodyPr>
            <a:lstStyle/>
            <a:p>
              <a:endParaRPr lang="en-US"/>
            </a:p>
          </p:txBody>
        </p:sp>
      </p:grpSp>
      <p:grpSp>
        <p:nvGrpSpPr>
          <p:cNvPr id="3" name="Group 12"/>
          <p:cNvGrpSpPr>
            <a:grpSpLocks/>
          </p:cNvGrpSpPr>
          <p:nvPr/>
        </p:nvGrpSpPr>
        <p:grpSpPr bwMode="auto">
          <a:xfrm>
            <a:off x="1955800" y="2587625"/>
            <a:ext cx="5368925" cy="255588"/>
            <a:chOff x="1180" y="1469"/>
            <a:chExt cx="3664" cy="161"/>
          </a:xfrm>
        </p:grpSpPr>
        <p:sp>
          <p:nvSpPr>
            <p:cNvPr id="68633" name="Line 13"/>
            <p:cNvSpPr>
              <a:spLocks noChangeShapeType="1"/>
            </p:cNvSpPr>
            <p:nvPr/>
          </p:nvSpPr>
          <p:spPr bwMode="auto">
            <a:xfrm>
              <a:off x="3017" y="1548"/>
              <a:ext cx="1827" cy="0"/>
            </a:xfrm>
            <a:prstGeom prst="line">
              <a:avLst/>
            </a:prstGeom>
            <a:noFill/>
            <a:ln w="25400">
              <a:solidFill>
                <a:schemeClr val="tx1"/>
              </a:solidFill>
              <a:round/>
              <a:headEnd type="none" w="sm" len="sm"/>
              <a:tailEnd type="stealth" w="med" len="lg"/>
            </a:ln>
          </p:spPr>
          <p:txBody>
            <a:bodyPr wrap="none" anchor="ctr">
              <a:prstTxWarp prst="textNoShape">
                <a:avLst/>
              </a:prstTxWarp>
            </a:bodyPr>
            <a:lstStyle/>
            <a:p>
              <a:endParaRPr lang="en-US"/>
            </a:p>
          </p:txBody>
        </p:sp>
        <p:sp>
          <p:nvSpPr>
            <p:cNvPr id="68634" name="Line 14"/>
            <p:cNvSpPr>
              <a:spLocks noChangeShapeType="1"/>
            </p:cNvSpPr>
            <p:nvPr/>
          </p:nvSpPr>
          <p:spPr bwMode="auto">
            <a:xfrm>
              <a:off x="3021" y="1469"/>
              <a:ext cx="0" cy="161"/>
            </a:xfrm>
            <a:prstGeom prst="line">
              <a:avLst/>
            </a:prstGeom>
            <a:noFill/>
            <a:ln w="12700">
              <a:solidFill>
                <a:schemeClr val="tx1"/>
              </a:solidFill>
              <a:round/>
              <a:headEnd type="none" w="sm" len="sm"/>
              <a:tailEnd type="none" w="sm" len="sm"/>
            </a:ln>
          </p:spPr>
          <p:txBody>
            <a:bodyPr wrap="none" anchor="ctr">
              <a:prstTxWarp prst="textNoShape">
                <a:avLst/>
              </a:prstTxWarp>
            </a:bodyPr>
            <a:lstStyle/>
            <a:p>
              <a:endParaRPr lang="en-US"/>
            </a:p>
          </p:txBody>
        </p:sp>
        <p:sp>
          <p:nvSpPr>
            <p:cNvPr id="68635" name="Line 15"/>
            <p:cNvSpPr>
              <a:spLocks noChangeShapeType="1"/>
            </p:cNvSpPr>
            <p:nvPr/>
          </p:nvSpPr>
          <p:spPr bwMode="auto">
            <a:xfrm>
              <a:off x="1180" y="1548"/>
              <a:ext cx="1827" cy="0"/>
            </a:xfrm>
            <a:prstGeom prst="line">
              <a:avLst/>
            </a:prstGeom>
            <a:noFill/>
            <a:ln w="25400">
              <a:solidFill>
                <a:schemeClr val="tx1"/>
              </a:solidFill>
              <a:round/>
              <a:headEnd type="stealth" w="med" len="lg"/>
              <a:tailEnd type="none" w="sm" len="sm"/>
            </a:ln>
          </p:spPr>
          <p:txBody>
            <a:bodyPr wrap="none" anchor="ctr">
              <a:prstTxWarp prst="textNoShape">
                <a:avLst/>
              </a:prstTxWarp>
            </a:bodyPr>
            <a:lstStyle/>
            <a:p>
              <a:endParaRPr lang="en-US"/>
            </a:p>
          </p:txBody>
        </p:sp>
      </p:grpSp>
      <p:grpSp>
        <p:nvGrpSpPr>
          <p:cNvPr id="4" name="Group 16"/>
          <p:cNvGrpSpPr>
            <a:grpSpLocks/>
          </p:cNvGrpSpPr>
          <p:nvPr/>
        </p:nvGrpSpPr>
        <p:grpSpPr bwMode="auto">
          <a:xfrm>
            <a:off x="1970088" y="3429000"/>
            <a:ext cx="5368925" cy="255587"/>
            <a:chOff x="1189" y="1973"/>
            <a:chExt cx="3664" cy="161"/>
          </a:xfrm>
        </p:grpSpPr>
        <p:sp>
          <p:nvSpPr>
            <p:cNvPr id="68630" name="Line 17"/>
            <p:cNvSpPr>
              <a:spLocks noChangeShapeType="1"/>
            </p:cNvSpPr>
            <p:nvPr/>
          </p:nvSpPr>
          <p:spPr bwMode="auto">
            <a:xfrm>
              <a:off x="3026" y="2052"/>
              <a:ext cx="1827" cy="0"/>
            </a:xfrm>
            <a:prstGeom prst="line">
              <a:avLst/>
            </a:prstGeom>
            <a:noFill/>
            <a:ln w="25400">
              <a:solidFill>
                <a:schemeClr val="tx1"/>
              </a:solidFill>
              <a:round/>
              <a:headEnd type="none" w="sm" len="sm"/>
              <a:tailEnd type="stealth" w="med" len="lg"/>
            </a:ln>
          </p:spPr>
          <p:txBody>
            <a:bodyPr wrap="none" anchor="ctr">
              <a:prstTxWarp prst="textNoShape">
                <a:avLst/>
              </a:prstTxWarp>
            </a:bodyPr>
            <a:lstStyle/>
            <a:p>
              <a:endParaRPr lang="en-US"/>
            </a:p>
          </p:txBody>
        </p:sp>
        <p:sp>
          <p:nvSpPr>
            <p:cNvPr id="68631" name="Line 18"/>
            <p:cNvSpPr>
              <a:spLocks noChangeShapeType="1"/>
            </p:cNvSpPr>
            <p:nvPr/>
          </p:nvSpPr>
          <p:spPr bwMode="auto">
            <a:xfrm>
              <a:off x="3030" y="1973"/>
              <a:ext cx="0" cy="161"/>
            </a:xfrm>
            <a:prstGeom prst="line">
              <a:avLst/>
            </a:prstGeom>
            <a:noFill/>
            <a:ln w="12700">
              <a:solidFill>
                <a:schemeClr val="tx1"/>
              </a:solidFill>
              <a:round/>
              <a:headEnd type="none" w="sm" len="sm"/>
              <a:tailEnd type="none" w="sm" len="sm"/>
            </a:ln>
          </p:spPr>
          <p:txBody>
            <a:bodyPr wrap="none" anchor="ctr">
              <a:prstTxWarp prst="textNoShape">
                <a:avLst/>
              </a:prstTxWarp>
            </a:bodyPr>
            <a:lstStyle/>
            <a:p>
              <a:endParaRPr lang="en-US"/>
            </a:p>
          </p:txBody>
        </p:sp>
        <p:sp>
          <p:nvSpPr>
            <p:cNvPr id="68632" name="Line 19"/>
            <p:cNvSpPr>
              <a:spLocks noChangeShapeType="1"/>
            </p:cNvSpPr>
            <p:nvPr/>
          </p:nvSpPr>
          <p:spPr bwMode="auto">
            <a:xfrm>
              <a:off x="1189" y="2052"/>
              <a:ext cx="1827" cy="0"/>
            </a:xfrm>
            <a:prstGeom prst="line">
              <a:avLst/>
            </a:prstGeom>
            <a:noFill/>
            <a:ln w="25400">
              <a:solidFill>
                <a:schemeClr val="tx1"/>
              </a:solidFill>
              <a:round/>
              <a:headEnd type="stealth" w="med" len="lg"/>
              <a:tailEnd type="none" w="sm" len="sm"/>
            </a:ln>
          </p:spPr>
          <p:txBody>
            <a:bodyPr wrap="none" anchor="ctr">
              <a:prstTxWarp prst="textNoShape">
                <a:avLst/>
              </a:prstTxWarp>
            </a:bodyPr>
            <a:lstStyle/>
            <a:p>
              <a:endParaRPr lang="en-US"/>
            </a:p>
          </p:txBody>
        </p:sp>
      </p:grpSp>
      <p:grpSp>
        <p:nvGrpSpPr>
          <p:cNvPr id="5" name="Group 20"/>
          <p:cNvGrpSpPr>
            <a:grpSpLocks/>
          </p:cNvGrpSpPr>
          <p:nvPr/>
        </p:nvGrpSpPr>
        <p:grpSpPr bwMode="auto">
          <a:xfrm>
            <a:off x="1970088" y="4373562"/>
            <a:ext cx="5368925" cy="255588"/>
            <a:chOff x="1189" y="2487"/>
            <a:chExt cx="3664" cy="161"/>
          </a:xfrm>
        </p:grpSpPr>
        <p:sp>
          <p:nvSpPr>
            <p:cNvPr id="68627" name="Line 21"/>
            <p:cNvSpPr>
              <a:spLocks noChangeShapeType="1"/>
            </p:cNvSpPr>
            <p:nvPr/>
          </p:nvSpPr>
          <p:spPr bwMode="auto">
            <a:xfrm>
              <a:off x="3026" y="2566"/>
              <a:ext cx="1827" cy="0"/>
            </a:xfrm>
            <a:prstGeom prst="line">
              <a:avLst/>
            </a:prstGeom>
            <a:noFill/>
            <a:ln w="25400">
              <a:solidFill>
                <a:schemeClr val="tx1"/>
              </a:solidFill>
              <a:round/>
              <a:headEnd type="none" w="sm" len="sm"/>
              <a:tailEnd type="stealth" w="med" len="lg"/>
            </a:ln>
          </p:spPr>
          <p:txBody>
            <a:bodyPr wrap="none" anchor="ctr">
              <a:prstTxWarp prst="textNoShape">
                <a:avLst/>
              </a:prstTxWarp>
            </a:bodyPr>
            <a:lstStyle/>
            <a:p>
              <a:endParaRPr lang="en-US"/>
            </a:p>
          </p:txBody>
        </p:sp>
        <p:sp>
          <p:nvSpPr>
            <p:cNvPr id="68628" name="Line 22"/>
            <p:cNvSpPr>
              <a:spLocks noChangeShapeType="1"/>
            </p:cNvSpPr>
            <p:nvPr/>
          </p:nvSpPr>
          <p:spPr bwMode="auto">
            <a:xfrm>
              <a:off x="3030" y="2487"/>
              <a:ext cx="0" cy="161"/>
            </a:xfrm>
            <a:prstGeom prst="line">
              <a:avLst/>
            </a:prstGeom>
            <a:noFill/>
            <a:ln w="12700">
              <a:solidFill>
                <a:schemeClr val="tx1"/>
              </a:solidFill>
              <a:round/>
              <a:headEnd type="none" w="sm" len="sm"/>
              <a:tailEnd type="none" w="sm" len="sm"/>
            </a:ln>
          </p:spPr>
          <p:txBody>
            <a:bodyPr wrap="none" anchor="ctr">
              <a:prstTxWarp prst="textNoShape">
                <a:avLst/>
              </a:prstTxWarp>
            </a:bodyPr>
            <a:lstStyle/>
            <a:p>
              <a:endParaRPr lang="en-US"/>
            </a:p>
          </p:txBody>
        </p:sp>
        <p:sp>
          <p:nvSpPr>
            <p:cNvPr id="68629" name="Line 23"/>
            <p:cNvSpPr>
              <a:spLocks noChangeShapeType="1"/>
            </p:cNvSpPr>
            <p:nvPr/>
          </p:nvSpPr>
          <p:spPr bwMode="auto">
            <a:xfrm>
              <a:off x="1189" y="2566"/>
              <a:ext cx="1827" cy="0"/>
            </a:xfrm>
            <a:prstGeom prst="line">
              <a:avLst/>
            </a:prstGeom>
            <a:noFill/>
            <a:ln w="25400">
              <a:solidFill>
                <a:schemeClr val="tx1"/>
              </a:solidFill>
              <a:round/>
              <a:headEnd type="stealth" w="med" len="lg"/>
              <a:tailEnd type="none" w="sm" len="sm"/>
            </a:ln>
          </p:spPr>
          <p:txBody>
            <a:bodyPr wrap="none" anchor="ctr">
              <a:prstTxWarp prst="textNoShape">
                <a:avLst/>
              </a:prstTxWarp>
            </a:bodyPr>
            <a:lstStyle/>
            <a:p>
              <a:endParaRPr lang="en-US"/>
            </a:p>
          </p:txBody>
        </p:sp>
      </p:grpSp>
      <p:sp>
        <p:nvSpPr>
          <p:cNvPr id="68619" name="Rectangle 24"/>
          <p:cNvSpPr>
            <a:spLocks noChangeArrowheads="1"/>
          </p:cNvSpPr>
          <p:nvPr/>
        </p:nvSpPr>
        <p:spPr bwMode="auto">
          <a:xfrm>
            <a:off x="838200" y="5483795"/>
            <a:ext cx="6858000" cy="1205074"/>
          </a:xfrm>
          <a:prstGeom prst="rect">
            <a:avLst/>
          </a:prstGeom>
          <a:noFill/>
          <a:ln w="9525">
            <a:noFill/>
            <a:miter lim="800000"/>
            <a:headEnd/>
            <a:tailEnd/>
          </a:ln>
        </p:spPr>
        <p:txBody>
          <a:bodyPr wrap="square" lIns="92075" tIns="46038" rIns="92075" bIns="46038">
            <a:prstTxWarp prst="textNoShape">
              <a:avLst/>
            </a:prstTxWarp>
            <a:spAutoFit/>
          </a:bodyPr>
          <a:lstStyle/>
          <a:p>
            <a:pPr>
              <a:lnSpc>
                <a:spcPct val="90000"/>
              </a:lnSpc>
              <a:spcBef>
                <a:spcPct val="30000"/>
              </a:spcBef>
            </a:pPr>
            <a:r>
              <a:rPr lang="en-GB" sz="1600" dirty="0">
                <a:latin typeface="Century Gothic" pitchFamily="-1" charset="0"/>
              </a:rPr>
              <a:t>                                    	   E/I             S/N              T/F            J/P</a:t>
            </a:r>
          </a:p>
          <a:p>
            <a:pPr>
              <a:lnSpc>
                <a:spcPct val="90000"/>
              </a:lnSpc>
              <a:spcBef>
                <a:spcPct val="30000"/>
              </a:spcBef>
            </a:pPr>
            <a:r>
              <a:rPr lang="en-GB" sz="1400" dirty="0">
                <a:latin typeface="Century Gothic" pitchFamily="-1" charset="0"/>
              </a:rPr>
              <a:t>1. </a:t>
            </a:r>
            <a:r>
              <a:rPr lang="en-GB" sz="1600" dirty="0">
                <a:latin typeface="Century Gothic" pitchFamily="-1" charset="0"/>
              </a:rPr>
              <a:t>”Self-Assessment” Type</a:t>
            </a:r>
            <a:r>
              <a:rPr lang="en-GB" sz="1400" dirty="0">
                <a:latin typeface="Century Gothic" pitchFamily="-1" charset="0"/>
              </a:rPr>
              <a:t>	___E__          ___N___       ____F__        ___P__</a:t>
            </a:r>
          </a:p>
          <a:p>
            <a:pPr>
              <a:lnSpc>
                <a:spcPct val="90000"/>
              </a:lnSpc>
              <a:spcBef>
                <a:spcPct val="30000"/>
              </a:spcBef>
            </a:pPr>
            <a:r>
              <a:rPr lang="en-GB" sz="1400" dirty="0">
                <a:latin typeface="Century Gothic" pitchFamily="-1" charset="0"/>
              </a:rPr>
              <a:t>2. </a:t>
            </a:r>
            <a:r>
              <a:rPr lang="en-GB" sz="1600" dirty="0">
                <a:latin typeface="Century Gothic" pitchFamily="-1" charset="0"/>
              </a:rPr>
              <a:t>”Indicator” Type</a:t>
            </a:r>
            <a:r>
              <a:rPr lang="en-GB" sz="1400" dirty="0">
                <a:latin typeface="Century Gothic" pitchFamily="-1" charset="0"/>
              </a:rPr>
              <a:t>		__E/I__          ___N___       ___T/F__      __J/P__</a:t>
            </a:r>
          </a:p>
          <a:p>
            <a:pPr>
              <a:lnSpc>
                <a:spcPct val="90000"/>
              </a:lnSpc>
              <a:spcBef>
                <a:spcPct val="30000"/>
              </a:spcBef>
            </a:pPr>
            <a:r>
              <a:rPr lang="en-GB" sz="1400" dirty="0">
                <a:latin typeface="Century Gothic" pitchFamily="-1" charset="0"/>
              </a:rPr>
              <a:t>3.  </a:t>
            </a:r>
            <a:r>
              <a:rPr lang="en-GB" sz="1600" dirty="0">
                <a:latin typeface="Century Gothic" pitchFamily="-1" charset="0"/>
              </a:rPr>
              <a:t>”Best Fit” Type</a:t>
            </a:r>
            <a:r>
              <a:rPr lang="en-GB" sz="1400" dirty="0">
                <a:latin typeface="Century Gothic" pitchFamily="-1" charset="0"/>
              </a:rPr>
              <a:t>		____I__          ___N___        ___F___      </a:t>
            </a:r>
            <a:r>
              <a:rPr lang="en-GB" sz="1600" dirty="0">
                <a:latin typeface="Century Gothic" pitchFamily="-1" charset="0"/>
              </a:rPr>
              <a:t>___P__</a:t>
            </a:r>
          </a:p>
        </p:txBody>
      </p:sp>
      <p:sp>
        <p:nvSpPr>
          <p:cNvPr id="68620" name="Text Box 25"/>
          <p:cNvSpPr txBox="1">
            <a:spLocks noChangeArrowheads="1"/>
          </p:cNvSpPr>
          <p:nvPr/>
        </p:nvSpPr>
        <p:spPr bwMode="auto">
          <a:xfrm>
            <a:off x="1828800" y="1219200"/>
            <a:ext cx="2820988" cy="258763"/>
          </a:xfrm>
          <a:prstGeom prst="rect">
            <a:avLst/>
          </a:prstGeom>
          <a:noFill/>
          <a:ln w="9525">
            <a:noFill/>
            <a:miter lim="800000"/>
            <a:headEnd type="none" w="sm" len="sm"/>
            <a:tailEnd type="none" w="sm" len="sm"/>
          </a:ln>
        </p:spPr>
        <p:txBody>
          <a:bodyPr wrap="none">
            <a:prstTxWarp prst="textNoShape">
              <a:avLst/>
            </a:prstTxWarp>
            <a:spAutoFit/>
          </a:bodyPr>
          <a:lstStyle/>
          <a:p>
            <a:pPr>
              <a:lnSpc>
                <a:spcPct val="90000"/>
              </a:lnSpc>
            </a:pPr>
            <a:r>
              <a:rPr lang="en-GB" sz="1200" b="1" i="1">
                <a:latin typeface="Century Gothic" pitchFamily="-1" charset="0"/>
              </a:rPr>
              <a:t>Very Clear   Clear  Moderate  Slight</a:t>
            </a:r>
          </a:p>
        </p:txBody>
      </p:sp>
      <p:sp>
        <p:nvSpPr>
          <p:cNvPr id="68621" name="Text Box 26"/>
          <p:cNvSpPr txBox="1">
            <a:spLocks noChangeArrowheads="1"/>
          </p:cNvSpPr>
          <p:nvPr/>
        </p:nvSpPr>
        <p:spPr bwMode="auto">
          <a:xfrm>
            <a:off x="4495800" y="1219200"/>
            <a:ext cx="2908300" cy="258763"/>
          </a:xfrm>
          <a:prstGeom prst="rect">
            <a:avLst/>
          </a:prstGeom>
          <a:noFill/>
          <a:ln w="9525">
            <a:noFill/>
            <a:miter lim="800000"/>
            <a:headEnd type="none" w="sm" len="sm"/>
            <a:tailEnd type="none" w="sm" len="sm"/>
          </a:ln>
        </p:spPr>
        <p:txBody>
          <a:bodyPr wrap="none">
            <a:prstTxWarp prst="textNoShape">
              <a:avLst/>
            </a:prstTxWarp>
            <a:spAutoFit/>
          </a:bodyPr>
          <a:lstStyle/>
          <a:p>
            <a:pPr>
              <a:lnSpc>
                <a:spcPct val="90000"/>
              </a:lnSpc>
            </a:pPr>
            <a:r>
              <a:rPr lang="en-GB" sz="1200" b="1" i="1">
                <a:latin typeface="Century Gothic" pitchFamily="-1" charset="0"/>
              </a:rPr>
              <a:t>Slight   Moderate   Clear  Very Clear</a:t>
            </a:r>
          </a:p>
        </p:txBody>
      </p:sp>
      <p:sp>
        <p:nvSpPr>
          <p:cNvPr id="68622" name="Text Box 27"/>
          <p:cNvSpPr txBox="1">
            <a:spLocks noChangeArrowheads="1"/>
          </p:cNvSpPr>
          <p:nvPr/>
        </p:nvSpPr>
        <p:spPr bwMode="auto">
          <a:xfrm>
            <a:off x="3460750" y="1927225"/>
            <a:ext cx="2101850" cy="341313"/>
          </a:xfrm>
          <a:prstGeom prst="rect">
            <a:avLst/>
          </a:prstGeom>
          <a:noFill/>
          <a:ln w="9525">
            <a:noFill/>
            <a:miter lim="800000"/>
            <a:headEnd type="none" w="sm" len="sm"/>
            <a:tailEnd type="none" w="sm" len="sm"/>
          </a:ln>
        </p:spPr>
        <p:txBody>
          <a:bodyPr wrap="none">
            <a:prstTxWarp prst="textNoShape">
              <a:avLst/>
            </a:prstTxWarp>
            <a:spAutoFit/>
          </a:bodyPr>
          <a:lstStyle/>
          <a:p>
            <a:pPr>
              <a:lnSpc>
                <a:spcPct val="90000"/>
              </a:lnSpc>
            </a:pPr>
            <a:r>
              <a:rPr lang="fi-FI" dirty="0">
                <a:latin typeface="Century Gothic" pitchFamily="-1" charset="0"/>
              </a:rPr>
              <a:t>Source of energy</a:t>
            </a:r>
          </a:p>
        </p:txBody>
      </p:sp>
      <p:sp>
        <p:nvSpPr>
          <p:cNvPr id="68623" name="Text Box 28"/>
          <p:cNvSpPr txBox="1">
            <a:spLocks noChangeArrowheads="1"/>
          </p:cNvSpPr>
          <p:nvPr/>
        </p:nvSpPr>
        <p:spPr bwMode="auto">
          <a:xfrm>
            <a:off x="3124200" y="2765425"/>
            <a:ext cx="2620962" cy="341313"/>
          </a:xfrm>
          <a:prstGeom prst="rect">
            <a:avLst/>
          </a:prstGeom>
          <a:noFill/>
          <a:ln w="9525">
            <a:noFill/>
            <a:miter lim="800000"/>
            <a:headEnd type="none" w="sm" len="sm"/>
            <a:tailEnd type="none" w="sm" len="sm"/>
          </a:ln>
        </p:spPr>
        <p:txBody>
          <a:bodyPr wrap="none">
            <a:prstTxWarp prst="textNoShape">
              <a:avLst/>
            </a:prstTxWarp>
            <a:spAutoFit/>
          </a:bodyPr>
          <a:lstStyle/>
          <a:p>
            <a:pPr>
              <a:lnSpc>
                <a:spcPct val="90000"/>
              </a:lnSpc>
            </a:pPr>
            <a:r>
              <a:rPr lang="fi-FI" dirty="0">
                <a:latin typeface="Century Gothic" pitchFamily="-1" charset="0"/>
              </a:rPr>
              <a:t>Information gathering</a:t>
            </a:r>
          </a:p>
        </p:txBody>
      </p:sp>
      <p:sp>
        <p:nvSpPr>
          <p:cNvPr id="68624" name="Text Box 29"/>
          <p:cNvSpPr txBox="1">
            <a:spLocks noChangeArrowheads="1"/>
          </p:cNvSpPr>
          <p:nvPr/>
        </p:nvSpPr>
        <p:spPr bwMode="auto">
          <a:xfrm>
            <a:off x="3505200" y="3621087"/>
            <a:ext cx="2027238" cy="341313"/>
          </a:xfrm>
          <a:prstGeom prst="rect">
            <a:avLst/>
          </a:prstGeom>
          <a:noFill/>
          <a:ln w="9525">
            <a:noFill/>
            <a:miter lim="800000"/>
            <a:headEnd type="none" w="sm" len="sm"/>
            <a:tailEnd type="none" w="sm" len="sm"/>
          </a:ln>
        </p:spPr>
        <p:txBody>
          <a:bodyPr wrap="none">
            <a:prstTxWarp prst="textNoShape">
              <a:avLst/>
            </a:prstTxWarp>
            <a:spAutoFit/>
          </a:bodyPr>
          <a:lstStyle/>
          <a:p>
            <a:pPr>
              <a:lnSpc>
                <a:spcPct val="90000"/>
              </a:lnSpc>
            </a:pPr>
            <a:r>
              <a:rPr lang="fi-FI" dirty="0">
                <a:latin typeface="Century Gothic" pitchFamily="-1" charset="0"/>
              </a:rPr>
              <a:t>Decision making</a:t>
            </a:r>
          </a:p>
        </p:txBody>
      </p:sp>
      <p:sp>
        <p:nvSpPr>
          <p:cNvPr id="68625" name="Text Box 30"/>
          <p:cNvSpPr txBox="1">
            <a:spLocks noChangeArrowheads="1"/>
          </p:cNvSpPr>
          <p:nvPr/>
        </p:nvSpPr>
        <p:spPr bwMode="auto">
          <a:xfrm>
            <a:off x="3429000" y="4535487"/>
            <a:ext cx="2055813" cy="341313"/>
          </a:xfrm>
          <a:prstGeom prst="rect">
            <a:avLst/>
          </a:prstGeom>
          <a:noFill/>
          <a:ln w="9525">
            <a:noFill/>
            <a:miter lim="800000"/>
            <a:headEnd type="none" w="sm" len="sm"/>
            <a:tailEnd type="none" w="sm" len="sm"/>
          </a:ln>
        </p:spPr>
        <p:txBody>
          <a:bodyPr wrap="none">
            <a:prstTxWarp prst="textNoShape">
              <a:avLst/>
            </a:prstTxWarp>
            <a:spAutoFit/>
          </a:bodyPr>
          <a:lstStyle/>
          <a:p>
            <a:pPr>
              <a:lnSpc>
                <a:spcPct val="90000"/>
              </a:lnSpc>
            </a:pPr>
            <a:r>
              <a:rPr lang="fi-FI" dirty="0">
                <a:latin typeface="Century Gothic" pitchFamily="-1" charset="0"/>
              </a:rPr>
              <a:t>External Life style</a:t>
            </a:r>
          </a:p>
        </p:txBody>
      </p:sp>
      <p:sp>
        <p:nvSpPr>
          <p:cNvPr id="68626" name="Espace réservé du numéro de diapositive 28"/>
          <p:cNvSpPr>
            <a:spLocks noGrp="1"/>
          </p:cNvSpPr>
          <p:nvPr>
            <p:ph type="sldNum" sz="quarter" idx="12"/>
          </p:nvPr>
        </p:nvSpPr>
        <p:spPr>
          <a:xfrm>
            <a:off x="8534400" y="6248400"/>
            <a:ext cx="381000" cy="476250"/>
          </a:xfrm>
          <a:noFill/>
        </p:spPr>
        <p:txBody>
          <a:bodyPr/>
          <a:lstStyle/>
          <a:p>
            <a:fld id="{95ADC2E2-3E28-5742-978B-AE4E6E62F96C}" type="slidenum">
              <a:rPr lang="en-US"/>
              <a:pPr/>
              <a:t>61</a:t>
            </a:fld>
            <a:endParaRPr lang="en-US"/>
          </a:p>
        </p:txBody>
      </p:sp>
    </p:spTree>
    <p:extLst>
      <p:ext uri="{BB962C8B-B14F-4D97-AF65-F5344CB8AC3E}">
        <p14:creationId xmlns:p14="http://schemas.microsoft.com/office/powerpoint/2010/main" val="986996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AB4C77-1655-3FC8-3B4E-728AD9E4A5E6}"/>
            </a:ext>
          </a:extLst>
        </p:cNvPr>
        <p:cNvGrpSpPr/>
        <p:nvPr/>
      </p:nvGrpSpPr>
      <p:grpSpPr>
        <a:xfrm>
          <a:off x="0" y="0"/>
          <a:ext cx="0" cy="0"/>
          <a:chOff x="0" y="0"/>
          <a:chExt cx="0" cy="0"/>
        </a:xfrm>
      </p:grpSpPr>
      <p:sp>
        <p:nvSpPr>
          <p:cNvPr id="59394" name="Rectangle 3">
            <a:extLst>
              <a:ext uri="{FF2B5EF4-FFF2-40B4-BE49-F238E27FC236}">
                <a16:creationId xmlns:a16="http://schemas.microsoft.com/office/drawing/2014/main" id="{35FBE801-44F9-19EF-1956-9A211AD09B3E}"/>
              </a:ext>
            </a:extLst>
          </p:cNvPr>
          <p:cNvSpPr>
            <a:spLocks noChangeArrowheads="1"/>
          </p:cNvSpPr>
          <p:nvPr/>
        </p:nvSpPr>
        <p:spPr bwMode="auto">
          <a:xfrm>
            <a:off x="1208271" y="135364"/>
            <a:ext cx="6907212" cy="602437"/>
          </a:xfrm>
          <a:prstGeom prst="rect">
            <a:avLst/>
          </a:prstGeom>
          <a:noFill/>
          <a:ln w="9525">
            <a:noFill/>
            <a:miter lim="800000"/>
            <a:headEnd/>
            <a:tailEnd/>
          </a:ln>
        </p:spPr>
        <p:txBody>
          <a:bodyPr lIns="90488" tIns="46038" rIns="90488" bIns="46038" anchor="ctr"/>
          <a:lstStyle/>
          <a:p>
            <a:pPr defTabSz="752475">
              <a:defRPr/>
            </a:pPr>
            <a:r>
              <a:rPr lang="en-GB" sz="3600" dirty="0">
                <a:solidFill>
                  <a:srgbClr val="FF0000"/>
                </a:solidFill>
                <a:effectLst>
                  <a:outerShdw blurRad="38100" dist="38100" dir="2700000" algn="tl">
                    <a:srgbClr val="000000">
                      <a:alpha val="43137"/>
                    </a:srgbClr>
                  </a:outerShdw>
                </a:effectLst>
                <a:latin typeface="Arial" charset="0"/>
              </a:rPr>
              <a:t>Verifying Your Type Preferences</a:t>
            </a:r>
          </a:p>
        </p:txBody>
      </p:sp>
      <p:sp>
        <p:nvSpPr>
          <p:cNvPr id="68611" name="Rectangle 4">
            <a:extLst>
              <a:ext uri="{FF2B5EF4-FFF2-40B4-BE49-F238E27FC236}">
                <a16:creationId xmlns:a16="http://schemas.microsoft.com/office/drawing/2014/main" id="{09633450-22D6-E607-BD14-9951FE450AB0}"/>
              </a:ext>
            </a:extLst>
          </p:cNvPr>
          <p:cNvSpPr>
            <a:spLocks noChangeArrowheads="1"/>
          </p:cNvSpPr>
          <p:nvPr/>
        </p:nvSpPr>
        <p:spPr bwMode="auto">
          <a:xfrm>
            <a:off x="619125" y="381000"/>
            <a:ext cx="2206625" cy="339725"/>
          </a:xfrm>
          <a:prstGeom prst="rect">
            <a:avLst/>
          </a:prstGeom>
          <a:noFill/>
          <a:ln w="9525">
            <a:noFill/>
            <a:miter lim="800000"/>
            <a:headEnd/>
            <a:tailEnd/>
          </a:ln>
        </p:spPr>
        <p:txBody>
          <a:bodyPr wrap="none" anchor="ctr">
            <a:prstTxWarp prst="textNoShape">
              <a:avLst/>
            </a:prstTxWarp>
          </a:bodyPr>
          <a:lstStyle/>
          <a:p>
            <a:endParaRPr lang="en-US"/>
          </a:p>
        </p:txBody>
      </p:sp>
      <p:sp>
        <p:nvSpPr>
          <p:cNvPr id="68612" name="Rectangle 5">
            <a:extLst>
              <a:ext uri="{FF2B5EF4-FFF2-40B4-BE49-F238E27FC236}">
                <a16:creationId xmlns:a16="http://schemas.microsoft.com/office/drawing/2014/main" id="{FBC006BC-F5A7-4666-DABD-772AE0A543F9}"/>
              </a:ext>
            </a:extLst>
          </p:cNvPr>
          <p:cNvSpPr>
            <a:spLocks noChangeArrowheads="1"/>
          </p:cNvSpPr>
          <p:nvPr/>
        </p:nvSpPr>
        <p:spPr bwMode="auto">
          <a:xfrm>
            <a:off x="584200" y="392113"/>
            <a:ext cx="2343150" cy="312737"/>
          </a:xfrm>
          <a:prstGeom prst="rect">
            <a:avLst/>
          </a:prstGeom>
          <a:noFill/>
          <a:ln w="9525">
            <a:noFill/>
            <a:miter lim="800000"/>
            <a:headEnd/>
            <a:tailEnd/>
          </a:ln>
        </p:spPr>
        <p:txBody>
          <a:bodyPr wrap="none" anchor="ctr">
            <a:prstTxWarp prst="textNoShape">
              <a:avLst/>
            </a:prstTxWarp>
          </a:bodyPr>
          <a:lstStyle/>
          <a:p>
            <a:endParaRPr lang="en-US"/>
          </a:p>
        </p:txBody>
      </p:sp>
      <p:sp>
        <p:nvSpPr>
          <p:cNvPr id="68613" name="Rectangle 6">
            <a:extLst>
              <a:ext uri="{FF2B5EF4-FFF2-40B4-BE49-F238E27FC236}">
                <a16:creationId xmlns:a16="http://schemas.microsoft.com/office/drawing/2014/main" id="{BA465C76-9C81-CFCF-5A84-4EE91B4D820D}"/>
              </a:ext>
            </a:extLst>
          </p:cNvPr>
          <p:cNvSpPr>
            <a:spLocks noChangeArrowheads="1"/>
          </p:cNvSpPr>
          <p:nvPr/>
        </p:nvSpPr>
        <p:spPr bwMode="auto">
          <a:xfrm>
            <a:off x="258763" y="1447800"/>
            <a:ext cx="2462213" cy="3693961"/>
          </a:xfrm>
          <a:prstGeom prst="rect">
            <a:avLst/>
          </a:prstGeom>
          <a:noFill/>
          <a:ln w="9525">
            <a:noFill/>
            <a:miter lim="800000"/>
            <a:headEnd/>
            <a:tailEnd/>
          </a:ln>
        </p:spPr>
        <p:txBody>
          <a:bodyPr wrap="none" lIns="92075" tIns="46038" rIns="92075" bIns="46038">
            <a:prstTxWarp prst="textNoShape">
              <a:avLst/>
            </a:prstTxWarp>
            <a:spAutoFit/>
          </a:bodyPr>
          <a:lstStyle/>
          <a:p>
            <a:pPr>
              <a:lnSpc>
                <a:spcPct val="90000"/>
              </a:lnSpc>
              <a:spcBef>
                <a:spcPct val="15000"/>
              </a:spcBef>
            </a:pPr>
            <a:r>
              <a:rPr lang="en-GB" sz="4000" dirty="0">
                <a:latin typeface="Century Gothic" pitchFamily="-1" charset="0"/>
              </a:rPr>
              <a:t>E</a:t>
            </a:r>
            <a:r>
              <a:rPr lang="en-GB" sz="2000" dirty="0">
                <a:latin typeface="Century Gothic" pitchFamily="-1" charset="0"/>
              </a:rPr>
              <a:t>xtraversion</a:t>
            </a:r>
            <a:endParaRPr lang="en-GB" sz="4000" dirty="0">
              <a:latin typeface="Century Gothic" pitchFamily="-1" charset="0"/>
            </a:endParaRPr>
          </a:p>
          <a:p>
            <a:pPr>
              <a:lnSpc>
                <a:spcPct val="90000"/>
              </a:lnSpc>
              <a:spcBef>
                <a:spcPct val="15000"/>
              </a:spcBef>
            </a:pPr>
            <a:r>
              <a:rPr lang="en-GB" sz="1200" dirty="0">
                <a:latin typeface="Century Gothic" pitchFamily="-1" charset="0"/>
              </a:rPr>
              <a:t>Energised by outer world</a:t>
            </a:r>
          </a:p>
          <a:p>
            <a:pPr>
              <a:lnSpc>
                <a:spcPct val="90000"/>
              </a:lnSpc>
              <a:spcBef>
                <a:spcPct val="15000"/>
              </a:spcBef>
            </a:pPr>
            <a:r>
              <a:rPr lang="en-GB" sz="4000" dirty="0">
                <a:latin typeface="Century Gothic" pitchFamily="-1" charset="0"/>
              </a:rPr>
              <a:t>S</a:t>
            </a:r>
            <a:r>
              <a:rPr lang="en-GB" sz="2000" dirty="0">
                <a:latin typeface="Century Gothic" pitchFamily="-1" charset="0"/>
              </a:rPr>
              <a:t>ensing</a:t>
            </a:r>
            <a:endParaRPr lang="en-GB" sz="4000" dirty="0">
              <a:latin typeface="Century Gothic" pitchFamily="-1" charset="0"/>
            </a:endParaRPr>
          </a:p>
          <a:p>
            <a:pPr>
              <a:lnSpc>
                <a:spcPct val="90000"/>
              </a:lnSpc>
              <a:spcBef>
                <a:spcPct val="15000"/>
              </a:spcBef>
            </a:pPr>
            <a:r>
              <a:rPr lang="en-GB" sz="1200" dirty="0">
                <a:latin typeface="Century Gothic" pitchFamily="-1" charset="0"/>
              </a:rPr>
              <a:t>Works with known facts</a:t>
            </a:r>
            <a:endParaRPr lang="en-GB" sz="3200" dirty="0">
              <a:latin typeface="Century Gothic" pitchFamily="-1" charset="0"/>
            </a:endParaRPr>
          </a:p>
          <a:p>
            <a:pPr>
              <a:lnSpc>
                <a:spcPct val="90000"/>
              </a:lnSpc>
              <a:spcBef>
                <a:spcPct val="15000"/>
              </a:spcBef>
            </a:pPr>
            <a:r>
              <a:rPr lang="en-GB" sz="4000" dirty="0">
                <a:latin typeface="Century Gothic" pitchFamily="-1" charset="0"/>
              </a:rPr>
              <a:t>T</a:t>
            </a:r>
            <a:r>
              <a:rPr lang="en-GB" sz="2000" dirty="0">
                <a:latin typeface="Century Gothic" pitchFamily="-1" charset="0"/>
              </a:rPr>
              <a:t>hinking</a:t>
            </a:r>
            <a:endParaRPr lang="en-GB" sz="4000" dirty="0">
              <a:latin typeface="Century Gothic" pitchFamily="-1" charset="0"/>
            </a:endParaRPr>
          </a:p>
          <a:p>
            <a:pPr>
              <a:lnSpc>
                <a:spcPct val="90000"/>
              </a:lnSpc>
              <a:spcBef>
                <a:spcPct val="15000"/>
              </a:spcBef>
            </a:pPr>
            <a:r>
              <a:rPr lang="en-GB" sz="1200" dirty="0">
                <a:latin typeface="Century Gothic" pitchFamily="-1" charset="0"/>
              </a:rPr>
              <a:t>Bases decisions on impersonal </a:t>
            </a:r>
            <a:br>
              <a:rPr lang="en-GB" sz="1200" dirty="0">
                <a:latin typeface="Century Gothic" pitchFamily="-1" charset="0"/>
              </a:rPr>
            </a:br>
            <a:r>
              <a:rPr lang="en-GB" sz="1200" dirty="0">
                <a:latin typeface="Century Gothic" pitchFamily="-1" charset="0"/>
              </a:rPr>
              <a:t>analysis and logic</a:t>
            </a:r>
            <a:endParaRPr lang="en-GB" sz="3200" dirty="0">
              <a:latin typeface="Century Gothic" pitchFamily="-1" charset="0"/>
            </a:endParaRPr>
          </a:p>
          <a:p>
            <a:pPr>
              <a:lnSpc>
                <a:spcPct val="90000"/>
              </a:lnSpc>
              <a:spcBef>
                <a:spcPct val="15000"/>
              </a:spcBef>
            </a:pPr>
            <a:r>
              <a:rPr lang="en-GB" sz="4000" dirty="0">
                <a:latin typeface="Century Gothic" pitchFamily="-1" charset="0"/>
              </a:rPr>
              <a:t>J</a:t>
            </a:r>
            <a:r>
              <a:rPr lang="en-GB" sz="2000" dirty="0">
                <a:latin typeface="Century Gothic" pitchFamily="-1" charset="0"/>
              </a:rPr>
              <a:t>udgement</a:t>
            </a:r>
            <a:endParaRPr lang="en-GB" sz="4000" dirty="0">
              <a:latin typeface="Century Gothic" pitchFamily="-1" charset="0"/>
            </a:endParaRPr>
          </a:p>
          <a:p>
            <a:pPr>
              <a:lnSpc>
                <a:spcPct val="90000"/>
              </a:lnSpc>
              <a:spcBef>
                <a:spcPct val="15000"/>
              </a:spcBef>
            </a:pPr>
            <a:r>
              <a:rPr lang="en-GB" sz="1200" dirty="0">
                <a:latin typeface="Century Gothic" pitchFamily="-1" charset="0"/>
              </a:rPr>
              <a:t>Prefer a planned, decided, </a:t>
            </a:r>
            <a:br>
              <a:rPr lang="en-GB" sz="1200" dirty="0">
                <a:latin typeface="Century Gothic" pitchFamily="-1" charset="0"/>
              </a:rPr>
            </a:br>
            <a:r>
              <a:rPr lang="en-GB" sz="1200" dirty="0">
                <a:latin typeface="Century Gothic" pitchFamily="-1" charset="0"/>
              </a:rPr>
              <a:t>orderly way of life</a:t>
            </a:r>
          </a:p>
        </p:txBody>
      </p:sp>
      <p:sp>
        <p:nvSpPr>
          <p:cNvPr id="68614" name="Rectangle 7">
            <a:extLst>
              <a:ext uri="{FF2B5EF4-FFF2-40B4-BE49-F238E27FC236}">
                <a16:creationId xmlns:a16="http://schemas.microsoft.com/office/drawing/2014/main" id="{B4E57261-200A-6370-2766-AE7E4874A6FC}"/>
              </a:ext>
            </a:extLst>
          </p:cNvPr>
          <p:cNvSpPr>
            <a:spLocks noChangeArrowheads="1"/>
          </p:cNvSpPr>
          <p:nvPr/>
        </p:nvSpPr>
        <p:spPr bwMode="auto">
          <a:xfrm>
            <a:off x="6435555" y="1447800"/>
            <a:ext cx="2479845" cy="3894016"/>
          </a:xfrm>
          <a:prstGeom prst="rect">
            <a:avLst/>
          </a:prstGeom>
          <a:noFill/>
          <a:ln w="9525">
            <a:noFill/>
            <a:miter lim="800000"/>
            <a:headEnd/>
            <a:tailEnd/>
          </a:ln>
        </p:spPr>
        <p:txBody>
          <a:bodyPr wrap="none" lIns="92075" tIns="46038" rIns="92075" bIns="46038">
            <a:prstTxWarp prst="textNoShape">
              <a:avLst/>
            </a:prstTxWarp>
            <a:spAutoFit/>
          </a:bodyPr>
          <a:lstStyle/>
          <a:p>
            <a:pPr algn="r">
              <a:lnSpc>
                <a:spcPct val="90000"/>
              </a:lnSpc>
              <a:spcBef>
                <a:spcPct val="15000"/>
              </a:spcBef>
            </a:pPr>
            <a:r>
              <a:rPr lang="en-GB" sz="4000" dirty="0">
                <a:latin typeface="Century Gothic" pitchFamily="-1" charset="0"/>
              </a:rPr>
              <a:t>I</a:t>
            </a:r>
            <a:r>
              <a:rPr lang="en-GB" sz="2000" dirty="0">
                <a:latin typeface="Century Gothic" pitchFamily="-1" charset="0"/>
              </a:rPr>
              <a:t>ntroversion</a:t>
            </a:r>
            <a:endParaRPr lang="en-GB" sz="4000" dirty="0">
              <a:latin typeface="Century Gothic" pitchFamily="-1" charset="0"/>
            </a:endParaRPr>
          </a:p>
          <a:p>
            <a:pPr algn="r">
              <a:lnSpc>
                <a:spcPct val="90000"/>
              </a:lnSpc>
              <a:spcBef>
                <a:spcPts val="600"/>
              </a:spcBef>
            </a:pPr>
            <a:r>
              <a:rPr lang="en-GB" sz="1200" dirty="0">
                <a:latin typeface="Century Gothic" pitchFamily="-1" charset="0"/>
              </a:rPr>
              <a:t>Energised by inner world</a:t>
            </a:r>
            <a:br>
              <a:rPr lang="en-GB" sz="2000" dirty="0">
                <a:latin typeface="Century Gothic" pitchFamily="-1" charset="0"/>
              </a:rPr>
            </a:br>
            <a:r>
              <a:rPr lang="en-GB" sz="2000" dirty="0">
                <a:latin typeface="Century Gothic" pitchFamily="-1" charset="0"/>
              </a:rPr>
              <a:t>i</a:t>
            </a:r>
            <a:r>
              <a:rPr lang="en-GB" sz="4000" dirty="0">
                <a:latin typeface="Century Gothic" pitchFamily="-1" charset="0"/>
              </a:rPr>
              <a:t>N</a:t>
            </a:r>
            <a:r>
              <a:rPr lang="en-GB" sz="2000" dirty="0">
                <a:latin typeface="Century Gothic" pitchFamily="-1" charset="0"/>
              </a:rPr>
              <a:t>tuition</a:t>
            </a:r>
          </a:p>
          <a:p>
            <a:pPr algn="r">
              <a:lnSpc>
                <a:spcPct val="90000"/>
              </a:lnSpc>
              <a:spcBef>
                <a:spcPct val="15000"/>
              </a:spcBef>
            </a:pPr>
            <a:r>
              <a:rPr lang="en-GB" sz="1200" dirty="0">
                <a:latin typeface="Century Gothic" pitchFamily="-1" charset="0"/>
              </a:rPr>
              <a:t>Looks for possibilities</a:t>
            </a:r>
            <a:br>
              <a:rPr lang="en-GB" sz="1200" dirty="0">
                <a:latin typeface="Century Gothic" pitchFamily="-1" charset="0"/>
              </a:rPr>
            </a:br>
            <a:r>
              <a:rPr lang="en-GB" sz="1200" dirty="0">
                <a:latin typeface="Century Gothic" pitchFamily="-1" charset="0"/>
              </a:rPr>
              <a:t> and relationships</a:t>
            </a:r>
          </a:p>
          <a:p>
            <a:pPr algn="r">
              <a:lnSpc>
                <a:spcPct val="90000"/>
              </a:lnSpc>
              <a:spcBef>
                <a:spcPct val="15000"/>
              </a:spcBef>
            </a:pPr>
            <a:r>
              <a:rPr lang="en-GB" sz="4000" dirty="0">
                <a:latin typeface="Century Gothic" pitchFamily="-1" charset="0"/>
              </a:rPr>
              <a:t>F</a:t>
            </a:r>
            <a:r>
              <a:rPr lang="en-GB" sz="2000" dirty="0">
                <a:latin typeface="Century Gothic" pitchFamily="-1" charset="0"/>
              </a:rPr>
              <a:t>eeling</a:t>
            </a:r>
            <a:endParaRPr lang="en-GB" sz="4000" dirty="0">
              <a:latin typeface="Century Gothic" pitchFamily="-1" charset="0"/>
            </a:endParaRPr>
          </a:p>
          <a:p>
            <a:pPr algn="r">
              <a:lnSpc>
                <a:spcPct val="90000"/>
              </a:lnSpc>
              <a:spcBef>
                <a:spcPct val="15000"/>
              </a:spcBef>
            </a:pPr>
            <a:r>
              <a:rPr lang="en-GB" sz="1200" dirty="0">
                <a:latin typeface="Century Gothic" pitchFamily="-1" charset="0"/>
              </a:rPr>
              <a:t>Bases decisions on </a:t>
            </a:r>
            <a:br>
              <a:rPr lang="en-GB" sz="1200" dirty="0">
                <a:latin typeface="Century Gothic" pitchFamily="-1" charset="0"/>
              </a:rPr>
            </a:br>
            <a:r>
              <a:rPr lang="en-GB" sz="1200" dirty="0">
                <a:latin typeface="Century Gothic" pitchFamily="-1" charset="0"/>
              </a:rPr>
              <a:t>personal values</a:t>
            </a:r>
          </a:p>
          <a:p>
            <a:pPr algn="r">
              <a:lnSpc>
                <a:spcPct val="90000"/>
              </a:lnSpc>
              <a:spcBef>
                <a:spcPct val="15000"/>
              </a:spcBef>
            </a:pPr>
            <a:r>
              <a:rPr lang="en-GB" sz="4000" dirty="0">
                <a:latin typeface="Century Gothic" pitchFamily="-1" charset="0"/>
              </a:rPr>
              <a:t>P</a:t>
            </a:r>
            <a:r>
              <a:rPr lang="en-GB" sz="2000" dirty="0">
                <a:latin typeface="Century Gothic" pitchFamily="-1" charset="0"/>
              </a:rPr>
              <a:t>erception</a:t>
            </a:r>
            <a:endParaRPr lang="en-GB" sz="4000" dirty="0">
              <a:latin typeface="Century Gothic" pitchFamily="-1" charset="0"/>
            </a:endParaRPr>
          </a:p>
          <a:p>
            <a:pPr algn="r">
              <a:lnSpc>
                <a:spcPct val="90000"/>
              </a:lnSpc>
              <a:spcBef>
                <a:spcPct val="15000"/>
              </a:spcBef>
            </a:pPr>
            <a:r>
              <a:rPr lang="en-GB" sz="1200" dirty="0">
                <a:latin typeface="Century Gothic" pitchFamily="-1" charset="0"/>
              </a:rPr>
              <a:t>Prefers a flexible, spontaneous </a:t>
            </a:r>
            <a:br>
              <a:rPr lang="en-GB" sz="1200" dirty="0">
                <a:latin typeface="Century Gothic" pitchFamily="-1" charset="0"/>
              </a:rPr>
            </a:br>
            <a:r>
              <a:rPr lang="en-GB" sz="1200" dirty="0">
                <a:latin typeface="Century Gothic" pitchFamily="-1" charset="0"/>
              </a:rPr>
              <a:t>way of life</a:t>
            </a:r>
          </a:p>
        </p:txBody>
      </p:sp>
      <p:grpSp>
        <p:nvGrpSpPr>
          <p:cNvPr id="2" name="Group 8">
            <a:extLst>
              <a:ext uri="{FF2B5EF4-FFF2-40B4-BE49-F238E27FC236}">
                <a16:creationId xmlns:a16="http://schemas.microsoft.com/office/drawing/2014/main" id="{17C751D7-ABFF-3FF5-F7F6-8582096007EA}"/>
              </a:ext>
            </a:extLst>
          </p:cNvPr>
          <p:cNvGrpSpPr>
            <a:grpSpLocks/>
          </p:cNvGrpSpPr>
          <p:nvPr/>
        </p:nvGrpSpPr>
        <p:grpSpPr bwMode="auto">
          <a:xfrm>
            <a:off x="1970088" y="1730375"/>
            <a:ext cx="5368925" cy="255588"/>
            <a:chOff x="1189" y="938"/>
            <a:chExt cx="3664" cy="161"/>
          </a:xfrm>
        </p:grpSpPr>
        <p:sp>
          <p:nvSpPr>
            <p:cNvPr id="68636" name="Line 9">
              <a:extLst>
                <a:ext uri="{FF2B5EF4-FFF2-40B4-BE49-F238E27FC236}">
                  <a16:creationId xmlns:a16="http://schemas.microsoft.com/office/drawing/2014/main" id="{C5F338FE-C7B5-4B8F-657B-A28CFBDB2B87}"/>
                </a:ext>
              </a:extLst>
            </p:cNvPr>
            <p:cNvSpPr>
              <a:spLocks noChangeShapeType="1"/>
            </p:cNvSpPr>
            <p:nvPr/>
          </p:nvSpPr>
          <p:spPr bwMode="auto">
            <a:xfrm>
              <a:off x="3026" y="1017"/>
              <a:ext cx="1827" cy="0"/>
            </a:xfrm>
            <a:prstGeom prst="line">
              <a:avLst/>
            </a:prstGeom>
            <a:noFill/>
            <a:ln w="25400">
              <a:solidFill>
                <a:schemeClr val="tx1"/>
              </a:solidFill>
              <a:round/>
              <a:headEnd type="none" w="sm" len="sm"/>
              <a:tailEnd type="stealth" w="med" len="lg"/>
            </a:ln>
          </p:spPr>
          <p:txBody>
            <a:bodyPr wrap="none" anchor="ctr">
              <a:prstTxWarp prst="textNoShape">
                <a:avLst/>
              </a:prstTxWarp>
            </a:bodyPr>
            <a:lstStyle/>
            <a:p>
              <a:endParaRPr lang="en-US"/>
            </a:p>
          </p:txBody>
        </p:sp>
        <p:sp>
          <p:nvSpPr>
            <p:cNvPr id="68637" name="Line 10">
              <a:extLst>
                <a:ext uri="{FF2B5EF4-FFF2-40B4-BE49-F238E27FC236}">
                  <a16:creationId xmlns:a16="http://schemas.microsoft.com/office/drawing/2014/main" id="{1A6AB113-945B-604C-0B64-E1E783B04734}"/>
                </a:ext>
              </a:extLst>
            </p:cNvPr>
            <p:cNvSpPr>
              <a:spLocks noChangeShapeType="1"/>
            </p:cNvSpPr>
            <p:nvPr/>
          </p:nvSpPr>
          <p:spPr bwMode="auto">
            <a:xfrm>
              <a:off x="3030" y="938"/>
              <a:ext cx="0" cy="161"/>
            </a:xfrm>
            <a:prstGeom prst="line">
              <a:avLst/>
            </a:prstGeom>
            <a:noFill/>
            <a:ln w="12700">
              <a:solidFill>
                <a:schemeClr val="tx1"/>
              </a:solidFill>
              <a:round/>
              <a:headEnd type="none" w="sm" len="sm"/>
              <a:tailEnd type="none" w="sm" len="sm"/>
            </a:ln>
          </p:spPr>
          <p:txBody>
            <a:bodyPr wrap="none" anchor="ctr">
              <a:prstTxWarp prst="textNoShape">
                <a:avLst/>
              </a:prstTxWarp>
            </a:bodyPr>
            <a:lstStyle/>
            <a:p>
              <a:endParaRPr lang="en-US"/>
            </a:p>
          </p:txBody>
        </p:sp>
        <p:sp>
          <p:nvSpPr>
            <p:cNvPr id="68638" name="Line 11">
              <a:extLst>
                <a:ext uri="{FF2B5EF4-FFF2-40B4-BE49-F238E27FC236}">
                  <a16:creationId xmlns:a16="http://schemas.microsoft.com/office/drawing/2014/main" id="{88DCA532-3593-6F5A-A555-3166ECA683AA}"/>
                </a:ext>
              </a:extLst>
            </p:cNvPr>
            <p:cNvSpPr>
              <a:spLocks noChangeShapeType="1"/>
            </p:cNvSpPr>
            <p:nvPr/>
          </p:nvSpPr>
          <p:spPr bwMode="auto">
            <a:xfrm>
              <a:off x="1189" y="1017"/>
              <a:ext cx="1827" cy="0"/>
            </a:xfrm>
            <a:prstGeom prst="line">
              <a:avLst/>
            </a:prstGeom>
            <a:noFill/>
            <a:ln w="25400">
              <a:solidFill>
                <a:schemeClr val="tx1"/>
              </a:solidFill>
              <a:round/>
              <a:headEnd type="stealth" w="med" len="lg"/>
              <a:tailEnd type="none" w="sm" len="sm"/>
            </a:ln>
          </p:spPr>
          <p:txBody>
            <a:bodyPr wrap="none" anchor="ctr">
              <a:prstTxWarp prst="textNoShape">
                <a:avLst/>
              </a:prstTxWarp>
            </a:bodyPr>
            <a:lstStyle/>
            <a:p>
              <a:endParaRPr lang="en-US"/>
            </a:p>
          </p:txBody>
        </p:sp>
      </p:grpSp>
      <p:grpSp>
        <p:nvGrpSpPr>
          <p:cNvPr id="3" name="Group 12">
            <a:extLst>
              <a:ext uri="{FF2B5EF4-FFF2-40B4-BE49-F238E27FC236}">
                <a16:creationId xmlns:a16="http://schemas.microsoft.com/office/drawing/2014/main" id="{1E4B4645-1607-FD74-F13F-15EED74D392D}"/>
              </a:ext>
            </a:extLst>
          </p:cNvPr>
          <p:cNvGrpSpPr>
            <a:grpSpLocks/>
          </p:cNvGrpSpPr>
          <p:nvPr/>
        </p:nvGrpSpPr>
        <p:grpSpPr bwMode="auto">
          <a:xfrm>
            <a:off x="1955800" y="2587625"/>
            <a:ext cx="5368925" cy="255588"/>
            <a:chOff x="1180" y="1469"/>
            <a:chExt cx="3664" cy="161"/>
          </a:xfrm>
        </p:grpSpPr>
        <p:sp>
          <p:nvSpPr>
            <p:cNvPr id="68633" name="Line 13">
              <a:extLst>
                <a:ext uri="{FF2B5EF4-FFF2-40B4-BE49-F238E27FC236}">
                  <a16:creationId xmlns:a16="http://schemas.microsoft.com/office/drawing/2014/main" id="{1DB64F11-E818-767A-848D-61D69EC8132D}"/>
                </a:ext>
              </a:extLst>
            </p:cNvPr>
            <p:cNvSpPr>
              <a:spLocks noChangeShapeType="1"/>
            </p:cNvSpPr>
            <p:nvPr/>
          </p:nvSpPr>
          <p:spPr bwMode="auto">
            <a:xfrm>
              <a:off x="3017" y="1548"/>
              <a:ext cx="1827" cy="0"/>
            </a:xfrm>
            <a:prstGeom prst="line">
              <a:avLst/>
            </a:prstGeom>
            <a:noFill/>
            <a:ln w="25400">
              <a:solidFill>
                <a:schemeClr val="tx1"/>
              </a:solidFill>
              <a:round/>
              <a:headEnd type="none" w="sm" len="sm"/>
              <a:tailEnd type="stealth" w="med" len="lg"/>
            </a:ln>
          </p:spPr>
          <p:txBody>
            <a:bodyPr wrap="none" anchor="ctr">
              <a:prstTxWarp prst="textNoShape">
                <a:avLst/>
              </a:prstTxWarp>
            </a:bodyPr>
            <a:lstStyle/>
            <a:p>
              <a:endParaRPr lang="en-US"/>
            </a:p>
          </p:txBody>
        </p:sp>
        <p:sp>
          <p:nvSpPr>
            <p:cNvPr id="68634" name="Line 14">
              <a:extLst>
                <a:ext uri="{FF2B5EF4-FFF2-40B4-BE49-F238E27FC236}">
                  <a16:creationId xmlns:a16="http://schemas.microsoft.com/office/drawing/2014/main" id="{ED23E3FD-5D63-EBD2-7BF5-2FA484E1D51F}"/>
                </a:ext>
              </a:extLst>
            </p:cNvPr>
            <p:cNvSpPr>
              <a:spLocks noChangeShapeType="1"/>
            </p:cNvSpPr>
            <p:nvPr/>
          </p:nvSpPr>
          <p:spPr bwMode="auto">
            <a:xfrm>
              <a:off x="3021" y="1469"/>
              <a:ext cx="0" cy="161"/>
            </a:xfrm>
            <a:prstGeom prst="line">
              <a:avLst/>
            </a:prstGeom>
            <a:noFill/>
            <a:ln w="12700">
              <a:solidFill>
                <a:schemeClr val="tx1"/>
              </a:solidFill>
              <a:round/>
              <a:headEnd type="none" w="sm" len="sm"/>
              <a:tailEnd type="none" w="sm" len="sm"/>
            </a:ln>
          </p:spPr>
          <p:txBody>
            <a:bodyPr wrap="none" anchor="ctr">
              <a:prstTxWarp prst="textNoShape">
                <a:avLst/>
              </a:prstTxWarp>
            </a:bodyPr>
            <a:lstStyle/>
            <a:p>
              <a:endParaRPr lang="en-US"/>
            </a:p>
          </p:txBody>
        </p:sp>
        <p:sp>
          <p:nvSpPr>
            <p:cNvPr id="68635" name="Line 15">
              <a:extLst>
                <a:ext uri="{FF2B5EF4-FFF2-40B4-BE49-F238E27FC236}">
                  <a16:creationId xmlns:a16="http://schemas.microsoft.com/office/drawing/2014/main" id="{D5825870-9EC2-F994-9745-3EB0566EB36C}"/>
                </a:ext>
              </a:extLst>
            </p:cNvPr>
            <p:cNvSpPr>
              <a:spLocks noChangeShapeType="1"/>
            </p:cNvSpPr>
            <p:nvPr/>
          </p:nvSpPr>
          <p:spPr bwMode="auto">
            <a:xfrm>
              <a:off x="1180" y="1548"/>
              <a:ext cx="1827" cy="0"/>
            </a:xfrm>
            <a:prstGeom prst="line">
              <a:avLst/>
            </a:prstGeom>
            <a:noFill/>
            <a:ln w="25400">
              <a:solidFill>
                <a:schemeClr val="tx1"/>
              </a:solidFill>
              <a:round/>
              <a:headEnd type="stealth" w="med" len="lg"/>
              <a:tailEnd type="none" w="sm" len="sm"/>
            </a:ln>
          </p:spPr>
          <p:txBody>
            <a:bodyPr wrap="none" anchor="ctr">
              <a:prstTxWarp prst="textNoShape">
                <a:avLst/>
              </a:prstTxWarp>
            </a:bodyPr>
            <a:lstStyle/>
            <a:p>
              <a:endParaRPr lang="en-US"/>
            </a:p>
          </p:txBody>
        </p:sp>
      </p:grpSp>
      <p:grpSp>
        <p:nvGrpSpPr>
          <p:cNvPr id="4" name="Group 16">
            <a:extLst>
              <a:ext uri="{FF2B5EF4-FFF2-40B4-BE49-F238E27FC236}">
                <a16:creationId xmlns:a16="http://schemas.microsoft.com/office/drawing/2014/main" id="{C1113123-F18E-2CB6-3548-8C78AAC6F234}"/>
              </a:ext>
            </a:extLst>
          </p:cNvPr>
          <p:cNvGrpSpPr>
            <a:grpSpLocks/>
          </p:cNvGrpSpPr>
          <p:nvPr/>
        </p:nvGrpSpPr>
        <p:grpSpPr bwMode="auto">
          <a:xfrm>
            <a:off x="1970088" y="3429000"/>
            <a:ext cx="5368925" cy="255587"/>
            <a:chOff x="1189" y="1973"/>
            <a:chExt cx="3664" cy="161"/>
          </a:xfrm>
        </p:grpSpPr>
        <p:sp>
          <p:nvSpPr>
            <p:cNvPr id="68630" name="Line 17">
              <a:extLst>
                <a:ext uri="{FF2B5EF4-FFF2-40B4-BE49-F238E27FC236}">
                  <a16:creationId xmlns:a16="http://schemas.microsoft.com/office/drawing/2014/main" id="{AEB7390D-6C9D-AE8D-77A2-2E27049F8656}"/>
                </a:ext>
              </a:extLst>
            </p:cNvPr>
            <p:cNvSpPr>
              <a:spLocks noChangeShapeType="1"/>
            </p:cNvSpPr>
            <p:nvPr/>
          </p:nvSpPr>
          <p:spPr bwMode="auto">
            <a:xfrm>
              <a:off x="3026" y="2052"/>
              <a:ext cx="1827" cy="0"/>
            </a:xfrm>
            <a:prstGeom prst="line">
              <a:avLst/>
            </a:prstGeom>
            <a:noFill/>
            <a:ln w="25400">
              <a:solidFill>
                <a:schemeClr val="tx1"/>
              </a:solidFill>
              <a:round/>
              <a:headEnd type="none" w="sm" len="sm"/>
              <a:tailEnd type="stealth" w="med" len="lg"/>
            </a:ln>
          </p:spPr>
          <p:txBody>
            <a:bodyPr wrap="none" anchor="ctr">
              <a:prstTxWarp prst="textNoShape">
                <a:avLst/>
              </a:prstTxWarp>
            </a:bodyPr>
            <a:lstStyle/>
            <a:p>
              <a:endParaRPr lang="en-US"/>
            </a:p>
          </p:txBody>
        </p:sp>
        <p:sp>
          <p:nvSpPr>
            <p:cNvPr id="68631" name="Line 18">
              <a:extLst>
                <a:ext uri="{FF2B5EF4-FFF2-40B4-BE49-F238E27FC236}">
                  <a16:creationId xmlns:a16="http://schemas.microsoft.com/office/drawing/2014/main" id="{601192BE-E4CC-3F5D-ED57-1A498E83CB11}"/>
                </a:ext>
              </a:extLst>
            </p:cNvPr>
            <p:cNvSpPr>
              <a:spLocks noChangeShapeType="1"/>
            </p:cNvSpPr>
            <p:nvPr/>
          </p:nvSpPr>
          <p:spPr bwMode="auto">
            <a:xfrm>
              <a:off x="3030" y="1973"/>
              <a:ext cx="0" cy="161"/>
            </a:xfrm>
            <a:prstGeom prst="line">
              <a:avLst/>
            </a:prstGeom>
            <a:noFill/>
            <a:ln w="12700">
              <a:solidFill>
                <a:schemeClr val="tx1"/>
              </a:solidFill>
              <a:round/>
              <a:headEnd type="none" w="sm" len="sm"/>
              <a:tailEnd type="none" w="sm" len="sm"/>
            </a:ln>
          </p:spPr>
          <p:txBody>
            <a:bodyPr wrap="none" anchor="ctr">
              <a:prstTxWarp prst="textNoShape">
                <a:avLst/>
              </a:prstTxWarp>
            </a:bodyPr>
            <a:lstStyle/>
            <a:p>
              <a:endParaRPr lang="en-US"/>
            </a:p>
          </p:txBody>
        </p:sp>
        <p:sp>
          <p:nvSpPr>
            <p:cNvPr id="68632" name="Line 19">
              <a:extLst>
                <a:ext uri="{FF2B5EF4-FFF2-40B4-BE49-F238E27FC236}">
                  <a16:creationId xmlns:a16="http://schemas.microsoft.com/office/drawing/2014/main" id="{3C2FAE7A-A6F1-89CD-BA2B-A1A10CADCC33}"/>
                </a:ext>
              </a:extLst>
            </p:cNvPr>
            <p:cNvSpPr>
              <a:spLocks noChangeShapeType="1"/>
            </p:cNvSpPr>
            <p:nvPr/>
          </p:nvSpPr>
          <p:spPr bwMode="auto">
            <a:xfrm>
              <a:off x="1189" y="2052"/>
              <a:ext cx="1827" cy="0"/>
            </a:xfrm>
            <a:prstGeom prst="line">
              <a:avLst/>
            </a:prstGeom>
            <a:noFill/>
            <a:ln w="25400">
              <a:solidFill>
                <a:schemeClr val="tx1"/>
              </a:solidFill>
              <a:round/>
              <a:headEnd type="stealth" w="med" len="lg"/>
              <a:tailEnd type="none" w="sm" len="sm"/>
            </a:ln>
          </p:spPr>
          <p:txBody>
            <a:bodyPr wrap="none" anchor="ctr">
              <a:prstTxWarp prst="textNoShape">
                <a:avLst/>
              </a:prstTxWarp>
            </a:bodyPr>
            <a:lstStyle/>
            <a:p>
              <a:endParaRPr lang="en-US"/>
            </a:p>
          </p:txBody>
        </p:sp>
      </p:grpSp>
      <p:grpSp>
        <p:nvGrpSpPr>
          <p:cNvPr id="5" name="Group 20">
            <a:extLst>
              <a:ext uri="{FF2B5EF4-FFF2-40B4-BE49-F238E27FC236}">
                <a16:creationId xmlns:a16="http://schemas.microsoft.com/office/drawing/2014/main" id="{54BD92F7-3C73-350B-C289-29831E3F02E8}"/>
              </a:ext>
            </a:extLst>
          </p:cNvPr>
          <p:cNvGrpSpPr>
            <a:grpSpLocks/>
          </p:cNvGrpSpPr>
          <p:nvPr/>
        </p:nvGrpSpPr>
        <p:grpSpPr bwMode="auto">
          <a:xfrm>
            <a:off x="1970088" y="4373562"/>
            <a:ext cx="5368925" cy="255588"/>
            <a:chOff x="1189" y="2487"/>
            <a:chExt cx="3664" cy="161"/>
          </a:xfrm>
        </p:grpSpPr>
        <p:sp>
          <p:nvSpPr>
            <p:cNvPr id="68627" name="Line 21">
              <a:extLst>
                <a:ext uri="{FF2B5EF4-FFF2-40B4-BE49-F238E27FC236}">
                  <a16:creationId xmlns:a16="http://schemas.microsoft.com/office/drawing/2014/main" id="{42009118-15C7-13D8-019E-DF88B05DE02E}"/>
                </a:ext>
              </a:extLst>
            </p:cNvPr>
            <p:cNvSpPr>
              <a:spLocks noChangeShapeType="1"/>
            </p:cNvSpPr>
            <p:nvPr/>
          </p:nvSpPr>
          <p:spPr bwMode="auto">
            <a:xfrm>
              <a:off x="3026" y="2566"/>
              <a:ext cx="1827" cy="0"/>
            </a:xfrm>
            <a:prstGeom prst="line">
              <a:avLst/>
            </a:prstGeom>
            <a:noFill/>
            <a:ln w="25400">
              <a:solidFill>
                <a:schemeClr val="tx1"/>
              </a:solidFill>
              <a:round/>
              <a:headEnd type="none" w="sm" len="sm"/>
              <a:tailEnd type="stealth" w="med" len="lg"/>
            </a:ln>
          </p:spPr>
          <p:txBody>
            <a:bodyPr wrap="none" anchor="ctr">
              <a:prstTxWarp prst="textNoShape">
                <a:avLst/>
              </a:prstTxWarp>
            </a:bodyPr>
            <a:lstStyle/>
            <a:p>
              <a:endParaRPr lang="en-US"/>
            </a:p>
          </p:txBody>
        </p:sp>
        <p:sp>
          <p:nvSpPr>
            <p:cNvPr id="68628" name="Line 22">
              <a:extLst>
                <a:ext uri="{FF2B5EF4-FFF2-40B4-BE49-F238E27FC236}">
                  <a16:creationId xmlns:a16="http://schemas.microsoft.com/office/drawing/2014/main" id="{96723DA9-67B8-61A0-C760-4379FDDD68ED}"/>
                </a:ext>
              </a:extLst>
            </p:cNvPr>
            <p:cNvSpPr>
              <a:spLocks noChangeShapeType="1"/>
            </p:cNvSpPr>
            <p:nvPr/>
          </p:nvSpPr>
          <p:spPr bwMode="auto">
            <a:xfrm>
              <a:off x="3030" y="2487"/>
              <a:ext cx="0" cy="161"/>
            </a:xfrm>
            <a:prstGeom prst="line">
              <a:avLst/>
            </a:prstGeom>
            <a:noFill/>
            <a:ln w="12700">
              <a:solidFill>
                <a:schemeClr val="tx1"/>
              </a:solidFill>
              <a:round/>
              <a:headEnd type="none" w="sm" len="sm"/>
              <a:tailEnd type="none" w="sm" len="sm"/>
            </a:ln>
          </p:spPr>
          <p:txBody>
            <a:bodyPr wrap="none" anchor="ctr">
              <a:prstTxWarp prst="textNoShape">
                <a:avLst/>
              </a:prstTxWarp>
            </a:bodyPr>
            <a:lstStyle/>
            <a:p>
              <a:endParaRPr lang="en-US"/>
            </a:p>
          </p:txBody>
        </p:sp>
        <p:sp>
          <p:nvSpPr>
            <p:cNvPr id="68629" name="Line 23">
              <a:extLst>
                <a:ext uri="{FF2B5EF4-FFF2-40B4-BE49-F238E27FC236}">
                  <a16:creationId xmlns:a16="http://schemas.microsoft.com/office/drawing/2014/main" id="{63867EA1-F414-18FB-1CE1-2CF3973ECB6C}"/>
                </a:ext>
              </a:extLst>
            </p:cNvPr>
            <p:cNvSpPr>
              <a:spLocks noChangeShapeType="1"/>
            </p:cNvSpPr>
            <p:nvPr/>
          </p:nvSpPr>
          <p:spPr bwMode="auto">
            <a:xfrm>
              <a:off x="1189" y="2566"/>
              <a:ext cx="1827" cy="0"/>
            </a:xfrm>
            <a:prstGeom prst="line">
              <a:avLst/>
            </a:prstGeom>
            <a:noFill/>
            <a:ln w="25400">
              <a:solidFill>
                <a:schemeClr val="tx1"/>
              </a:solidFill>
              <a:round/>
              <a:headEnd type="stealth" w="med" len="lg"/>
              <a:tailEnd type="none" w="sm" len="sm"/>
            </a:ln>
          </p:spPr>
          <p:txBody>
            <a:bodyPr wrap="none" anchor="ctr">
              <a:prstTxWarp prst="textNoShape">
                <a:avLst/>
              </a:prstTxWarp>
            </a:bodyPr>
            <a:lstStyle/>
            <a:p>
              <a:endParaRPr lang="en-US"/>
            </a:p>
          </p:txBody>
        </p:sp>
      </p:grpSp>
      <p:sp>
        <p:nvSpPr>
          <p:cNvPr id="68619" name="Rectangle 24">
            <a:extLst>
              <a:ext uri="{FF2B5EF4-FFF2-40B4-BE49-F238E27FC236}">
                <a16:creationId xmlns:a16="http://schemas.microsoft.com/office/drawing/2014/main" id="{52B4AADF-2F9F-B20A-92CB-ED2C457C45EA}"/>
              </a:ext>
            </a:extLst>
          </p:cNvPr>
          <p:cNvSpPr>
            <a:spLocks noChangeArrowheads="1"/>
          </p:cNvSpPr>
          <p:nvPr/>
        </p:nvSpPr>
        <p:spPr bwMode="auto">
          <a:xfrm>
            <a:off x="838200" y="5483795"/>
            <a:ext cx="7391400" cy="1205074"/>
          </a:xfrm>
          <a:prstGeom prst="rect">
            <a:avLst/>
          </a:prstGeom>
          <a:noFill/>
          <a:ln w="9525">
            <a:noFill/>
            <a:miter lim="800000"/>
            <a:headEnd/>
            <a:tailEnd/>
          </a:ln>
        </p:spPr>
        <p:txBody>
          <a:bodyPr wrap="square" lIns="92075" tIns="46038" rIns="92075" bIns="46038">
            <a:prstTxWarp prst="textNoShape">
              <a:avLst/>
            </a:prstTxWarp>
            <a:spAutoFit/>
          </a:bodyPr>
          <a:lstStyle/>
          <a:p>
            <a:pPr>
              <a:lnSpc>
                <a:spcPct val="90000"/>
              </a:lnSpc>
              <a:spcBef>
                <a:spcPct val="30000"/>
              </a:spcBef>
            </a:pPr>
            <a:r>
              <a:rPr lang="en-GB" sz="1600" dirty="0">
                <a:latin typeface="Century Gothic" pitchFamily="-1" charset="0"/>
              </a:rPr>
              <a:t>                                    	   E/I             S/N              T/F            J/P</a:t>
            </a:r>
          </a:p>
          <a:p>
            <a:pPr>
              <a:lnSpc>
                <a:spcPct val="90000"/>
              </a:lnSpc>
              <a:spcBef>
                <a:spcPct val="30000"/>
              </a:spcBef>
            </a:pPr>
            <a:r>
              <a:rPr lang="en-GB" sz="1400" dirty="0">
                <a:latin typeface="Century Gothic" pitchFamily="-1" charset="0"/>
              </a:rPr>
              <a:t>1. </a:t>
            </a:r>
            <a:r>
              <a:rPr lang="en-GB" sz="1600" dirty="0">
                <a:latin typeface="Century Gothic" pitchFamily="-1" charset="0"/>
              </a:rPr>
              <a:t>”Self-Assessment” Type</a:t>
            </a:r>
            <a:r>
              <a:rPr lang="en-GB" sz="1400" dirty="0">
                <a:latin typeface="Century Gothic" pitchFamily="-1" charset="0"/>
              </a:rPr>
              <a:t>	______           ______            ______        _____</a:t>
            </a:r>
          </a:p>
          <a:p>
            <a:pPr>
              <a:lnSpc>
                <a:spcPct val="90000"/>
              </a:lnSpc>
              <a:spcBef>
                <a:spcPct val="30000"/>
              </a:spcBef>
            </a:pPr>
            <a:r>
              <a:rPr lang="en-GB" sz="1400" dirty="0">
                <a:latin typeface="Century Gothic" pitchFamily="-1" charset="0"/>
              </a:rPr>
              <a:t>2. </a:t>
            </a:r>
            <a:r>
              <a:rPr lang="en-GB" sz="1600" dirty="0">
                <a:latin typeface="Century Gothic" pitchFamily="-1" charset="0"/>
              </a:rPr>
              <a:t>”Indicator” Type</a:t>
            </a:r>
            <a:r>
              <a:rPr lang="en-GB" sz="1400" dirty="0">
                <a:latin typeface="Century Gothic" pitchFamily="-1" charset="0"/>
              </a:rPr>
              <a:t>		______           ______            ______        _____</a:t>
            </a:r>
          </a:p>
          <a:p>
            <a:pPr>
              <a:lnSpc>
                <a:spcPct val="90000"/>
              </a:lnSpc>
              <a:spcBef>
                <a:spcPct val="30000"/>
              </a:spcBef>
            </a:pPr>
            <a:r>
              <a:rPr lang="en-GB" sz="1400" dirty="0">
                <a:latin typeface="Century Gothic" pitchFamily="-1" charset="0"/>
              </a:rPr>
              <a:t>3.  </a:t>
            </a:r>
            <a:r>
              <a:rPr lang="en-GB" sz="1600" dirty="0">
                <a:latin typeface="Century Gothic" pitchFamily="-1" charset="0"/>
              </a:rPr>
              <a:t>”Best Fit” Type</a:t>
            </a:r>
            <a:r>
              <a:rPr lang="en-GB" sz="1400" dirty="0">
                <a:latin typeface="Century Gothic" pitchFamily="-1" charset="0"/>
              </a:rPr>
              <a:t>		______           ______            ______        </a:t>
            </a:r>
            <a:r>
              <a:rPr lang="en-GB" sz="1600" dirty="0">
                <a:latin typeface="Century Gothic" pitchFamily="-1" charset="0"/>
              </a:rPr>
              <a:t>_____</a:t>
            </a:r>
          </a:p>
        </p:txBody>
      </p:sp>
      <p:sp>
        <p:nvSpPr>
          <p:cNvPr id="68620" name="Text Box 25">
            <a:extLst>
              <a:ext uri="{FF2B5EF4-FFF2-40B4-BE49-F238E27FC236}">
                <a16:creationId xmlns:a16="http://schemas.microsoft.com/office/drawing/2014/main" id="{B3804F80-F856-376D-C7CB-3FEDF51750A6}"/>
              </a:ext>
            </a:extLst>
          </p:cNvPr>
          <p:cNvSpPr txBox="1">
            <a:spLocks noChangeArrowheads="1"/>
          </p:cNvSpPr>
          <p:nvPr/>
        </p:nvSpPr>
        <p:spPr bwMode="auto">
          <a:xfrm>
            <a:off x="1828800" y="1219200"/>
            <a:ext cx="2820988" cy="258763"/>
          </a:xfrm>
          <a:prstGeom prst="rect">
            <a:avLst/>
          </a:prstGeom>
          <a:noFill/>
          <a:ln w="9525">
            <a:noFill/>
            <a:miter lim="800000"/>
            <a:headEnd type="none" w="sm" len="sm"/>
            <a:tailEnd type="none" w="sm" len="sm"/>
          </a:ln>
        </p:spPr>
        <p:txBody>
          <a:bodyPr wrap="none">
            <a:prstTxWarp prst="textNoShape">
              <a:avLst/>
            </a:prstTxWarp>
            <a:spAutoFit/>
          </a:bodyPr>
          <a:lstStyle/>
          <a:p>
            <a:pPr>
              <a:lnSpc>
                <a:spcPct val="90000"/>
              </a:lnSpc>
            </a:pPr>
            <a:r>
              <a:rPr lang="en-GB" sz="1200" b="1" i="1">
                <a:latin typeface="Century Gothic" pitchFamily="-1" charset="0"/>
              </a:rPr>
              <a:t>Very Clear   Clear  Moderate  Slight</a:t>
            </a:r>
          </a:p>
        </p:txBody>
      </p:sp>
      <p:sp>
        <p:nvSpPr>
          <p:cNvPr id="68621" name="Text Box 26">
            <a:extLst>
              <a:ext uri="{FF2B5EF4-FFF2-40B4-BE49-F238E27FC236}">
                <a16:creationId xmlns:a16="http://schemas.microsoft.com/office/drawing/2014/main" id="{E7843F6C-DB2C-8E10-CD42-D55610EE275E}"/>
              </a:ext>
            </a:extLst>
          </p:cNvPr>
          <p:cNvSpPr txBox="1">
            <a:spLocks noChangeArrowheads="1"/>
          </p:cNvSpPr>
          <p:nvPr/>
        </p:nvSpPr>
        <p:spPr bwMode="auto">
          <a:xfrm>
            <a:off x="4495800" y="1219200"/>
            <a:ext cx="2908300" cy="258763"/>
          </a:xfrm>
          <a:prstGeom prst="rect">
            <a:avLst/>
          </a:prstGeom>
          <a:noFill/>
          <a:ln w="9525">
            <a:noFill/>
            <a:miter lim="800000"/>
            <a:headEnd type="none" w="sm" len="sm"/>
            <a:tailEnd type="none" w="sm" len="sm"/>
          </a:ln>
        </p:spPr>
        <p:txBody>
          <a:bodyPr wrap="none">
            <a:prstTxWarp prst="textNoShape">
              <a:avLst/>
            </a:prstTxWarp>
            <a:spAutoFit/>
          </a:bodyPr>
          <a:lstStyle/>
          <a:p>
            <a:pPr>
              <a:lnSpc>
                <a:spcPct val="90000"/>
              </a:lnSpc>
            </a:pPr>
            <a:r>
              <a:rPr lang="en-GB" sz="1200" b="1" i="1">
                <a:latin typeface="Century Gothic" pitchFamily="-1" charset="0"/>
              </a:rPr>
              <a:t>Slight   Moderate   Clear  Very Clear</a:t>
            </a:r>
          </a:p>
        </p:txBody>
      </p:sp>
      <p:sp>
        <p:nvSpPr>
          <p:cNvPr id="68622" name="Text Box 27">
            <a:extLst>
              <a:ext uri="{FF2B5EF4-FFF2-40B4-BE49-F238E27FC236}">
                <a16:creationId xmlns:a16="http://schemas.microsoft.com/office/drawing/2014/main" id="{BAB5BC13-725C-2FBC-3006-B839B8F5365F}"/>
              </a:ext>
            </a:extLst>
          </p:cNvPr>
          <p:cNvSpPr txBox="1">
            <a:spLocks noChangeArrowheads="1"/>
          </p:cNvSpPr>
          <p:nvPr/>
        </p:nvSpPr>
        <p:spPr bwMode="auto">
          <a:xfrm>
            <a:off x="3460750" y="1927225"/>
            <a:ext cx="2101850" cy="341313"/>
          </a:xfrm>
          <a:prstGeom prst="rect">
            <a:avLst/>
          </a:prstGeom>
          <a:noFill/>
          <a:ln w="9525">
            <a:noFill/>
            <a:miter lim="800000"/>
            <a:headEnd type="none" w="sm" len="sm"/>
            <a:tailEnd type="none" w="sm" len="sm"/>
          </a:ln>
        </p:spPr>
        <p:txBody>
          <a:bodyPr wrap="none">
            <a:prstTxWarp prst="textNoShape">
              <a:avLst/>
            </a:prstTxWarp>
            <a:spAutoFit/>
          </a:bodyPr>
          <a:lstStyle/>
          <a:p>
            <a:pPr>
              <a:lnSpc>
                <a:spcPct val="90000"/>
              </a:lnSpc>
            </a:pPr>
            <a:r>
              <a:rPr lang="fi-FI" dirty="0">
                <a:latin typeface="Century Gothic" pitchFamily="-1" charset="0"/>
              </a:rPr>
              <a:t>Source of energy</a:t>
            </a:r>
          </a:p>
        </p:txBody>
      </p:sp>
      <p:sp>
        <p:nvSpPr>
          <p:cNvPr id="68623" name="Text Box 28">
            <a:extLst>
              <a:ext uri="{FF2B5EF4-FFF2-40B4-BE49-F238E27FC236}">
                <a16:creationId xmlns:a16="http://schemas.microsoft.com/office/drawing/2014/main" id="{04588615-62CE-F6E2-0BAD-264AA5413679}"/>
              </a:ext>
            </a:extLst>
          </p:cNvPr>
          <p:cNvSpPr txBox="1">
            <a:spLocks noChangeArrowheads="1"/>
          </p:cNvSpPr>
          <p:nvPr/>
        </p:nvSpPr>
        <p:spPr bwMode="auto">
          <a:xfrm>
            <a:off x="3124200" y="2765425"/>
            <a:ext cx="2620962" cy="341313"/>
          </a:xfrm>
          <a:prstGeom prst="rect">
            <a:avLst/>
          </a:prstGeom>
          <a:noFill/>
          <a:ln w="9525">
            <a:noFill/>
            <a:miter lim="800000"/>
            <a:headEnd type="none" w="sm" len="sm"/>
            <a:tailEnd type="none" w="sm" len="sm"/>
          </a:ln>
        </p:spPr>
        <p:txBody>
          <a:bodyPr wrap="none">
            <a:prstTxWarp prst="textNoShape">
              <a:avLst/>
            </a:prstTxWarp>
            <a:spAutoFit/>
          </a:bodyPr>
          <a:lstStyle/>
          <a:p>
            <a:pPr>
              <a:lnSpc>
                <a:spcPct val="90000"/>
              </a:lnSpc>
            </a:pPr>
            <a:r>
              <a:rPr lang="fi-FI" dirty="0">
                <a:latin typeface="Century Gothic" pitchFamily="-1" charset="0"/>
              </a:rPr>
              <a:t>Information gathering</a:t>
            </a:r>
          </a:p>
        </p:txBody>
      </p:sp>
      <p:sp>
        <p:nvSpPr>
          <p:cNvPr id="68624" name="Text Box 29">
            <a:extLst>
              <a:ext uri="{FF2B5EF4-FFF2-40B4-BE49-F238E27FC236}">
                <a16:creationId xmlns:a16="http://schemas.microsoft.com/office/drawing/2014/main" id="{E56561DB-9836-BADD-45CF-D76C9A8661AD}"/>
              </a:ext>
            </a:extLst>
          </p:cNvPr>
          <p:cNvSpPr txBox="1">
            <a:spLocks noChangeArrowheads="1"/>
          </p:cNvSpPr>
          <p:nvPr/>
        </p:nvSpPr>
        <p:spPr bwMode="auto">
          <a:xfrm>
            <a:off x="3505200" y="3621087"/>
            <a:ext cx="2027238" cy="341313"/>
          </a:xfrm>
          <a:prstGeom prst="rect">
            <a:avLst/>
          </a:prstGeom>
          <a:noFill/>
          <a:ln w="9525">
            <a:noFill/>
            <a:miter lim="800000"/>
            <a:headEnd type="none" w="sm" len="sm"/>
            <a:tailEnd type="none" w="sm" len="sm"/>
          </a:ln>
        </p:spPr>
        <p:txBody>
          <a:bodyPr wrap="none">
            <a:prstTxWarp prst="textNoShape">
              <a:avLst/>
            </a:prstTxWarp>
            <a:spAutoFit/>
          </a:bodyPr>
          <a:lstStyle/>
          <a:p>
            <a:pPr>
              <a:lnSpc>
                <a:spcPct val="90000"/>
              </a:lnSpc>
            </a:pPr>
            <a:r>
              <a:rPr lang="fi-FI" dirty="0">
                <a:latin typeface="Century Gothic" pitchFamily="-1" charset="0"/>
              </a:rPr>
              <a:t>Decision making</a:t>
            </a:r>
          </a:p>
        </p:txBody>
      </p:sp>
      <p:sp>
        <p:nvSpPr>
          <p:cNvPr id="68625" name="Text Box 30">
            <a:extLst>
              <a:ext uri="{FF2B5EF4-FFF2-40B4-BE49-F238E27FC236}">
                <a16:creationId xmlns:a16="http://schemas.microsoft.com/office/drawing/2014/main" id="{B093A6BA-93FB-EA32-ADDE-8FBC196C289A}"/>
              </a:ext>
            </a:extLst>
          </p:cNvPr>
          <p:cNvSpPr txBox="1">
            <a:spLocks noChangeArrowheads="1"/>
          </p:cNvSpPr>
          <p:nvPr/>
        </p:nvSpPr>
        <p:spPr bwMode="auto">
          <a:xfrm>
            <a:off x="3429000" y="4535487"/>
            <a:ext cx="2055813" cy="341313"/>
          </a:xfrm>
          <a:prstGeom prst="rect">
            <a:avLst/>
          </a:prstGeom>
          <a:noFill/>
          <a:ln w="9525">
            <a:noFill/>
            <a:miter lim="800000"/>
            <a:headEnd type="none" w="sm" len="sm"/>
            <a:tailEnd type="none" w="sm" len="sm"/>
          </a:ln>
        </p:spPr>
        <p:txBody>
          <a:bodyPr wrap="none">
            <a:prstTxWarp prst="textNoShape">
              <a:avLst/>
            </a:prstTxWarp>
            <a:spAutoFit/>
          </a:bodyPr>
          <a:lstStyle/>
          <a:p>
            <a:pPr>
              <a:lnSpc>
                <a:spcPct val="90000"/>
              </a:lnSpc>
            </a:pPr>
            <a:r>
              <a:rPr lang="fi-FI" dirty="0">
                <a:latin typeface="Century Gothic" pitchFamily="-1" charset="0"/>
              </a:rPr>
              <a:t>External Life style</a:t>
            </a:r>
          </a:p>
        </p:txBody>
      </p:sp>
      <p:sp>
        <p:nvSpPr>
          <p:cNvPr id="68626" name="Espace réservé du numéro de diapositive 28">
            <a:extLst>
              <a:ext uri="{FF2B5EF4-FFF2-40B4-BE49-F238E27FC236}">
                <a16:creationId xmlns:a16="http://schemas.microsoft.com/office/drawing/2014/main" id="{EE6BF401-800D-4DF4-AFFB-580648870FB1}"/>
              </a:ext>
            </a:extLst>
          </p:cNvPr>
          <p:cNvSpPr>
            <a:spLocks noGrp="1"/>
          </p:cNvSpPr>
          <p:nvPr>
            <p:ph type="sldNum" sz="quarter" idx="12"/>
          </p:nvPr>
        </p:nvSpPr>
        <p:spPr>
          <a:xfrm>
            <a:off x="8534400" y="6248400"/>
            <a:ext cx="381000" cy="476250"/>
          </a:xfrm>
          <a:noFill/>
        </p:spPr>
        <p:txBody>
          <a:bodyPr/>
          <a:lstStyle/>
          <a:p>
            <a:fld id="{95ADC2E2-3E28-5742-978B-AE4E6E62F96C}" type="slidenum">
              <a:rPr lang="en-US"/>
              <a:pPr/>
              <a:t>62</a:t>
            </a:fld>
            <a:endParaRPr lang="en-US"/>
          </a:p>
        </p:txBody>
      </p:sp>
    </p:spTree>
    <p:extLst>
      <p:ext uri="{BB962C8B-B14F-4D97-AF65-F5344CB8AC3E}">
        <p14:creationId xmlns:p14="http://schemas.microsoft.com/office/powerpoint/2010/main" val="306080837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3"/>
          <p:cNvSpPr>
            <a:spLocks noGrp="1"/>
          </p:cNvSpPr>
          <p:nvPr>
            <p:ph type="sldNum" sz="quarter" idx="12"/>
          </p:nvPr>
        </p:nvSpPr>
        <p:spPr>
          <a:xfrm>
            <a:off x="8596313" y="6381750"/>
            <a:ext cx="5334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ea typeface="ＭＳ Ｐゴシック" pitchFamily="34" charset="-128"/>
              </a:defRPr>
            </a:lvl1pPr>
            <a:lvl2pPr marL="742950" indent="-285750"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lgn="ctr" eaLnBrk="1" hangingPunct="1">
              <a:spcBef>
                <a:spcPct val="0"/>
              </a:spcBef>
              <a:buFontTx/>
              <a:buNone/>
            </a:pPr>
            <a:fld id="{FB22B09E-62F5-46B3-92CE-F53F1B25B633}" type="slidenum">
              <a:rPr lang="en-US" altLang="en-US" sz="1400" b="1" smtClean="0"/>
              <a:pPr algn="ctr" eaLnBrk="1" hangingPunct="1">
                <a:spcBef>
                  <a:spcPct val="0"/>
                </a:spcBef>
                <a:buFontTx/>
                <a:buNone/>
              </a:pPr>
              <a:t>63</a:t>
            </a:fld>
            <a:endParaRPr lang="en-US" altLang="en-US" sz="1400" b="1"/>
          </a:p>
        </p:txBody>
      </p:sp>
      <p:sp>
        <p:nvSpPr>
          <p:cNvPr id="4099" name="Rectangle 2"/>
          <p:cNvSpPr>
            <a:spLocks noGrp="1" noChangeArrowheads="1"/>
          </p:cNvSpPr>
          <p:nvPr>
            <p:ph type="title"/>
          </p:nvPr>
        </p:nvSpPr>
        <p:spPr>
          <a:xfrm>
            <a:off x="0" y="0"/>
            <a:ext cx="9144000" cy="914400"/>
          </a:xfrm>
        </p:spPr>
        <p:txBody>
          <a:bodyPr/>
          <a:lstStyle/>
          <a:p>
            <a:pPr algn="l">
              <a:defRPr/>
            </a:pPr>
            <a:r>
              <a:rPr lang="en-US" sz="3200" b="1" dirty="0">
                <a:solidFill>
                  <a:srgbClr val="FF0000"/>
                </a:solidFill>
                <a:effectLst>
                  <a:outerShdw blurRad="38100" dist="38100" dir="2700000" algn="tl">
                    <a:srgbClr val="000000">
                      <a:alpha val="43137"/>
                    </a:srgbClr>
                  </a:outerShdw>
                </a:effectLst>
                <a:ea typeface="+mj-ea"/>
              </a:rPr>
              <a:t> Assignment for </a:t>
            </a:r>
            <a:r>
              <a:rPr lang="en-US" sz="3200" b="1" u="sng" dirty="0">
                <a:solidFill>
                  <a:srgbClr val="FF0000"/>
                </a:solidFill>
                <a:effectLst>
                  <a:outerShdw blurRad="38100" dist="38100" dir="2700000" algn="tl">
                    <a:srgbClr val="000000">
                      <a:alpha val="43137"/>
                    </a:srgbClr>
                  </a:outerShdw>
                </a:effectLst>
                <a:ea typeface="+mj-ea"/>
              </a:rPr>
              <a:t>class 3:</a:t>
            </a:r>
            <a:r>
              <a:rPr lang="en-US" sz="3200" b="1" dirty="0">
                <a:solidFill>
                  <a:srgbClr val="FF0000"/>
                </a:solidFill>
                <a:effectLst>
                  <a:outerShdw blurRad="38100" dist="38100" dir="2700000" algn="tl">
                    <a:srgbClr val="000000">
                      <a:alpha val="43137"/>
                    </a:srgbClr>
                  </a:outerShdw>
                </a:effectLst>
                <a:ea typeface="+mj-ea"/>
              </a:rPr>
              <a:t> Explore MBTI questionnaires and types. Find best fit for you</a:t>
            </a:r>
          </a:p>
        </p:txBody>
      </p:sp>
      <p:sp>
        <p:nvSpPr>
          <p:cNvPr id="147459" name="Rectangle 3"/>
          <p:cNvSpPr>
            <a:spLocks noGrp="1" noChangeArrowheads="1"/>
          </p:cNvSpPr>
          <p:nvPr>
            <p:ph type="body" idx="1"/>
          </p:nvPr>
        </p:nvSpPr>
        <p:spPr>
          <a:xfrm>
            <a:off x="152400" y="960894"/>
            <a:ext cx="8839200" cy="5516105"/>
          </a:xfrm>
        </p:spPr>
        <p:txBody>
          <a:bodyPr/>
          <a:lstStyle/>
          <a:p>
            <a:pPr marL="514350" lvl="1" indent="-514350">
              <a:buFontTx/>
              <a:buAutoNum type="arabicPeriod"/>
            </a:pPr>
            <a:r>
              <a:rPr lang="en-US" altLang="en-US" b="1" dirty="0">
                <a:solidFill>
                  <a:srgbClr val="0070C0"/>
                </a:solidFill>
                <a:ea typeface="ＭＳ Ｐゴシック" pitchFamily="34" charset="-128"/>
              </a:rPr>
              <a:t>Online MBTI assessments: There are may online, for example: </a:t>
            </a:r>
            <a:r>
              <a:rPr lang="en-US" altLang="en-US" sz="2400" b="1" dirty="0">
                <a:solidFill>
                  <a:srgbClr val="0070C0"/>
                </a:solidFill>
                <a:ea typeface="ＭＳ Ｐゴシック" pitchFamily="34" charset="-128"/>
                <a:hlinkClick r:id="rId3"/>
              </a:rPr>
              <a:t>https://www.16personalities.com</a:t>
            </a:r>
            <a:r>
              <a:rPr lang="en-US" altLang="en-US" sz="2400" b="1" dirty="0">
                <a:solidFill>
                  <a:srgbClr val="0070C0"/>
                </a:solidFill>
                <a:ea typeface="ＭＳ Ｐゴシック" pitchFamily="34" charset="-128"/>
              </a:rPr>
              <a:t> </a:t>
            </a:r>
          </a:p>
          <a:p>
            <a:pPr marL="400050" lvl="2" indent="0">
              <a:buNone/>
            </a:pPr>
            <a:r>
              <a:rPr lang="en-US" altLang="en-US" b="1" dirty="0">
                <a:solidFill>
                  <a:srgbClr val="0070C0"/>
                </a:solidFill>
                <a:ea typeface="ＭＳ Ｐゴシック" pitchFamily="34" charset="-128"/>
              </a:rPr>
              <a:t>Use them at your own risk. Check out privacy / data policies and what information you give them.</a:t>
            </a:r>
          </a:p>
          <a:p>
            <a:pPr marL="514350" lvl="1" indent="-514350">
              <a:buFont typeface="+mj-lt"/>
              <a:buAutoNum type="arabicPeriod"/>
            </a:pPr>
            <a:r>
              <a:rPr lang="en-US" altLang="en-US" b="1" dirty="0">
                <a:solidFill>
                  <a:srgbClr val="0070C0"/>
                </a:solidFill>
                <a:ea typeface="ＭＳ Ｐゴシック" pitchFamily="34" charset="-128"/>
              </a:rPr>
              <a:t>Official MBTI is tested and researched. Find a certified MBTI practitioner (I am certified)</a:t>
            </a:r>
          </a:p>
          <a:p>
            <a:pPr marL="514350" lvl="1" indent="-514350">
              <a:buFontTx/>
              <a:buAutoNum type="arabicPeriod"/>
            </a:pPr>
            <a:r>
              <a:rPr lang="en-US" altLang="en-US" b="1" dirty="0">
                <a:solidFill>
                  <a:srgbClr val="0070C0"/>
                </a:solidFill>
                <a:ea typeface="ＭＳ Ｐゴシック" pitchFamily="34" charset="-128"/>
              </a:rPr>
              <a:t>Learn more about your type – see online links about MBTI</a:t>
            </a:r>
          </a:p>
          <a:p>
            <a:pPr marL="0" lvl="1" indent="0">
              <a:buNone/>
            </a:pPr>
            <a:r>
              <a:rPr lang="en-US" altLang="en-US" b="1" u="sng" dirty="0">
                <a:solidFill>
                  <a:srgbClr val="0070C0"/>
                </a:solidFill>
                <a:ea typeface="ＭＳ Ｐゴシック" pitchFamily="34" charset="-128"/>
                <a:hlinkClick r:id="rId4"/>
              </a:rPr>
              <a:t>https://www.myersbriggs.org/my-mbti-personality-type/myers-briggs-overview/</a:t>
            </a:r>
            <a:endParaRPr lang="en-US" altLang="en-US" b="1" u="sng" dirty="0">
              <a:solidFill>
                <a:srgbClr val="0070C0"/>
              </a:solidFill>
              <a:ea typeface="ＭＳ Ｐゴシック" pitchFamily="34" charset="-128"/>
            </a:endParaRPr>
          </a:p>
          <a:p>
            <a:pPr marL="0" lvl="1" indent="0">
              <a:buNone/>
            </a:pPr>
            <a:r>
              <a:rPr lang="en-US" altLang="en-US" b="1" u="sng" dirty="0">
                <a:solidFill>
                  <a:srgbClr val="0070C0"/>
                </a:solidFill>
                <a:ea typeface="ＭＳ Ｐゴシック" pitchFamily="34" charset="-128"/>
              </a:rPr>
              <a:t>https://</a:t>
            </a:r>
            <a:r>
              <a:rPr lang="en-US" altLang="en-US" b="1" u="sng" dirty="0" err="1">
                <a:solidFill>
                  <a:srgbClr val="0070C0"/>
                </a:solidFill>
                <a:ea typeface="ＭＳ Ｐゴシック" pitchFamily="34" charset="-128"/>
              </a:rPr>
              <a:t>www.themyersbriggs.com</a:t>
            </a:r>
            <a:r>
              <a:rPr lang="en-US" altLang="en-US" b="1" u="sng" dirty="0">
                <a:solidFill>
                  <a:srgbClr val="0070C0"/>
                </a:solidFill>
                <a:ea typeface="ＭＳ Ｐゴシック" pitchFamily="34" charset="-128"/>
              </a:rPr>
              <a:t>/</a:t>
            </a:r>
            <a:r>
              <a:rPr lang="en-US" altLang="en-US" b="1" u="sng" dirty="0" err="1">
                <a:solidFill>
                  <a:srgbClr val="0070C0"/>
                </a:solidFill>
                <a:ea typeface="ＭＳ Ｐゴシック" pitchFamily="34" charset="-128"/>
              </a:rPr>
              <a:t>en</a:t>
            </a:r>
            <a:r>
              <a:rPr lang="en-US" altLang="en-US" b="1" u="sng" dirty="0">
                <a:solidFill>
                  <a:srgbClr val="0070C0"/>
                </a:solidFill>
                <a:ea typeface="ＭＳ Ｐゴシック" pitchFamily="34" charset="-128"/>
              </a:rPr>
              <a:t>-US/Resources/MBTI-Shareables</a:t>
            </a:r>
            <a:br>
              <a:rPr lang="en-US" altLang="en-US" b="1" u="sng" dirty="0">
                <a:solidFill>
                  <a:srgbClr val="0070C0"/>
                </a:solidFill>
                <a:ea typeface="ＭＳ Ｐゴシック" pitchFamily="34" charset="-128"/>
              </a:rPr>
            </a:br>
            <a:endParaRPr lang="en-GB" b="1" dirty="0">
              <a:ea typeface="Monotype Sorts" pitchFamily="-1" charset="2"/>
              <a:cs typeface="Monotype Sorts" pitchFamily="-1" charset="2"/>
            </a:endParaRPr>
          </a:p>
          <a:p>
            <a:pPr marL="514350" lvl="1" indent="-514350">
              <a:buFontTx/>
              <a:buAutoNum type="arabicPeriod"/>
            </a:pPr>
            <a:endParaRPr lang="en-US" altLang="en-US" b="1" dirty="0">
              <a:solidFill>
                <a:srgbClr val="0070C0"/>
              </a:solidFill>
              <a:ea typeface="ＭＳ Ｐゴシック" pitchFamily="34" charset="-128"/>
            </a:endParaRPr>
          </a:p>
          <a:p>
            <a:endParaRPr lang="en-US" altLang="en-US" sz="2800" b="1" dirty="0">
              <a:solidFill>
                <a:srgbClr val="0070C0"/>
              </a:solidFill>
              <a:ea typeface="ＭＳ Ｐゴシック" pitchFamily="34" charset="-128"/>
            </a:endParaRPr>
          </a:p>
          <a:p>
            <a:endParaRPr lang="en-US" altLang="en-US" sz="2800" b="1" dirty="0">
              <a:solidFill>
                <a:srgbClr val="0070C0"/>
              </a:solidFill>
              <a:ea typeface="ＭＳ Ｐゴシック" pitchFamily="34" charset="-128"/>
            </a:endParaRPr>
          </a:p>
        </p:txBody>
      </p:sp>
    </p:spTree>
    <p:extLst>
      <p:ext uri="{BB962C8B-B14F-4D97-AF65-F5344CB8AC3E}">
        <p14:creationId xmlns:p14="http://schemas.microsoft.com/office/powerpoint/2010/main" val="21304781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animEffect transition="in" filter="wipe(up)">
                                      <p:cBhvr>
                                        <p:cTn id="7" dur="1000"/>
                                        <p:tgtEl>
                                          <p:spTgt spid="147459">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47459">
                                            <p:txEl>
                                              <p:pRg st="1" end="1"/>
                                            </p:txEl>
                                          </p:spTgt>
                                        </p:tgtEl>
                                        <p:attrNameLst>
                                          <p:attrName>style.visibility</p:attrName>
                                        </p:attrNameLst>
                                      </p:cBhvr>
                                      <p:to>
                                        <p:strVal val="visible"/>
                                      </p:to>
                                    </p:set>
                                    <p:animEffect transition="in" filter="wipe(up)">
                                      <p:cBhvr>
                                        <p:cTn id="10" dur="1000"/>
                                        <p:tgtEl>
                                          <p:spTgt spid="14745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47459">
                                            <p:txEl>
                                              <p:pRg st="2" end="2"/>
                                            </p:txEl>
                                          </p:spTgt>
                                        </p:tgtEl>
                                        <p:attrNameLst>
                                          <p:attrName>style.visibility</p:attrName>
                                        </p:attrNameLst>
                                      </p:cBhvr>
                                      <p:to>
                                        <p:strVal val="visible"/>
                                      </p:to>
                                    </p:set>
                                    <p:animEffect transition="in" filter="wipe(up)">
                                      <p:cBhvr>
                                        <p:cTn id="15" dur="1000"/>
                                        <p:tgtEl>
                                          <p:spTgt spid="147459">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147459">
                                            <p:txEl>
                                              <p:pRg st="3" end="3"/>
                                            </p:txEl>
                                          </p:spTgt>
                                        </p:tgtEl>
                                        <p:attrNameLst>
                                          <p:attrName>style.visibility</p:attrName>
                                        </p:attrNameLst>
                                      </p:cBhvr>
                                      <p:to>
                                        <p:strVal val="visible"/>
                                      </p:to>
                                    </p:set>
                                    <p:animEffect transition="in" filter="wipe(up)">
                                      <p:cBhvr>
                                        <p:cTn id="20" dur="1000"/>
                                        <p:tgtEl>
                                          <p:spTgt spid="147459">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147459">
                                            <p:txEl>
                                              <p:pRg st="4" end="4"/>
                                            </p:txEl>
                                          </p:spTgt>
                                        </p:tgtEl>
                                        <p:attrNameLst>
                                          <p:attrName>style.visibility</p:attrName>
                                        </p:attrNameLst>
                                      </p:cBhvr>
                                      <p:to>
                                        <p:strVal val="visible"/>
                                      </p:to>
                                    </p:set>
                                    <p:animEffect transition="in" filter="wipe(up)">
                                      <p:cBhvr>
                                        <p:cTn id="25" dur="1000"/>
                                        <p:tgtEl>
                                          <p:spTgt spid="147459">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147459">
                                            <p:txEl>
                                              <p:pRg st="5" end="5"/>
                                            </p:txEl>
                                          </p:spTgt>
                                        </p:tgtEl>
                                        <p:attrNameLst>
                                          <p:attrName>style.visibility</p:attrName>
                                        </p:attrNameLst>
                                      </p:cBhvr>
                                      <p:to>
                                        <p:strVal val="visible"/>
                                      </p:to>
                                    </p:set>
                                    <p:animEffect transition="in" filter="wipe(up)">
                                      <p:cBhvr>
                                        <p:cTn id="30" dur="1000"/>
                                        <p:tgtEl>
                                          <p:spTgt spid="14745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p" bldLvl="2"/>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4" name="Rectangle 4">
            <a:extLst>
              <a:ext uri="{FF2B5EF4-FFF2-40B4-BE49-F238E27FC236}">
                <a16:creationId xmlns:a16="http://schemas.microsoft.com/office/drawing/2014/main" id="{7A7D29BF-2474-4905-9862-49E0F8FC1DF4}"/>
              </a:ext>
            </a:extLst>
          </p:cNvPr>
          <p:cNvSpPr>
            <a:spLocks noGrp="1" noChangeArrowheads="1"/>
          </p:cNvSpPr>
          <p:nvPr>
            <p:ph type="ctrTitle"/>
          </p:nvPr>
        </p:nvSpPr>
        <p:spPr>
          <a:xfrm>
            <a:off x="685800" y="2514600"/>
            <a:ext cx="7620000" cy="822325"/>
          </a:xfrm>
        </p:spPr>
        <p:txBody>
          <a:bodyPr/>
          <a:lstStyle/>
          <a:p>
            <a:pPr>
              <a:defRPr/>
            </a:pPr>
            <a:r>
              <a:rPr lang="en-US" sz="5400" b="1" dirty="0">
                <a:solidFill>
                  <a:srgbClr val="0070C0"/>
                </a:solidFill>
                <a:effectLst>
                  <a:outerShdw blurRad="38100" dist="38100" dir="2700000" algn="tl">
                    <a:srgbClr val="C0C0C0"/>
                  </a:outerShdw>
                </a:effectLst>
                <a:latin typeface="Century Gothic" pitchFamily="34" charset="0"/>
                <a:ea typeface="+mj-ea"/>
              </a:rPr>
              <a:t>Learning Log</a:t>
            </a:r>
          </a:p>
        </p:txBody>
      </p:sp>
      <p:sp>
        <p:nvSpPr>
          <p:cNvPr id="113667" name="Espace réservé du numéro de diapositive 28">
            <a:extLst>
              <a:ext uri="{FF2B5EF4-FFF2-40B4-BE49-F238E27FC236}">
                <a16:creationId xmlns:a16="http://schemas.microsoft.com/office/drawing/2014/main" id="{9D662956-7932-483E-82A6-1C3FA8525653}"/>
              </a:ext>
            </a:extLst>
          </p:cNvPr>
          <p:cNvSpPr>
            <a:spLocks noGrp="1"/>
          </p:cNvSpPr>
          <p:nvPr>
            <p:ph type="sldNum" sz="quarter" idx="12"/>
          </p:nvPr>
        </p:nvSpPr>
        <p:spPr>
          <a:xfrm>
            <a:off x="8534400" y="6248400"/>
            <a:ext cx="4572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60698E3A-F1FF-4C33-9D1D-83B2F35AEA86}" type="slidenum">
              <a:rPr lang="en-US" altLang="en-US" sz="1800">
                <a:latin typeface="Century Gothic" panose="020B0502020202020204" pitchFamily="34" charset="0"/>
              </a:rPr>
              <a:pPr eaLnBrk="1" hangingPunct="1"/>
              <a:t>64</a:t>
            </a:fld>
            <a:endParaRPr lang="en-US" altLang="en-US" sz="1800">
              <a:latin typeface="Century Gothic" panose="020B0502020202020204" pitchFamily="34"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614404"/>
                                        </p:tgtEl>
                                        <p:attrNameLst>
                                          <p:attrName>style.visibility</p:attrName>
                                        </p:attrNameLst>
                                      </p:cBhvr>
                                      <p:to>
                                        <p:strVal val="visible"/>
                                      </p:to>
                                    </p:set>
                                    <p:anim calcmode="lin" valueType="num">
                                      <p:cBhvr>
                                        <p:cTn id="7" dur="500" fill="hold"/>
                                        <p:tgtEl>
                                          <p:spTgt spid="614404"/>
                                        </p:tgtEl>
                                        <p:attrNameLst>
                                          <p:attrName>ppt_w</p:attrName>
                                        </p:attrNameLst>
                                      </p:cBhvr>
                                      <p:tavLst>
                                        <p:tav tm="0">
                                          <p:val>
                                            <p:fltVal val="0"/>
                                          </p:val>
                                        </p:tav>
                                        <p:tav tm="100000">
                                          <p:val>
                                            <p:strVal val="#ppt_w"/>
                                          </p:val>
                                        </p:tav>
                                      </p:tavLst>
                                    </p:anim>
                                    <p:anim calcmode="lin" valueType="num">
                                      <p:cBhvr>
                                        <p:cTn id="8" dur="500" fill="hold"/>
                                        <p:tgtEl>
                                          <p:spTgt spid="61440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0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Number Placeholder 3">
            <a:extLst>
              <a:ext uri="{FF2B5EF4-FFF2-40B4-BE49-F238E27FC236}">
                <a16:creationId xmlns:a16="http://schemas.microsoft.com/office/drawing/2014/main" id="{8A580285-0688-41AE-B559-95CA5A8DCE38}"/>
              </a:ext>
            </a:extLst>
          </p:cNvPr>
          <p:cNvSpPr>
            <a:spLocks noGrp="1"/>
          </p:cNvSpPr>
          <p:nvPr>
            <p:ph type="sldNum" sz="quarter" idx="12"/>
          </p:nvPr>
        </p:nvSpPr>
        <p:spPr>
          <a:xfrm>
            <a:off x="8596313" y="6381750"/>
            <a:ext cx="5334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fld id="{C306DFB5-3A50-4198-966B-E1B3E28D7E5F}" type="slidenum">
              <a:rPr lang="en-US" altLang="en-US" sz="1400" b="1"/>
              <a:pPr algn="ctr" eaLnBrk="1" hangingPunct="1"/>
              <a:t>7</a:t>
            </a:fld>
            <a:endParaRPr lang="en-US" altLang="en-US" sz="1400" b="1"/>
          </a:p>
        </p:txBody>
      </p:sp>
      <p:sp>
        <p:nvSpPr>
          <p:cNvPr id="4099" name="Rectangle 2">
            <a:extLst>
              <a:ext uri="{FF2B5EF4-FFF2-40B4-BE49-F238E27FC236}">
                <a16:creationId xmlns:a16="http://schemas.microsoft.com/office/drawing/2014/main" id="{7D681647-CEAC-4292-8C35-EB7A7AFCD5C0}"/>
              </a:ext>
            </a:extLst>
          </p:cNvPr>
          <p:cNvSpPr>
            <a:spLocks noGrp="1" noChangeArrowheads="1"/>
          </p:cNvSpPr>
          <p:nvPr>
            <p:ph type="title"/>
          </p:nvPr>
        </p:nvSpPr>
        <p:spPr>
          <a:xfrm>
            <a:off x="381000" y="0"/>
            <a:ext cx="8610600" cy="914400"/>
          </a:xfrm>
        </p:spPr>
        <p:txBody>
          <a:bodyPr/>
          <a:lstStyle/>
          <a:p>
            <a:pPr algn="l">
              <a:defRPr/>
            </a:pPr>
            <a:r>
              <a:rPr lang="en-US" sz="3600" b="1" dirty="0">
                <a:solidFill>
                  <a:srgbClr val="0070C0"/>
                </a:solidFill>
                <a:effectLst>
                  <a:outerShdw blurRad="38100" dist="38100" dir="2700000" algn="tl">
                    <a:srgbClr val="000000">
                      <a:alpha val="43137"/>
                    </a:srgbClr>
                  </a:outerShdw>
                </a:effectLst>
                <a:ea typeface="+mj-ea"/>
              </a:rPr>
              <a:t>Tasks from last week for this class:</a:t>
            </a:r>
          </a:p>
        </p:txBody>
      </p:sp>
      <p:sp>
        <p:nvSpPr>
          <p:cNvPr id="147459" name="Rectangle 3">
            <a:extLst>
              <a:ext uri="{FF2B5EF4-FFF2-40B4-BE49-F238E27FC236}">
                <a16:creationId xmlns:a16="http://schemas.microsoft.com/office/drawing/2014/main" id="{C477B374-A0BC-4BDA-BDC1-ECEA95EF5BC1}"/>
              </a:ext>
            </a:extLst>
          </p:cNvPr>
          <p:cNvSpPr>
            <a:spLocks noGrp="1" noChangeArrowheads="1"/>
          </p:cNvSpPr>
          <p:nvPr>
            <p:ph type="body" idx="1"/>
          </p:nvPr>
        </p:nvSpPr>
        <p:spPr>
          <a:xfrm>
            <a:off x="152400" y="1184275"/>
            <a:ext cx="8839200" cy="5410200"/>
          </a:xfrm>
        </p:spPr>
        <p:txBody>
          <a:bodyPr/>
          <a:lstStyle/>
          <a:p>
            <a:pPr marL="514350" lvl="1" indent="-514350">
              <a:buFontTx/>
              <a:buAutoNum type="arabicPeriod"/>
            </a:pPr>
            <a:r>
              <a:rPr lang="en-US" altLang="en-US" sz="3200" b="1" dirty="0">
                <a:solidFill>
                  <a:srgbClr val="0070C0"/>
                </a:solidFill>
              </a:rPr>
              <a:t>Think deeply about </a:t>
            </a:r>
            <a:r>
              <a:rPr lang="en-US" altLang="en-US" sz="3200" b="1" i="1" dirty="0">
                <a:solidFill>
                  <a:srgbClr val="0070C0"/>
                </a:solidFill>
              </a:rPr>
              <a:t>your</a:t>
            </a:r>
            <a:r>
              <a:rPr lang="en-US" altLang="en-US" sz="3200" b="1" dirty="0">
                <a:solidFill>
                  <a:srgbClr val="0070C0"/>
                </a:solidFill>
              </a:rPr>
              <a:t> commitment to the work of the class. </a:t>
            </a:r>
          </a:p>
          <a:p>
            <a:pPr marL="514350" lvl="1" indent="-514350">
              <a:buFontTx/>
              <a:buAutoNum type="arabicPeriod"/>
            </a:pPr>
            <a:r>
              <a:rPr lang="en-US" altLang="en-US" sz="3200" b="1" dirty="0">
                <a:solidFill>
                  <a:srgbClr val="0070C0"/>
                </a:solidFill>
              </a:rPr>
              <a:t>Complete the EQ questionnaire (previous slide) – bring results to class next week</a:t>
            </a:r>
          </a:p>
          <a:p>
            <a:pPr marL="514350" lvl="1" indent="-514350">
              <a:buFontTx/>
              <a:buAutoNum type="arabicPeriod"/>
            </a:pPr>
            <a:r>
              <a:rPr lang="en-US" altLang="en-US" sz="3200" b="1" dirty="0">
                <a:solidFill>
                  <a:srgbClr val="0070C0"/>
                </a:solidFill>
              </a:rPr>
              <a:t>Watch the </a:t>
            </a:r>
            <a:r>
              <a:rPr lang="en-US" altLang="en-US" sz="3200" b="1" dirty="0">
                <a:solidFill>
                  <a:srgbClr val="0070C0"/>
                </a:solidFill>
                <a:hlinkClick r:id="rId2"/>
              </a:rPr>
              <a:t>Goleman video</a:t>
            </a:r>
            <a:r>
              <a:rPr lang="en-US" altLang="en-US" sz="3200" b="1" dirty="0">
                <a:solidFill>
                  <a:srgbClr val="0070C0"/>
                </a:solidFill>
              </a:rPr>
              <a:t> (class quiz)</a:t>
            </a:r>
          </a:p>
          <a:p>
            <a:pPr marL="514350" lvl="1" indent="-514350">
              <a:buFontTx/>
              <a:buAutoNum type="arabicPeriod"/>
            </a:pPr>
            <a:r>
              <a:rPr lang="en-US" altLang="en-US" sz="3200" b="1" dirty="0">
                <a:solidFill>
                  <a:srgbClr val="0070C0"/>
                </a:solidFill>
              </a:rPr>
              <a:t>Think about what you want from the course. In week 14, by what criteria will you consider the course to have been a success?</a:t>
            </a:r>
          </a:p>
          <a:p>
            <a:pPr marL="0" indent="0">
              <a:buFontTx/>
              <a:buNone/>
            </a:pPr>
            <a:endParaRPr lang="en-US" altLang="en-US" b="1" dirty="0">
              <a:solidFill>
                <a:srgbClr val="0070C0"/>
              </a:solidFill>
            </a:endParaRPr>
          </a:p>
          <a:p>
            <a:pPr marL="0" indent="0"/>
            <a:endParaRPr lang="en-US" altLang="en-US" b="1" dirty="0">
              <a:solidFill>
                <a:srgbClr val="0070C0"/>
              </a:solidFill>
            </a:endParaRPr>
          </a:p>
        </p:txBody>
      </p:sp>
      <p:sp>
        <p:nvSpPr>
          <p:cNvPr id="2" name="Oval 1">
            <a:extLst>
              <a:ext uri="{FF2B5EF4-FFF2-40B4-BE49-F238E27FC236}">
                <a16:creationId xmlns:a16="http://schemas.microsoft.com/office/drawing/2014/main" id="{715F87B0-33D8-4DF9-8637-D84F517EC046}"/>
              </a:ext>
            </a:extLst>
          </p:cNvPr>
          <p:cNvSpPr/>
          <p:nvPr/>
        </p:nvSpPr>
        <p:spPr>
          <a:xfrm>
            <a:off x="609600" y="3200400"/>
            <a:ext cx="7696200" cy="990600"/>
          </a:xfrm>
          <a:prstGeom prst="ellipse">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animEffect transition="in" filter="wipe(up)">
                                      <p:cBhvr>
                                        <p:cTn id="7" dur="1000"/>
                                        <p:tgtEl>
                                          <p:spTgt spid="147459">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47459">
                                            <p:txEl>
                                              <p:pRg st="1" end="1"/>
                                            </p:txEl>
                                          </p:spTgt>
                                        </p:tgtEl>
                                        <p:attrNameLst>
                                          <p:attrName>style.visibility</p:attrName>
                                        </p:attrNameLst>
                                      </p:cBhvr>
                                      <p:to>
                                        <p:strVal val="visible"/>
                                      </p:to>
                                    </p:set>
                                    <p:animEffect transition="in" filter="wipe(up)">
                                      <p:cBhvr>
                                        <p:cTn id="10" dur="1000"/>
                                        <p:tgtEl>
                                          <p:spTgt spid="147459">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47459">
                                            <p:txEl>
                                              <p:pRg st="2" end="2"/>
                                            </p:txEl>
                                          </p:spTgt>
                                        </p:tgtEl>
                                        <p:attrNameLst>
                                          <p:attrName>style.visibility</p:attrName>
                                        </p:attrNameLst>
                                      </p:cBhvr>
                                      <p:to>
                                        <p:strVal val="visible"/>
                                      </p:to>
                                    </p:set>
                                    <p:animEffect transition="in" filter="wipe(up)">
                                      <p:cBhvr>
                                        <p:cTn id="13" dur="1000"/>
                                        <p:tgtEl>
                                          <p:spTgt spid="147459">
                                            <p:txEl>
                                              <p:pRg st="2" end="2"/>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147459">
                                            <p:txEl>
                                              <p:pRg st="3" end="3"/>
                                            </p:txEl>
                                          </p:spTgt>
                                        </p:tgtEl>
                                        <p:attrNameLst>
                                          <p:attrName>style.visibility</p:attrName>
                                        </p:attrNameLst>
                                      </p:cBhvr>
                                      <p:to>
                                        <p:strVal val="visible"/>
                                      </p:to>
                                    </p:set>
                                    <p:animEffect transition="in" filter="wipe(up)">
                                      <p:cBhvr>
                                        <p:cTn id="16" dur="1000"/>
                                        <p:tgtEl>
                                          <p:spTgt spid="147459">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1"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heel(1)">
                                      <p:cBhvr>
                                        <p:cTn id="21"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p"/>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5666" name="Rectangle 2">
            <a:extLst>
              <a:ext uri="{FF2B5EF4-FFF2-40B4-BE49-F238E27FC236}">
                <a16:creationId xmlns:a16="http://schemas.microsoft.com/office/drawing/2014/main" id="{78F74246-FEFE-48FE-A9FC-392C872757EB}"/>
              </a:ext>
            </a:extLst>
          </p:cNvPr>
          <p:cNvSpPr>
            <a:spLocks noGrp="1" noChangeArrowheads="1"/>
          </p:cNvSpPr>
          <p:nvPr>
            <p:ph type="title"/>
          </p:nvPr>
        </p:nvSpPr>
        <p:spPr>
          <a:xfrm>
            <a:off x="0" y="2590800"/>
            <a:ext cx="8839200" cy="914400"/>
          </a:xfrm>
        </p:spPr>
        <p:txBody>
          <a:bodyPr/>
          <a:lstStyle/>
          <a:p>
            <a:pPr marL="93663"/>
            <a:r>
              <a:rPr lang="en-US" altLang="en-US" sz="5400" b="1" dirty="0">
                <a:solidFill>
                  <a:srgbClr val="0070C0"/>
                </a:solidFill>
                <a:effectLst>
                  <a:outerShdw blurRad="38100" dist="38100" dir="2700000" algn="tl">
                    <a:srgbClr val="C0C0C0"/>
                  </a:outerShdw>
                </a:effectLst>
              </a:rPr>
              <a:t>Moodle Quick Quiz </a:t>
            </a:r>
            <a:br>
              <a:rPr lang="en-US" altLang="en-US" sz="5400" b="1" dirty="0">
                <a:solidFill>
                  <a:srgbClr val="0070C0"/>
                </a:solidFill>
                <a:effectLst>
                  <a:outerShdw blurRad="38100" dist="38100" dir="2700000" algn="tl">
                    <a:srgbClr val="C0C0C0"/>
                  </a:outerShdw>
                </a:effectLst>
              </a:rPr>
            </a:br>
            <a:r>
              <a:rPr lang="en-US" altLang="en-US" sz="5400" b="1" dirty="0">
                <a:solidFill>
                  <a:srgbClr val="0070C0"/>
                </a:solidFill>
                <a:effectLst>
                  <a:outerShdw blurRad="38100" dist="38100" dir="2700000" algn="tl">
                    <a:srgbClr val="C0C0C0"/>
                  </a:outerShdw>
                </a:effectLst>
              </a:rPr>
              <a:t>on the Goleman video</a:t>
            </a:r>
            <a:br>
              <a:rPr lang="en-US" altLang="en-US" sz="5400" b="1" dirty="0">
                <a:solidFill>
                  <a:srgbClr val="0070C0"/>
                </a:solidFill>
                <a:effectLst>
                  <a:outerShdw blurRad="38100" dist="38100" dir="2700000" algn="tl">
                    <a:srgbClr val="C0C0C0"/>
                  </a:outerShdw>
                </a:effectLst>
              </a:rPr>
            </a:br>
            <a:endParaRPr lang="en-US" altLang="en-US" b="1" dirty="0">
              <a:solidFill>
                <a:srgbClr val="0070C0"/>
              </a:solidFill>
              <a:effectLst>
                <a:outerShdw blurRad="38100" dist="38100" dir="2700000" algn="tl">
                  <a:srgbClr val="C0C0C0"/>
                </a:outerShdw>
              </a:effectLst>
            </a:endParaRPr>
          </a:p>
        </p:txBody>
      </p:sp>
      <p:sp>
        <p:nvSpPr>
          <p:cNvPr id="34819" name="Slide Number Placeholder 3">
            <a:extLst>
              <a:ext uri="{FF2B5EF4-FFF2-40B4-BE49-F238E27FC236}">
                <a16:creationId xmlns:a16="http://schemas.microsoft.com/office/drawing/2014/main" id="{2A2E3CA4-1DEE-4E55-84A3-86DA5D2FB727}"/>
              </a:ext>
            </a:extLst>
          </p:cNvPr>
          <p:cNvSpPr>
            <a:spLocks noGrp="1"/>
          </p:cNvSpPr>
          <p:nvPr>
            <p:ph type="sldNum" sz="quarter" idx="12"/>
          </p:nvPr>
        </p:nvSpPr>
        <p:spPr>
          <a:xfrm>
            <a:off x="8686800" y="6248400"/>
            <a:ext cx="381000" cy="30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l" eaLnBrk="1" hangingPunct="1"/>
            <a:fld id="{9003B56D-C72B-44F7-8D60-FD30BD86E939}" type="slidenum">
              <a:rPr lang="en-US" altLang="en-US" sz="1400"/>
              <a:pPr algn="l" eaLnBrk="1" hangingPunct="1"/>
              <a:t>8</a:t>
            </a:fld>
            <a:endParaRPr lang="en-US" altLang="en-US" sz="1400"/>
          </a:p>
        </p:txBody>
      </p:sp>
    </p:spTree>
    <p:extLst>
      <p:ext uri="{BB962C8B-B14F-4D97-AF65-F5344CB8AC3E}">
        <p14:creationId xmlns:p14="http://schemas.microsoft.com/office/powerpoint/2010/main" val="20751374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25666"/>
                                        </p:tgtEl>
                                        <p:attrNameLst>
                                          <p:attrName>style.visibility</p:attrName>
                                        </p:attrNameLst>
                                      </p:cBhvr>
                                      <p:to>
                                        <p:strVal val="visible"/>
                                      </p:to>
                                    </p:set>
                                    <p:animEffect transition="in" filter="wipe(left)">
                                      <p:cBhvr>
                                        <p:cTn id="7" dur="500"/>
                                        <p:tgtEl>
                                          <p:spTgt spid="6256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5666"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Number Placeholder 3">
            <a:extLst>
              <a:ext uri="{FF2B5EF4-FFF2-40B4-BE49-F238E27FC236}">
                <a16:creationId xmlns:a16="http://schemas.microsoft.com/office/drawing/2014/main" id="{8A580285-0688-41AE-B559-95CA5A8DCE38}"/>
              </a:ext>
            </a:extLst>
          </p:cNvPr>
          <p:cNvSpPr>
            <a:spLocks noGrp="1"/>
          </p:cNvSpPr>
          <p:nvPr>
            <p:ph type="sldNum" sz="quarter" idx="12"/>
          </p:nvPr>
        </p:nvSpPr>
        <p:spPr>
          <a:xfrm>
            <a:off x="8596313" y="6381750"/>
            <a:ext cx="5334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fld id="{C306DFB5-3A50-4198-966B-E1B3E28D7E5F}" type="slidenum">
              <a:rPr lang="en-US" altLang="en-US" sz="1400" b="1"/>
              <a:pPr algn="ctr" eaLnBrk="1" hangingPunct="1"/>
              <a:t>9</a:t>
            </a:fld>
            <a:endParaRPr lang="en-US" altLang="en-US" sz="1400" b="1"/>
          </a:p>
        </p:txBody>
      </p:sp>
      <p:sp>
        <p:nvSpPr>
          <p:cNvPr id="4099" name="Rectangle 2">
            <a:extLst>
              <a:ext uri="{FF2B5EF4-FFF2-40B4-BE49-F238E27FC236}">
                <a16:creationId xmlns:a16="http://schemas.microsoft.com/office/drawing/2014/main" id="{7D681647-CEAC-4292-8C35-EB7A7AFCD5C0}"/>
              </a:ext>
            </a:extLst>
          </p:cNvPr>
          <p:cNvSpPr>
            <a:spLocks noGrp="1" noChangeArrowheads="1"/>
          </p:cNvSpPr>
          <p:nvPr>
            <p:ph type="title"/>
          </p:nvPr>
        </p:nvSpPr>
        <p:spPr>
          <a:xfrm>
            <a:off x="381000" y="0"/>
            <a:ext cx="6629400" cy="914400"/>
          </a:xfrm>
        </p:spPr>
        <p:txBody>
          <a:bodyPr/>
          <a:lstStyle/>
          <a:p>
            <a:pPr algn="l">
              <a:defRPr/>
            </a:pPr>
            <a:r>
              <a:rPr lang="en-US" sz="3600" b="1" dirty="0">
                <a:solidFill>
                  <a:srgbClr val="0070C0"/>
                </a:solidFill>
                <a:effectLst>
                  <a:outerShdw blurRad="38100" dist="38100" dir="2700000" algn="tl">
                    <a:srgbClr val="000000">
                      <a:alpha val="43137"/>
                    </a:srgbClr>
                  </a:outerShdw>
                </a:effectLst>
                <a:ea typeface="+mj-ea"/>
              </a:rPr>
              <a:t>And, the answers to the quiz:</a:t>
            </a:r>
          </a:p>
        </p:txBody>
      </p:sp>
      <p:sp>
        <p:nvSpPr>
          <p:cNvPr id="147459" name="Rectangle 3">
            <a:extLst>
              <a:ext uri="{FF2B5EF4-FFF2-40B4-BE49-F238E27FC236}">
                <a16:creationId xmlns:a16="http://schemas.microsoft.com/office/drawing/2014/main" id="{C477B374-A0BC-4BDA-BDC1-ECEA95EF5BC1}"/>
              </a:ext>
            </a:extLst>
          </p:cNvPr>
          <p:cNvSpPr>
            <a:spLocks noGrp="1" noChangeArrowheads="1"/>
          </p:cNvSpPr>
          <p:nvPr>
            <p:ph type="body" idx="1"/>
          </p:nvPr>
        </p:nvSpPr>
        <p:spPr>
          <a:xfrm>
            <a:off x="152400" y="1209675"/>
            <a:ext cx="8839200" cy="5410200"/>
          </a:xfrm>
        </p:spPr>
        <p:txBody>
          <a:bodyPr/>
          <a:lstStyle/>
          <a:p>
            <a:pPr marL="514350" lvl="0" indent="-514350">
              <a:buFont typeface="+mj-lt"/>
              <a:buAutoNum type="arabicPeriod"/>
            </a:pPr>
            <a:r>
              <a:rPr lang="en-US" sz="2400" dirty="0"/>
              <a:t>In the video, Daniel GOLEMAN said that Emotional Intelligence is: </a:t>
            </a:r>
          </a:p>
          <a:p>
            <a:pPr marL="1077913" lvl="1" indent="-514350">
              <a:buFont typeface="+mj-lt"/>
              <a:buAutoNum type="alphaLcParenR" startAt="3"/>
            </a:pPr>
            <a:r>
              <a:rPr lang="en-US" sz="2000" b="1" dirty="0"/>
              <a:t>About how we handle ourselves and our relationships</a:t>
            </a:r>
            <a:endParaRPr lang="en-US" sz="2000" dirty="0"/>
          </a:p>
          <a:p>
            <a:pPr marL="457200" lvl="0" indent="-457200">
              <a:buFont typeface="+mj-lt"/>
              <a:buAutoNum type="arabicPeriod"/>
            </a:pPr>
            <a:r>
              <a:rPr lang="en-US" sz="2400" dirty="0"/>
              <a:t>What are the </a:t>
            </a:r>
            <a:r>
              <a:rPr lang="en-US" sz="2400" u="sng" dirty="0"/>
              <a:t>four domains </a:t>
            </a:r>
            <a:r>
              <a:rPr lang="en-US" sz="2400" dirty="0"/>
              <a:t>of Emotional Intelligence that Goleman talked about in the video?</a:t>
            </a:r>
            <a:endParaRPr lang="en-US" sz="2000" b="1" dirty="0"/>
          </a:p>
          <a:p>
            <a:pPr marL="527050" lvl="1" indent="0">
              <a:buNone/>
            </a:pPr>
            <a:r>
              <a:rPr lang="en-US" sz="2000" b="1" dirty="0"/>
              <a:t>b) Self-awareness, Self-management, Empathy, Putting it all together in skilled relationships</a:t>
            </a:r>
          </a:p>
          <a:p>
            <a:pPr marL="457200" lvl="0" indent="-457200">
              <a:buFont typeface="+mj-lt"/>
              <a:buAutoNum type="arabicPeriod"/>
            </a:pPr>
            <a:r>
              <a:rPr lang="en-US" sz="2400" dirty="0"/>
              <a:t>What is Goleman’s attitude to teaching kids about emotional intelligence?</a:t>
            </a:r>
          </a:p>
          <a:p>
            <a:pPr marL="527050" lvl="1" indent="0">
              <a:buNone/>
            </a:pPr>
            <a:r>
              <a:rPr lang="en-US" sz="2000" b="1" dirty="0"/>
              <a:t>c) Pro-social behavior and results will go up</a:t>
            </a:r>
            <a:r>
              <a:rPr lang="en-US" sz="2000" dirty="0"/>
              <a:t> and </a:t>
            </a:r>
            <a:r>
              <a:rPr lang="en-US" sz="2000" b="1" dirty="0"/>
              <a:t>it needs to be taught regularly</a:t>
            </a:r>
            <a:endParaRPr lang="en-US" sz="2000" dirty="0"/>
          </a:p>
          <a:p>
            <a:pPr marL="457200" lvl="1" indent="0">
              <a:buNone/>
            </a:pPr>
            <a:br>
              <a:rPr lang="en-US" sz="2000" dirty="0"/>
            </a:br>
            <a:endParaRPr lang="en-US" sz="2000" dirty="0"/>
          </a:p>
          <a:p>
            <a:pPr marL="0" indent="0">
              <a:buNone/>
            </a:pPr>
            <a:endParaRPr lang="en-US" altLang="en-US" sz="2400" b="1" dirty="0">
              <a:solidFill>
                <a:srgbClr val="0070C0"/>
              </a:solidFill>
            </a:endParaRPr>
          </a:p>
        </p:txBody>
      </p:sp>
    </p:spTree>
    <p:extLst>
      <p:ext uri="{BB962C8B-B14F-4D97-AF65-F5344CB8AC3E}">
        <p14:creationId xmlns:p14="http://schemas.microsoft.com/office/powerpoint/2010/main" val="3831952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animEffect transition="in" filter="wipe(left)">
                                      <p:cBhvr>
                                        <p:cTn id="7" dur="500"/>
                                        <p:tgtEl>
                                          <p:spTgt spid="1474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7459">
                                            <p:txEl>
                                              <p:pRg st="1" end="1"/>
                                            </p:txEl>
                                          </p:spTgt>
                                        </p:tgtEl>
                                        <p:attrNameLst>
                                          <p:attrName>style.visibility</p:attrName>
                                        </p:attrNameLst>
                                      </p:cBhvr>
                                      <p:to>
                                        <p:strVal val="visible"/>
                                      </p:to>
                                    </p:set>
                                    <p:animEffect transition="in" filter="wipe(left)">
                                      <p:cBhvr>
                                        <p:cTn id="12" dur="500"/>
                                        <p:tgtEl>
                                          <p:spTgt spid="1474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7459">
                                            <p:txEl>
                                              <p:pRg st="2" end="2"/>
                                            </p:txEl>
                                          </p:spTgt>
                                        </p:tgtEl>
                                        <p:attrNameLst>
                                          <p:attrName>style.visibility</p:attrName>
                                        </p:attrNameLst>
                                      </p:cBhvr>
                                      <p:to>
                                        <p:strVal val="visible"/>
                                      </p:to>
                                    </p:set>
                                    <p:animEffect transition="in" filter="wipe(left)">
                                      <p:cBhvr>
                                        <p:cTn id="17" dur="500"/>
                                        <p:tgtEl>
                                          <p:spTgt spid="14745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7459">
                                            <p:txEl>
                                              <p:pRg st="3" end="3"/>
                                            </p:txEl>
                                          </p:spTgt>
                                        </p:tgtEl>
                                        <p:attrNameLst>
                                          <p:attrName>style.visibility</p:attrName>
                                        </p:attrNameLst>
                                      </p:cBhvr>
                                      <p:to>
                                        <p:strVal val="visible"/>
                                      </p:to>
                                    </p:set>
                                    <p:animEffect transition="in" filter="wipe(left)">
                                      <p:cBhvr>
                                        <p:cTn id="22" dur="500"/>
                                        <p:tgtEl>
                                          <p:spTgt spid="14745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47459">
                                            <p:txEl>
                                              <p:pRg st="4" end="4"/>
                                            </p:txEl>
                                          </p:spTgt>
                                        </p:tgtEl>
                                        <p:attrNameLst>
                                          <p:attrName>style.visibility</p:attrName>
                                        </p:attrNameLst>
                                      </p:cBhvr>
                                      <p:to>
                                        <p:strVal val="visible"/>
                                      </p:to>
                                    </p:set>
                                    <p:animEffect transition="in" filter="wipe(left)">
                                      <p:cBhvr>
                                        <p:cTn id="27" dur="500"/>
                                        <p:tgtEl>
                                          <p:spTgt spid="14745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47459">
                                            <p:txEl>
                                              <p:pRg st="5" end="5"/>
                                            </p:txEl>
                                          </p:spTgt>
                                        </p:tgtEl>
                                        <p:attrNameLst>
                                          <p:attrName>style.visibility</p:attrName>
                                        </p:attrNameLst>
                                      </p:cBhvr>
                                      <p:to>
                                        <p:strVal val="visible"/>
                                      </p:to>
                                    </p:set>
                                    <p:animEffect transition="in" filter="wipe(left)">
                                      <p:cBhvr>
                                        <p:cTn id="32" dur="500"/>
                                        <p:tgtEl>
                                          <p:spTgt spid="14745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9.3"/>
</p:tagLst>
</file>

<file path=ppt/tags/tag2.xml><?xml version="1.0" encoding="utf-8"?>
<p:tagLst xmlns:a="http://schemas.openxmlformats.org/drawingml/2006/main" xmlns:r="http://schemas.openxmlformats.org/officeDocument/2006/relationships" xmlns:p="http://schemas.openxmlformats.org/presentationml/2006/main">
  <p:tag name="TIMING" val="|4.8"/>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12114</TotalTime>
  <Words>4961</Words>
  <Application>Microsoft Macintosh PowerPoint</Application>
  <PresentationFormat>On-screen Show (4:3)</PresentationFormat>
  <Paragraphs>1005</Paragraphs>
  <Slides>64</Slides>
  <Notes>56</Notes>
  <HiddenSlides>0</HiddenSlides>
  <MMClips>4</MMClips>
  <ScaleCrop>false</ScaleCrop>
  <HeadingPairs>
    <vt:vector size="10" baseType="variant">
      <vt:variant>
        <vt:lpstr>Fonts Used</vt:lpstr>
      </vt:variant>
      <vt:variant>
        <vt:i4>61</vt:i4>
      </vt:variant>
      <vt:variant>
        <vt:lpstr>Theme</vt:lpstr>
      </vt:variant>
      <vt:variant>
        <vt:i4>1</vt:i4>
      </vt:variant>
      <vt:variant>
        <vt:lpstr>Embedded OLE Servers</vt:lpstr>
      </vt:variant>
      <vt:variant>
        <vt:i4>1</vt:i4>
      </vt:variant>
      <vt:variant>
        <vt:lpstr>Slide Titles</vt:lpstr>
      </vt:variant>
      <vt:variant>
        <vt:i4>64</vt:i4>
      </vt:variant>
      <vt:variant>
        <vt:lpstr>Custom Shows</vt:lpstr>
      </vt:variant>
      <vt:variant>
        <vt:i4>1</vt:i4>
      </vt:variant>
    </vt:vector>
  </HeadingPairs>
  <TitlesOfParts>
    <vt:vector size="128" baseType="lpstr">
      <vt:lpstr>DotumChe</vt:lpstr>
      <vt:lpstr>Gungsuh</vt:lpstr>
      <vt:lpstr>ＭＳ Ｐゴシック</vt:lpstr>
      <vt:lpstr>-webkit-standard</vt:lpstr>
      <vt:lpstr>Adobe Heiti Std R</vt:lpstr>
      <vt:lpstr>Adobe Myungjo Std M</vt:lpstr>
      <vt:lpstr>Adobe Song Std L</vt:lpstr>
      <vt:lpstr>Aharoni</vt:lpstr>
      <vt:lpstr>Algerian</vt:lpstr>
      <vt:lpstr>Arial</vt:lpstr>
      <vt:lpstr>Arial Narrow</vt:lpstr>
      <vt:lpstr>Baskerville Old Face</vt:lpstr>
      <vt:lpstr>Bauhaus 93</vt:lpstr>
      <vt:lpstr>Bernard MT Condensed</vt:lpstr>
      <vt:lpstr>Bodoni MT Black</vt:lpstr>
      <vt:lpstr>Broadway</vt:lpstr>
      <vt:lpstr>Brush Script Std</vt:lpstr>
      <vt:lpstr>Calibri</vt:lpstr>
      <vt:lpstr>Castellar</vt:lpstr>
      <vt:lpstr>Century Gothic</vt:lpstr>
      <vt:lpstr>Charlemagne Std</vt:lpstr>
      <vt:lpstr>Chiller</vt:lpstr>
      <vt:lpstr>Colonna MT</vt:lpstr>
      <vt:lpstr>Comic Sans MS</vt:lpstr>
      <vt:lpstr>Cooper Std Black</vt:lpstr>
      <vt:lpstr>Copperplate Gothic Bold</vt:lpstr>
      <vt:lpstr>Curlz MT</vt:lpstr>
      <vt:lpstr>David</vt:lpstr>
      <vt:lpstr>DFKai-SB</vt:lpstr>
      <vt:lpstr>DilleniaUPC</vt:lpstr>
      <vt:lpstr>Edwardian Script ITC</vt:lpstr>
      <vt:lpstr>Elephant</vt:lpstr>
      <vt:lpstr>Felix Titling</vt:lpstr>
      <vt:lpstr>Freestyle Script</vt:lpstr>
      <vt:lpstr>French Script MT</vt:lpstr>
      <vt:lpstr>Georgia</vt:lpstr>
      <vt:lpstr>Giddyup Std</vt:lpstr>
      <vt:lpstr>Gigi</vt:lpstr>
      <vt:lpstr>Gill Sans Ultra Bold</vt:lpstr>
      <vt:lpstr>Gloucester MT Extra Condensed</vt:lpstr>
      <vt:lpstr>Goudy Old Style</vt:lpstr>
      <vt:lpstr>Goudy Stout</vt:lpstr>
      <vt:lpstr>Haettenschweiler</vt:lpstr>
      <vt:lpstr>Harrington</vt:lpstr>
      <vt:lpstr>Hobo Std</vt:lpstr>
      <vt:lpstr>Imprint MT Shadow</vt:lpstr>
      <vt:lpstr>Informal Roman</vt:lpstr>
      <vt:lpstr>JasmineUPC</vt:lpstr>
      <vt:lpstr>Jokerman</vt:lpstr>
      <vt:lpstr>Juice ITC</vt:lpstr>
      <vt:lpstr>Kristen ITC</vt:lpstr>
      <vt:lpstr>Lithos Pro Regular</vt:lpstr>
      <vt:lpstr>Magneto</vt:lpstr>
      <vt:lpstr>Matura MT Script Capitals</vt:lpstr>
      <vt:lpstr>Monotype Sorts</vt:lpstr>
      <vt:lpstr>MV Boli</vt:lpstr>
      <vt:lpstr>Stencil</vt:lpstr>
      <vt:lpstr>Tekton Pro</vt:lpstr>
      <vt:lpstr>Times New Roman</vt:lpstr>
      <vt:lpstr>Webdings</vt:lpstr>
      <vt:lpstr>Wingdings</vt:lpstr>
      <vt:lpstr>Default Design</vt:lpstr>
      <vt:lpstr>Clip</vt:lpstr>
      <vt:lpstr>Personal Development &amp; Team Leadership</vt:lpstr>
      <vt:lpstr>PowerPoint Presentation</vt:lpstr>
      <vt:lpstr>Intention today </vt:lpstr>
      <vt:lpstr>Comments from Learning Logs </vt:lpstr>
      <vt:lpstr>Questions from Learning Logs </vt:lpstr>
      <vt:lpstr>Material about self awareness:</vt:lpstr>
      <vt:lpstr>Tasks from last week for this class:</vt:lpstr>
      <vt:lpstr>Moodle Quick Quiz  on the Goleman video </vt:lpstr>
      <vt:lpstr>And, the answers to the quiz:</vt:lpstr>
      <vt:lpstr>PowerPoint Presentation</vt:lpstr>
      <vt:lpstr>PowerPoint Presentation</vt:lpstr>
      <vt:lpstr>Back to the Emotional Intelligence discussion </vt:lpstr>
      <vt:lpstr>PowerPoint Presentation</vt:lpstr>
      <vt:lpstr>PowerPoint Presentation</vt:lpstr>
      <vt:lpstr>Emotional Intelligence begins with understanding yourself</vt:lpstr>
      <vt:lpstr>Research supports this: </vt:lpstr>
      <vt:lpstr>The Competency Framework</vt:lpstr>
      <vt:lpstr>Reading the EQ questionnaire results</vt:lpstr>
      <vt:lpstr>Activity: Share your EQ questionnaire results in your learning group.   What learning objective do you have for the course with respect to your EQ?  2 mins each 5 mins in group   </vt:lpstr>
      <vt:lpstr>PowerPoint Presentation</vt:lpstr>
      <vt:lpstr>Awareness: Mapping Uncertainty Avoidance with Power-distance</vt:lpstr>
      <vt:lpstr>Awareness: Mapping Power distance with Individualism/Collectivism</vt:lpstr>
      <vt:lpstr>Culture shock: The confusion, disorientation and emotional upheaval of moving to a different ‘country’</vt:lpstr>
      <vt:lpstr>Remember that the ‘cultures’ of the ‘tribes’/groups to which we belong influence our behavior</vt:lpstr>
      <vt:lpstr>Understanding self: beliefs &amp; assumptions</vt:lpstr>
      <vt:lpstr>How much choice do we have?</vt:lpstr>
      <vt:lpstr>Behaving professionally: So, what can I do to respond better?</vt:lpstr>
      <vt:lpstr>Activity exploring culture</vt:lpstr>
      <vt:lpstr>PowerPoint Presentation</vt:lpstr>
      <vt:lpstr>A short icebreaker</vt:lpstr>
      <vt:lpstr>PowerPoint Presentation</vt:lpstr>
      <vt:lpstr>PowerPoint Presentation</vt:lpstr>
      <vt:lpstr>PowerPoint Presentation</vt:lpstr>
      <vt:lpstr>PowerPoint Presentation</vt:lpstr>
      <vt:lpstr>Why this icebreaker?</vt:lpstr>
      <vt:lpstr>The idea of preferences</vt:lpstr>
      <vt:lpstr>PowerPoint Presentation</vt:lpstr>
      <vt:lpstr>MBTI Personality  Self-Assessment </vt:lpstr>
      <vt:lpstr>MBTI: the preferences:</vt:lpstr>
      <vt:lpstr>PowerPoint Presentation</vt:lpstr>
      <vt:lpstr>PowerPoint Presentation</vt:lpstr>
      <vt:lpstr>PowerPoint Presentation</vt:lpstr>
      <vt:lpstr>Activity for  Extraversion - Introversion</vt:lpstr>
      <vt:lpstr>PowerPoint Presentation</vt:lpstr>
      <vt:lpstr>PowerPoint Presentation</vt:lpstr>
      <vt:lpstr>PowerPoint Presentation</vt:lpstr>
      <vt:lpstr>PowerPoint Presentation</vt:lpstr>
      <vt:lpstr>PowerPoint Presentation</vt:lpstr>
      <vt:lpstr>Activity for Sensing - iNtuition</vt:lpstr>
      <vt:lpstr>PowerPoint Presentation</vt:lpstr>
      <vt:lpstr>PowerPoint Presentation</vt:lpstr>
      <vt:lpstr>PowerPoint Presentation</vt:lpstr>
      <vt:lpstr>PowerPoint Presentation</vt:lpstr>
      <vt:lpstr>Activity for Thinking - Feeling</vt:lpstr>
      <vt:lpstr>PowerPoint Presentation</vt:lpstr>
      <vt:lpstr>PowerPoint Presentation</vt:lpstr>
      <vt:lpstr>PowerPoint Presentation</vt:lpstr>
      <vt:lpstr>PowerPoint Presentation</vt:lpstr>
      <vt:lpstr>Activity for  Judging - Perceiving</vt:lpstr>
      <vt:lpstr>PowerPoint Presentation</vt:lpstr>
      <vt:lpstr>PowerPoint Presentation</vt:lpstr>
      <vt:lpstr>PowerPoint Presentation</vt:lpstr>
      <vt:lpstr> Assignment for class 3: Explore MBTI questionnaires and types. Find best fit for you</vt:lpstr>
      <vt:lpstr>Learning Log</vt:lpstr>
      <vt:lpstr>Custom Show 1</vt:lpstr>
    </vt:vector>
  </TitlesOfParts>
  <Manager/>
  <Company>APRIOR / EURECOM</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2</dc:title>
  <dc:subject/>
  <dc:creator>APRIOR</dc:creator>
  <cp:keywords/>
  <dc:description/>
  <cp:lastModifiedBy>Andrew Prior</cp:lastModifiedBy>
  <cp:revision>761</cp:revision>
  <cp:lastPrinted>2024-03-03T18:25:45Z</cp:lastPrinted>
  <dcterms:created xsi:type="dcterms:W3CDTF">2017-10-11T08:31:51Z</dcterms:created>
  <dcterms:modified xsi:type="dcterms:W3CDTF">2024-10-05T15:06:38Z</dcterms:modified>
  <cp:category/>
</cp:coreProperties>
</file>