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FEB1-2D2E-C9FC-2A0A-CA6BBC0A4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4B38A-FC72-F977-D67F-F63A42DA7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DC0AA-E201-FBB4-6723-8DFAD6C6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78D-DD1E-4A53-83D8-8A7659BF394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F1740-7792-F41E-9B72-8439399C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2E517-86D2-4603-4E15-E8086047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0C31-1305-43F9-B5DE-F611AA98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6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856D-BD9C-0EE9-3692-132A4CFC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36738-4A30-B46C-3BF9-F195BE537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CF774-F9FC-A4C1-CCB7-A47D08F5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78D-DD1E-4A53-83D8-8A7659BF394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26326-EF7B-2FB0-B323-AB07ECD5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85D28-82BB-9E99-32F1-C6C39CDF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0C31-1305-43F9-B5DE-F611AA98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3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9B41D-FB2C-F143-B52D-6324AC669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83BC9-4B5F-8665-FC1B-B4E947889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96490-B895-109B-083B-587A42B0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78D-DD1E-4A53-83D8-8A7659BF394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83BCE-3C42-6162-CDE9-73082516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B45B8-0993-21AD-EF9F-7213E27D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0C31-1305-43F9-B5DE-F611AA98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402B-6744-859F-F16E-B2308589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E678-5895-F337-3190-D4C792F90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2AFD5-A1AC-7A8E-032A-313C12DA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78D-DD1E-4A53-83D8-8A7659BF394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18731-0164-6ACD-F089-924C4376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4D1B4-E38C-4498-689C-86DD3337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0C31-1305-43F9-B5DE-F611AA98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5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A907-81BA-84EA-DE0B-8D2EE90D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B3788-0535-DA5D-928E-4A60AB9FA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CB5C-955E-79DA-7FE4-861E8D44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78D-DD1E-4A53-83D8-8A7659BF394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2C9F4-5973-BDC7-A518-088080C8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54C7-1EEA-620E-8F95-92FD6F3A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0C31-1305-43F9-B5DE-F611AA98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1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A44C-AB49-F46E-6D93-1051DE6C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4B89D-B7CB-F4DA-0722-28FF22E6C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640B2-5ED9-5742-3C05-579FFC80F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97A4C-33BD-2E22-38FD-DFE68040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78D-DD1E-4A53-83D8-8A7659BF394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36755-071E-9958-AA6D-86770E6D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486AE-E60D-AC8E-17F2-1AD1DFA9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0C31-1305-43F9-B5DE-F611AA98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1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FC03-8756-4B14-4938-259F03D7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D3ACD-DA31-1B9C-3EF5-68D7B448F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250B5-4584-67A3-D365-FFF2C0B18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E500F-A9A2-0AF0-D21A-F10475F82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88857-325C-642A-9F07-4E1535FEC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F82A6-0908-DDF8-BF7C-0A6C728B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78D-DD1E-4A53-83D8-8A7659BF394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8452F-4243-F476-3864-9E0F9DBE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7F28C-20C0-6D8D-E1EE-AF68B558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0C31-1305-43F9-B5DE-F611AA98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5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BC0F-939B-AC30-FF8B-574FDCC2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3FD6D-70CC-6345-9F7C-ABF8F990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78D-DD1E-4A53-83D8-8A7659BF394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7B5F7-63EC-082E-650F-4D557BB0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B287D-5DDB-70FF-9092-0AA481E3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0C31-1305-43F9-B5DE-F611AA98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24AFE-DB50-6DE1-14F6-88E15D9F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78D-DD1E-4A53-83D8-8A7659BF394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EE672-CFF2-AB9B-B77B-1F4EAD73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60113-7296-B0B1-9CC6-6E8D7DCC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0C31-1305-43F9-B5DE-F611AA98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6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0625-67C5-1628-9FFA-1831FE7B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A81E-95BC-2636-3118-C2A9D7B60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F9221-4A07-46D3-C10B-05C85AD8E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78174-9CB9-1A48-0EE6-5390FDE1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78D-DD1E-4A53-83D8-8A7659BF394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A5849-AB0E-335B-E21B-509600EC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7933C-40C5-CE20-9509-4D81323D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0C31-1305-43F9-B5DE-F611AA98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3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4F48-C60E-0CC9-BE3C-7F27B1CC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E8F08-82C6-A2BD-1ADA-FA0EB9FB2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5651-F81F-BC13-CBC8-ED3E79657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078BE-52C6-A245-D3A4-C3BE942F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78D-DD1E-4A53-83D8-8A7659BF394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2CB32-439D-F08C-A560-12FC0AC9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70619-1E0B-F8BE-324D-DDF1B718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0C31-1305-43F9-B5DE-F611AA98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F8C29-8262-2DFA-F48D-F55605F4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30C0A-291D-4255-0B50-7D6E6B307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01714-39D8-A407-5CC7-655BBB05E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D878D-DD1E-4A53-83D8-8A7659BF394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E3833-DC7A-A4F8-B9AB-96A56682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039D1-6EB9-5DB8-6F0E-E7781FE25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0C31-1305-43F9-B5DE-F611AA98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0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075908-FFEA-CC36-884A-45BDAB4EA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194" y="0"/>
            <a:ext cx="560880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0D33A-E379-4D57-A29C-77D3EDB8F8B3}"/>
              </a:ext>
            </a:extLst>
          </p:cNvPr>
          <p:cNvSpPr txBox="1"/>
          <p:nvPr/>
        </p:nvSpPr>
        <p:spPr>
          <a:xfrm>
            <a:off x="457200" y="447472"/>
            <a:ext cx="5963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logo company </a:t>
            </a:r>
          </a:p>
          <a:p>
            <a:r>
              <a:rPr lang="en-US" dirty="0"/>
              <a:t>2. </a:t>
            </a:r>
            <a:r>
              <a:rPr lang="en-US" dirty="0" err="1"/>
              <a:t>Kategori</a:t>
            </a:r>
            <a:r>
              <a:rPr lang="en-US" dirty="0"/>
              <a:t> article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Informatika</a:t>
            </a:r>
            <a:r>
              <a:rPr lang="en-US" dirty="0">
                <a:sym typeface="Wingdings" panose="05000000000000000000" pitchFamily="2" charset="2"/>
              </a:rPr>
              <a:t>, IT (</a:t>
            </a:r>
            <a:r>
              <a:rPr lang="en-US" dirty="0" err="1">
                <a:sym typeface="Wingdings" panose="05000000000000000000" pitchFamily="2" charset="2"/>
              </a:rPr>
              <a:t>jurnal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penelitian</a:t>
            </a:r>
            <a:r>
              <a:rPr lang="en-US" dirty="0">
                <a:sym typeface="Wingdings" panose="05000000000000000000" pitchFamily="2" charset="2"/>
              </a:rPr>
              <a:t>, news IT </a:t>
            </a:r>
            <a:r>
              <a:rPr lang="en-US" dirty="0" err="1">
                <a:sym typeface="Wingdings" panose="05000000000000000000" pitchFamily="2" charset="2"/>
              </a:rPr>
              <a:t>dimedsos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dirty="0"/>
              <a:t>3. Rating viewer, </a:t>
            </a:r>
            <a:r>
              <a:rPr lang="en-US" dirty="0" err="1"/>
              <a:t>kontributor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5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charlesmmc1@gmail.com</dc:creator>
  <cp:lastModifiedBy>CHARLES MAYKEL  CHARLES MAYKEL</cp:lastModifiedBy>
  <cp:revision>1</cp:revision>
  <dcterms:created xsi:type="dcterms:W3CDTF">2023-03-14T10:17:12Z</dcterms:created>
  <dcterms:modified xsi:type="dcterms:W3CDTF">2023-03-14T10:24:39Z</dcterms:modified>
</cp:coreProperties>
</file>