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7"/>
  </p:notesMasterIdLst>
  <p:sldIdLst>
    <p:sldId id="311" r:id="rId2"/>
    <p:sldId id="323" r:id="rId3"/>
    <p:sldId id="322" r:id="rId4"/>
    <p:sldId id="320" r:id="rId5"/>
    <p:sldId id="321" r:id="rId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8136" autoAdjust="0"/>
  </p:normalViewPr>
  <p:slideViewPr>
    <p:cSldViewPr>
      <p:cViewPr>
        <p:scale>
          <a:sx n="87" d="100"/>
          <a:sy n="87" d="100"/>
        </p:scale>
        <p:origin x="-112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fr-F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fr-FR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fr-FR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18344247-9B5B-45E0-9F08-E6551087B8F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162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8EFE9-085F-4A78-9F2D-569C86310815}" type="slidenum">
              <a:rPr lang="fr-FR"/>
              <a:pPr/>
              <a:t>1</a:t>
            </a:fld>
            <a:endParaRPr lang="fr-FR" dirty="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C2D6-1A1A-4DB5-B338-2F5FF6DF74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2F18-F47A-4912-BE96-1D513CD74A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A210-49C4-49AF-A687-DBD51B1165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E4820-D0C5-46DA-A395-92D7D4D6901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E0774-D2C5-4493-82BE-9716BF4C91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C29E-1B6D-4F21-B9F8-D5BE0D3DC50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87EB-DBFA-42E7-86C3-7FE5E8172F5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2F81-A418-4695-B8CA-B5099E1BDD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6FB4-E7F3-42C8-9859-F804F5124A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594A-2401-4357-913E-772EFC6FAAB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DD54-CDBC-466B-A183-19E97BE2060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06F30-7E5A-482B-9DC9-290979FC6A0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4464595"/>
          </a:xfrm>
        </p:spPr>
        <p:txBody>
          <a:bodyPr/>
          <a:lstStyle/>
          <a:p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sz="3200" b="0" dirty="0" smtClean="0"/>
              <a:t>Mobile-web Solution to connect citizens and local residents with Sanitation agencies</a:t>
            </a:r>
            <a:endParaRPr lang="fr-FR" sz="3200" i="1" strike="sngStrike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37EBD25-48F6-4D03-ABE7-790E07FE0C31}" type="slidenum">
              <a:rPr lang="fr-FR"/>
              <a:pPr/>
              <a:t>1</a:t>
            </a:fld>
            <a:endParaRPr lang="fr-FR" dirty="0"/>
          </a:p>
        </p:txBody>
      </p:sp>
      <p:pic>
        <p:nvPicPr>
          <p:cNvPr id="12290" name="Picture 2" descr="http://www.sanitationhackathon.org/sites/default/files/sanh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6752" y="42723"/>
            <a:ext cx="2437656" cy="1082021"/>
          </a:xfrm>
          <a:prstGeom prst="rect">
            <a:avLst/>
          </a:prstGeom>
          <a:noFill/>
        </p:spPr>
      </p:pic>
      <p:pic>
        <p:nvPicPr>
          <p:cNvPr id="12292" name="Picture 4" descr="Coders4Africa's pictur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0"/>
            <a:ext cx="1096547" cy="1275054"/>
          </a:xfrm>
          <a:prstGeom prst="rect">
            <a:avLst/>
          </a:prstGeom>
          <a:noFill/>
        </p:spPr>
      </p:pic>
      <p:pic>
        <p:nvPicPr>
          <p:cNvPr id="3074" name="Picture 2" descr="H:\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0298" y="461216"/>
            <a:ext cx="4214842" cy="2607744"/>
          </a:xfrm>
          <a:prstGeom prst="rect">
            <a:avLst/>
          </a:prstGeom>
          <a:noFill/>
        </p:spPr>
      </p:pic>
      <p:sp>
        <p:nvSpPr>
          <p:cNvPr id="7" name="ZoneTexte 6"/>
          <p:cNvSpPr txBox="1"/>
          <p:nvPr/>
        </p:nvSpPr>
        <p:spPr>
          <a:xfrm>
            <a:off x="899592" y="3789040"/>
            <a:ext cx="802838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b="1" u="sng" dirty="0" smtClean="0"/>
          </a:p>
          <a:p>
            <a:endParaRPr lang="fr-FR" b="1" u="sng" dirty="0" smtClean="0"/>
          </a:p>
          <a:p>
            <a:r>
              <a:rPr lang="fr-FR" b="1" u="sng" dirty="0" smtClean="0"/>
              <a:t>Team </a:t>
            </a:r>
            <a:r>
              <a:rPr lang="fr-FR" b="1" u="sng" dirty="0" err="1" smtClean="0"/>
              <a:t>members</a:t>
            </a:r>
            <a:r>
              <a:rPr lang="fr-FR" b="1" u="sng" dirty="0" smtClean="0"/>
              <a:t>:</a:t>
            </a:r>
            <a:endParaRPr lang="fr-FR" sz="800" b="1" u="sng" dirty="0" smtClean="0"/>
          </a:p>
          <a:p>
            <a:r>
              <a:rPr lang="fr-FR" sz="2400" dirty="0" smtClean="0"/>
              <a:t>Jacob SAWODOGO	</a:t>
            </a:r>
          </a:p>
          <a:p>
            <a:r>
              <a:rPr lang="fr-FR" sz="2400" dirty="0" smtClean="0"/>
              <a:t>Martial </a:t>
            </a:r>
            <a:r>
              <a:rPr lang="fr-FR" sz="2400" dirty="0" err="1" smtClean="0"/>
              <a:t>Assane</a:t>
            </a:r>
            <a:r>
              <a:rPr lang="fr-FR" sz="2400" dirty="0" smtClean="0"/>
              <a:t> PALM</a:t>
            </a:r>
          </a:p>
          <a:p>
            <a:r>
              <a:rPr lang="fr-FR" sz="2400" dirty="0" smtClean="0"/>
              <a:t>Ousmane SAMBA		</a:t>
            </a:r>
          </a:p>
          <a:p>
            <a:r>
              <a:rPr lang="fr-FR" sz="2400" dirty="0" smtClean="0"/>
              <a:t>Pape Samba DIOP	</a:t>
            </a:r>
          </a:p>
          <a:p>
            <a:r>
              <a:rPr lang="fr-FR" sz="2400" dirty="0" smtClean="0"/>
              <a:t>Mansour FALL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4716016" y="6002124"/>
            <a:ext cx="399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 smtClean="0"/>
              <a:t>Un </a:t>
            </a:r>
            <a:r>
              <a:rPr lang="fr-FR" sz="2400" b="1" i="1" dirty="0" err="1" smtClean="0"/>
              <a:t>sms</a:t>
            </a:r>
            <a:r>
              <a:rPr lang="fr-FR" sz="2400" b="1" i="1" dirty="0" smtClean="0"/>
              <a:t>, un cadre de vie sain!</a:t>
            </a:r>
            <a:endParaRPr lang="fr-FR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6FB4-E7F3-42C8-9859-F804F5124A5D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2050" name="Picture 2" descr="C:\Users\USER\Desktop\Nouveau dossier (2)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8539" y="1916832"/>
            <a:ext cx="6489845" cy="3714776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312368" y="920914"/>
            <a:ext cx="622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How to </a:t>
            </a:r>
            <a:r>
              <a:rPr lang="fr-FR" b="1" dirty="0" err="1" smtClean="0"/>
              <a:t>involve</a:t>
            </a:r>
            <a:r>
              <a:rPr lang="fr-FR" b="1" dirty="0" smtClean="0"/>
              <a:t> </a:t>
            </a:r>
            <a:r>
              <a:rPr lang="fr-FR" b="1" dirty="0" err="1" smtClean="0"/>
              <a:t>citizens</a:t>
            </a:r>
            <a:r>
              <a:rPr lang="fr-FR" b="1" dirty="0" smtClean="0"/>
              <a:t> in </a:t>
            </a:r>
            <a:r>
              <a:rPr lang="fr-FR" b="1" dirty="0" err="1" smtClean="0"/>
              <a:t>sanitation</a:t>
            </a:r>
            <a:r>
              <a:rPr lang="fr-FR" b="1" dirty="0" smtClean="0"/>
              <a:t> </a:t>
            </a:r>
            <a:r>
              <a:rPr lang="fr-FR" b="1" dirty="0" err="1" smtClean="0"/>
              <a:t>problems</a:t>
            </a:r>
            <a:r>
              <a:rPr lang="fr-FR" b="1" dirty="0" smtClean="0"/>
              <a:t> </a:t>
            </a:r>
            <a:r>
              <a:rPr lang="fr-FR" b="1" dirty="0" err="1" smtClean="0"/>
              <a:t>resolution</a:t>
            </a:r>
            <a:r>
              <a:rPr lang="fr-FR" b="1" dirty="0" smtClean="0"/>
              <a:t> ?</a:t>
            </a:r>
          </a:p>
          <a:p>
            <a:r>
              <a:rPr lang="fr-FR" b="1" dirty="0" smtClean="0"/>
              <a:t>How to </a:t>
            </a:r>
            <a:r>
              <a:rPr lang="fr-FR" b="1" dirty="0" err="1" smtClean="0"/>
              <a:t>inform</a:t>
            </a:r>
            <a:r>
              <a:rPr lang="fr-FR" b="1" dirty="0" smtClean="0"/>
              <a:t> </a:t>
            </a:r>
            <a:r>
              <a:rPr lang="fr-FR" b="1" dirty="0" err="1" smtClean="0"/>
              <a:t>sanitation</a:t>
            </a:r>
            <a:r>
              <a:rPr lang="fr-FR" b="1" dirty="0" smtClean="0"/>
              <a:t> </a:t>
            </a:r>
            <a:r>
              <a:rPr lang="fr-FR" b="1" dirty="0" err="1" smtClean="0"/>
              <a:t>agencies</a:t>
            </a:r>
            <a:r>
              <a:rPr lang="fr-FR" b="1" dirty="0" smtClean="0"/>
              <a:t> more </a:t>
            </a:r>
            <a:r>
              <a:rPr lang="fr-FR" b="1" dirty="0" err="1" smtClean="0"/>
              <a:t>efficiently</a:t>
            </a:r>
            <a:r>
              <a:rPr lang="fr-FR" b="1" dirty="0" smtClean="0"/>
              <a:t> ?</a:t>
            </a:r>
          </a:p>
        </p:txBody>
      </p:sp>
      <p:pic>
        <p:nvPicPr>
          <p:cNvPr id="2051" name="Picture 3" descr="C:\Users\USER\Desktop\Nouveau dossier (2)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0648"/>
            <a:ext cx="3500430" cy="2531676"/>
          </a:xfrm>
          <a:prstGeom prst="rect">
            <a:avLst/>
          </a:prstGeom>
          <a:noFill/>
        </p:spPr>
      </p:pic>
      <p:pic>
        <p:nvPicPr>
          <p:cNvPr id="3" name="Picture 2" descr="F:\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60648"/>
            <a:ext cx="3295849" cy="23837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C:\Users\USER\Desktop\Nouveau dossier (2)\fleche_appl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008328" y="4221088"/>
            <a:ext cx="899563" cy="648072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910389" y="6071957"/>
            <a:ext cx="1823979" cy="407138"/>
          </a:xfrm>
        </p:spPr>
        <p:txBody>
          <a:bodyPr/>
          <a:lstStyle/>
          <a:p>
            <a:fld id="{539E4820-D0C5-46DA-A395-92D7D4D6901F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1030" name="Picture 6" descr="C:\Users\USER\Desktop\Nouveau dossier (2)\servi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2357430"/>
            <a:ext cx="2353934" cy="1867406"/>
          </a:xfrm>
          <a:prstGeom prst="rect">
            <a:avLst/>
          </a:prstGeom>
          <a:noFill/>
        </p:spPr>
      </p:pic>
      <p:pic>
        <p:nvPicPr>
          <p:cNvPr id="1031" name="Picture 7" descr="C:\Users\USER\Desktop\Nouveau dossier (2)\fleche_ap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060848"/>
            <a:ext cx="928695" cy="669060"/>
          </a:xfrm>
          <a:prstGeom prst="rect">
            <a:avLst/>
          </a:prstGeom>
          <a:noFill/>
        </p:spPr>
      </p:pic>
      <p:pic>
        <p:nvPicPr>
          <p:cNvPr id="1032" name="Picture 8" descr="C:\Users\USER\Desktop\Nouveau dossier (2)\fleche-interface-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488" y="4286256"/>
            <a:ext cx="901500" cy="786945"/>
          </a:xfrm>
          <a:prstGeom prst="rect">
            <a:avLst/>
          </a:prstGeom>
          <a:noFill/>
        </p:spPr>
      </p:pic>
      <p:pic>
        <p:nvPicPr>
          <p:cNvPr id="14" name="Picture 8" descr="C:\Users\USER\Desktop\Nouveau dossier (2)\fleche-interface-we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5" y="1856237"/>
            <a:ext cx="685338" cy="598251"/>
          </a:xfrm>
          <a:prstGeom prst="rect">
            <a:avLst/>
          </a:prstGeom>
          <a:noFill/>
        </p:spPr>
      </p:pic>
      <p:pic>
        <p:nvPicPr>
          <p:cNvPr id="1033" name="Picture 9" descr="C:\Users\USER\Desktop\Nouveau dossier (2)\interface-we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0826" y="641075"/>
            <a:ext cx="1928826" cy="1856552"/>
          </a:xfrm>
          <a:prstGeom prst="rect">
            <a:avLst/>
          </a:prstGeom>
          <a:noFill/>
        </p:spPr>
      </p:pic>
      <p:pic>
        <p:nvPicPr>
          <p:cNvPr id="1034" name="Picture 10" descr="C:\Users\USER\Desktop\Nouveau dossier (2)\sm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099" y="678395"/>
            <a:ext cx="1745444" cy="2076398"/>
          </a:xfrm>
          <a:prstGeom prst="rect">
            <a:avLst/>
          </a:prstGeom>
          <a:noFill/>
        </p:spPr>
      </p:pic>
      <p:pic>
        <p:nvPicPr>
          <p:cNvPr id="1035" name="Picture 11" descr="C:\Users\USER\Desktop\Nouveau dossier (2)\androi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15" y="4673151"/>
            <a:ext cx="1532089" cy="1621553"/>
          </a:xfrm>
          <a:prstGeom prst="rect">
            <a:avLst/>
          </a:prstGeom>
          <a:noFill/>
        </p:spPr>
      </p:pic>
      <p:pic>
        <p:nvPicPr>
          <p:cNvPr id="1036" name="Picture 12" descr="C:\Users\USER\Desktop\Nouveau dossier (2)\appl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4413" y="4736565"/>
            <a:ext cx="1665879" cy="1574284"/>
          </a:xfrm>
          <a:prstGeom prst="rect">
            <a:avLst/>
          </a:prstGeom>
          <a:noFill/>
        </p:spPr>
      </p:pic>
      <p:pic>
        <p:nvPicPr>
          <p:cNvPr id="1026" name="Picture 2" descr="F:\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11960" y="3789040"/>
            <a:ext cx="1323975" cy="819150"/>
          </a:xfrm>
          <a:prstGeom prst="rect">
            <a:avLst/>
          </a:prstGeom>
          <a:noFill/>
        </p:spPr>
      </p:pic>
      <p:sp>
        <p:nvSpPr>
          <p:cNvPr id="13" name="ZoneTexte 12"/>
          <p:cNvSpPr txBox="1"/>
          <p:nvPr/>
        </p:nvSpPr>
        <p:spPr>
          <a:xfrm>
            <a:off x="4283968" y="44371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Platform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1403648" y="61560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IOS Phone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6732240" y="608400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Android</a:t>
            </a:r>
            <a:r>
              <a:rPr lang="fr-FR" b="1" dirty="0" smtClean="0"/>
              <a:t> Phone</a:t>
            </a:r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971600" y="27089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Feature</a:t>
            </a:r>
            <a:r>
              <a:rPr lang="fr-FR" b="1" dirty="0" smtClean="0"/>
              <a:t> Phone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7308304" y="245282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Web</a:t>
            </a:r>
            <a:endParaRPr lang="fr-FR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56FB4-E7F3-42C8-9859-F804F5124A5D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33794" name="Picture 2" descr="F:\Set Settal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8568952" cy="612068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5940152" y="908720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JOB WELL DONE !!!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Démo!!!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C2D6-1A1A-4DB5-B338-2F5FF6DF7478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4868</TotalTime>
  <Words>51</Words>
  <Application>Microsoft Office PowerPoint</Application>
  <PresentationFormat>Affichage à l'écran 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 Mobile-web Solution to connect citizens and local residents with Sanitation agencies</vt:lpstr>
      <vt:lpstr>Présentation PowerPoint</vt:lpstr>
      <vt:lpstr>Présentation PowerPoint</vt:lpstr>
      <vt:lpstr>Présentation PowerPoint</vt:lpstr>
      <vt:lpstr>Démo!!!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Business Model</dc:title>
  <dc:creator>bart</dc:creator>
  <cp:lastModifiedBy>pjslab</cp:lastModifiedBy>
  <cp:revision>207</cp:revision>
  <dcterms:created xsi:type="dcterms:W3CDTF">2007-05-07T19:44:14Z</dcterms:created>
  <dcterms:modified xsi:type="dcterms:W3CDTF">2012-12-02T15:08:44Z</dcterms:modified>
</cp:coreProperties>
</file>