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4" r:id="rId2"/>
    <p:sldMasterId id="2147483696" r:id="rId3"/>
    <p:sldMasterId id="2147483708" r:id="rId4"/>
    <p:sldMasterId id="2147483720" r:id="rId5"/>
  </p:sldMasterIdLst>
  <p:sldIdLst>
    <p:sldId id="265" r:id="rId6"/>
    <p:sldId id="266" r:id="rId7"/>
    <p:sldId id="260" r:id="rId8"/>
    <p:sldId id="264" r:id="rId9"/>
    <p:sldId id="267" r:id="rId10"/>
    <p:sldId id="271" r:id="rId11"/>
    <p:sldId id="268" r:id="rId12"/>
    <p:sldId id="269" r:id="rId13"/>
    <p:sldId id="270" r:id="rId14"/>
    <p:sldId id="273" r:id="rId15"/>
    <p:sldId id="274" r:id="rId16"/>
    <p:sldId id="272" r:id="rId1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19"/>
    <a:srgbClr val="368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69" d="100"/>
          <a:sy n="69" d="100"/>
        </p:scale>
        <p:origin x="-110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249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80716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296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499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249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16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53748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828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43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655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18492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1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50807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80716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296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499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53748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828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43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655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0"/>
          <p:cNvSpPr>
            <a:spLocks/>
          </p:cNvSpPr>
          <p:nvPr userDrawn="1"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Freeform 2"/>
          <p:cNvSpPr>
            <a:spLocks/>
          </p:cNvSpPr>
          <p:nvPr userDrawn="1"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9218492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0"/>
          <p:cNvSpPr>
            <a:spLocks/>
          </p:cNvSpPr>
          <p:nvPr userDrawn="1"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6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11353270" y="398406"/>
            <a:ext cx="342900" cy="33655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0">
                <a:srgbClr val="BEE3F8"/>
              </a:gs>
              <a:gs pos="50259">
                <a:srgbClr val="83CBF3"/>
              </a:gs>
              <a:gs pos="50259">
                <a:srgbClr val="49B3ED"/>
              </a:gs>
              <a:gs pos="100000">
                <a:srgbClr val="57D4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28775" y="6288928"/>
            <a:ext cx="2874962" cy="2874962"/>
            <a:chOff x="0" y="0"/>
            <a:chExt cx="1810" cy="1810"/>
          </a:xfrm>
        </p:grpSpPr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0" y="0"/>
              <a:ext cx="1810" cy="1810"/>
            </a:xfrm>
            <a:prstGeom prst="ellipse">
              <a:avLst/>
            </a:prstGeom>
            <a:solidFill>
              <a:srgbClr val="00A5FD">
                <a:alpha val="25600"/>
              </a:srgbClr>
            </a:solidFill>
            <a:ln w="25400" cap="flat">
              <a:solidFill>
                <a:srgbClr val="1F4ABD">
                  <a:alpha val="67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Gill Sans" charset="0"/>
                </a:rPr>
                <a:t>  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 rot="-6637670">
              <a:off x="845" y="848"/>
              <a:ext cx="122" cy="122"/>
              <a:chOff x="-2" y="-1"/>
              <a:chExt cx="122" cy="121"/>
            </a:xfrm>
          </p:grpSpPr>
          <p:sp>
            <p:nvSpPr>
              <p:cNvPr id="12" name="Oval 11"/>
              <p:cNvSpPr>
                <a:spLocks/>
              </p:cNvSpPr>
              <p:nvPr/>
            </p:nvSpPr>
            <p:spPr bwMode="auto">
              <a:xfrm>
                <a:off x="-2" y="-1"/>
                <a:ext cx="122" cy="121"/>
              </a:xfrm>
              <a:prstGeom prst="ellipse">
                <a:avLst/>
              </a:prstGeom>
              <a:gradFill rotWithShape="0">
                <a:gsLst>
                  <a:gs pos="0">
                    <a:srgbClr val="0602FD"/>
                  </a:gs>
                  <a:gs pos="47412">
                    <a:srgbClr val="0E3CFE"/>
                  </a:gs>
                  <a:gs pos="69429">
                    <a:srgbClr val="1677FF"/>
                  </a:gs>
                  <a:gs pos="83937">
                    <a:srgbClr val="26B5FE"/>
                  </a:gs>
                  <a:gs pos="94545">
                    <a:srgbClr val="1A79FE"/>
                  </a:gs>
                  <a:gs pos="100000">
                    <a:srgbClr val="0E3CFE"/>
                  </a:gs>
                </a:gsLst>
                <a:path path="rect">
                  <a:fillToRect l="36282" t="32489" r="63718" b="67511"/>
                </a:path>
              </a:gradFill>
              <a:ln>
                <a:noFill/>
              </a:ln>
              <a:effectLst>
                <a:outerShdw blurRad="38100" dist="38099" dir="6059944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2B447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kern="1200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 bwMode="auto">
              <a:xfrm>
                <a:off x="36" y="17"/>
                <a:ext cx="34" cy="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73000"/>
                    </a:srgbClr>
                  </a:gs>
                  <a:gs pos="100000">
                    <a:srgbClr val="FFFFFF">
                      <a:alpha val="5840"/>
                    </a:srgb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>
                <a:outerShdw blurRad="50800" dist="25400" dir="6059936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2B4471">
                        <a:alpha val="73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147453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50807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2-04-19 at 2.41.22 PM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1" cy="9753600"/>
          </a:xfrm>
          <a:prstGeom prst="rect">
            <a:avLst/>
          </a:prstGeom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-6123"/>
            <a:ext cx="13004800" cy="258763"/>
            <a:chOff x="0" y="0"/>
            <a:chExt cx="8192" cy="163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3"/>
              <a:ext cx="8192" cy="16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b="1" kern="1200">
                  <a:solidFill>
                    <a:srgbClr val="D8D8D8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7:11 PM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250" y="0"/>
              <a:ext cx="3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kern="1200">
                  <a:solidFill>
                    <a:srgbClr val="D8D8D8"/>
                  </a:solidFill>
                  <a:latin typeface="Arial Bold" charset="0"/>
                  <a:ea typeface="ＭＳ Ｐゴシック" charset="0"/>
                  <a:cs typeface="ＭＳ Ｐゴシック" charset="0"/>
                  <a:sym typeface="Arial Bold" charset="0"/>
                </a:rPr>
                <a:t>iPad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53"/>
              <a:ext cx="127" cy="68"/>
              <a:chOff x="0" y="0"/>
              <a:chExt cx="127" cy="68"/>
            </a:xfrm>
          </p:grpSpPr>
          <p:sp>
            <p:nvSpPr>
              <p:cNvPr id="10" name="AutoShape 8"/>
              <p:cNvSpPr>
                <a:spLocks/>
              </p:cNvSpPr>
              <p:nvPr/>
            </p:nvSpPr>
            <p:spPr bwMode="auto">
              <a:xfrm rot="5400000">
                <a:off x="83" y="23"/>
                <a:ext cx="6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5400000">
                <a:off x="53" y="29"/>
                <a:ext cx="5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 rot="5400000">
                <a:off x="26" y="39"/>
                <a:ext cx="37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 rot="5400000">
                <a:off x="-1" y="46"/>
                <a:ext cx="22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938" y="40"/>
              <a:ext cx="184" cy="80"/>
              <a:chOff x="0" y="0"/>
              <a:chExt cx="184" cy="80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 bwMode="auto">
              <a:xfrm>
                <a:off x="171" y="23"/>
                <a:ext cx="13" cy="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5E5E5E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0" y="0"/>
                <a:ext cx="170" cy="80"/>
              </a:xfrm>
              <a:prstGeom prst="rect">
                <a:avLst/>
              </a:prstGeom>
              <a:noFill/>
              <a:ln w="12700">
                <a:solidFill>
                  <a:srgbClr val="5E5E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9" name="Rectangle 8"/>
              <p:cNvSpPr>
                <a:spLocks/>
              </p:cNvSpPr>
              <p:nvPr/>
            </p:nvSpPr>
            <p:spPr bwMode="auto">
              <a:xfrm>
                <a:off x="8" y="8"/>
                <a:ext cx="156" cy="66"/>
              </a:xfrm>
              <a:prstGeom prst="rect">
                <a:avLst/>
              </a:prstGeom>
              <a:solidFill>
                <a:srgbClr val="5E5E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sp>
        <p:nvSpPr>
          <p:cNvPr id="18" name="AutoShape 26"/>
          <p:cNvSpPr>
            <a:spLocks/>
          </p:cNvSpPr>
          <p:nvPr/>
        </p:nvSpPr>
        <p:spPr bwMode="auto">
          <a:xfrm>
            <a:off x="1588" y="820657"/>
            <a:ext cx="3568700" cy="89329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kern="120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8" y="252449"/>
            <a:ext cx="13003213" cy="558800"/>
          </a:xfrm>
          <a:custGeom>
            <a:avLst/>
            <a:gdLst>
              <a:gd name="T0" fmla="*/ 0 w 21600"/>
              <a:gd name="T1" fmla="*/ 2965 h 21600"/>
              <a:gd name="T2" fmla="*/ 148 w 21600"/>
              <a:gd name="T3" fmla="*/ 0 h 21600"/>
              <a:gd name="T4" fmla="*/ 21452 w 21600"/>
              <a:gd name="T5" fmla="*/ 0 h 21600"/>
              <a:gd name="T6" fmla="*/ 21600 w 21600"/>
              <a:gd name="T7" fmla="*/ 296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65 h 21600"/>
              <a:gd name="T14" fmla="*/ 0 w 21600"/>
              <a:gd name="T15" fmla="*/ 29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65"/>
                </a:moveTo>
                <a:cubicBezTo>
                  <a:pt x="0" y="1327"/>
                  <a:pt x="66" y="0"/>
                  <a:pt x="148" y="0"/>
                </a:cubicBezTo>
                <a:lnTo>
                  <a:pt x="21452" y="0"/>
                </a:lnTo>
                <a:cubicBezTo>
                  <a:pt x="21534" y="0"/>
                  <a:pt x="21600" y="1327"/>
                  <a:pt x="21600" y="296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65"/>
                </a:lnTo>
                <a:close/>
                <a:moveTo>
                  <a:pt x="0" y="2965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3108">
                <a:srgbClr val="F1F2F5"/>
              </a:gs>
              <a:gs pos="93782">
                <a:srgbClr val="9598A7"/>
              </a:gs>
              <a:gs pos="100000">
                <a:srgbClr val="555760"/>
              </a:gs>
            </a:gsLst>
            <a:lin ang="5400000" scaled="1"/>
          </a:gradFill>
          <a:ln>
            <a:noFill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kern="1200" dirty="0" err="1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ChalkMark</a:t>
            </a:r>
            <a:r>
              <a:rPr lang="en-US" sz="1800" b="1" kern="1200" dirty="0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2.0</a:t>
            </a:r>
            <a:endParaRPr lang="en-US" sz="1800" b="1" kern="1200" dirty="0">
              <a:solidFill>
                <a:srgbClr val="5F646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8" name="AutoShape 28"/>
          <p:cNvSpPr>
            <a:spLocks/>
          </p:cNvSpPr>
          <p:nvPr/>
        </p:nvSpPr>
        <p:spPr bwMode="auto">
          <a:xfrm>
            <a:off x="92178" y="9302375"/>
            <a:ext cx="3349139" cy="34131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0A0A0"/>
              </a:gs>
              <a:gs pos="18134">
                <a:srgbClr val="FFFFFF"/>
              </a:gs>
              <a:gs pos="77202">
                <a:srgbClr val="FFFFFF"/>
              </a:gs>
              <a:gs pos="100000">
                <a:srgbClr val="FFFFFF"/>
              </a:gs>
            </a:gsLst>
            <a:lin ang="5400000" scaled="1"/>
          </a:gradFill>
          <a:ln w="12700" cap="flat">
            <a:solidFill>
              <a:srgbClr val="82828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71034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1000" kern="1200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 flipH="1">
            <a:off x="239714" y="9390095"/>
            <a:ext cx="133350" cy="175441"/>
            <a:chOff x="0" y="0"/>
            <a:chExt cx="84" cy="110"/>
          </a:xfrm>
        </p:grpSpPr>
        <p:sp>
          <p:nvSpPr>
            <p:cNvPr id="45" name="AutoShape 29"/>
            <p:cNvSpPr>
              <a:spLocks/>
            </p:cNvSpPr>
            <p:nvPr/>
          </p:nvSpPr>
          <p:spPr bwMode="auto">
            <a:xfrm>
              <a:off x="0" y="0"/>
              <a:ext cx="84" cy="8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3" y="74"/>
              <a:ext cx="21" cy="36"/>
            </a:xfrm>
            <a:prstGeom prst="line">
              <a:avLst/>
            </a:prstGeom>
            <a:noFill/>
            <a:ln w="381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145599" y="9367515"/>
            <a:ext cx="217488" cy="218503"/>
            <a:chOff x="0" y="0"/>
            <a:chExt cx="136" cy="136"/>
          </a:xfrm>
        </p:grpSpPr>
        <p:sp>
          <p:nvSpPr>
            <p:cNvPr id="41" name="Oval 40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33" y="29"/>
              <a:ext cx="72" cy="72"/>
              <a:chOff x="0" y="0"/>
              <a:chExt cx="72" cy="72"/>
            </a:xfrm>
          </p:grpSpPr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EFFF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71" cy="71"/>
              </a:xfrm>
              <a:prstGeom prst="line">
                <a:avLst/>
              </a:prstGeom>
              <a:noFill/>
              <a:ln w="25400">
                <a:solidFill>
                  <a:srgbClr val="FEFFF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77004" y="405375"/>
            <a:ext cx="419100" cy="293688"/>
            <a:chOff x="8434388" y="6054725"/>
            <a:chExt cx="419100" cy="293688"/>
          </a:xfrm>
        </p:grpSpPr>
        <p:sp>
          <p:nvSpPr>
            <p:cNvPr id="48" name="AutoShape 176"/>
            <p:cNvSpPr>
              <a:spLocks/>
            </p:cNvSpPr>
            <p:nvPr/>
          </p:nvSpPr>
          <p:spPr bwMode="auto">
            <a:xfrm flipH="1">
              <a:off x="8434388" y="6054725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49" name="AutoShape 177"/>
            <p:cNvSpPr>
              <a:spLocks/>
            </p:cNvSpPr>
            <p:nvPr/>
          </p:nvSpPr>
          <p:spPr bwMode="auto">
            <a:xfrm flipH="1">
              <a:off x="8434388" y="6284913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0" name="AutoShape 178"/>
            <p:cNvSpPr>
              <a:spLocks/>
            </p:cNvSpPr>
            <p:nvPr/>
          </p:nvSpPr>
          <p:spPr bwMode="auto">
            <a:xfrm flipH="1">
              <a:off x="8459788" y="6172200"/>
              <a:ext cx="130175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4828"/>
                    <a:pt x="19181" y="0"/>
                    <a:pt x="16200" y="0"/>
                  </a:cubicBezTo>
                  <a:lnTo>
                    <a:pt x="5400" y="0"/>
                  </a:lnTo>
                  <a:cubicBezTo>
                    <a:pt x="2419" y="0"/>
                    <a:pt x="0" y="4828"/>
                    <a:pt x="0" y="10800"/>
                  </a:cubicBezTo>
                  <a:cubicBezTo>
                    <a:pt x="0" y="16783"/>
                    <a:pt x="2419" y="21600"/>
                    <a:pt x="5400" y="21600"/>
                  </a:cubicBezTo>
                  <a:lnTo>
                    <a:pt x="16200" y="21600"/>
                  </a:lnTo>
                  <a:cubicBezTo>
                    <a:pt x="19181" y="21600"/>
                    <a:pt x="21600" y="167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 bwMode="auto">
            <a:xfrm rot="10800000" flipH="1">
              <a:off x="8691563" y="6172200"/>
              <a:ext cx="161925" cy="635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2" name="AutoShape 180"/>
            <p:cNvSpPr>
              <a:spLocks/>
            </p:cNvSpPr>
            <p:nvPr/>
          </p:nvSpPr>
          <p:spPr bwMode="auto">
            <a:xfrm rot="10800000" flipH="1">
              <a:off x="8613775" y="6119813"/>
              <a:ext cx="106363" cy="155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233003" y="9277006"/>
            <a:ext cx="26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Helvetica"/>
                <a:cs typeface="Helvetica"/>
              </a:rPr>
              <a:t>search all messages</a:t>
            </a:r>
            <a:endParaRPr lang="en-US" sz="1800" dirty="0">
              <a:solidFill>
                <a:schemeClr val="bg1">
                  <a:lumMod val="25000"/>
                  <a:lumOff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3" name="AutoShape 51"/>
          <p:cNvSpPr>
            <a:spLocks/>
          </p:cNvSpPr>
          <p:nvPr userDrawn="1"/>
        </p:nvSpPr>
        <p:spPr bwMode="auto">
          <a:xfrm>
            <a:off x="86099" y="934298"/>
            <a:ext cx="3368574" cy="520700"/>
          </a:xfrm>
          <a:prstGeom prst="roundRect">
            <a:avLst>
              <a:gd name="adj" fmla="val 21949"/>
            </a:avLst>
          </a:prstGeom>
          <a:gradFill rotWithShape="0">
            <a:gsLst>
              <a:gs pos="0">
                <a:srgbClr val="2A1C1E"/>
              </a:gs>
              <a:gs pos="8807">
                <a:srgbClr val="7187AE"/>
              </a:gs>
              <a:gs pos="46114">
                <a:srgbClr val="4E6A94"/>
              </a:gs>
              <a:gs pos="51294">
                <a:srgbClr val="385587"/>
              </a:gs>
              <a:gs pos="98445">
                <a:srgbClr val="3A5788"/>
              </a:gs>
              <a:gs pos="100000">
                <a:srgbClr val="3A5788"/>
              </a:gs>
            </a:gsLst>
            <a:lin ang="5400000" scaled="1"/>
          </a:gradFill>
          <a:ln w="12700" cap="flat">
            <a:solidFill>
              <a:srgbClr val="303A4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59999"/>
              </a:schemeClr>
            </a:outerShdw>
          </a:effectLst>
        </p:spPr>
        <p:txBody>
          <a:bodyPr lIns="25400" tIns="25400" rIns="25400" bIns="25400" anchor="ctr"/>
          <a:lstStyle/>
          <a:p>
            <a:pPr>
              <a:defRPr/>
            </a:pPr>
            <a:r>
              <a:rPr lang="en-US" sz="1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Leave a Message</a:t>
            </a:r>
            <a:endParaRPr 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34" name="Rectangle 33"/>
          <p:cNvSpPr>
            <a:spLocks/>
          </p:cNvSpPr>
          <p:nvPr userDrawn="1"/>
        </p:nvSpPr>
        <p:spPr bwMode="auto">
          <a:xfrm>
            <a:off x="129147" y="1676575"/>
            <a:ext cx="1781175" cy="363538"/>
          </a:xfrm>
          <a:prstGeom prst="rect">
            <a:avLst/>
          </a:prstGeom>
          <a:noFill/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Map Layers</a:t>
            </a:r>
            <a:endParaRPr lang="en-US" sz="1700" b="1" kern="1200" dirty="0">
              <a:solidFill>
                <a:srgbClr val="3A4359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auto">
          <a:xfrm>
            <a:off x="86099" y="2566570"/>
            <a:ext cx="3368574" cy="477351"/>
          </a:xfrm>
          <a:custGeom>
            <a:avLst/>
            <a:gdLst>
              <a:gd name="T0" fmla="*/ 0 w 21600"/>
              <a:gd name="T1" fmla="*/ 18240 h 21600"/>
              <a:gd name="T2" fmla="*/ 0 w 21600"/>
              <a:gd name="T3" fmla="*/ 0 h 21600"/>
              <a:gd name="T4" fmla="*/ 21600 w 21600"/>
              <a:gd name="T5" fmla="*/ 480 h 21600"/>
              <a:gd name="T6" fmla="*/ 21600 w 21600"/>
              <a:gd name="T7" fmla="*/ 18240 h 21600"/>
              <a:gd name="T8" fmla="*/ 21082 w 21600"/>
              <a:gd name="T9" fmla="*/ 21600 h 21600"/>
              <a:gd name="T10" fmla="*/ 518 w 21600"/>
              <a:gd name="T11" fmla="*/ 21600 h 21600"/>
              <a:gd name="T12" fmla="*/ 0 w 21600"/>
              <a:gd name="T13" fmla="*/ 18240 h 21600"/>
              <a:gd name="T14" fmla="*/ 0 w 21600"/>
              <a:gd name="T15" fmla="*/ 18240 h 21600"/>
              <a:gd name="T16" fmla="*/ 0 w 21600"/>
              <a:gd name="T17" fmla="*/ 1824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8240"/>
                </a:moveTo>
                <a:lnTo>
                  <a:pt x="0" y="0"/>
                </a:lnTo>
                <a:lnTo>
                  <a:pt x="21600" y="480"/>
                </a:lnTo>
                <a:lnTo>
                  <a:pt x="21600" y="18240"/>
                </a:lnTo>
                <a:cubicBezTo>
                  <a:pt x="21600" y="20096"/>
                  <a:pt x="21368" y="21600"/>
                  <a:pt x="21082" y="21600"/>
                </a:cubicBezTo>
                <a:lnTo>
                  <a:pt x="518" y="21600"/>
                </a:lnTo>
                <a:cubicBezTo>
                  <a:pt x="232" y="21600"/>
                  <a:pt x="0" y="20096"/>
                  <a:pt x="0" y="18240"/>
                </a:cubicBezTo>
                <a:close/>
                <a:moveTo>
                  <a:pt x="0" y="18240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algn="l">
              <a:defRPr/>
            </a:pPr>
            <a:r>
              <a:rPr lang="en-US" sz="16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Available Messages</a:t>
            </a:r>
            <a:endParaRPr lang="en-US" sz="16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auto">
          <a:xfrm>
            <a:off x="86099" y="2087943"/>
            <a:ext cx="3368574" cy="477351"/>
          </a:xfrm>
          <a:custGeom>
            <a:avLst/>
            <a:gdLst>
              <a:gd name="T0" fmla="*/ 0 w 21600"/>
              <a:gd name="T1" fmla="*/ 2945 h 21600"/>
              <a:gd name="T2" fmla="*/ 445 w 21600"/>
              <a:gd name="T3" fmla="*/ 0 h 21600"/>
              <a:gd name="T4" fmla="*/ 21155 w 21600"/>
              <a:gd name="T5" fmla="*/ 0 h 21600"/>
              <a:gd name="T6" fmla="*/ 21600 w 21600"/>
              <a:gd name="T7" fmla="*/ 294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45 h 21600"/>
              <a:gd name="T14" fmla="*/ 0 w 21600"/>
              <a:gd name="T15" fmla="*/ 29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45"/>
                </a:moveTo>
                <a:cubicBezTo>
                  <a:pt x="0" y="1319"/>
                  <a:pt x="199" y="0"/>
                  <a:pt x="445" y="0"/>
                </a:cubicBezTo>
                <a:lnTo>
                  <a:pt x="21155" y="0"/>
                </a:lnTo>
                <a:cubicBezTo>
                  <a:pt x="21401" y="0"/>
                  <a:pt x="21600" y="1319"/>
                  <a:pt x="21600" y="294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45"/>
                </a:lnTo>
                <a:close/>
                <a:moveTo>
                  <a:pt x="0" y="2945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algn="l">
              <a:defRPr/>
            </a:pPr>
            <a:r>
              <a:rPr lang="en-US" sz="16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My Messages</a:t>
            </a:r>
            <a:endParaRPr lang="en-US" sz="16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37" name="Rectangle 36"/>
          <p:cNvSpPr>
            <a:spLocks/>
          </p:cNvSpPr>
          <p:nvPr userDrawn="1"/>
        </p:nvSpPr>
        <p:spPr bwMode="auto">
          <a:xfrm>
            <a:off x="129147" y="3434076"/>
            <a:ext cx="2755128" cy="363538"/>
          </a:xfrm>
          <a:prstGeom prst="rect">
            <a:avLst/>
          </a:prstGeom>
          <a:noFill/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Contacts (Other Users)</a:t>
            </a:r>
            <a:endParaRPr lang="en-US" sz="1700" b="1" kern="1200" dirty="0">
              <a:solidFill>
                <a:srgbClr val="3A4359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4" name="AutoShape 100"/>
          <p:cNvSpPr>
            <a:spLocks/>
          </p:cNvSpPr>
          <p:nvPr userDrawn="1"/>
        </p:nvSpPr>
        <p:spPr bwMode="auto">
          <a:xfrm>
            <a:off x="86099" y="3831168"/>
            <a:ext cx="3368574" cy="5091022"/>
          </a:xfrm>
          <a:prstGeom prst="roundRect">
            <a:avLst>
              <a:gd name="adj" fmla="val 2481"/>
            </a:avLst>
          </a:prstGeom>
          <a:gradFill rotWithShape="0">
            <a:gsLst>
              <a:gs pos="0">
                <a:srgbClr val="ACAEB4"/>
              </a:gs>
              <a:gs pos="2072">
                <a:srgbClr val="DBDEE5"/>
              </a:gs>
              <a:gs pos="100000">
                <a:srgbClr val="C5C7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sp>
        <p:nvSpPr>
          <p:cNvPr id="55" name="AutoShape 81"/>
          <p:cNvSpPr>
            <a:spLocks/>
          </p:cNvSpPr>
          <p:nvPr userDrawn="1"/>
        </p:nvSpPr>
        <p:spPr bwMode="auto">
          <a:xfrm>
            <a:off x="173683" y="4343714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James Bond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sp>
        <p:nvSpPr>
          <p:cNvPr id="56" name="AutoShape 71"/>
          <p:cNvSpPr>
            <a:spLocks/>
          </p:cNvSpPr>
          <p:nvPr userDrawn="1"/>
        </p:nvSpPr>
        <p:spPr bwMode="auto">
          <a:xfrm>
            <a:off x="184631" y="3919938"/>
            <a:ext cx="3192102" cy="3429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0A0A0"/>
              </a:gs>
              <a:gs pos="18134">
                <a:srgbClr val="FFFFFF"/>
              </a:gs>
              <a:gs pos="77202">
                <a:srgbClr val="FFFFFF"/>
              </a:gs>
              <a:gs pos="100000">
                <a:srgbClr val="FFFFFF"/>
              </a:gs>
            </a:gsLst>
            <a:lin ang="5400000" scaled="1"/>
          </a:gradFill>
          <a:ln w="12700" cap="flat">
            <a:solidFill>
              <a:srgbClr val="82828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71034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kern="1200"/>
          </a:p>
        </p:txBody>
      </p:sp>
      <p:grpSp>
        <p:nvGrpSpPr>
          <p:cNvPr id="57" name="Group 56"/>
          <p:cNvGrpSpPr>
            <a:grpSpLocks/>
          </p:cNvGrpSpPr>
          <p:nvPr userDrawn="1"/>
        </p:nvGrpSpPr>
        <p:grpSpPr bwMode="auto">
          <a:xfrm flipH="1">
            <a:off x="305281" y="4008838"/>
            <a:ext cx="133350" cy="174625"/>
            <a:chOff x="0" y="0"/>
            <a:chExt cx="84" cy="110"/>
          </a:xfrm>
        </p:grpSpPr>
        <p:sp>
          <p:nvSpPr>
            <p:cNvPr id="58" name="AutoShape 72"/>
            <p:cNvSpPr>
              <a:spLocks/>
            </p:cNvSpPr>
            <p:nvPr/>
          </p:nvSpPr>
          <p:spPr bwMode="auto">
            <a:xfrm>
              <a:off x="0" y="0"/>
              <a:ext cx="84" cy="8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9" name="Line 73"/>
            <p:cNvSpPr>
              <a:spLocks noChangeShapeType="1"/>
            </p:cNvSpPr>
            <p:nvPr/>
          </p:nvSpPr>
          <p:spPr bwMode="auto">
            <a:xfrm flipH="1">
              <a:off x="3" y="74"/>
              <a:ext cx="21" cy="36"/>
            </a:xfrm>
            <a:prstGeom prst="line">
              <a:avLst/>
            </a:prstGeom>
            <a:noFill/>
            <a:ln w="381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60" name="Group 59"/>
          <p:cNvGrpSpPr>
            <a:grpSpLocks/>
          </p:cNvGrpSpPr>
          <p:nvPr userDrawn="1"/>
        </p:nvGrpSpPr>
        <p:grpSpPr bwMode="auto">
          <a:xfrm>
            <a:off x="3077443" y="3977088"/>
            <a:ext cx="217488" cy="215900"/>
            <a:chOff x="0" y="0"/>
            <a:chExt cx="136" cy="136"/>
          </a:xfrm>
        </p:grpSpPr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33" y="29"/>
              <a:ext cx="72" cy="72"/>
              <a:chOff x="0" y="0"/>
              <a:chExt cx="72" cy="72"/>
            </a:xfrm>
          </p:grpSpPr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72" cy="72"/>
              </a:xfrm>
              <a:prstGeom prst="line">
                <a:avLst/>
              </a:prstGeom>
              <a:noFill/>
              <a:ln w="25400">
                <a:solidFill>
                  <a:srgbClr val="FEFFF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71" cy="71"/>
              </a:xfrm>
              <a:prstGeom prst="line">
                <a:avLst/>
              </a:prstGeom>
              <a:noFill/>
              <a:ln w="25400">
                <a:solidFill>
                  <a:srgbClr val="FEFFF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sp>
        <p:nvSpPr>
          <p:cNvPr id="65" name="AutoShape 81"/>
          <p:cNvSpPr>
            <a:spLocks/>
          </p:cNvSpPr>
          <p:nvPr userDrawn="1"/>
        </p:nvSpPr>
        <p:spPr bwMode="auto">
          <a:xfrm>
            <a:off x="173683" y="4839165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dirty="0" smtClean="0">
                <a:solidFill>
                  <a:srgbClr val="474747"/>
                </a:solidFill>
                <a:latin typeface="Helvetica"/>
                <a:cs typeface="Helvetica"/>
              </a:rPr>
              <a:t>Jack Ryan</a:t>
            </a:r>
            <a:endParaRPr lang="en-US" sz="20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sp>
        <p:nvSpPr>
          <p:cNvPr id="66" name="AutoShape 81"/>
          <p:cNvSpPr>
            <a:spLocks/>
          </p:cNvSpPr>
          <p:nvPr userDrawn="1"/>
        </p:nvSpPr>
        <p:spPr bwMode="auto">
          <a:xfrm>
            <a:off x="173683" y="5334616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Kim Jong Ill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sp>
        <p:nvSpPr>
          <p:cNvPr id="67" name="AutoShape 81"/>
          <p:cNvSpPr>
            <a:spLocks/>
          </p:cNvSpPr>
          <p:nvPr userDrawn="1"/>
        </p:nvSpPr>
        <p:spPr bwMode="auto">
          <a:xfrm>
            <a:off x="173683" y="5830067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Queen Elizabeth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sp>
        <p:nvSpPr>
          <p:cNvPr id="68" name="AutoShape 70"/>
          <p:cNvSpPr>
            <a:spLocks/>
          </p:cNvSpPr>
          <p:nvPr userDrawn="1"/>
        </p:nvSpPr>
        <p:spPr bwMode="auto">
          <a:xfrm>
            <a:off x="263088" y="8373298"/>
            <a:ext cx="2982269" cy="458819"/>
          </a:xfrm>
          <a:prstGeom prst="roundRect">
            <a:avLst>
              <a:gd name="adj" fmla="val 22111"/>
            </a:avLst>
          </a:prstGeom>
          <a:gradFill rotWithShape="0">
            <a:gsLst>
              <a:gs pos="0">
                <a:srgbClr val="484A4C"/>
              </a:gs>
              <a:gs pos="9843">
                <a:srgbClr val="9EA1A8"/>
              </a:gs>
              <a:gs pos="43004">
                <a:srgbClr val="797F88"/>
              </a:gs>
              <a:gs pos="98445">
                <a:srgbClr val="5A606A"/>
              </a:gs>
              <a:gs pos="100000">
                <a:srgbClr val="5A606A"/>
              </a:gs>
            </a:gsLst>
            <a:lin ang="5400000" scaled="1"/>
          </a:gradFill>
          <a:ln w="12700" cap="flat">
            <a:solidFill>
              <a:srgbClr val="41454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kern="1200" dirty="0" smtClean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Show Users On Map</a:t>
            </a:r>
            <a:endParaRPr lang="en-US" sz="1800" b="1" kern="1200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409385" y="3901682"/>
            <a:ext cx="140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Helvetica"/>
                <a:cs typeface="Helvetica"/>
              </a:rPr>
              <a:t>filter users</a:t>
            </a:r>
            <a:endParaRPr lang="en-US" sz="1800" dirty="0">
              <a:solidFill>
                <a:schemeClr val="bg1">
                  <a:lumMod val="25000"/>
                  <a:lumOff val="7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70" name="Group 52"/>
          <p:cNvGrpSpPr>
            <a:grpSpLocks/>
          </p:cNvGrpSpPr>
          <p:nvPr userDrawn="1"/>
        </p:nvGrpSpPr>
        <p:grpSpPr bwMode="auto">
          <a:xfrm>
            <a:off x="3071933" y="4457664"/>
            <a:ext cx="228933" cy="228933"/>
            <a:chOff x="0" y="0"/>
            <a:chExt cx="209" cy="209"/>
          </a:xfrm>
        </p:grpSpPr>
        <p:sp>
          <p:nvSpPr>
            <p:cNvPr id="71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4" name="Group 52"/>
          <p:cNvGrpSpPr>
            <a:grpSpLocks/>
          </p:cNvGrpSpPr>
          <p:nvPr userDrawn="1"/>
        </p:nvGrpSpPr>
        <p:grpSpPr bwMode="auto">
          <a:xfrm>
            <a:off x="3071933" y="4971359"/>
            <a:ext cx="228933" cy="228933"/>
            <a:chOff x="0" y="0"/>
            <a:chExt cx="209" cy="209"/>
          </a:xfrm>
        </p:grpSpPr>
        <p:sp>
          <p:nvSpPr>
            <p:cNvPr id="75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8" name="Group 52"/>
          <p:cNvGrpSpPr>
            <a:grpSpLocks/>
          </p:cNvGrpSpPr>
          <p:nvPr userDrawn="1"/>
        </p:nvGrpSpPr>
        <p:grpSpPr bwMode="auto">
          <a:xfrm>
            <a:off x="3071933" y="5474106"/>
            <a:ext cx="228933" cy="228933"/>
            <a:chOff x="0" y="0"/>
            <a:chExt cx="209" cy="209"/>
          </a:xfrm>
        </p:grpSpPr>
        <p:sp>
          <p:nvSpPr>
            <p:cNvPr id="79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" name="Group 52"/>
          <p:cNvGrpSpPr>
            <a:grpSpLocks/>
          </p:cNvGrpSpPr>
          <p:nvPr userDrawn="1"/>
        </p:nvGrpSpPr>
        <p:grpSpPr bwMode="auto">
          <a:xfrm>
            <a:off x="3071933" y="5965905"/>
            <a:ext cx="228933" cy="228933"/>
            <a:chOff x="0" y="0"/>
            <a:chExt cx="209" cy="209"/>
          </a:xfrm>
        </p:grpSpPr>
        <p:sp>
          <p:nvSpPr>
            <p:cNvPr id="83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2790097" y="3430171"/>
            <a:ext cx="340119" cy="336951"/>
            <a:chOff x="4205288" y="5103813"/>
            <a:chExt cx="314325" cy="307975"/>
          </a:xfrm>
        </p:grpSpPr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205288" y="5103813"/>
              <a:ext cx="209550" cy="307975"/>
            </a:xfrm>
            <a:custGeom>
              <a:avLst/>
              <a:gdLst>
                <a:gd name="T0" fmla="+- 0 20907 212"/>
                <a:gd name="T1" fmla="*/ T0 w 21341"/>
                <a:gd name="T2" fmla="*/ 18893 h 21600"/>
                <a:gd name="T3" fmla="+- 0 18949 212"/>
                <a:gd name="T4" fmla="*/ T3 w 21341"/>
                <a:gd name="T5" fmla="*/ 18893 h 21600"/>
                <a:gd name="T6" fmla="+- 0 16991 212"/>
                <a:gd name="T7" fmla="*/ T6 w 21341"/>
                <a:gd name="T8" fmla="*/ 18893 h 21600"/>
                <a:gd name="T9" fmla="+- 0 16991 212"/>
                <a:gd name="T10" fmla="*/ T9 w 21341"/>
                <a:gd name="T11" fmla="*/ 17539 h 21600"/>
                <a:gd name="T12" fmla="+- 0 16991 212"/>
                <a:gd name="T13" fmla="*/ T12 w 21341"/>
                <a:gd name="T14" fmla="*/ 14832 h 21600"/>
                <a:gd name="T15" fmla="+- 0 16991 212"/>
                <a:gd name="T16" fmla="*/ T15 w 21341"/>
                <a:gd name="T17" fmla="*/ 13479 h 21600"/>
                <a:gd name="T18" fmla="+- 0 18949 212"/>
                <a:gd name="T19" fmla="*/ T18 w 21341"/>
                <a:gd name="T20" fmla="*/ 13479 h 21600"/>
                <a:gd name="T21" fmla="+- 0 20907 212"/>
                <a:gd name="T22" fmla="*/ T21 w 21341"/>
                <a:gd name="T23" fmla="*/ 13479 h 21600"/>
                <a:gd name="T24" fmla="+- 0 20907 212"/>
                <a:gd name="T25" fmla="*/ T24 w 21341"/>
                <a:gd name="T26" fmla="*/ 13354 h 21600"/>
                <a:gd name="T27" fmla="+- 0 19295 212"/>
                <a:gd name="T28" fmla="*/ T27 w 21341"/>
                <a:gd name="T29" fmla="*/ 12815 h 21600"/>
                <a:gd name="T30" fmla="+- 0 19268 212"/>
                <a:gd name="T31" fmla="*/ T30 w 21341"/>
                <a:gd name="T32" fmla="*/ 10799 h 21600"/>
                <a:gd name="T33" fmla="+- 0 20762 212"/>
                <a:gd name="T34" fmla="*/ T33 w 21341"/>
                <a:gd name="T35" fmla="*/ 8295 h 21600"/>
                <a:gd name="T36" fmla="+- 0 21539 212"/>
                <a:gd name="T37" fmla="*/ T36 w 21341"/>
                <a:gd name="T38" fmla="*/ 3330 h 21600"/>
                <a:gd name="T39" fmla="+- 0 15455 212"/>
                <a:gd name="T40" fmla="*/ T39 w 21341"/>
                <a:gd name="T41" fmla="*/ 0 h 21600"/>
                <a:gd name="T42" fmla="+- 0 9372 212"/>
                <a:gd name="T43" fmla="*/ T42 w 21341"/>
                <a:gd name="T44" fmla="*/ 3330 h 21600"/>
                <a:gd name="T45" fmla="+- 0 10149 212"/>
                <a:gd name="T46" fmla="*/ T45 w 21341"/>
                <a:gd name="T47" fmla="*/ 8295 h 21600"/>
                <a:gd name="T48" fmla="+- 0 11643 212"/>
                <a:gd name="T49" fmla="*/ T48 w 21341"/>
                <a:gd name="T50" fmla="*/ 10799 h 21600"/>
                <a:gd name="T51" fmla="+- 0 11614 212"/>
                <a:gd name="T52" fmla="*/ T51 w 21341"/>
                <a:gd name="T53" fmla="*/ 12815 h 21600"/>
                <a:gd name="T54" fmla="+- 0 7850 212"/>
                <a:gd name="T55" fmla="*/ T54 w 21341"/>
                <a:gd name="T56" fmla="*/ 13996 h 21600"/>
                <a:gd name="T57" fmla="+- 0 820 212"/>
                <a:gd name="T58" fmla="*/ T57 w 21341"/>
                <a:gd name="T59" fmla="*/ 16471 h 21600"/>
                <a:gd name="T60" fmla="+- 0 247 212"/>
                <a:gd name="T61" fmla="*/ T60 w 21341"/>
                <a:gd name="T62" fmla="*/ 21600 h 21600"/>
                <a:gd name="T63" fmla="+- 0 15455 212"/>
                <a:gd name="T64" fmla="*/ T63 w 21341"/>
                <a:gd name="T65" fmla="*/ 21600 h 21600"/>
                <a:gd name="T66" fmla="+- 0 20907 212"/>
                <a:gd name="T67" fmla="*/ T66 w 21341"/>
                <a:gd name="T68" fmla="*/ 21600 h 21600"/>
                <a:gd name="T69" fmla="+- 0 20907 212"/>
                <a:gd name="T70" fmla="*/ T69 w 21341"/>
                <a:gd name="T71" fmla="*/ 20246 h 21600"/>
                <a:gd name="T72" fmla="+- 0 20907 212"/>
                <a:gd name="T73" fmla="*/ T72 w 21341"/>
                <a:gd name="T74" fmla="*/ 18893 h 21600"/>
                <a:gd name="T75" fmla="+- 0 20907 212"/>
                <a:gd name="T76" fmla="*/ T75 w 21341"/>
                <a:gd name="T77" fmla="*/ 18893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</a:cxnLst>
              <a:rect l="0" t="0" r="r" b="b"/>
              <a:pathLst>
                <a:path w="21341" h="21600">
                  <a:moveTo>
                    <a:pt x="20695" y="18893"/>
                  </a:moveTo>
                  <a:lnTo>
                    <a:pt x="18737" y="18893"/>
                  </a:lnTo>
                  <a:lnTo>
                    <a:pt x="16779" y="18893"/>
                  </a:lnTo>
                  <a:lnTo>
                    <a:pt x="16779" y="17539"/>
                  </a:lnTo>
                  <a:lnTo>
                    <a:pt x="16779" y="14832"/>
                  </a:lnTo>
                  <a:lnTo>
                    <a:pt x="16779" y="13479"/>
                  </a:lnTo>
                  <a:lnTo>
                    <a:pt x="18737" y="13479"/>
                  </a:lnTo>
                  <a:lnTo>
                    <a:pt x="20695" y="13479"/>
                  </a:lnTo>
                  <a:lnTo>
                    <a:pt x="20695" y="13354"/>
                  </a:lnTo>
                  <a:cubicBezTo>
                    <a:pt x="19455" y="12970"/>
                    <a:pt x="19083" y="12815"/>
                    <a:pt x="19083" y="12815"/>
                  </a:cubicBezTo>
                  <a:lnTo>
                    <a:pt x="19056" y="10799"/>
                  </a:lnTo>
                  <a:lnTo>
                    <a:pt x="20550" y="8295"/>
                  </a:lnTo>
                  <a:cubicBezTo>
                    <a:pt x="21263" y="8438"/>
                    <a:pt x="21388" y="3774"/>
                    <a:pt x="21327" y="3330"/>
                  </a:cubicBezTo>
                  <a:cubicBezTo>
                    <a:pt x="21100" y="1711"/>
                    <a:pt x="18792" y="0"/>
                    <a:pt x="15243" y="0"/>
                  </a:cubicBezTo>
                  <a:cubicBezTo>
                    <a:pt x="11693" y="0"/>
                    <a:pt x="9385" y="1711"/>
                    <a:pt x="9160" y="3330"/>
                  </a:cubicBezTo>
                  <a:cubicBezTo>
                    <a:pt x="9097" y="3774"/>
                    <a:pt x="9222" y="8438"/>
                    <a:pt x="9937" y="8295"/>
                  </a:cubicBezTo>
                  <a:cubicBezTo>
                    <a:pt x="10289" y="10194"/>
                    <a:pt x="11431" y="10799"/>
                    <a:pt x="11431" y="10799"/>
                  </a:cubicBezTo>
                  <a:lnTo>
                    <a:pt x="11402" y="12815"/>
                  </a:lnTo>
                  <a:lnTo>
                    <a:pt x="7638" y="13996"/>
                  </a:lnTo>
                  <a:cubicBezTo>
                    <a:pt x="4595" y="14873"/>
                    <a:pt x="1523" y="15486"/>
                    <a:pt x="608" y="16471"/>
                  </a:cubicBezTo>
                  <a:cubicBezTo>
                    <a:pt x="-212" y="17357"/>
                    <a:pt x="35" y="21600"/>
                    <a:pt x="35" y="21600"/>
                  </a:cubicBezTo>
                  <a:lnTo>
                    <a:pt x="15243" y="21600"/>
                  </a:lnTo>
                  <a:lnTo>
                    <a:pt x="20695" y="21600"/>
                  </a:lnTo>
                  <a:lnTo>
                    <a:pt x="20695" y="20246"/>
                  </a:lnTo>
                  <a:lnTo>
                    <a:pt x="20695" y="18893"/>
                  </a:lnTo>
                  <a:close/>
                  <a:moveTo>
                    <a:pt x="20695" y="18893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4441825" y="5270500"/>
              <a:ext cx="38100" cy="13017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4394200" y="5318125"/>
              <a:ext cx="125413" cy="3810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90" name="AutoShape 81"/>
          <p:cNvSpPr>
            <a:spLocks/>
          </p:cNvSpPr>
          <p:nvPr userDrawn="1"/>
        </p:nvSpPr>
        <p:spPr bwMode="auto">
          <a:xfrm>
            <a:off x="173683" y="6321021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King Richard III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grpSp>
        <p:nvGrpSpPr>
          <p:cNvPr id="91" name="Group 52"/>
          <p:cNvGrpSpPr>
            <a:grpSpLocks/>
          </p:cNvGrpSpPr>
          <p:nvPr userDrawn="1"/>
        </p:nvGrpSpPr>
        <p:grpSpPr bwMode="auto">
          <a:xfrm>
            <a:off x="3071933" y="6456859"/>
            <a:ext cx="228933" cy="228933"/>
            <a:chOff x="0" y="0"/>
            <a:chExt cx="209" cy="209"/>
          </a:xfrm>
        </p:grpSpPr>
        <p:sp>
          <p:nvSpPr>
            <p:cNvPr id="92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95" name="AutoShape 81"/>
          <p:cNvSpPr>
            <a:spLocks/>
          </p:cNvSpPr>
          <p:nvPr userDrawn="1"/>
        </p:nvSpPr>
        <p:spPr bwMode="auto">
          <a:xfrm>
            <a:off x="173683" y="6816472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George H. W. Bush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grpSp>
        <p:nvGrpSpPr>
          <p:cNvPr id="96" name="Group 52"/>
          <p:cNvGrpSpPr>
            <a:grpSpLocks/>
          </p:cNvGrpSpPr>
          <p:nvPr userDrawn="1"/>
        </p:nvGrpSpPr>
        <p:grpSpPr bwMode="auto">
          <a:xfrm>
            <a:off x="3071933" y="6952310"/>
            <a:ext cx="228933" cy="228933"/>
            <a:chOff x="0" y="0"/>
            <a:chExt cx="209" cy="209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00" name="AutoShape 81"/>
          <p:cNvSpPr>
            <a:spLocks/>
          </p:cNvSpPr>
          <p:nvPr userDrawn="1"/>
        </p:nvSpPr>
        <p:spPr bwMode="auto">
          <a:xfrm>
            <a:off x="173683" y="7311923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Pee Wee Herman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grpSp>
        <p:nvGrpSpPr>
          <p:cNvPr id="101" name="Group 52"/>
          <p:cNvGrpSpPr>
            <a:grpSpLocks/>
          </p:cNvGrpSpPr>
          <p:nvPr userDrawn="1"/>
        </p:nvGrpSpPr>
        <p:grpSpPr bwMode="auto">
          <a:xfrm>
            <a:off x="3071933" y="7447761"/>
            <a:ext cx="228933" cy="228933"/>
            <a:chOff x="0" y="0"/>
            <a:chExt cx="209" cy="209"/>
          </a:xfrm>
        </p:grpSpPr>
        <p:sp>
          <p:nvSpPr>
            <p:cNvPr id="102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05" name="AutoShape 81"/>
          <p:cNvSpPr>
            <a:spLocks/>
          </p:cNvSpPr>
          <p:nvPr userDrawn="1"/>
        </p:nvSpPr>
        <p:spPr bwMode="auto">
          <a:xfrm>
            <a:off x="173683" y="7801495"/>
            <a:ext cx="3214767" cy="49545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82880" algn="l"/>
            <a:r>
              <a:rPr lang="en-US" sz="2000" kern="1200" dirty="0" smtClean="0">
                <a:solidFill>
                  <a:srgbClr val="474747"/>
                </a:solidFill>
                <a:latin typeface="Helvetica"/>
                <a:cs typeface="Helvetica"/>
              </a:rPr>
              <a:t>Clint Eastwood</a:t>
            </a:r>
            <a:endParaRPr lang="en-US" sz="2000" kern="1200" dirty="0">
              <a:solidFill>
                <a:srgbClr val="474747"/>
              </a:solidFill>
              <a:latin typeface="Helvetica"/>
              <a:cs typeface="Helvetica"/>
            </a:endParaRPr>
          </a:p>
        </p:txBody>
      </p:sp>
      <p:grpSp>
        <p:nvGrpSpPr>
          <p:cNvPr id="106" name="Group 52"/>
          <p:cNvGrpSpPr>
            <a:grpSpLocks/>
          </p:cNvGrpSpPr>
          <p:nvPr userDrawn="1"/>
        </p:nvGrpSpPr>
        <p:grpSpPr bwMode="auto">
          <a:xfrm>
            <a:off x="3071933" y="7937333"/>
            <a:ext cx="228933" cy="228933"/>
            <a:chOff x="0" y="0"/>
            <a:chExt cx="209" cy="209"/>
          </a:xfrm>
        </p:grpSpPr>
        <p:sp>
          <p:nvSpPr>
            <p:cNvPr id="107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0" name="Freeform 8"/>
          <p:cNvSpPr>
            <a:spLocks/>
          </p:cNvSpPr>
          <p:nvPr userDrawn="1"/>
        </p:nvSpPr>
        <p:spPr bwMode="auto">
          <a:xfrm>
            <a:off x="3192958" y="2265252"/>
            <a:ext cx="101600" cy="1619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89" y="0"/>
                </a:moveTo>
                <a:lnTo>
                  <a:pt x="21600" y="10527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Freeform 8"/>
          <p:cNvSpPr>
            <a:spLocks/>
          </p:cNvSpPr>
          <p:nvPr userDrawn="1"/>
        </p:nvSpPr>
        <p:spPr bwMode="auto">
          <a:xfrm>
            <a:off x="3194557" y="2729767"/>
            <a:ext cx="101600" cy="1619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89" y="0"/>
                </a:moveTo>
                <a:lnTo>
                  <a:pt x="21600" y="10527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2864104" y="2134416"/>
            <a:ext cx="223168" cy="393559"/>
            <a:chOff x="8396128" y="319269"/>
            <a:chExt cx="223168" cy="433393"/>
          </a:xfrm>
        </p:grpSpPr>
        <p:sp>
          <p:nvSpPr>
            <p:cNvPr id="113" name="Oval 11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5" name="Oval 11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18" name="Group 117"/>
          <p:cNvGrpSpPr/>
          <p:nvPr userDrawn="1"/>
        </p:nvGrpSpPr>
        <p:grpSpPr>
          <a:xfrm>
            <a:off x="2881808" y="2610484"/>
            <a:ext cx="223168" cy="394718"/>
            <a:chOff x="7242841" y="3191870"/>
            <a:chExt cx="223168" cy="433393"/>
          </a:xfrm>
        </p:grpSpPr>
        <p:sp>
          <p:nvSpPr>
            <p:cNvPr id="119" name="Oval 11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732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creen shot 2012-04-19 at 2.41.22 P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1" cy="9753600"/>
          </a:xfrm>
          <a:prstGeom prst="rect">
            <a:avLst/>
          </a:prstGeom>
        </p:spPr>
      </p:pic>
      <p:grpSp>
        <p:nvGrpSpPr>
          <p:cNvPr id="2" name="Group 1"/>
          <p:cNvGrpSpPr>
            <a:grpSpLocks/>
          </p:cNvGrpSpPr>
          <p:nvPr userDrawn="1"/>
        </p:nvGrpSpPr>
        <p:grpSpPr bwMode="auto">
          <a:xfrm>
            <a:off x="0" y="-6123"/>
            <a:ext cx="13004800" cy="258763"/>
            <a:chOff x="0" y="0"/>
            <a:chExt cx="8192" cy="163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3"/>
              <a:ext cx="8192" cy="16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b="1" kern="1200">
                  <a:solidFill>
                    <a:srgbClr val="D8D8D8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7:11 PM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250" y="0"/>
              <a:ext cx="3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kern="1200">
                  <a:solidFill>
                    <a:srgbClr val="D8D8D8"/>
                  </a:solidFill>
                  <a:latin typeface="Arial Bold" charset="0"/>
                  <a:ea typeface="ＭＳ Ｐゴシック" charset="0"/>
                  <a:cs typeface="ＭＳ Ｐゴシック" charset="0"/>
                  <a:sym typeface="Arial Bold" charset="0"/>
                </a:rPr>
                <a:t>iPad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53"/>
              <a:ext cx="127" cy="68"/>
              <a:chOff x="0" y="0"/>
              <a:chExt cx="127" cy="68"/>
            </a:xfrm>
          </p:grpSpPr>
          <p:sp>
            <p:nvSpPr>
              <p:cNvPr id="10" name="AutoShape 8"/>
              <p:cNvSpPr>
                <a:spLocks/>
              </p:cNvSpPr>
              <p:nvPr/>
            </p:nvSpPr>
            <p:spPr bwMode="auto">
              <a:xfrm rot="5400000">
                <a:off x="83" y="23"/>
                <a:ext cx="6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5400000">
                <a:off x="53" y="29"/>
                <a:ext cx="5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 rot="5400000">
                <a:off x="26" y="39"/>
                <a:ext cx="37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 rot="5400000">
                <a:off x="-1" y="46"/>
                <a:ext cx="22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938" y="40"/>
              <a:ext cx="184" cy="80"/>
              <a:chOff x="0" y="0"/>
              <a:chExt cx="184" cy="80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 bwMode="auto">
              <a:xfrm>
                <a:off x="171" y="23"/>
                <a:ext cx="13" cy="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5E5E5E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0" y="0"/>
                <a:ext cx="170" cy="80"/>
              </a:xfrm>
              <a:prstGeom prst="rect">
                <a:avLst/>
              </a:prstGeom>
              <a:noFill/>
              <a:ln w="12700">
                <a:solidFill>
                  <a:srgbClr val="5E5E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9" name="Rectangle 8"/>
              <p:cNvSpPr>
                <a:spLocks/>
              </p:cNvSpPr>
              <p:nvPr/>
            </p:nvSpPr>
            <p:spPr bwMode="auto">
              <a:xfrm>
                <a:off x="8" y="8"/>
                <a:ext cx="156" cy="66"/>
              </a:xfrm>
              <a:prstGeom prst="rect">
                <a:avLst/>
              </a:prstGeom>
              <a:solidFill>
                <a:srgbClr val="5E5E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sp>
        <p:nvSpPr>
          <p:cNvPr id="16" name="Freeform 15"/>
          <p:cNvSpPr>
            <a:spLocks/>
          </p:cNvSpPr>
          <p:nvPr userDrawn="1"/>
        </p:nvSpPr>
        <p:spPr bwMode="auto">
          <a:xfrm>
            <a:off x="1588" y="252449"/>
            <a:ext cx="13003213" cy="558800"/>
          </a:xfrm>
          <a:custGeom>
            <a:avLst/>
            <a:gdLst>
              <a:gd name="T0" fmla="*/ 0 w 21600"/>
              <a:gd name="T1" fmla="*/ 2965 h 21600"/>
              <a:gd name="T2" fmla="*/ 148 w 21600"/>
              <a:gd name="T3" fmla="*/ 0 h 21600"/>
              <a:gd name="T4" fmla="*/ 21452 w 21600"/>
              <a:gd name="T5" fmla="*/ 0 h 21600"/>
              <a:gd name="T6" fmla="*/ 21600 w 21600"/>
              <a:gd name="T7" fmla="*/ 296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65 h 21600"/>
              <a:gd name="T14" fmla="*/ 0 w 21600"/>
              <a:gd name="T15" fmla="*/ 29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65"/>
                </a:moveTo>
                <a:cubicBezTo>
                  <a:pt x="0" y="1327"/>
                  <a:pt x="66" y="0"/>
                  <a:pt x="148" y="0"/>
                </a:cubicBezTo>
                <a:lnTo>
                  <a:pt x="21452" y="0"/>
                </a:lnTo>
                <a:cubicBezTo>
                  <a:pt x="21534" y="0"/>
                  <a:pt x="21600" y="1327"/>
                  <a:pt x="21600" y="296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65"/>
                </a:lnTo>
                <a:close/>
                <a:moveTo>
                  <a:pt x="0" y="2965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3108">
                <a:srgbClr val="F1F2F5"/>
              </a:gs>
              <a:gs pos="93782">
                <a:srgbClr val="9598A7"/>
              </a:gs>
              <a:gs pos="100000">
                <a:srgbClr val="555760"/>
              </a:gs>
            </a:gsLst>
            <a:lin ang="5400000" scaled="1"/>
          </a:gradFill>
          <a:ln>
            <a:noFill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kern="1200" dirty="0" err="1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ChalkMark</a:t>
            </a:r>
            <a:r>
              <a:rPr lang="en-US" sz="1800" b="1" kern="1200" dirty="0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2.0</a:t>
            </a:r>
            <a:endParaRPr lang="en-US" sz="1800" b="1" kern="1200" dirty="0">
              <a:solidFill>
                <a:srgbClr val="5F646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0118710" y="382165"/>
            <a:ext cx="2771775" cy="341312"/>
            <a:chOff x="0" y="0"/>
            <a:chExt cx="1746" cy="214"/>
          </a:xfrm>
        </p:grpSpPr>
        <p:sp>
          <p:nvSpPr>
            <p:cNvPr id="18" name="AutoShape 28"/>
            <p:cNvSpPr>
              <a:spLocks/>
            </p:cNvSpPr>
            <p:nvPr/>
          </p:nvSpPr>
          <p:spPr bwMode="auto">
            <a:xfrm>
              <a:off x="0" y="0"/>
              <a:ext cx="1746" cy="21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A0A0A0"/>
                </a:gs>
                <a:gs pos="18134">
                  <a:srgbClr val="FFFFFF"/>
                </a:gs>
                <a:gs pos="77202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12700" cap="flat">
              <a:solidFill>
                <a:srgbClr val="828283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71034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000" kern="12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 flipH="1">
              <a:off x="84" y="55"/>
              <a:ext cx="84" cy="110"/>
              <a:chOff x="0" y="0"/>
              <a:chExt cx="84" cy="110"/>
            </a:xfrm>
          </p:grpSpPr>
          <p:sp>
            <p:nvSpPr>
              <p:cNvPr id="25" name="AutoShape 29"/>
              <p:cNvSpPr>
                <a:spLocks/>
              </p:cNvSpPr>
              <p:nvPr/>
            </p:nvSpPr>
            <p:spPr bwMode="auto">
              <a:xfrm>
                <a:off x="0" y="0"/>
                <a:ext cx="84" cy="8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>
                <a:off x="3" y="74"/>
                <a:ext cx="21" cy="36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577" y="35"/>
              <a:ext cx="137" cy="137"/>
              <a:chOff x="0" y="0"/>
              <a:chExt cx="136" cy="136"/>
            </a:xfrm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0" y="0"/>
                <a:ext cx="136" cy="136"/>
              </a:xfrm>
              <a:prstGeom prst="ellipse">
                <a:avLst/>
              </a:pr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3" y="29"/>
                <a:ext cx="72" cy="72"/>
                <a:chOff x="0" y="0"/>
                <a:chExt cx="72" cy="72"/>
              </a:xfrm>
            </p:grpSpPr>
            <p:sp>
              <p:nvSpPr>
                <p:cNvPr id="23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" cy="72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71" cy="71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115888" y="389338"/>
            <a:ext cx="403225" cy="293687"/>
            <a:chOff x="7693025" y="6043613"/>
            <a:chExt cx="403225" cy="293687"/>
          </a:xfrm>
        </p:grpSpPr>
        <p:sp>
          <p:nvSpPr>
            <p:cNvPr id="34" name="AutoShape 171"/>
            <p:cNvSpPr>
              <a:spLocks/>
            </p:cNvSpPr>
            <p:nvPr/>
          </p:nvSpPr>
          <p:spPr bwMode="auto">
            <a:xfrm>
              <a:off x="7804150" y="6043613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5" name="AutoShape 172"/>
            <p:cNvSpPr>
              <a:spLocks/>
            </p:cNvSpPr>
            <p:nvPr/>
          </p:nvSpPr>
          <p:spPr bwMode="auto">
            <a:xfrm>
              <a:off x="7804150" y="6273800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6" name="AutoShape 173"/>
            <p:cNvSpPr>
              <a:spLocks/>
            </p:cNvSpPr>
            <p:nvPr/>
          </p:nvSpPr>
          <p:spPr bwMode="auto">
            <a:xfrm>
              <a:off x="7956550" y="6161088"/>
              <a:ext cx="128588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4828"/>
                    <a:pt x="19181" y="0"/>
                    <a:pt x="16200" y="0"/>
                  </a:cubicBezTo>
                  <a:lnTo>
                    <a:pt x="5400" y="0"/>
                  </a:lnTo>
                  <a:cubicBezTo>
                    <a:pt x="2419" y="0"/>
                    <a:pt x="0" y="4828"/>
                    <a:pt x="0" y="10800"/>
                  </a:cubicBezTo>
                  <a:cubicBezTo>
                    <a:pt x="0" y="16783"/>
                    <a:pt x="2419" y="21600"/>
                    <a:pt x="5400" y="21600"/>
                  </a:cubicBezTo>
                  <a:lnTo>
                    <a:pt x="16200" y="21600"/>
                  </a:lnTo>
                  <a:cubicBezTo>
                    <a:pt x="19181" y="21600"/>
                    <a:pt x="21600" y="167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 rot="10800000">
              <a:off x="7693025" y="6161088"/>
              <a:ext cx="161925" cy="635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8" name="AutoShape 175"/>
            <p:cNvSpPr>
              <a:spLocks/>
            </p:cNvSpPr>
            <p:nvPr/>
          </p:nvSpPr>
          <p:spPr bwMode="auto">
            <a:xfrm rot="10800000">
              <a:off x="7802563" y="6116638"/>
              <a:ext cx="104775" cy="1539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64511"/>
            <a:ext cx="11703050" cy="1116238"/>
          </a:xfrm>
        </p:spPr>
        <p:txBody>
          <a:bodyPr/>
          <a:lstStyle/>
          <a:p>
            <a:r>
              <a:rPr lang="en-US" dirty="0" err="1" smtClean="0">
                <a:solidFill>
                  <a:srgbClr val="474747"/>
                </a:solidFill>
              </a:rPr>
              <a:t>ChalkMark</a:t>
            </a:r>
            <a:r>
              <a:rPr lang="en-US" dirty="0" smtClean="0">
                <a:solidFill>
                  <a:srgbClr val="474747"/>
                </a:solidFill>
              </a:rPr>
              <a:t> Demo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0875" y="1883454"/>
            <a:ext cx="11703050" cy="7598391"/>
          </a:xfrm>
        </p:spPr>
        <p:txBody>
          <a:bodyPr/>
          <a:lstStyle/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imple User Interface: 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placing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and retrieving messages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at any location without the user having to be there.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Multiple platforms</a:t>
            </a: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Web,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iPad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iPhone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, Android, etc.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Access Control: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Select recipients, expiration times,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and retrieval radius.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Multimedia Support: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Text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, hyperlinks, audio, video, and photo.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Notifications: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Asynchronous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notification of messages  in the user’s range.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Message Filtering: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Ability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to query and prioritize available messages by various categories, parameters, etc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091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87533" y="4461790"/>
            <a:ext cx="5900847" cy="146144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Message Subject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From: James Bond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04/12/2012 – Expires in 20 days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189896" y="4801174"/>
              <a:ext cx="1013382" cy="980115"/>
              <a:chOff x="0" y="0"/>
              <a:chExt cx="736" cy="733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09" name="Oval 10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639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87533" y="4461790"/>
            <a:ext cx="5900847" cy="146144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Message Subject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From: James Bond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04/12/2012 – Expires in 20 days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189896" y="4801174"/>
              <a:ext cx="1013382" cy="980115"/>
              <a:chOff x="0" y="0"/>
              <a:chExt cx="736" cy="733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74" name="Rectangular Callout 173"/>
          <p:cNvSpPr/>
          <p:nvPr/>
        </p:nvSpPr>
        <p:spPr bwMode="auto">
          <a:xfrm>
            <a:off x="9258901" y="2261780"/>
            <a:ext cx="3528057" cy="3049302"/>
          </a:xfrm>
          <a:prstGeom prst="wedgeRectCallout">
            <a:avLst>
              <a:gd name="adj1" fmla="val -60263"/>
              <a:gd name="adj2" fmla="val 3207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More information if available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Add more information to the message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dd additional recipients to the message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etc.</a:t>
            </a:r>
            <a:endParaRPr lang="en-US" sz="20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09" name="Oval 10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44612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30827"/>
              <a:gd name="adj2" fmla="val -2242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Show 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Users on the Map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607294" y="5044474"/>
            <a:ext cx="5900847" cy="133978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Queen Elizabeth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err="1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iruleyourass@gmail.com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090761" y="4726295"/>
              <a:ext cx="1200636" cy="1240855"/>
              <a:chOff x="-72" y="-56"/>
              <a:chExt cx="872" cy="928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08" name="AutoShape 86"/>
          <p:cNvSpPr>
            <a:spLocks/>
          </p:cNvSpPr>
          <p:nvPr/>
        </p:nvSpPr>
        <p:spPr bwMode="auto">
          <a:xfrm>
            <a:off x="5823192" y="2263775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AutoShape 86"/>
          <p:cNvSpPr>
            <a:spLocks/>
          </p:cNvSpPr>
          <p:nvPr/>
        </p:nvSpPr>
        <p:spPr bwMode="auto">
          <a:xfrm>
            <a:off x="9892930" y="2567292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AutoShape 86"/>
          <p:cNvSpPr>
            <a:spLocks/>
          </p:cNvSpPr>
          <p:nvPr/>
        </p:nvSpPr>
        <p:spPr bwMode="auto">
          <a:xfrm>
            <a:off x="6127657" y="4080149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AutoShape 86"/>
          <p:cNvSpPr>
            <a:spLocks/>
          </p:cNvSpPr>
          <p:nvPr/>
        </p:nvSpPr>
        <p:spPr bwMode="auto">
          <a:xfrm>
            <a:off x="9418247" y="6803269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AutoShape 86"/>
          <p:cNvSpPr>
            <a:spLocks/>
          </p:cNvSpPr>
          <p:nvPr/>
        </p:nvSpPr>
        <p:spPr bwMode="auto">
          <a:xfrm>
            <a:off x="10561761" y="1090845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0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4186503" y="1003981"/>
            <a:ext cx="6584046" cy="672594"/>
          </a:xfrm>
          <a:prstGeom prst="wedgeRectCallout">
            <a:avLst>
              <a:gd name="adj1" fmla="val -59587"/>
              <a:gd name="adj2" fmla="val -194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Leave a message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anywhere on the map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3" name="Rectangular Callout 112"/>
          <p:cNvSpPr/>
          <p:nvPr/>
        </p:nvSpPr>
        <p:spPr bwMode="auto">
          <a:xfrm>
            <a:off x="4186503" y="2283332"/>
            <a:ext cx="6584046" cy="672594"/>
          </a:xfrm>
          <a:prstGeom prst="wedgeRectCallout">
            <a:avLst>
              <a:gd name="adj1" fmla="val -59260"/>
              <a:gd name="adj2" fmla="val -194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Filter what is displayed on the map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4" name="Rectangular Callout 113"/>
          <p:cNvSpPr/>
          <p:nvPr/>
        </p:nvSpPr>
        <p:spPr bwMode="auto">
          <a:xfrm>
            <a:off x="4186503" y="3494870"/>
            <a:ext cx="6584046" cy="1073425"/>
          </a:xfrm>
          <a:prstGeom prst="wedgeRectCallout">
            <a:avLst>
              <a:gd name="adj1" fmla="val -58933"/>
              <a:gd name="adj2" fmla="val 358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User management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and access control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5" name="Rectangular Callout 114"/>
          <p:cNvSpPr/>
          <p:nvPr/>
        </p:nvSpPr>
        <p:spPr bwMode="auto">
          <a:xfrm>
            <a:off x="4186503" y="7624352"/>
            <a:ext cx="6584046" cy="672594"/>
          </a:xfrm>
          <a:prstGeom prst="wedgeRectCallout">
            <a:avLst>
              <a:gd name="adj1" fmla="val -59096"/>
              <a:gd name="adj2" fmla="val 9093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Display all users on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the map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6" name="Rectangular Callout 115"/>
          <p:cNvSpPr/>
          <p:nvPr/>
        </p:nvSpPr>
        <p:spPr bwMode="auto">
          <a:xfrm>
            <a:off x="4186503" y="8954478"/>
            <a:ext cx="6584046" cy="672594"/>
          </a:xfrm>
          <a:prstGeom prst="wedgeRectCallout">
            <a:avLst>
              <a:gd name="adj1" fmla="val -59587"/>
              <a:gd name="adj2" fmla="val 2213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Search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across all messages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66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sp>
        <p:nvSpPr>
          <p:cNvPr id="93" name="Rectangular Callout 92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73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72814" y="5210822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96128" y="319269"/>
            <a:ext cx="223168" cy="433393"/>
            <a:chOff x="8396128" y="319269"/>
            <a:chExt cx="223168" cy="433393"/>
          </a:xfrm>
        </p:grpSpPr>
        <p:sp>
          <p:nvSpPr>
            <p:cNvPr id="104" name="Oval 103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09" name="Rectangular Callout 108"/>
          <p:cNvSpPr/>
          <p:nvPr/>
        </p:nvSpPr>
        <p:spPr bwMode="auto">
          <a:xfrm>
            <a:off x="4024873" y="3929353"/>
            <a:ext cx="3741795" cy="703565"/>
          </a:xfrm>
          <a:prstGeom prst="wedgeRectCallout">
            <a:avLst>
              <a:gd name="adj1" fmla="val -8109"/>
              <a:gd name="adj2" fmla="val 1028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New Message mark can be dragged anywhere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/>
              <a:ea typeface="ヒラギノ角ゴ ProN W3" charset="0"/>
              <a:cs typeface="Times New Roman"/>
              <a:sym typeface="Gill Sans" charset="0"/>
            </a:endParaRPr>
          </a:p>
        </p:txBody>
      </p: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65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83576" y="4425123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4586" y="1931022"/>
            <a:ext cx="3886200" cy="6031694"/>
            <a:chOff x="6139766" y="1864176"/>
            <a:chExt cx="3886200" cy="6031694"/>
          </a:xfrm>
        </p:grpSpPr>
        <p:sp>
          <p:nvSpPr>
            <p:cNvPr id="139" name="AutoShape 101"/>
            <p:cNvSpPr>
              <a:spLocks/>
            </p:cNvSpPr>
            <p:nvPr/>
          </p:nvSpPr>
          <p:spPr bwMode="auto">
            <a:xfrm>
              <a:off x="6139766" y="1864176"/>
              <a:ext cx="3886200" cy="6031694"/>
            </a:xfrm>
            <a:custGeom>
              <a:avLst/>
              <a:gdLst/>
              <a:ahLst/>
              <a:cxnLst/>
              <a:rect l="0" t="0" r="r" b="b"/>
              <a:pathLst>
                <a:path w="20693" h="21600">
                  <a:moveTo>
                    <a:pt x="676" y="0"/>
                  </a:moveTo>
                  <a:cubicBezTo>
                    <a:pt x="302" y="0"/>
                    <a:pt x="0" y="329"/>
                    <a:pt x="0" y="735"/>
                  </a:cubicBezTo>
                  <a:lnTo>
                    <a:pt x="0" y="11507"/>
                  </a:lnTo>
                  <a:lnTo>
                    <a:pt x="-907" y="12533"/>
                  </a:lnTo>
                  <a:lnTo>
                    <a:pt x="0" y="13557"/>
                  </a:lnTo>
                  <a:lnTo>
                    <a:pt x="0" y="20865"/>
                  </a:lnTo>
                  <a:cubicBezTo>
                    <a:pt x="0" y="21271"/>
                    <a:pt x="302" y="21600"/>
                    <a:pt x="676" y="21600"/>
                  </a:cubicBezTo>
                  <a:lnTo>
                    <a:pt x="20017" y="21600"/>
                  </a:lnTo>
                  <a:cubicBezTo>
                    <a:pt x="20390" y="21600"/>
                    <a:pt x="20693" y="21271"/>
                    <a:pt x="20693" y="20865"/>
                  </a:cubicBezTo>
                  <a:lnTo>
                    <a:pt x="20693" y="735"/>
                  </a:lnTo>
                  <a:cubicBezTo>
                    <a:pt x="20693" y="329"/>
                    <a:pt x="20390" y="0"/>
                    <a:pt x="20017" y="0"/>
                  </a:cubicBezTo>
                  <a:lnTo>
                    <a:pt x="676" y="0"/>
                  </a:lnTo>
                  <a:close/>
                  <a:moveTo>
                    <a:pt x="676" y="0"/>
                  </a:moveTo>
                </a:path>
              </a:pathLst>
            </a:custGeom>
            <a:gradFill rotWithShape="0">
              <a:gsLst>
                <a:gs pos="0">
                  <a:srgbClr val="9C9FA8">
                    <a:alpha val="81999"/>
                  </a:srgbClr>
                </a:gs>
                <a:gs pos="8290">
                  <a:srgbClr val="1A2233">
                    <a:alpha val="81999"/>
                  </a:srgbClr>
                </a:gs>
                <a:gs pos="8290">
                  <a:srgbClr val="131723">
                    <a:alpha val="81999"/>
                  </a:srgbClr>
                </a:gs>
                <a:gs pos="100000">
                  <a:srgbClr val="0B0C13">
                    <a:alpha val="81999"/>
                  </a:srgbClr>
                </a:gs>
              </a:gsLst>
              <a:lin ang="5400000" scaled="1"/>
            </a:gradFill>
            <a:ln w="6350" cap="flat">
              <a:solidFill>
                <a:srgbClr val="FEFFFE">
                  <a:alpha val="81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76199" dir="5879958" algn="ctr" rotWithShape="0">
                <a:srgbClr val="000000">
                  <a:alpha val="74998"/>
                </a:srgbClr>
              </a:outerShdw>
            </a:effectLst>
          </p:spPr>
          <p:txBody>
            <a:bodyPr lIns="165100" tIns="165100" rIns="165100" bIns="165100"/>
            <a:lstStyle/>
            <a:p>
              <a:pPr algn="l">
                <a:defRPr/>
              </a:pPr>
              <a:r>
                <a:rPr lang="en-US" sz="16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New Message</a:t>
              </a:r>
              <a:endParaRPr lang="en-US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0" name="AutoShape 102"/>
            <p:cNvSpPr>
              <a:spLocks/>
            </p:cNvSpPr>
            <p:nvPr/>
          </p:nvSpPr>
          <p:spPr bwMode="auto">
            <a:xfrm>
              <a:off x="6304323" y="2438024"/>
              <a:ext cx="3543300" cy="4837593"/>
            </a:xfrm>
            <a:prstGeom prst="roundRect">
              <a:avLst>
                <a:gd name="adj" fmla="val 2481"/>
              </a:avLst>
            </a:prstGeom>
            <a:gradFill rotWithShape="0">
              <a:gsLst>
                <a:gs pos="0">
                  <a:srgbClr val="ACAEB4"/>
                </a:gs>
                <a:gs pos="2072">
                  <a:srgbClr val="DBDEE5"/>
                </a:gs>
                <a:gs pos="100000">
                  <a:srgbClr val="C5C7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3" name="AutoShape 7"/>
            <p:cNvSpPr>
              <a:spLocks/>
            </p:cNvSpPr>
            <p:nvPr/>
          </p:nvSpPr>
          <p:spPr bwMode="auto">
            <a:xfrm flipH="1">
              <a:off x="6378222" y="2512142"/>
              <a:ext cx="3387387" cy="419100"/>
            </a:xfrm>
            <a:prstGeom prst="roundRect">
              <a:avLst>
                <a:gd name="adj" fmla="val 12778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ctr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Message Subject (Short Summary)</a:t>
              </a:r>
              <a:endParaRPr lang="en-US" sz="1300" dirty="0">
                <a:solidFill>
                  <a:srgbClr val="A4A4A4"/>
                </a:solidFill>
                <a:latin typeface="Helvetica"/>
                <a:ea typeface="ＭＳ Ｐゴシック" charset="0"/>
                <a:cs typeface="Helvetica"/>
                <a:sym typeface="Helvetica Neue Medium" charset="0"/>
              </a:endParaRPr>
            </a:p>
          </p:txBody>
        </p:sp>
        <p:sp>
          <p:nvSpPr>
            <p:cNvPr id="144" name="AutoShape 7"/>
            <p:cNvSpPr>
              <a:spLocks/>
            </p:cNvSpPr>
            <p:nvPr/>
          </p:nvSpPr>
          <p:spPr bwMode="auto">
            <a:xfrm flipH="1">
              <a:off x="6378218" y="3001913"/>
              <a:ext cx="3387387" cy="2119511"/>
            </a:xfrm>
            <a:prstGeom prst="roundRect">
              <a:avLst>
                <a:gd name="adj" fmla="val 6944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t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Detailed Message. At any time insert photo, video, or a link. It will show up at the location of the cursor.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76025" y="5743210"/>
              <a:ext cx="2951762" cy="179502"/>
              <a:chOff x="6609445" y="5743210"/>
              <a:chExt cx="2951762" cy="179502"/>
            </a:xfrm>
          </p:grpSpPr>
          <p:sp>
            <p:nvSpPr>
              <p:cNvPr id="149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0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1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46" name="Group 145"/>
            <p:cNvGrpSpPr>
              <a:grpSpLocks noChangeAspect="1"/>
            </p:cNvGrpSpPr>
            <p:nvPr/>
          </p:nvGrpSpPr>
          <p:grpSpPr bwMode="auto">
            <a:xfrm>
              <a:off x="7206924" y="5289407"/>
              <a:ext cx="927426" cy="354070"/>
              <a:chOff x="8928100" y="603250"/>
              <a:chExt cx="1181100" cy="584200"/>
            </a:xfrm>
          </p:grpSpPr>
          <p:sp>
            <p:nvSpPr>
              <p:cNvPr id="147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988983" y="609599"/>
                <a:ext cx="1038696" cy="47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4 days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152" name="AutoShape 52"/>
            <p:cNvSpPr>
              <a:spLocks/>
            </p:cNvSpPr>
            <p:nvPr/>
          </p:nvSpPr>
          <p:spPr bwMode="auto">
            <a:xfrm>
              <a:off x="6499928" y="74042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Cancel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54" name="AutoShape 52"/>
            <p:cNvSpPr>
              <a:spLocks/>
            </p:cNvSpPr>
            <p:nvPr/>
          </p:nvSpPr>
          <p:spPr bwMode="auto">
            <a:xfrm>
              <a:off x="8263682" y="74258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Submit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583317" y="6728683"/>
              <a:ext cx="2951762" cy="179502"/>
              <a:chOff x="6609445" y="5743210"/>
              <a:chExt cx="2951762" cy="179502"/>
            </a:xfrm>
          </p:grpSpPr>
          <p:sp>
            <p:nvSpPr>
              <p:cNvPr id="161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2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3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64" name="Group 163"/>
            <p:cNvGrpSpPr>
              <a:grpSpLocks noChangeAspect="1"/>
            </p:cNvGrpSpPr>
            <p:nvPr/>
          </p:nvGrpSpPr>
          <p:grpSpPr bwMode="auto">
            <a:xfrm>
              <a:off x="7214216" y="6274880"/>
              <a:ext cx="927426" cy="354070"/>
              <a:chOff x="8928100" y="603250"/>
              <a:chExt cx="1181100" cy="584200"/>
            </a:xfrm>
          </p:grpSpPr>
          <p:sp>
            <p:nvSpPr>
              <p:cNvPr id="165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018118" y="609599"/>
                <a:ext cx="980427" cy="55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300 m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505384" y="5790053"/>
              <a:ext cx="10743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expiration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27482" y="6789686"/>
              <a:ext cx="7489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radius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8" name="AutoShape 49"/>
            <p:cNvSpPr>
              <a:spLocks/>
            </p:cNvSpPr>
            <p:nvPr/>
          </p:nvSpPr>
          <p:spPr bwMode="auto">
            <a:xfrm>
              <a:off x="7879749" y="2026101"/>
              <a:ext cx="1967874" cy="321065"/>
            </a:xfrm>
            <a:prstGeom prst="roundRect">
              <a:avLst>
                <a:gd name="adj" fmla="val 21949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400" b="1" kern="1200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Select Recipients</a:t>
              </a:r>
              <a:endParaRPr lang="en-US" sz="1400" b="1" kern="1200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9332111" y="4843936"/>
              <a:ext cx="247650" cy="179388"/>
            </a:xfrm>
            <a:custGeom>
              <a:avLst/>
              <a:gdLst>
                <a:gd name="T0" fmla="*/ 19811 w 21599"/>
                <a:gd name="T1" fmla="*/ 1896 h 21600"/>
                <a:gd name="T2" fmla="*/ 8251 w 21599"/>
                <a:gd name="T3" fmla="*/ 1896 h 21600"/>
                <a:gd name="T4" fmla="*/ 7286 w 21599"/>
                <a:gd name="T5" fmla="*/ 0 h 21600"/>
                <a:gd name="T6" fmla="*/ 5497 w 21599"/>
                <a:gd name="T7" fmla="*/ 0 h 21600"/>
                <a:gd name="T8" fmla="*/ 4532 w 21599"/>
                <a:gd name="T9" fmla="*/ 1896 h 21600"/>
                <a:gd name="T10" fmla="*/ 1921 w 21599"/>
                <a:gd name="T11" fmla="*/ 1896 h 21600"/>
                <a:gd name="T12" fmla="*/ 132 w 21599"/>
                <a:gd name="T13" fmla="*/ 4359 h 21600"/>
                <a:gd name="T14" fmla="*/ 132 w 21599"/>
                <a:gd name="T15" fmla="*/ 4359 h 21600"/>
                <a:gd name="T16" fmla="*/ 0 w 21599"/>
                <a:gd name="T17" fmla="*/ 6822 h 21600"/>
                <a:gd name="T18" fmla="*/ 0 w 21599"/>
                <a:gd name="T19" fmla="*/ 16674 h 21600"/>
                <a:gd name="T20" fmla="*/ 131 w 21599"/>
                <a:gd name="T21" fmla="*/ 19137 h 21600"/>
                <a:gd name="T22" fmla="*/ 1920 w 21599"/>
                <a:gd name="T23" fmla="*/ 21600 h 21600"/>
                <a:gd name="T24" fmla="*/ 19810 w 21599"/>
                <a:gd name="T25" fmla="*/ 21600 h 21600"/>
                <a:gd name="T26" fmla="*/ 21599 w 21599"/>
                <a:gd name="T27" fmla="*/ 19137 h 21600"/>
                <a:gd name="T28" fmla="*/ 21599 w 21599"/>
                <a:gd name="T29" fmla="*/ 4359 h 21600"/>
                <a:gd name="T30" fmla="*/ 19811 w 21599"/>
                <a:gd name="T31" fmla="*/ 1896 h 21600"/>
                <a:gd name="T32" fmla="*/ 11761 w 21599"/>
                <a:gd name="T33" fmla="*/ 17905 h 21600"/>
                <a:gd name="T34" fmla="*/ 7288 w 21599"/>
                <a:gd name="T35" fmla="*/ 11745 h 21600"/>
                <a:gd name="T36" fmla="*/ 11761 w 21599"/>
                <a:gd name="T37" fmla="*/ 5588 h 21600"/>
                <a:gd name="T38" fmla="*/ 16233 w 21599"/>
                <a:gd name="T39" fmla="*/ 11745 h 21600"/>
                <a:gd name="T40" fmla="*/ 11761 w 21599"/>
                <a:gd name="T41" fmla="*/ 17905 h 21600"/>
                <a:gd name="T42" fmla="*/ 18971 w 21599"/>
                <a:gd name="T43" fmla="*/ 7583 h 21600"/>
                <a:gd name="T44" fmla="*/ 17630 w 21599"/>
                <a:gd name="T45" fmla="*/ 5736 h 21600"/>
                <a:gd name="T46" fmla="*/ 18971 w 21599"/>
                <a:gd name="T47" fmla="*/ 3888 h 21600"/>
                <a:gd name="T48" fmla="*/ 20313 w 21599"/>
                <a:gd name="T49" fmla="*/ 5736 h 21600"/>
                <a:gd name="T50" fmla="*/ 18971 w 21599"/>
                <a:gd name="T51" fmla="*/ 7583 h 21600"/>
                <a:gd name="T52" fmla="*/ 18971 w 21599"/>
                <a:gd name="T53" fmla="*/ 758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599" h="21600">
                  <a:moveTo>
                    <a:pt x="19811" y="1896"/>
                  </a:moveTo>
                  <a:lnTo>
                    <a:pt x="8251" y="1896"/>
                  </a:lnTo>
                  <a:cubicBezTo>
                    <a:pt x="8251" y="536"/>
                    <a:pt x="8275" y="0"/>
                    <a:pt x="7286" y="0"/>
                  </a:cubicBezTo>
                  <a:lnTo>
                    <a:pt x="5497" y="0"/>
                  </a:lnTo>
                  <a:cubicBezTo>
                    <a:pt x="4510" y="0"/>
                    <a:pt x="4534" y="536"/>
                    <a:pt x="4532" y="1896"/>
                  </a:cubicBezTo>
                  <a:lnTo>
                    <a:pt x="1921" y="1896"/>
                  </a:lnTo>
                  <a:cubicBezTo>
                    <a:pt x="933" y="1896"/>
                    <a:pt x="132" y="2998"/>
                    <a:pt x="132" y="4359"/>
                  </a:cubicBezTo>
                  <a:cubicBezTo>
                    <a:pt x="132" y="4359"/>
                    <a:pt x="0" y="5462"/>
                    <a:pt x="0" y="6822"/>
                  </a:cubicBezTo>
                  <a:lnTo>
                    <a:pt x="0" y="16674"/>
                  </a:lnTo>
                  <a:cubicBezTo>
                    <a:pt x="0" y="18035"/>
                    <a:pt x="131" y="19137"/>
                    <a:pt x="131" y="19137"/>
                  </a:cubicBezTo>
                  <a:cubicBezTo>
                    <a:pt x="131" y="20498"/>
                    <a:pt x="933" y="21600"/>
                    <a:pt x="1920" y="21600"/>
                  </a:cubicBezTo>
                  <a:lnTo>
                    <a:pt x="19810" y="21600"/>
                  </a:lnTo>
                  <a:cubicBezTo>
                    <a:pt x="20798" y="21600"/>
                    <a:pt x="21599" y="20498"/>
                    <a:pt x="21599" y="19137"/>
                  </a:cubicBezTo>
                  <a:lnTo>
                    <a:pt x="21599" y="4359"/>
                  </a:lnTo>
                  <a:cubicBezTo>
                    <a:pt x="21600" y="2998"/>
                    <a:pt x="20799" y="1896"/>
                    <a:pt x="19811" y="1896"/>
                  </a:cubicBezTo>
                  <a:close/>
                  <a:moveTo>
                    <a:pt x="11761" y="17905"/>
                  </a:moveTo>
                  <a:cubicBezTo>
                    <a:pt x="9290" y="17905"/>
                    <a:pt x="7288" y="15149"/>
                    <a:pt x="7288" y="11745"/>
                  </a:cubicBezTo>
                  <a:cubicBezTo>
                    <a:pt x="7288" y="8344"/>
                    <a:pt x="9290" y="5588"/>
                    <a:pt x="11761" y="5588"/>
                  </a:cubicBezTo>
                  <a:cubicBezTo>
                    <a:pt x="14231" y="5588"/>
                    <a:pt x="16233" y="8344"/>
                    <a:pt x="16233" y="11745"/>
                  </a:cubicBezTo>
                  <a:cubicBezTo>
                    <a:pt x="16233" y="15149"/>
                    <a:pt x="14231" y="17905"/>
                    <a:pt x="11761" y="17905"/>
                  </a:cubicBezTo>
                  <a:close/>
                  <a:moveTo>
                    <a:pt x="18971" y="7583"/>
                  </a:moveTo>
                  <a:cubicBezTo>
                    <a:pt x="18228" y="7583"/>
                    <a:pt x="17630" y="6755"/>
                    <a:pt x="17630" y="5736"/>
                  </a:cubicBezTo>
                  <a:cubicBezTo>
                    <a:pt x="17630" y="4718"/>
                    <a:pt x="18228" y="3888"/>
                    <a:pt x="18971" y="3888"/>
                  </a:cubicBezTo>
                  <a:cubicBezTo>
                    <a:pt x="19711" y="3888"/>
                    <a:pt x="20313" y="4718"/>
                    <a:pt x="20313" y="5736"/>
                  </a:cubicBezTo>
                  <a:cubicBezTo>
                    <a:pt x="20313" y="6755"/>
                    <a:pt x="19712" y="7583"/>
                    <a:pt x="18971" y="7583"/>
                  </a:cubicBezTo>
                  <a:close/>
                  <a:moveTo>
                    <a:pt x="18971" y="7583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923305" y="4845747"/>
              <a:ext cx="319287" cy="201612"/>
              <a:chOff x="2378075" y="7937500"/>
              <a:chExt cx="414338" cy="317500"/>
            </a:xfrm>
            <a:solidFill>
              <a:schemeClr val="bg1">
                <a:lumMod val="75000"/>
                <a:lumOff val="25000"/>
              </a:schemeClr>
            </a:solidFill>
          </p:grpSpPr>
          <p:sp>
            <p:nvSpPr>
              <p:cNvPr id="171" name="AutoShape 238"/>
              <p:cNvSpPr>
                <a:spLocks/>
              </p:cNvSpPr>
              <p:nvPr/>
            </p:nvSpPr>
            <p:spPr bwMode="auto">
              <a:xfrm>
                <a:off x="2378075" y="7972425"/>
                <a:ext cx="193675" cy="2524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66">
                    <a:moveTo>
                      <a:pt x="21600" y="1298"/>
                    </a:moveTo>
                    <a:cubicBezTo>
                      <a:pt x="21600" y="39"/>
                      <a:pt x="20483" y="-375"/>
                      <a:pt x="19116" y="371"/>
                    </a:cubicBezTo>
                    <a:lnTo>
                      <a:pt x="11121" y="4750"/>
                    </a:lnTo>
                    <a:cubicBezTo>
                      <a:pt x="9757" y="5494"/>
                      <a:pt x="8640" y="5954"/>
                      <a:pt x="8640" y="5768"/>
                    </a:cubicBezTo>
                    <a:cubicBezTo>
                      <a:pt x="8640" y="5585"/>
                      <a:pt x="7251" y="5434"/>
                      <a:pt x="5554" y="5434"/>
                    </a:cubicBezTo>
                    <a:lnTo>
                      <a:pt x="3086" y="5434"/>
                    </a:lnTo>
                    <a:cubicBezTo>
                      <a:pt x="1389" y="5434"/>
                      <a:pt x="0" y="6466"/>
                      <a:pt x="0" y="7723"/>
                    </a:cubicBezTo>
                    <a:lnTo>
                      <a:pt x="0" y="12756"/>
                    </a:lnTo>
                    <a:cubicBezTo>
                      <a:pt x="0" y="14013"/>
                      <a:pt x="1389" y="14590"/>
                      <a:pt x="3086" y="14590"/>
                    </a:cubicBezTo>
                    <a:lnTo>
                      <a:pt x="5554" y="14590"/>
                    </a:lnTo>
                    <a:cubicBezTo>
                      <a:pt x="7251" y="14590"/>
                      <a:pt x="8640" y="14761"/>
                      <a:pt x="8640" y="14697"/>
                    </a:cubicBezTo>
                    <a:cubicBezTo>
                      <a:pt x="8640" y="14628"/>
                      <a:pt x="9757" y="15299"/>
                      <a:pt x="11121" y="16045"/>
                    </a:cubicBezTo>
                    <a:lnTo>
                      <a:pt x="19116" y="20481"/>
                    </a:lnTo>
                    <a:cubicBezTo>
                      <a:pt x="20483" y="21225"/>
                      <a:pt x="21600" y="20868"/>
                      <a:pt x="21600" y="19607"/>
                    </a:cubicBezTo>
                    <a:lnTo>
                      <a:pt x="21600" y="1298"/>
                    </a:lnTo>
                    <a:close/>
                    <a:moveTo>
                      <a:pt x="21600" y="1298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2" name="AutoShape 239"/>
              <p:cNvSpPr>
                <a:spLocks/>
              </p:cNvSpPr>
              <p:nvPr/>
            </p:nvSpPr>
            <p:spPr bwMode="auto">
              <a:xfrm>
                <a:off x="2616200" y="8053388"/>
                <a:ext cx="41275" cy="857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714" y="10800"/>
                    </a:moveTo>
                    <a:cubicBezTo>
                      <a:pt x="6714" y="13249"/>
                      <a:pt x="3945" y="15287"/>
                      <a:pt x="0" y="16561"/>
                    </a:cubicBezTo>
                    <a:lnTo>
                      <a:pt x="10852" y="21600"/>
                    </a:lnTo>
                    <a:cubicBezTo>
                      <a:pt x="17372" y="19003"/>
                      <a:pt x="21600" y="15153"/>
                      <a:pt x="21600" y="10800"/>
                    </a:cubicBezTo>
                    <a:cubicBezTo>
                      <a:pt x="21600" y="6447"/>
                      <a:pt x="17372" y="2597"/>
                      <a:pt x="10852" y="0"/>
                    </a:cubicBezTo>
                    <a:lnTo>
                      <a:pt x="0" y="5053"/>
                    </a:lnTo>
                    <a:cubicBezTo>
                      <a:pt x="3945" y="6320"/>
                      <a:pt x="6714" y="8358"/>
                      <a:pt x="6714" y="10800"/>
                    </a:cubicBezTo>
                    <a:close/>
                    <a:moveTo>
                      <a:pt x="6714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3" name="AutoShape 240"/>
              <p:cNvSpPr>
                <a:spLocks/>
              </p:cNvSpPr>
              <p:nvPr/>
            </p:nvSpPr>
            <p:spPr bwMode="auto">
              <a:xfrm>
                <a:off x="2665413" y="7999413"/>
                <a:ext cx="61912" cy="200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172" y="10800"/>
                    </a:moveTo>
                    <a:cubicBezTo>
                      <a:pt x="12172" y="14250"/>
                      <a:pt x="7439" y="17334"/>
                      <a:pt x="0" y="19512"/>
                    </a:cubicBezTo>
                    <a:lnTo>
                      <a:pt x="6769" y="21600"/>
                    </a:lnTo>
                    <a:cubicBezTo>
                      <a:pt x="15858" y="18883"/>
                      <a:pt x="21600" y="15063"/>
                      <a:pt x="21600" y="10800"/>
                    </a:cubicBezTo>
                    <a:cubicBezTo>
                      <a:pt x="21600" y="6540"/>
                      <a:pt x="15858" y="2720"/>
                      <a:pt x="6769" y="0"/>
                    </a:cubicBezTo>
                    <a:lnTo>
                      <a:pt x="0" y="2088"/>
                    </a:lnTo>
                    <a:cubicBezTo>
                      <a:pt x="7439" y="4266"/>
                      <a:pt x="12172" y="7350"/>
                      <a:pt x="12172" y="10800"/>
                    </a:cubicBezTo>
                    <a:close/>
                    <a:moveTo>
                      <a:pt x="12172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" name="AutoShape 241"/>
              <p:cNvSpPr>
                <a:spLocks/>
              </p:cNvSpPr>
              <p:nvPr/>
            </p:nvSpPr>
            <p:spPr bwMode="auto">
              <a:xfrm>
                <a:off x="2706688" y="7937500"/>
                <a:ext cx="85725" cy="3175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719" y="10802"/>
                    </a:moveTo>
                    <a:cubicBezTo>
                      <a:pt x="14719" y="14523"/>
                      <a:pt x="9056" y="17877"/>
                      <a:pt x="0" y="20278"/>
                    </a:cubicBezTo>
                    <a:lnTo>
                      <a:pt x="4941" y="21600"/>
                    </a:lnTo>
                    <a:cubicBezTo>
                      <a:pt x="15201" y="18860"/>
                      <a:pt x="21600" y="15037"/>
                      <a:pt x="21600" y="10800"/>
                    </a:cubicBezTo>
                    <a:cubicBezTo>
                      <a:pt x="21600" y="6563"/>
                      <a:pt x="15201" y="2742"/>
                      <a:pt x="4941" y="0"/>
                    </a:cubicBezTo>
                    <a:lnTo>
                      <a:pt x="0" y="1322"/>
                    </a:lnTo>
                    <a:cubicBezTo>
                      <a:pt x="9049" y="3726"/>
                      <a:pt x="14719" y="7083"/>
                      <a:pt x="14719" y="10802"/>
                    </a:cubicBezTo>
                    <a:close/>
                    <a:moveTo>
                      <a:pt x="14719" y="10802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80" name="AutoShape 108"/>
            <p:cNvSpPr>
              <a:spLocks/>
            </p:cNvSpPr>
            <p:nvPr/>
          </p:nvSpPr>
          <p:spPr bwMode="auto">
            <a:xfrm rot="10800000">
              <a:off x="8449832" y="4866292"/>
              <a:ext cx="366712" cy="1603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75" y="0"/>
                  </a:moveTo>
                  <a:cubicBezTo>
                    <a:pt x="14265" y="0"/>
                    <a:pt x="12150" y="4834"/>
                    <a:pt x="12150" y="10800"/>
                  </a:cubicBezTo>
                  <a:cubicBezTo>
                    <a:pt x="12150" y="13096"/>
                    <a:pt x="12466" y="15220"/>
                    <a:pt x="13001" y="16971"/>
                  </a:cubicBezTo>
                  <a:lnTo>
                    <a:pt x="8600" y="16971"/>
                  </a:lnTo>
                  <a:cubicBezTo>
                    <a:pt x="9134" y="15220"/>
                    <a:pt x="9450" y="13096"/>
                    <a:pt x="9450" y="10800"/>
                  </a:cubicBezTo>
                  <a:cubicBezTo>
                    <a:pt x="9450" y="4834"/>
                    <a:pt x="7335" y="0"/>
                    <a:pt x="4725" y="0"/>
                  </a:cubicBezTo>
                  <a:cubicBezTo>
                    <a:pt x="2115" y="0"/>
                    <a:pt x="0" y="4834"/>
                    <a:pt x="0" y="10800"/>
                  </a:cubicBezTo>
                  <a:cubicBezTo>
                    <a:pt x="0" y="16763"/>
                    <a:pt x="2115" y="21600"/>
                    <a:pt x="4725" y="21600"/>
                  </a:cubicBezTo>
                  <a:lnTo>
                    <a:pt x="16875" y="21600"/>
                  </a:lnTo>
                  <a:cubicBezTo>
                    <a:pt x="19485" y="21600"/>
                    <a:pt x="21600" y="16763"/>
                    <a:pt x="21600" y="10800"/>
                  </a:cubicBezTo>
                  <a:cubicBezTo>
                    <a:pt x="21600" y="4834"/>
                    <a:pt x="19485" y="0"/>
                    <a:pt x="16875" y="0"/>
                  </a:cubicBezTo>
                  <a:close/>
                  <a:moveTo>
                    <a:pt x="2025" y="10800"/>
                  </a:moveTo>
                  <a:cubicBezTo>
                    <a:pt x="2025" y="7396"/>
                    <a:pt x="3236" y="4629"/>
                    <a:pt x="4725" y="4629"/>
                  </a:cubicBezTo>
                  <a:cubicBezTo>
                    <a:pt x="6214" y="4629"/>
                    <a:pt x="7425" y="7396"/>
                    <a:pt x="7425" y="10800"/>
                  </a:cubicBezTo>
                  <a:cubicBezTo>
                    <a:pt x="7425" y="14202"/>
                    <a:pt x="6214" y="16971"/>
                    <a:pt x="4725" y="16971"/>
                  </a:cubicBezTo>
                  <a:cubicBezTo>
                    <a:pt x="3236" y="16971"/>
                    <a:pt x="2025" y="14202"/>
                    <a:pt x="2025" y="10800"/>
                  </a:cubicBezTo>
                  <a:close/>
                  <a:moveTo>
                    <a:pt x="16875" y="16971"/>
                  </a:moveTo>
                  <a:cubicBezTo>
                    <a:pt x="15386" y="16971"/>
                    <a:pt x="14175" y="14202"/>
                    <a:pt x="14175" y="10800"/>
                  </a:cubicBezTo>
                  <a:cubicBezTo>
                    <a:pt x="14175" y="7396"/>
                    <a:pt x="15386" y="4629"/>
                    <a:pt x="16875" y="4629"/>
                  </a:cubicBezTo>
                  <a:cubicBezTo>
                    <a:pt x="18364" y="4629"/>
                    <a:pt x="19575" y="7396"/>
                    <a:pt x="19575" y="10800"/>
                  </a:cubicBezTo>
                  <a:cubicBezTo>
                    <a:pt x="19575" y="14202"/>
                    <a:pt x="18365" y="16971"/>
                    <a:pt x="16875" y="16971"/>
                  </a:cubicBezTo>
                  <a:close/>
                  <a:moveTo>
                    <a:pt x="16875" y="16971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8" name="Freeform 174"/>
          <p:cNvSpPr>
            <a:spLocks noChangeAspect="1"/>
          </p:cNvSpPr>
          <p:nvPr/>
        </p:nvSpPr>
        <p:spPr bwMode="auto">
          <a:xfrm>
            <a:off x="6690714" y="4896897"/>
            <a:ext cx="160037" cy="217855"/>
          </a:xfrm>
          <a:custGeom>
            <a:avLst/>
            <a:gdLst>
              <a:gd name="T0" fmla="*/ 15709 w 21600"/>
              <a:gd name="T1" fmla="*/ 8494 h 21600"/>
              <a:gd name="T2" fmla="*/ 5891 w 21600"/>
              <a:gd name="T3" fmla="*/ 8494 h 21600"/>
              <a:gd name="T4" fmla="*/ 5891 w 21600"/>
              <a:gd name="T5" fmla="*/ 6461 h 21600"/>
              <a:gd name="T6" fmla="*/ 10800 w 21600"/>
              <a:gd name="T7" fmla="*/ 2912 h 21600"/>
              <a:gd name="T8" fmla="*/ 15709 w 21600"/>
              <a:gd name="T9" fmla="*/ 6461 h 21600"/>
              <a:gd name="T10" fmla="*/ 15709 w 21600"/>
              <a:gd name="T11" fmla="*/ 8494 h 21600"/>
              <a:gd name="T12" fmla="*/ 12169 w 21600"/>
              <a:gd name="T13" fmla="*/ 18688 h 21600"/>
              <a:gd name="T14" fmla="*/ 8917 w 21600"/>
              <a:gd name="T15" fmla="*/ 18688 h 21600"/>
              <a:gd name="T16" fmla="*/ 9744 w 21600"/>
              <a:gd name="T17" fmla="*/ 15347 h 21600"/>
              <a:gd name="T18" fmla="*/ 8917 w 21600"/>
              <a:gd name="T19" fmla="*/ 14319 h 21600"/>
              <a:gd name="T20" fmla="*/ 10543 w 21600"/>
              <a:gd name="T21" fmla="*/ 13113 h 21600"/>
              <a:gd name="T22" fmla="*/ 12169 w 21600"/>
              <a:gd name="T23" fmla="*/ 14319 h 21600"/>
              <a:gd name="T24" fmla="*/ 11340 w 21600"/>
              <a:gd name="T25" fmla="*/ 15347 h 21600"/>
              <a:gd name="T26" fmla="*/ 12169 w 21600"/>
              <a:gd name="T27" fmla="*/ 18688 h 21600"/>
              <a:gd name="T28" fmla="*/ 19636 w 21600"/>
              <a:gd name="T29" fmla="*/ 8494 h 21600"/>
              <a:gd name="T30" fmla="*/ 19636 w 21600"/>
              <a:gd name="T31" fmla="*/ 6461 h 21600"/>
              <a:gd name="T32" fmla="*/ 10800 w 21600"/>
              <a:gd name="T33" fmla="*/ 0 h 21600"/>
              <a:gd name="T34" fmla="*/ 1964 w 21600"/>
              <a:gd name="T35" fmla="*/ 6461 h 21600"/>
              <a:gd name="T36" fmla="*/ 1964 w 21600"/>
              <a:gd name="T37" fmla="*/ 8494 h 21600"/>
              <a:gd name="T38" fmla="*/ 0 w 21600"/>
              <a:gd name="T39" fmla="*/ 8494 h 21600"/>
              <a:gd name="T40" fmla="*/ 0 w 21600"/>
              <a:gd name="T41" fmla="*/ 21600 h 21600"/>
              <a:gd name="T42" fmla="*/ 21600 w 21600"/>
              <a:gd name="T43" fmla="*/ 21600 h 21600"/>
              <a:gd name="T44" fmla="*/ 21600 w 21600"/>
              <a:gd name="T45" fmla="*/ 8494 h 21600"/>
              <a:gd name="T46" fmla="*/ 19636 w 21600"/>
              <a:gd name="T47" fmla="*/ 8494 h 21600"/>
              <a:gd name="T48" fmla="*/ 19636 w 21600"/>
              <a:gd name="T49" fmla="*/ 84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00" h="21600">
                <a:moveTo>
                  <a:pt x="15709" y="8494"/>
                </a:moveTo>
                <a:lnTo>
                  <a:pt x="5891" y="8494"/>
                </a:lnTo>
                <a:lnTo>
                  <a:pt x="5891" y="6461"/>
                </a:lnTo>
                <a:cubicBezTo>
                  <a:pt x="5891" y="4538"/>
                  <a:pt x="8139" y="2912"/>
                  <a:pt x="10800" y="2912"/>
                </a:cubicBezTo>
                <a:cubicBezTo>
                  <a:pt x="13459" y="2912"/>
                  <a:pt x="15709" y="4538"/>
                  <a:pt x="15709" y="6461"/>
                </a:cubicBezTo>
                <a:lnTo>
                  <a:pt x="15709" y="8494"/>
                </a:lnTo>
                <a:close/>
                <a:moveTo>
                  <a:pt x="12169" y="18688"/>
                </a:moveTo>
                <a:lnTo>
                  <a:pt x="8917" y="18688"/>
                </a:lnTo>
                <a:lnTo>
                  <a:pt x="9744" y="15347"/>
                </a:lnTo>
                <a:cubicBezTo>
                  <a:pt x="9259" y="15139"/>
                  <a:pt x="8917" y="14765"/>
                  <a:pt x="8917" y="14319"/>
                </a:cubicBezTo>
                <a:cubicBezTo>
                  <a:pt x="8917" y="13652"/>
                  <a:pt x="9645" y="13113"/>
                  <a:pt x="10543" y="13113"/>
                </a:cubicBezTo>
                <a:cubicBezTo>
                  <a:pt x="11442" y="13113"/>
                  <a:pt x="12169" y="13652"/>
                  <a:pt x="12169" y="14319"/>
                </a:cubicBezTo>
                <a:cubicBezTo>
                  <a:pt x="12169" y="14765"/>
                  <a:pt x="11827" y="15139"/>
                  <a:pt x="11340" y="15347"/>
                </a:cubicBezTo>
                <a:lnTo>
                  <a:pt x="12169" y="18688"/>
                </a:lnTo>
                <a:close/>
                <a:moveTo>
                  <a:pt x="19636" y="8494"/>
                </a:moveTo>
                <a:lnTo>
                  <a:pt x="19636" y="6461"/>
                </a:lnTo>
                <a:cubicBezTo>
                  <a:pt x="19636" y="2898"/>
                  <a:pt x="15672" y="0"/>
                  <a:pt x="10800" y="0"/>
                </a:cubicBezTo>
                <a:cubicBezTo>
                  <a:pt x="5928" y="0"/>
                  <a:pt x="1964" y="2898"/>
                  <a:pt x="1964" y="6461"/>
                </a:cubicBezTo>
                <a:lnTo>
                  <a:pt x="1964" y="8494"/>
                </a:lnTo>
                <a:lnTo>
                  <a:pt x="0" y="84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494"/>
                </a:lnTo>
                <a:lnTo>
                  <a:pt x="19636" y="8494"/>
                </a:lnTo>
                <a:close/>
                <a:moveTo>
                  <a:pt x="19636" y="8494"/>
                </a:moveTo>
              </a:path>
            </a:pathLst>
          </a:custGeom>
          <a:gradFill rotWithShape="0">
            <a:gsLst>
              <a:gs pos="0">
                <a:srgbClr val="949494"/>
              </a:gs>
              <a:gs pos="100000">
                <a:srgbClr val="474747"/>
              </a:gs>
            </a:gsLst>
            <a:lin ang="5400000" scaled="1"/>
          </a:gradFill>
          <a:ln>
            <a:noFill/>
          </a:ln>
          <a:effectLst>
            <a:outerShdw blurRad="12700" dist="12699" dir="162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6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83576" y="4425123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4586" y="1931022"/>
            <a:ext cx="3886200" cy="6031694"/>
            <a:chOff x="6139766" y="1864176"/>
            <a:chExt cx="3886200" cy="6031694"/>
          </a:xfrm>
        </p:grpSpPr>
        <p:sp>
          <p:nvSpPr>
            <p:cNvPr id="139" name="AutoShape 101"/>
            <p:cNvSpPr>
              <a:spLocks/>
            </p:cNvSpPr>
            <p:nvPr/>
          </p:nvSpPr>
          <p:spPr bwMode="auto">
            <a:xfrm>
              <a:off x="6139766" y="1864176"/>
              <a:ext cx="3886200" cy="6031694"/>
            </a:xfrm>
            <a:custGeom>
              <a:avLst/>
              <a:gdLst/>
              <a:ahLst/>
              <a:cxnLst/>
              <a:rect l="0" t="0" r="r" b="b"/>
              <a:pathLst>
                <a:path w="20693" h="21600">
                  <a:moveTo>
                    <a:pt x="676" y="0"/>
                  </a:moveTo>
                  <a:cubicBezTo>
                    <a:pt x="302" y="0"/>
                    <a:pt x="0" y="329"/>
                    <a:pt x="0" y="735"/>
                  </a:cubicBezTo>
                  <a:lnTo>
                    <a:pt x="0" y="11507"/>
                  </a:lnTo>
                  <a:lnTo>
                    <a:pt x="-907" y="12533"/>
                  </a:lnTo>
                  <a:lnTo>
                    <a:pt x="0" y="13557"/>
                  </a:lnTo>
                  <a:lnTo>
                    <a:pt x="0" y="20865"/>
                  </a:lnTo>
                  <a:cubicBezTo>
                    <a:pt x="0" y="21271"/>
                    <a:pt x="302" y="21600"/>
                    <a:pt x="676" y="21600"/>
                  </a:cubicBezTo>
                  <a:lnTo>
                    <a:pt x="20017" y="21600"/>
                  </a:lnTo>
                  <a:cubicBezTo>
                    <a:pt x="20390" y="21600"/>
                    <a:pt x="20693" y="21271"/>
                    <a:pt x="20693" y="20865"/>
                  </a:cubicBezTo>
                  <a:lnTo>
                    <a:pt x="20693" y="735"/>
                  </a:lnTo>
                  <a:cubicBezTo>
                    <a:pt x="20693" y="329"/>
                    <a:pt x="20390" y="0"/>
                    <a:pt x="20017" y="0"/>
                  </a:cubicBezTo>
                  <a:lnTo>
                    <a:pt x="676" y="0"/>
                  </a:lnTo>
                  <a:close/>
                  <a:moveTo>
                    <a:pt x="676" y="0"/>
                  </a:moveTo>
                </a:path>
              </a:pathLst>
            </a:custGeom>
            <a:gradFill rotWithShape="0">
              <a:gsLst>
                <a:gs pos="0">
                  <a:srgbClr val="9C9FA8">
                    <a:alpha val="81999"/>
                  </a:srgbClr>
                </a:gs>
                <a:gs pos="8290">
                  <a:srgbClr val="1A2233">
                    <a:alpha val="81999"/>
                  </a:srgbClr>
                </a:gs>
                <a:gs pos="8290">
                  <a:srgbClr val="131723">
                    <a:alpha val="81999"/>
                  </a:srgbClr>
                </a:gs>
                <a:gs pos="100000">
                  <a:srgbClr val="0B0C13">
                    <a:alpha val="81999"/>
                  </a:srgbClr>
                </a:gs>
              </a:gsLst>
              <a:lin ang="5400000" scaled="1"/>
            </a:gradFill>
            <a:ln w="6350" cap="flat">
              <a:solidFill>
                <a:srgbClr val="FEFFFE">
                  <a:alpha val="81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76199" dir="5879958" algn="ctr" rotWithShape="0">
                <a:srgbClr val="000000">
                  <a:alpha val="74998"/>
                </a:srgbClr>
              </a:outerShdw>
            </a:effectLst>
          </p:spPr>
          <p:txBody>
            <a:bodyPr lIns="165100" tIns="165100" rIns="165100" bIns="165100"/>
            <a:lstStyle/>
            <a:p>
              <a:pPr algn="l">
                <a:defRPr/>
              </a:pPr>
              <a:r>
                <a:rPr lang="en-US" sz="16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New Message</a:t>
              </a:r>
              <a:endParaRPr lang="en-US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0" name="AutoShape 102"/>
            <p:cNvSpPr>
              <a:spLocks/>
            </p:cNvSpPr>
            <p:nvPr/>
          </p:nvSpPr>
          <p:spPr bwMode="auto">
            <a:xfrm>
              <a:off x="6304323" y="2438024"/>
              <a:ext cx="3543300" cy="4837593"/>
            </a:xfrm>
            <a:prstGeom prst="roundRect">
              <a:avLst>
                <a:gd name="adj" fmla="val 2481"/>
              </a:avLst>
            </a:prstGeom>
            <a:gradFill rotWithShape="0">
              <a:gsLst>
                <a:gs pos="0">
                  <a:srgbClr val="ACAEB4"/>
                </a:gs>
                <a:gs pos="2072">
                  <a:srgbClr val="DBDEE5"/>
                </a:gs>
                <a:gs pos="100000">
                  <a:srgbClr val="C5C7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3" name="AutoShape 7"/>
            <p:cNvSpPr>
              <a:spLocks/>
            </p:cNvSpPr>
            <p:nvPr/>
          </p:nvSpPr>
          <p:spPr bwMode="auto">
            <a:xfrm flipH="1">
              <a:off x="6378222" y="2512142"/>
              <a:ext cx="3387387" cy="419100"/>
            </a:xfrm>
            <a:prstGeom prst="roundRect">
              <a:avLst>
                <a:gd name="adj" fmla="val 12778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ctr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Message Subject (Short Summary)</a:t>
              </a:r>
              <a:endParaRPr lang="en-US" sz="1300" dirty="0">
                <a:solidFill>
                  <a:srgbClr val="A4A4A4"/>
                </a:solidFill>
                <a:latin typeface="Helvetica"/>
                <a:ea typeface="ＭＳ Ｐゴシック" charset="0"/>
                <a:cs typeface="Helvetica"/>
                <a:sym typeface="Helvetica Neue Medium" charset="0"/>
              </a:endParaRPr>
            </a:p>
          </p:txBody>
        </p:sp>
        <p:sp>
          <p:nvSpPr>
            <p:cNvPr id="144" name="AutoShape 7"/>
            <p:cNvSpPr>
              <a:spLocks/>
            </p:cNvSpPr>
            <p:nvPr/>
          </p:nvSpPr>
          <p:spPr bwMode="auto">
            <a:xfrm flipH="1">
              <a:off x="6378218" y="3001913"/>
              <a:ext cx="3387387" cy="2119511"/>
            </a:xfrm>
            <a:prstGeom prst="roundRect">
              <a:avLst>
                <a:gd name="adj" fmla="val 6944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t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Detailed Message. At any time insert photo, video, or a link. It will show up at the location of the cursor.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76025" y="5743210"/>
              <a:ext cx="2951762" cy="179502"/>
              <a:chOff x="6609445" y="5743210"/>
              <a:chExt cx="2951762" cy="179502"/>
            </a:xfrm>
          </p:grpSpPr>
          <p:sp>
            <p:nvSpPr>
              <p:cNvPr id="149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0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1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46" name="Group 145"/>
            <p:cNvGrpSpPr>
              <a:grpSpLocks noChangeAspect="1"/>
            </p:cNvGrpSpPr>
            <p:nvPr/>
          </p:nvGrpSpPr>
          <p:grpSpPr bwMode="auto">
            <a:xfrm>
              <a:off x="7206924" y="5289407"/>
              <a:ext cx="927426" cy="354070"/>
              <a:chOff x="8928100" y="603250"/>
              <a:chExt cx="1181100" cy="584200"/>
            </a:xfrm>
          </p:grpSpPr>
          <p:sp>
            <p:nvSpPr>
              <p:cNvPr id="147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988983" y="609599"/>
                <a:ext cx="1038696" cy="47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4 days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152" name="AutoShape 52"/>
            <p:cNvSpPr>
              <a:spLocks/>
            </p:cNvSpPr>
            <p:nvPr/>
          </p:nvSpPr>
          <p:spPr bwMode="auto">
            <a:xfrm>
              <a:off x="6499928" y="74042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Cancel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54" name="AutoShape 52"/>
            <p:cNvSpPr>
              <a:spLocks/>
            </p:cNvSpPr>
            <p:nvPr/>
          </p:nvSpPr>
          <p:spPr bwMode="auto">
            <a:xfrm>
              <a:off x="8263682" y="74258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Submit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583317" y="6728683"/>
              <a:ext cx="2951762" cy="179502"/>
              <a:chOff x="6609445" y="5743210"/>
              <a:chExt cx="2951762" cy="179502"/>
            </a:xfrm>
          </p:grpSpPr>
          <p:sp>
            <p:nvSpPr>
              <p:cNvPr id="161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2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3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64" name="Group 163"/>
            <p:cNvGrpSpPr>
              <a:grpSpLocks noChangeAspect="1"/>
            </p:cNvGrpSpPr>
            <p:nvPr/>
          </p:nvGrpSpPr>
          <p:grpSpPr bwMode="auto">
            <a:xfrm>
              <a:off x="7214216" y="6274880"/>
              <a:ext cx="927426" cy="354070"/>
              <a:chOff x="8928100" y="603250"/>
              <a:chExt cx="1181100" cy="584200"/>
            </a:xfrm>
          </p:grpSpPr>
          <p:sp>
            <p:nvSpPr>
              <p:cNvPr id="165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018118" y="609599"/>
                <a:ext cx="980427" cy="55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300 m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505384" y="5790053"/>
              <a:ext cx="10743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expiration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27482" y="6789686"/>
              <a:ext cx="7489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radius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8" name="AutoShape 49"/>
            <p:cNvSpPr>
              <a:spLocks/>
            </p:cNvSpPr>
            <p:nvPr/>
          </p:nvSpPr>
          <p:spPr bwMode="auto">
            <a:xfrm>
              <a:off x="7879749" y="2026101"/>
              <a:ext cx="1967874" cy="321065"/>
            </a:xfrm>
            <a:prstGeom prst="roundRect">
              <a:avLst>
                <a:gd name="adj" fmla="val 21949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400" b="1" kern="1200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Select Recipients</a:t>
              </a:r>
              <a:endParaRPr lang="en-US" sz="1400" b="1" kern="1200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9332111" y="4843936"/>
              <a:ext cx="247650" cy="179388"/>
            </a:xfrm>
            <a:custGeom>
              <a:avLst/>
              <a:gdLst>
                <a:gd name="T0" fmla="*/ 19811 w 21599"/>
                <a:gd name="T1" fmla="*/ 1896 h 21600"/>
                <a:gd name="T2" fmla="*/ 8251 w 21599"/>
                <a:gd name="T3" fmla="*/ 1896 h 21600"/>
                <a:gd name="T4" fmla="*/ 7286 w 21599"/>
                <a:gd name="T5" fmla="*/ 0 h 21600"/>
                <a:gd name="T6" fmla="*/ 5497 w 21599"/>
                <a:gd name="T7" fmla="*/ 0 h 21600"/>
                <a:gd name="T8" fmla="*/ 4532 w 21599"/>
                <a:gd name="T9" fmla="*/ 1896 h 21600"/>
                <a:gd name="T10" fmla="*/ 1921 w 21599"/>
                <a:gd name="T11" fmla="*/ 1896 h 21600"/>
                <a:gd name="T12" fmla="*/ 132 w 21599"/>
                <a:gd name="T13" fmla="*/ 4359 h 21600"/>
                <a:gd name="T14" fmla="*/ 132 w 21599"/>
                <a:gd name="T15" fmla="*/ 4359 h 21600"/>
                <a:gd name="T16" fmla="*/ 0 w 21599"/>
                <a:gd name="T17" fmla="*/ 6822 h 21600"/>
                <a:gd name="T18" fmla="*/ 0 w 21599"/>
                <a:gd name="T19" fmla="*/ 16674 h 21600"/>
                <a:gd name="T20" fmla="*/ 131 w 21599"/>
                <a:gd name="T21" fmla="*/ 19137 h 21600"/>
                <a:gd name="T22" fmla="*/ 1920 w 21599"/>
                <a:gd name="T23" fmla="*/ 21600 h 21600"/>
                <a:gd name="T24" fmla="*/ 19810 w 21599"/>
                <a:gd name="T25" fmla="*/ 21600 h 21600"/>
                <a:gd name="T26" fmla="*/ 21599 w 21599"/>
                <a:gd name="T27" fmla="*/ 19137 h 21600"/>
                <a:gd name="T28" fmla="*/ 21599 w 21599"/>
                <a:gd name="T29" fmla="*/ 4359 h 21600"/>
                <a:gd name="T30" fmla="*/ 19811 w 21599"/>
                <a:gd name="T31" fmla="*/ 1896 h 21600"/>
                <a:gd name="T32" fmla="*/ 11761 w 21599"/>
                <a:gd name="T33" fmla="*/ 17905 h 21600"/>
                <a:gd name="T34" fmla="*/ 7288 w 21599"/>
                <a:gd name="T35" fmla="*/ 11745 h 21600"/>
                <a:gd name="T36" fmla="*/ 11761 w 21599"/>
                <a:gd name="T37" fmla="*/ 5588 h 21600"/>
                <a:gd name="T38" fmla="*/ 16233 w 21599"/>
                <a:gd name="T39" fmla="*/ 11745 h 21600"/>
                <a:gd name="T40" fmla="*/ 11761 w 21599"/>
                <a:gd name="T41" fmla="*/ 17905 h 21600"/>
                <a:gd name="T42" fmla="*/ 18971 w 21599"/>
                <a:gd name="T43" fmla="*/ 7583 h 21600"/>
                <a:gd name="T44" fmla="*/ 17630 w 21599"/>
                <a:gd name="T45" fmla="*/ 5736 h 21600"/>
                <a:gd name="T46" fmla="*/ 18971 w 21599"/>
                <a:gd name="T47" fmla="*/ 3888 h 21600"/>
                <a:gd name="T48" fmla="*/ 20313 w 21599"/>
                <a:gd name="T49" fmla="*/ 5736 h 21600"/>
                <a:gd name="T50" fmla="*/ 18971 w 21599"/>
                <a:gd name="T51" fmla="*/ 7583 h 21600"/>
                <a:gd name="T52" fmla="*/ 18971 w 21599"/>
                <a:gd name="T53" fmla="*/ 758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599" h="21600">
                  <a:moveTo>
                    <a:pt x="19811" y="1896"/>
                  </a:moveTo>
                  <a:lnTo>
                    <a:pt x="8251" y="1896"/>
                  </a:lnTo>
                  <a:cubicBezTo>
                    <a:pt x="8251" y="536"/>
                    <a:pt x="8275" y="0"/>
                    <a:pt x="7286" y="0"/>
                  </a:cubicBezTo>
                  <a:lnTo>
                    <a:pt x="5497" y="0"/>
                  </a:lnTo>
                  <a:cubicBezTo>
                    <a:pt x="4510" y="0"/>
                    <a:pt x="4534" y="536"/>
                    <a:pt x="4532" y="1896"/>
                  </a:cubicBezTo>
                  <a:lnTo>
                    <a:pt x="1921" y="1896"/>
                  </a:lnTo>
                  <a:cubicBezTo>
                    <a:pt x="933" y="1896"/>
                    <a:pt x="132" y="2998"/>
                    <a:pt x="132" y="4359"/>
                  </a:cubicBezTo>
                  <a:cubicBezTo>
                    <a:pt x="132" y="4359"/>
                    <a:pt x="0" y="5462"/>
                    <a:pt x="0" y="6822"/>
                  </a:cubicBezTo>
                  <a:lnTo>
                    <a:pt x="0" y="16674"/>
                  </a:lnTo>
                  <a:cubicBezTo>
                    <a:pt x="0" y="18035"/>
                    <a:pt x="131" y="19137"/>
                    <a:pt x="131" y="19137"/>
                  </a:cubicBezTo>
                  <a:cubicBezTo>
                    <a:pt x="131" y="20498"/>
                    <a:pt x="933" y="21600"/>
                    <a:pt x="1920" y="21600"/>
                  </a:cubicBezTo>
                  <a:lnTo>
                    <a:pt x="19810" y="21600"/>
                  </a:lnTo>
                  <a:cubicBezTo>
                    <a:pt x="20798" y="21600"/>
                    <a:pt x="21599" y="20498"/>
                    <a:pt x="21599" y="19137"/>
                  </a:cubicBezTo>
                  <a:lnTo>
                    <a:pt x="21599" y="4359"/>
                  </a:lnTo>
                  <a:cubicBezTo>
                    <a:pt x="21600" y="2998"/>
                    <a:pt x="20799" y="1896"/>
                    <a:pt x="19811" y="1896"/>
                  </a:cubicBezTo>
                  <a:close/>
                  <a:moveTo>
                    <a:pt x="11761" y="17905"/>
                  </a:moveTo>
                  <a:cubicBezTo>
                    <a:pt x="9290" y="17905"/>
                    <a:pt x="7288" y="15149"/>
                    <a:pt x="7288" y="11745"/>
                  </a:cubicBezTo>
                  <a:cubicBezTo>
                    <a:pt x="7288" y="8344"/>
                    <a:pt x="9290" y="5588"/>
                    <a:pt x="11761" y="5588"/>
                  </a:cubicBezTo>
                  <a:cubicBezTo>
                    <a:pt x="14231" y="5588"/>
                    <a:pt x="16233" y="8344"/>
                    <a:pt x="16233" y="11745"/>
                  </a:cubicBezTo>
                  <a:cubicBezTo>
                    <a:pt x="16233" y="15149"/>
                    <a:pt x="14231" y="17905"/>
                    <a:pt x="11761" y="17905"/>
                  </a:cubicBezTo>
                  <a:close/>
                  <a:moveTo>
                    <a:pt x="18971" y="7583"/>
                  </a:moveTo>
                  <a:cubicBezTo>
                    <a:pt x="18228" y="7583"/>
                    <a:pt x="17630" y="6755"/>
                    <a:pt x="17630" y="5736"/>
                  </a:cubicBezTo>
                  <a:cubicBezTo>
                    <a:pt x="17630" y="4718"/>
                    <a:pt x="18228" y="3888"/>
                    <a:pt x="18971" y="3888"/>
                  </a:cubicBezTo>
                  <a:cubicBezTo>
                    <a:pt x="19711" y="3888"/>
                    <a:pt x="20313" y="4718"/>
                    <a:pt x="20313" y="5736"/>
                  </a:cubicBezTo>
                  <a:cubicBezTo>
                    <a:pt x="20313" y="6755"/>
                    <a:pt x="19712" y="7583"/>
                    <a:pt x="18971" y="7583"/>
                  </a:cubicBezTo>
                  <a:close/>
                  <a:moveTo>
                    <a:pt x="18971" y="7583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923305" y="4845747"/>
              <a:ext cx="319287" cy="201612"/>
              <a:chOff x="2378075" y="7937500"/>
              <a:chExt cx="414338" cy="317500"/>
            </a:xfrm>
            <a:solidFill>
              <a:schemeClr val="bg1">
                <a:lumMod val="75000"/>
                <a:lumOff val="25000"/>
              </a:schemeClr>
            </a:solidFill>
          </p:grpSpPr>
          <p:sp>
            <p:nvSpPr>
              <p:cNvPr id="171" name="AutoShape 238"/>
              <p:cNvSpPr>
                <a:spLocks/>
              </p:cNvSpPr>
              <p:nvPr/>
            </p:nvSpPr>
            <p:spPr bwMode="auto">
              <a:xfrm>
                <a:off x="2378075" y="7972425"/>
                <a:ext cx="193675" cy="2524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66">
                    <a:moveTo>
                      <a:pt x="21600" y="1298"/>
                    </a:moveTo>
                    <a:cubicBezTo>
                      <a:pt x="21600" y="39"/>
                      <a:pt x="20483" y="-375"/>
                      <a:pt x="19116" y="371"/>
                    </a:cubicBezTo>
                    <a:lnTo>
                      <a:pt x="11121" y="4750"/>
                    </a:lnTo>
                    <a:cubicBezTo>
                      <a:pt x="9757" y="5494"/>
                      <a:pt x="8640" y="5954"/>
                      <a:pt x="8640" y="5768"/>
                    </a:cubicBezTo>
                    <a:cubicBezTo>
                      <a:pt x="8640" y="5585"/>
                      <a:pt x="7251" y="5434"/>
                      <a:pt x="5554" y="5434"/>
                    </a:cubicBezTo>
                    <a:lnTo>
                      <a:pt x="3086" y="5434"/>
                    </a:lnTo>
                    <a:cubicBezTo>
                      <a:pt x="1389" y="5434"/>
                      <a:pt x="0" y="6466"/>
                      <a:pt x="0" y="7723"/>
                    </a:cubicBezTo>
                    <a:lnTo>
                      <a:pt x="0" y="12756"/>
                    </a:lnTo>
                    <a:cubicBezTo>
                      <a:pt x="0" y="14013"/>
                      <a:pt x="1389" y="14590"/>
                      <a:pt x="3086" y="14590"/>
                    </a:cubicBezTo>
                    <a:lnTo>
                      <a:pt x="5554" y="14590"/>
                    </a:lnTo>
                    <a:cubicBezTo>
                      <a:pt x="7251" y="14590"/>
                      <a:pt x="8640" y="14761"/>
                      <a:pt x="8640" y="14697"/>
                    </a:cubicBezTo>
                    <a:cubicBezTo>
                      <a:pt x="8640" y="14628"/>
                      <a:pt x="9757" y="15299"/>
                      <a:pt x="11121" y="16045"/>
                    </a:cubicBezTo>
                    <a:lnTo>
                      <a:pt x="19116" y="20481"/>
                    </a:lnTo>
                    <a:cubicBezTo>
                      <a:pt x="20483" y="21225"/>
                      <a:pt x="21600" y="20868"/>
                      <a:pt x="21600" y="19607"/>
                    </a:cubicBezTo>
                    <a:lnTo>
                      <a:pt x="21600" y="1298"/>
                    </a:lnTo>
                    <a:close/>
                    <a:moveTo>
                      <a:pt x="21600" y="1298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2" name="AutoShape 239"/>
              <p:cNvSpPr>
                <a:spLocks/>
              </p:cNvSpPr>
              <p:nvPr/>
            </p:nvSpPr>
            <p:spPr bwMode="auto">
              <a:xfrm>
                <a:off x="2616200" y="8053388"/>
                <a:ext cx="41275" cy="857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714" y="10800"/>
                    </a:moveTo>
                    <a:cubicBezTo>
                      <a:pt x="6714" y="13249"/>
                      <a:pt x="3945" y="15287"/>
                      <a:pt x="0" y="16561"/>
                    </a:cubicBezTo>
                    <a:lnTo>
                      <a:pt x="10852" y="21600"/>
                    </a:lnTo>
                    <a:cubicBezTo>
                      <a:pt x="17372" y="19003"/>
                      <a:pt x="21600" y="15153"/>
                      <a:pt x="21600" y="10800"/>
                    </a:cubicBezTo>
                    <a:cubicBezTo>
                      <a:pt x="21600" y="6447"/>
                      <a:pt x="17372" y="2597"/>
                      <a:pt x="10852" y="0"/>
                    </a:cubicBezTo>
                    <a:lnTo>
                      <a:pt x="0" y="5053"/>
                    </a:lnTo>
                    <a:cubicBezTo>
                      <a:pt x="3945" y="6320"/>
                      <a:pt x="6714" y="8358"/>
                      <a:pt x="6714" y="10800"/>
                    </a:cubicBezTo>
                    <a:close/>
                    <a:moveTo>
                      <a:pt x="6714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3" name="AutoShape 240"/>
              <p:cNvSpPr>
                <a:spLocks/>
              </p:cNvSpPr>
              <p:nvPr/>
            </p:nvSpPr>
            <p:spPr bwMode="auto">
              <a:xfrm>
                <a:off x="2665413" y="7999413"/>
                <a:ext cx="61912" cy="200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172" y="10800"/>
                    </a:moveTo>
                    <a:cubicBezTo>
                      <a:pt x="12172" y="14250"/>
                      <a:pt x="7439" y="17334"/>
                      <a:pt x="0" y="19512"/>
                    </a:cubicBezTo>
                    <a:lnTo>
                      <a:pt x="6769" y="21600"/>
                    </a:lnTo>
                    <a:cubicBezTo>
                      <a:pt x="15858" y="18883"/>
                      <a:pt x="21600" y="15063"/>
                      <a:pt x="21600" y="10800"/>
                    </a:cubicBezTo>
                    <a:cubicBezTo>
                      <a:pt x="21600" y="6540"/>
                      <a:pt x="15858" y="2720"/>
                      <a:pt x="6769" y="0"/>
                    </a:cubicBezTo>
                    <a:lnTo>
                      <a:pt x="0" y="2088"/>
                    </a:lnTo>
                    <a:cubicBezTo>
                      <a:pt x="7439" y="4266"/>
                      <a:pt x="12172" y="7350"/>
                      <a:pt x="12172" y="10800"/>
                    </a:cubicBezTo>
                    <a:close/>
                    <a:moveTo>
                      <a:pt x="12172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" name="AutoShape 241"/>
              <p:cNvSpPr>
                <a:spLocks/>
              </p:cNvSpPr>
              <p:nvPr/>
            </p:nvSpPr>
            <p:spPr bwMode="auto">
              <a:xfrm>
                <a:off x="2706688" y="7937500"/>
                <a:ext cx="85725" cy="3175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719" y="10802"/>
                    </a:moveTo>
                    <a:cubicBezTo>
                      <a:pt x="14719" y="14523"/>
                      <a:pt x="9056" y="17877"/>
                      <a:pt x="0" y="20278"/>
                    </a:cubicBezTo>
                    <a:lnTo>
                      <a:pt x="4941" y="21600"/>
                    </a:lnTo>
                    <a:cubicBezTo>
                      <a:pt x="15201" y="18860"/>
                      <a:pt x="21600" y="15037"/>
                      <a:pt x="21600" y="10800"/>
                    </a:cubicBezTo>
                    <a:cubicBezTo>
                      <a:pt x="21600" y="6563"/>
                      <a:pt x="15201" y="2742"/>
                      <a:pt x="4941" y="0"/>
                    </a:cubicBezTo>
                    <a:lnTo>
                      <a:pt x="0" y="1322"/>
                    </a:lnTo>
                    <a:cubicBezTo>
                      <a:pt x="9049" y="3726"/>
                      <a:pt x="14719" y="7083"/>
                      <a:pt x="14719" y="10802"/>
                    </a:cubicBezTo>
                    <a:close/>
                    <a:moveTo>
                      <a:pt x="14719" y="10802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80" name="AutoShape 108"/>
            <p:cNvSpPr>
              <a:spLocks/>
            </p:cNvSpPr>
            <p:nvPr/>
          </p:nvSpPr>
          <p:spPr bwMode="auto">
            <a:xfrm rot="10800000">
              <a:off x="8449832" y="4866292"/>
              <a:ext cx="366712" cy="1603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75" y="0"/>
                  </a:moveTo>
                  <a:cubicBezTo>
                    <a:pt x="14265" y="0"/>
                    <a:pt x="12150" y="4834"/>
                    <a:pt x="12150" y="10800"/>
                  </a:cubicBezTo>
                  <a:cubicBezTo>
                    <a:pt x="12150" y="13096"/>
                    <a:pt x="12466" y="15220"/>
                    <a:pt x="13001" y="16971"/>
                  </a:cubicBezTo>
                  <a:lnTo>
                    <a:pt x="8600" y="16971"/>
                  </a:lnTo>
                  <a:cubicBezTo>
                    <a:pt x="9134" y="15220"/>
                    <a:pt x="9450" y="13096"/>
                    <a:pt x="9450" y="10800"/>
                  </a:cubicBezTo>
                  <a:cubicBezTo>
                    <a:pt x="9450" y="4834"/>
                    <a:pt x="7335" y="0"/>
                    <a:pt x="4725" y="0"/>
                  </a:cubicBezTo>
                  <a:cubicBezTo>
                    <a:pt x="2115" y="0"/>
                    <a:pt x="0" y="4834"/>
                    <a:pt x="0" y="10800"/>
                  </a:cubicBezTo>
                  <a:cubicBezTo>
                    <a:pt x="0" y="16763"/>
                    <a:pt x="2115" y="21600"/>
                    <a:pt x="4725" y="21600"/>
                  </a:cubicBezTo>
                  <a:lnTo>
                    <a:pt x="16875" y="21600"/>
                  </a:lnTo>
                  <a:cubicBezTo>
                    <a:pt x="19485" y="21600"/>
                    <a:pt x="21600" y="16763"/>
                    <a:pt x="21600" y="10800"/>
                  </a:cubicBezTo>
                  <a:cubicBezTo>
                    <a:pt x="21600" y="4834"/>
                    <a:pt x="19485" y="0"/>
                    <a:pt x="16875" y="0"/>
                  </a:cubicBezTo>
                  <a:close/>
                  <a:moveTo>
                    <a:pt x="2025" y="10800"/>
                  </a:moveTo>
                  <a:cubicBezTo>
                    <a:pt x="2025" y="7396"/>
                    <a:pt x="3236" y="4629"/>
                    <a:pt x="4725" y="4629"/>
                  </a:cubicBezTo>
                  <a:cubicBezTo>
                    <a:pt x="6214" y="4629"/>
                    <a:pt x="7425" y="7396"/>
                    <a:pt x="7425" y="10800"/>
                  </a:cubicBezTo>
                  <a:cubicBezTo>
                    <a:pt x="7425" y="14202"/>
                    <a:pt x="6214" y="16971"/>
                    <a:pt x="4725" y="16971"/>
                  </a:cubicBezTo>
                  <a:cubicBezTo>
                    <a:pt x="3236" y="16971"/>
                    <a:pt x="2025" y="14202"/>
                    <a:pt x="2025" y="10800"/>
                  </a:cubicBezTo>
                  <a:close/>
                  <a:moveTo>
                    <a:pt x="16875" y="16971"/>
                  </a:moveTo>
                  <a:cubicBezTo>
                    <a:pt x="15386" y="16971"/>
                    <a:pt x="14175" y="14202"/>
                    <a:pt x="14175" y="10800"/>
                  </a:cubicBezTo>
                  <a:cubicBezTo>
                    <a:pt x="14175" y="7396"/>
                    <a:pt x="15386" y="4629"/>
                    <a:pt x="16875" y="4629"/>
                  </a:cubicBezTo>
                  <a:cubicBezTo>
                    <a:pt x="18364" y="4629"/>
                    <a:pt x="19575" y="7396"/>
                    <a:pt x="19575" y="10800"/>
                  </a:cubicBezTo>
                  <a:cubicBezTo>
                    <a:pt x="19575" y="14202"/>
                    <a:pt x="18365" y="16971"/>
                    <a:pt x="16875" y="16971"/>
                  </a:cubicBezTo>
                  <a:close/>
                  <a:moveTo>
                    <a:pt x="16875" y="16971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8" name="Freeform 174"/>
          <p:cNvSpPr>
            <a:spLocks noChangeAspect="1"/>
          </p:cNvSpPr>
          <p:nvPr/>
        </p:nvSpPr>
        <p:spPr bwMode="auto">
          <a:xfrm>
            <a:off x="6690714" y="4896897"/>
            <a:ext cx="160037" cy="217855"/>
          </a:xfrm>
          <a:custGeom>
            <a:avLst/>
            <a:gdLst>
              <a:gd name="T0" fmla="*/ 15709 w 21600"/>
              <a:gd name="T1" fmla="*/ 8494 h 21600"/>
              <a:gd name="T2" fmla="*/ 5891 w 21600"/>
              <a:gd name="T3" fmla="*/ 8494 h 21600"/>
              <a:gd name="T4" fmla="*/ 5891 w 21600"/>
              <a:gd name="T5" fmla="*/ 6461 h 21600"/>
              <a:gd name="T6" fmla="*/ 10800 w 21600"/>
              <a:gd name="T7" fmla="*/ 2912 h 21600"/>
              <a:gd name="T8" fmla="*/ 15709 w 21600"/>
              <a:gd name="T9" fmla="*/ 6461 h 21600"/>
              <a:gd name="T10" fmla="*/ 15709 w 21600"/>
              <a:gd name="T11" fmla="*/ 8494 h 21600"/>
              <a:gd name="T12" fmla="*/ 12169 w 21600"/>
              <a:gd name="T13" fmla="*/ 18688 h 21600"/>
              <a:gd name="T14" fmla="*/ 8917 w 21600"/>
              <a:gd name="T15" fmla="*/ 18688 h 21600"/>
              <a:gd name="T16" fmla="*/ 9744 w 21600"/>
              <a:gd name="T17" fmla="*/ 15347 h 21600"/>
              <a:gd name="T18" fmla="*/ 8917 w 21600"/>
              <a:gd name="T19" fmla="*/ 14319 h 21600"/>
              <a:gd name="T20" fmla="*/ 10543 w 21600"/>
              <a:gd name="T21" fmla="*/ 13113 h 21600"/>
              <a:gd name="T22" fmla="*/ 12169 w 21600"/>
              <a:gd name="T23" fmla="*/ 14319 h 21600"/>
              <a:gd name="T24" fmla="*/ 11340 w 21600"/>
              <a:gd name="T25" fmla="*/ 15347 h 21600"/>
              <a:gd name="T26" fmla="*/ 12169 w 21600"/>
              <a:gd name="T27" fmla="*/ 18688 h 21600"/>
              <a:gd name="T28" fmla="*/ 19636 w 21600"/>
              <a:gd name="T29" fmla="*/ 8494 h 21600"/>
              <a:gd name="T30" fmla="*/ 19636 w 21600"/>
              <a:gd name="T31" fmla="*/ 6461 h 21600"/>
              <a:gd name="T32" fmla="*/ 10800 w 21600"/>
              <a:gd name="T33" fmla="*/ 0 h 21600"/>
              <a:gd name="T34" fmla="*/ 1964 w 21600"/>
              <a:gd name="T35" fmla="*/ 6461 h 21600"/>
              <a:gd name="T36" fmla="*/ 1964 w 21600"/>
              <a:gd name="T37" fmla="*/ 8494 h 21600"/>
              <a:gd name="T38" fmla="*/ 0 w 21600"/>
              <a:gd name="T39" fmla="*/ 8494 h 21600"/>
              <a:gd name="T40" fmla="*/ 0 w 21600"/>
              <a:gd name="T41" fmla="*/ 21600 h 21600"/>
              <a:gd name="T42" fmla="*/ 21600 w 21600"/>
              <a:gd name="T43" fmla="*/ 21600 h 21600"/>
              <a:gd name="T44" fmla="*/ 21600 w 21600"/>
              <a:gd name="T45" fmla="*/ 8494 h 21600"/>
              <a:gd name="T46" fmla="*/ 19636 w 21600"/>
              <a:gd name="T47" fmla="*/ 8494 h 21600"/>
              <a:gd name="T48" fmla="*/ 19636 w 21600"/>
              <a:gd name="T49" fmla="*/ 84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00" h="21600">
                <a:moveTo>
                  <a:pt x="15709" y="8494"/>
                </a:moveTo>
                <a:lnTo>
                  <a:pt x="5891" y="8494"/>
                </a:lnTo>
                <a:lnTo>
                  <a:pt x="5891" y="6461"/>
                </a:lnTo>
                <a:cubicBezTo>
                  <a:pt x="5891" y="4538"/>
                  <a:pt x="8139" y="2912"/>
                  <a:pt x="10800" y="2912"/>
                </a:cubicBezTo>
                <a:cubicBezTo>
                  <a:pt x="13459" y="2912"/>
                  <a:pt x="15709" y="4538"/>
                  <a:pt x="15709" y="6461"/>
                </a:cubicBezTo>
                <a:lnTo>
                  <a:pt x="15709" y="8494"/>
                </a:lnTo>
                <a:close/>
                <a:moveTo>
                  <a:pt x="12169" y="18688"/>
                </a:moveTo>
                <a:lnTo>
                  <a:pt x="8917" y="18688"/>
                </a:lnTo>
                <a:lnTo>
                  <a:pt x="9744" y="15347"/>
                </a:lnTo>
                <a:cubicBezTo>
                  <a:pt x="9259" y="15139"/>
                  <a:pt x="8917" y="14765"/>
                  <a:pt x="8917" y="14319"/>
                </a:cubicBezTo>
                <a:cubicBezTo>
                  <a:pt x="8917" y="13652"/>
                  <a:pt x="9645" y="13113"/>
                  <a:pt x="10543" y="13113"/>
                </a:cubicBezTo>
                <a:cubicBezTo>
                  <a:pt x="11442" y="13113"/>
                  <a:pt x="12169" y="13652"/>
                  <a:pt x="12169" y="14319"/>
                </a:cubicBezTo>
                <a:cubicBezTo>
                  <a:pt x="12169" y="14765"/>
                  <a:pt x="11827" y="15139"/>
                  <a:pt x="11340" y="15347"/>
                </a:cubicBezTo>
                <a:lnTo>
                  <a:pt x="12169" y="18688"/>
                </a:lnTo>
                <a:close/>
                <a:moveTo>
                  <a:pt x="19636" y="8494"/>
                </a:moveTo>
                <a:lnTo>
                  <a:pt x="19636" y="6461"/>
                </a:lnTo>
                <a:cubicBezTo>
                  <a:pt x="19636" y="2898"/>
                  <a:pt x="15672" y="0"/>
                  <a:pt x="10800" y="0"/>
                </a:cubicBezTo>
                <a:cubicBezTo>
                  <a:pt x="5928" y="0"/>
                  <a:pt x="1964" y="2898"/>
                  <a:pt x="1964" y="6461"/>
                </a:cubicBezTo>
                <a:lnTo>
                  <a:pt x="1964" y="8494"/>
                </a:lnTo>
                <a:lnTo>
                  <a:pt x="0" y="84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494"/>
                </a:lnTo>
                <a:lnTo>
                  <a:pt x="19636" y="8494"/>
                </a:lnTo>
                <a:close/>
                <a:moveTo>
                  <a:pt x="19636" y="8494"/>
                </a:moveTo>
              </a:path>
            </a:pathLst>
          </a:custGeom>
          <a:gradFill rotWithShape="0">
            <a:gsLst>
              <a:gs pos="0">
                <a:srgbClr val="949494"/>
              </a:gs>
              <a:gs pos="100000">
                <a:srgbClr val="474747"/>
              </a:gs>
            </a:gsLst>
            <a:lin ang="5400000" scaled="1"/>
          </a:gradFill>
          <a:ln>
            <a:noFill/>
          </a:ln>
          <a:effectLst>
            <a:outerShdw blurRad="12700" dist="12699" dir="162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14" name="Rectangular Callout 113"/>
          <p:cNvSpPr/>
          <p:nvPr/>
        </p:nvSpPr>
        <p:spPr bwMode="auto">
          <a:xfrm>
            <a:off x="5219569" y="3239696"/>
            <a:ext cx="4063860" cy="1041440"/>
          </a:xfrm>
          <a:prstGeom prst="wedgeRectCallout">
            <a:avLst>
              <a:gd name="adj1" fmla="val -12795"/>
              <a:gd name="adj2" fmla="val 938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When locked,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 details will be received only when the message is received.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/>
              <a:ea typeface="ヒラギノ角ゴ ProN W3" charset="0"/>
              <a:cs typeface="Times New Roman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881"/>
              <a:gd name="adj2" fmla="val 16094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 Dropped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By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26" name="AutoShape 92"/>
          <p:cNvSpPr>
            <a:spLocks/>
          </p:cNvSpPr>
          <p:nvPr/>
        </p:nvSpPr>
        <p:spPr bwMode="auto">
          <a:xfrm>
            <a:off x="6307767" y="4952952"/>
            <a:ext cx="4621933" cy="1076787"/>
          </a:xfrm>
          <a:custGeom>
            <a:avLst/>
            <a:gdLst/>
            <a:ahLst/>
            <a:cxnLst/>
            <a:rect l="0" t="0" r="r" b="b"/>
            <a:pathLst>
              <a:path w="21600" h="17402">
                <a:moveTo>
                  <a:pt x="603" y="0"/>
                </a:moveTo>
                <a:cubicBezTo>
                  <a:pt x="270" y="0"/>
                  <a:pt x="0" y="1429"/>
                  <a:pt x="0" y="3187"/>
                </a:cubicBezTo>
                <a:lnTo>
                  <a:pt x="0" y="14215"/>
                </a:lnTo>
                <a:cubicBezTo>
                  <a:pt x="0" y="15973"/>
                  <a:pt x="270" y="17402"/>
                  <a:pt x="603" y="17402"/>
                </a:cubicBezTo>
                <a:lnTo>
                  <a:pt x="10279" y="17402"/>
                </a:lnTo>
                <a:lnTo>
                  <a:pt x="10936" y="21600"/>
                </a:lnTo>
                <a:lnTo>
                  <a:pt x="11594" y="17402"/>
                </a:lnTo>
                <a:lnTo>
                  <a:pt x="20997" y="17402"/>
                </a:lnTo>
                <a:cubicBezTo>
                  <a:pt x="21330" y="17402"/>
                  <a:pt x="21600" y="15973"/>
                  <a:pt x="21600" y="14215"/>
                </a:cubicBezTo>
                <a:lnTo>
                  <a:pt x="21600" y="3187"/>
                </a:lnTo>
                <a:cubicBezTo>
                  <a:pt x="21600" y="1429"/>
                  <a:pt x="21330" y="0"/>
                  <a:pt x="20997" y="0"/>
                </a:cubicBezTo>
                <a:lnTo>
                  <a:pt x="603" y="0"/>
                </a:lnTo>
                <a:close/>
                <a:moveTo>
                  <a:pt x="603" y="0"/>
                </a:moveTo>
              </a:path>
            </a:pathLst>
          </a:custGeom>
          <a:gradFill rotWithShape="0">
            <a:gsLst>
              <a:gs pos="0">
                <a:srgbClr val="696C7A">
                  <a:alpha val="56549"/>
                </a:srgbClr>
              </a:gs>
              <a:gs pos="44559">
                <a:srgbClr val="3C404E">
                  <a:alpha val="59263"/>
                </a:srgbClr>
              </a:gs>
              <a:gs pos="44559">
                <a:srgbClr val="0F1422">
                  <a:alpha val="59263"/>
                </a:srgbClr>
              </a:gs>
              <a:gs pos="100000">
                <a:srgbClr val="080911">
                  <a:alpha val="62639"/>
                </a:srgbClr>
              </a:gs>
            </a:gsLst>
            <a:lin ang="5400000" scaled="1"/>
          </a:gradFill>
          <a:ln w="12700" cap="flat">
            <a:solidFill>
              <a:srgbClr val="000000">
                <a:alpha val="8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15900" dist="50799" dir="4319990" algn="ctr" rotWithShape="0">
              <a:srgbClr val="000000">
                <a:alpha val="74998"/>
              </a:srgbClr>
            </a:outerShdw>
          </a:effectLst>
        </p:spPr>
        <p:txBody>
          <a:bodyPr lIns="76200" tIns="76200" rIns="76200" bIns="76200" anchor="ctr"/>
          <a:lstStyle/>
          <a:p>
            <a:pPr marL="91440" algn="l">
              <a:spcBef>
                <a:spcPts val="500"/>
              </a:spcBef>
              <a:defRPr/>
            </a:pPr>
            <a:r>
              <a:rPr 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Message Subject</a:t>
            </a:r>
          </a:p>
          <a:p>
            <a:pPr marL="91440" algn="l">
              <a:spcBef>
                <a:spcPts val="500"/>
              </a:spcBef>
              <a:defRPr/>
            </a:pPr>
            <a:r>
              <a:rPr lang="en-US" sz="1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04/12/2012 – Expires in 20 days</a:t>
            </a:r>
            <a:endParaRPr lang="en-US" sz="1800" b="1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27" name="Group 52"/>
          <p:cNvGrpSpPr>
            <a:grpSpLocks noChangeAspect="1"/>
          </p:cNvGrpSpPr>
          <p:nvPr/>
        </p:nvGrpSpPr>
        <p:grpSpPr bwMode="auto">
          <a:xfrm>
            <a:off x="10440019" y="5319349"/>
            <a:ext cx="283796" cy="283796"/>
            <a:chOff x="0" y="0"/>
            <a:chExt cx="209" cy="209"/>
          </a:xfrm>
        </p:grpSpPr>
        <p:sp>
          <p:nvSpPr>
            <p:cNvPr id="128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0382060" y="1041771"/>
            <a:ext cx="223168" cy="433393"/>
            <a:chOff x="8396128" y="319269"/>
            <a:chExt cx="223168" cy="433393"/>
          </a:xfrm>
        </p:grpSpPr>
        <p:sp>
          <p:nvSpPr>
            <p:cNvPr id="132" name="Oval 131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3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13361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881"/>
              <a:gd name="adj2" fmla="val 16094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 Dropped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By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32" name="AutoShape 92"/>
          <p:cNvSpPr>
            <a:spLocks/>
          </p:cNvSpPr>
          <p:nvPr/>
        </p:nvSpPr>
        <p:spPr bwMode="auto">
          <a:xfrm>
            <a:off x="6307767" y="4952952"/>
            <a:ext cx="4621933" cy="1076787"/>
          </a:xfrm>
          <a:custGeom>
            <a:avLst/>
            <a:gdLst/>
            <a:ahLst/>
            <a:cxnLst/>
            <a:rect l="0" t="0" r="r" b="b"/>
            <a:pathLst>
              <a:path w="21600" h="17402">
                <a:moveTo>
                  <a:pt x="603" y="0"/>
                </a:moveTo>
                <a:cubicBezTo>
                  <a:pt x="270" y="0"/>
                  <a:pt x="0" y="1429"/>
                  <a:pt x="0" y="3187"/>
                </a:cubicBezTo>
                <a:lnTo>
                  <a:pt x="0" y="14215"/>
                </a:lnTo>
                <a:cubicBezTo>
                  <a:pt x="0" y="15973"/>
                  <a:pt x="270" y="17402"/>
                  <a:pt x="603" y="17402"/>
                </a:cubicBezTo>
                <a:lnTo>
                  <a:pt x="10279" y="17402"/>
                </a:lnTo>
                <a:lnTo>
                  <a:pt x="10936" y="21600"/>
                </a:lnTo>
                <a:lnTo>
                  <a:pt x="11594" y="17402"/>
                </a:lnTo>
                <a:lnTo>
                  <a:pt x="20997" y="17402"/>
                </a:lnTo>
                <a:cubicBezTo>
                  <a:pt x="21330" y="17402"/>
                  <a:pt x="21600" y="15973"/>
                  <a:pt x="21600" y="14215"/>
                </a:cubicBezTo>
                <a:lnTo>
                  <a:pt x="21600" y="3187"/>
                </a:lnTo>
                <a:cubicBezTo>
                  <a:pt x="21600" y="1429"/>
                  <a:pt x="21330" y="0"/>
                  <a:pt x="20997" y="0"/>
                </a:cubicBezTo>
                <a:lnTo>
                  <a:pt x="603" y="0"/>
                </a:lnTo>
                <a:close/>
                <a:moveTo>
                  <a:pt x="603" y="0"/>
                </a:moveTo>
              </a:path>
            </a:pathLst>
          </a:custGeom>
          <a:gradFill rotWithShape="0">
            <a:gsLst>
              <a:gs pos="0">
                <a:srgbClr val="696C7A">
                  <a:alpha val="56549"/>
                </a:srgbClr>
              </a:gs>
              <a:gs pos="44559">
                <a:srgbClr val="3C404E">
                  <a:alpha val="59263"/>
                </a:srgbClr>
              </a:gs>
              <a:gs pos="44559">
                <a:srgbClr val="0F1422">
                  <a:alpha val="59263"/>
                </a:srgbClr>
              </a:gs>
              <a:gs pos="100000">
                <a:srgbClr val="080911">
                  <a:alpha val="62639"/>
                </a:srgbClr>
              </a:gs>
            </a:gsLst>
            <a:lin ang="5400000" scaled="1"/>
          </a:gradFill>
          <a:ln w="12700" cap="flat">
            <a:solidFill>
              <a:srgbClr val="000000">
                <a:alpha val="8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15900" dist="50799" dir="4319990" algn="ctr" rotWithShape="0">
              <a:srgbClr val="000000">
                <a:alpha val="74998"/>
              </a:srgbClr>
            </a:outerShdw>
          </a:effectLst>
        </p:spPr>
        <p:txBody>
          <a:bodyPr lIns="76200" tIns="76200" rIns="76200" bIns="76200" anchor="ctr"/>
          <a:lstStyle/>
          <a:p>
            <a:pPr marL="91440" algn="l">
              <a:spcBef>
                <a:spcPts val="500"/>
              </a:spcBef>
              <a:defRPr/>
            </a:pPr>
            <a:r>
              <a:rPr 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Message Subject</a:t>
            </a:r>
          </a:p>
          <a:p>
            <a:pPr marL="91440" algn="l">
              <a:spcBef>
                <a:spcPts val="500"/>
              </a:spcBef>
              <a:defRPr/>
            </a:pPr>
            <a:r>
              <a:rPr lang="en-US" sz="1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04/12/2012 – Expires in 20 days</a:t>
            </a:r>
            <a:endParaRPr lang="en-US" sz="1800" b="1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27" name="Group 52"/>
          <p:cNvGrpSpPr>
            <a:grpSpLocks noChangeAspect="1"/>
          </p:cNvGrpSpPr>
          <p:nvPr/>
        </p:nvGrpSpPr>
        <p:grpSpPr bwMode="auto">
          <a:xfrm>
            <a:off x="10440019" y="5319349"/>
            <a:ext cx="283796" cy="283796"/>
            <a:chOff x="0" y="0"/>
            <a:chExt cx="209" cy="209"/>
          </a:xfrm>
        </p:grpSpPr>
        <p:sp>
          <p:nvSpPr>
            <p:cNvPr id="128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1" name="Rectangular Callout 130"/>
          <p:cNvSpPr/>
          <p:nvPr/>
        </p:nvSpPr>
        <p:spPr bwMode="auto">
          <a:xfrm>
            <a:off x="8338505" y="3766024"/>
            <a:ext cx="3933082" cy="703565"/>
          </a:xfrm>
          <a:prstGeom prst="wedgeRectCallout">
            <a:avLst>
              <a:gd name="adj1" fmla="val 9409"/>
              <a:gd name="adj2" fmla="val 15519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</a:rPr>
              <a:t>Message can be edited and deleted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0382060" y="1041771"/>
            <a:ext cx="223168" cy="433393"/>
            <a:chOff x="8396128" y="319269"/>
            <a:chExt cx="223168" cy="433393"/>
          </a:xfrm>
        </p:grpSpPr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5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530281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8350627" y="2904626"/>
            <a:ext cx="223168" cy="433393"/>
            <a:chOff x="7242841" y="3191870"/>
            <a:chExt cx="223168" cy="433393"/>
          </a:xfrm>
        </p:grpSpPr>
        <p:sp>
          <p:nvSpPr>
            <p:cNvPr id="176" name="Oval 175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7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8" name="Oval 177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9" name="Oval 178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95248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ad landscape library">
  <a:themeElements>
    <a:clrScheme name="">
      <a:dk1>
        <a:srgbClr val="FFFFFF"/>
      </a:dk1>
      <a:lt1>
        <a:srgbClr val="FFFFFF"/>
      </a:lt1>
      <a:dk2>
        <a:srgbClr val="323232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ar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Pad landscape library">
  <a:themeElements>
    <a:clrScheme name="">
      <a:dk1>
        <a:srgbClr val="FFFFFF"/>
      </a:dk1>
      <a:lt1>
        <a:srgbClr val="FFFFFF"/>
      </a:lt1>
      <a:dk2>
        <a:srgbClr val="323232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ar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iPad landscape library.thmx</Template>
  <TotalTime>265</TotalTime>
  <Words>351</Words>
  <Application>Microsoft Macintosh PowerPoint</Application>
  <PresentationFormat>Custom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iPad landscape library</vt:lpstr>
      <vt:lpstr>1_iPad landscape library</vt:lpstr>
      <vt:lpstr>1_Light</vt:lpstr>
      <vt:lpstr>2_Light</vt:lpstr>
      <vt:lpstr>3_Light</vt:lpstr>
      <vt:lpstr>ChalkMark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Aerospace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Tzvetan Metodi</dc:creator>
  <cp:lastModifiedBy>Tzvetan Metodi</cp:lastModifiedBy>
  <cp:revision>26</cp:revision>
  <dcterms:created xsi:type="dcterms:W3CDTF">2012-04-19T19:50:13Z</dcterms:created>
  <dcterms:modified xsi:type="dcterms:W3CDTF">2012-04-20T04:37:40Z</dcterms:modified>
</cp:coreProperties>
</file>