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4" r:id="rId2"/>
    <p:sldMasterId id="2147483696" r:id="rId3"/>
    <p:sldMasterId id="2147483708" r:id="rId4"/>
    <p:sldMasterId id="2147483720" r:id="rId5"/>
  </p:sldMasterIdLst>
  <p:sldIdLst>
    <p:sldId id="265" r:id="rId6"/>
    <p:sldId id="266" r:id="rId7"/>
    <p:sldId id="260" r:id="rId8"/>
    <p:sldId id="264" r:id="rId9"/>
    <p:sldId id="267" r:id="rId10"/>
    <p:sldId id="271" r:id="rId11"/>
    <p:sldId id="268" r:id="rId12"/>
    <p:sldId id="269" r:id="rId13"/>
    <p:sldId id="270" r:id="rId14"/>
    <p:sldId id="273" r:id="rId15"/>
    <p:sldId id="274" r:id="rId16"/>
    <p:sldId id="272" r:id="rId1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154C"/>
    <a:srgbClr val="009A19"/>
    <a:srgbClr val="368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65" d="100"/>
          <a:sy n="65" d="100"/>
        </p:scale>
        <p:origin x="-108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249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80716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296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499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249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16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53748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828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43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655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18492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1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50807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80716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296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499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53748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828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51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876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06281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790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43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5647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26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8167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26978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385241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35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632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655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18492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0"/>
          <p:cNvSpPr>
            <a:spLocks/>
          </p:cNvSpPr>
          <p:nvPr userDrawn="1"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6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11353270" y="398406"/>
            <a:ext cx="342900" cy="33655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0">
                <a:srgbClr val="BEE3F8"/>
              </a:gs>
              <a:gs pos="50259">
                <a:srgbClr val="83CBF3"/>
              </a:gs>
              <a:gs pos="50259">
                <a:srgbClr val="49B3ED"/>
              </a:gs>
              <a:gs pos="100000">
                <a:srgbClr val="57D4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28775" y="6288928"/>
            <a:ext cx="2874962" cy="2874962"/>
            <a:chOff x="0" y="0"/>
            <a:chExt cx="1810" cy="1810"/>
          </a:xfrm>
        </p:grpSpPr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0" y="0"/>
              <a:ext cx="1810" cy="1810"/>
            </a:xfrm>
            <a:prstGeom prst="ellipse">
              <a:avLst/>
            </a:prstGeom>
            <a:solidFill>
              <a:srgbClr val="00A5FD">
                <a:alpha val="25600"/>
              </a:srgbClr>
            </a:solidFill>
            <a:ln w="25400" cap="flat">
              <a:solidFill>
                <a:srgbClr val="1F4ABD">
                  <a:alpha val="67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3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Gill Sans" charset="0"/>
                </a:rPr>
                <a:t>  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 rot="-6637670">
              <a:off x="845" y="848"/>
              <a:ext cx="122" cy="122"/>
              <a:chOff x="-2" y="-1"/>
              <a:chExt cx="122" cy="121"/>
            </a:xfrm>
          </p:grpSpPr>
          <p:sp>
            <p:nvSpPr>
              <p:cNvPr id="12" name="Oval 11"/>
              <p:cNvSpPr>
                <a:spLocks/>
              </p:cNvSpPr>
              <p:nvPr/>
            </p:nvSpPr>
            <p:spPr bwMode="auto">
              <a:xfrm>
                <a:off x="-2" y="-1"/>
                <a:ext cx="122" cy="121"/>
              </a:xfrm>
              <a:prstGeom prst="ellipse">
                <a:avLst/>
              </a:prstGeom>
              <a:gradFill rotWithShape="0">
                <a:gsLst>
                  <a:gs pos="0">
                    <a:srgbClr val="0602FD"/>
                  </a:gs>
                  <a:gs pos="47412">
                    <a:srgbClr val="0E3CFE"/>
                  </a:gs>
                  <a:gs pos="69429">
                    <a:srgbClr val="1677FF"/>
                  </a:gs>
                  <a:gs pos="83937">
                    <a:srgbClr val="26B5FE"/>
                  </a:gs>
                  <a:gs pos="94545">
                    <a:srgbClr val="1A79FE"/>
                  </a:gs>
                  <a:gs pos="100000">
                    <a:srgbClr val="0E3CFE"/>
                  </a:gs>
                </a:gsLst>
                <a:path path="rect">
                  <a:fillToRect l="36282" t="32489" r="63718" b="67511"/>
                </a:path>
              </a:gradFill>
              <a:ln>
                <a:noFill/>
              </a:ln>
              <a:effectLst>
                <a:outerShdw blurRad="38100" dist="38099" dir="6059944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2B447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kern="1200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 bwMode="auto">
              <a:xfrm>
                <a:off x="36" y="17"/>
                <a:ext cx="34" cy="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73000"/>
                    </a:srgbClr>
                  </a:gs>
                  <a:gs pos="100000">
                    <a:srgbClr val="FFFFFF">
                      <a:alpha val="5840"/>
                    </a:srgb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>
                <a:outerShdw blurRad="50800" dist="25400" dir="6059936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2B4471">
                        <a:alpha val="73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147453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50807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2-04-19 at 2.41.22 PM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04801" cy="9753600"/>
          </a:xfrm>
          <a:prstGeom prst="rect">
            <a:avLst/>
          </a:prstGeom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-6123"/>
            <a:ext cx="13004800" cy="258763"/>
            <a:chOff x="0" y="0"/>
            <a:chExt cx="8192" cy="163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3"/>
              <a:ext cx="8192" cy="16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b="1" kern="1200">
                  <a:solidFill>
                    <a:srgbClr val="D8D8D8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7:11 PM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250" y="0"/>
              <a:ext cx="3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kern="1200">
                  <a:solidFill>
                    <a:srgbClr val="D8D8D8"/>
                  </a:solidFill>
                  <a:latin typeface="Arial Bold" charset="0"/>
                  <a:ea typeface="ＭＳ Ｐゴシック" charset="0"/>
                  <a:cs typeface="ＭＳ Ｐゴシック" charset="0"/>
                  <a:sym typeface="Arial Bold" charset="0"/>
                </a:rPr>
                <a:t>iPad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53"/>
              <a:ext cx="127" cy="68"/>
              <a:chOff x="0" y="0"/>
              <a:chExt cx="127" cy="68"/>
            </a:xfrm>
          </p:grpSpPr>
          <p:sp>
            <p:nvSpPr>
              <p:cNvPr id="10" name="AutoShape 8"/>
              <p:cNvSpPr>
                <a:spLocks/>
              </p:cNvSpPr>
              <p:nvPr/>
            </p:nvSpPr>
            <p:spPr bwMode="auto">
              <a:xfrm rot="5400000">
                <a:off x="83" y="23"/>
                <a:ext cx="6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5400000">
                <a:off x="53" y="29"/>
                <a:ext cx="5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 rot="5400000">
                <a:off x="26" y="39"/>
                <a:ext cx="37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 rot="5400000">
                <a:off x="-1" y="46"/>
                <a:ext cx="22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938" y="40"/>
              <a:ext cx="184" cy="80"/>
              <a:chOff x="0" y="0"/>
              <a:chExt cx="184" cy="80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 bwMode="auto">
              <a:xfrm>
                <a:off x="171" y="23"/>
                <a:ext cx="13" cy="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5E5E5E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0" y="0"/>
                <a:ext cx="170" cy="80"/>
              </a:xfrm>
              <a:prstGeom prst="rect">
                <a:avLst/>
              </a:prstGeom>
              <a:noFill/>
              <a:ln w="12700">
                <a:solidFill>
                  <a:srgbClr val="5E5E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9" name="Rectangle 8"/>
              <p:cNvSpPr>
                <a:spLocks/>
              </p:cNvSpPr>
              <p:nvPr/>
            </p:nvSpPr>
            <p:spPr bwMode="auto">
              <a:xfrm>
                <a:off x="8" y="8"/>
                <a:ext cx="156" cy="66"/>
              </a:xfrm>
              <a:prstGeom prst="rect">
                <a:avLst/>
              </a:prstGeom>
              <a:solidFill>
                <a:srgbClr val="5E5E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sp>
        <p:nvSpPr>
          <p:cNvPr id="18" name="AutoShape 26"/>
          <p:cNvSpPr>
            <a:spLocks/>
          </p:cNvSpPr>
          <p:nvPr/>
        </p:nvSpPr>
        <p:spPr bwMode="auto">
          <a:xfrm>
            <a:off x="1588" y="820657"/>
            <a:ext cx="3568700" cy="89329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>
            <a:solidFill>
              <a:srgbClr val="C1C1C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kern="120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8" y="252449"/>
            <a:ext cx="13003213" cy="558800"/>
          </a:xfrm>
          <a:custGeom>
            <a:avLst/>
            <a:gdLst>
              <a:gd name="T0" fmla="*/ 0 w 21600"/>
              <a:gd name="T1" fmla="*/ 2965 h 21600"/>
              <a:gd name="T2" fmla="*/ 148 w 21600"/>
              <a:gd name="T3" fmla="*/ 0 h 21600"/>
              <a:gd name="T4" fmla="*/ 21452 w 21600"/>
              <a:gd name="T5" fmla="*/ 0 h 21600"/>
              <a:gd name="T6" fmla="*/ 21600 w 21600"/>
              <a:gd name="T7" fmla="*/ 296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65 h 21600"/>
              <a:gd name="T14" fmla="*/ 0 w 21600"/>
              <a:gd name="T15" fmla="*/ 29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65"/>
                </a:moveTo>
                <a:cubicBezTo>
                  <a:pt x="0" y="1327"/>
                  <a:pt x="66" y="0"/>
                  <a:pt x="148" y="0"/>
                </a:cubicBezTo>
                <a:lnTo>
                  <a:pt x="21452" y="0"/>
                </a:lnTo>
                <a:cubicBezTo>
                  <a:pt x="21534" y="0"/>
                  <a:pt x="21600" y="1327"/>
                  <a:pt x="21600" y="296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65"/>
                </a:lnTo>
                <a:close/>
                <a:moveTo>
                  <a:pt x="0" y="2965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3108">
                <a:srgbClr val="F1F2F5"/>
              </a:gs>
              <a:gs pos="93782">
                <a:srgbClr val="9598A7"/>
              </a:gs>
              <a:gs pos="100000">
                <a:srgbClr val="555760"/>
              </a:gs>
            </a:gsLst>
            <a:lin ang="5400000" scaled="1"/>
          </a:gradFill>
          <a:ln>
            <a:noFill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kern="1200" dirty="0" err="1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ChalkMark</a:t>
            </a:r>
            <a:r>
              <a:rPr lang="en-US" sz="1800" b="1" kern="1200" dirty="0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2.0</a:t>
            </a:r>
            <a:endParaRPr lang="en-US" sz="1800" b="1" kern="1200" dirty="0">
              <a:solidFill>
                <a:srgbClr val="5F646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7004" y="405375"/>
            <a:ext cx="419100" cy="293688"/>
            <a:chOff x="8434388" y="6054725"/>
            <a:chExt cx="419100" cy="293688"/>
          </a:xfrm>
        </p:grpSpPr>
        <p:sp>
          <p:nvSpPr>
            <p:cNvPr id="48" name="AutoShape 176"/>
            <p:cNvSpPr>
              <a:spLocks/>
            </p:cNvSpPr>
            <p:nvPr/>
          </p:nvSpPr>
          <p:spPr bwMode="auto">
            <a:xfrm flipH="1">
              <a:off x="8434388" y="6054725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49" name="AutoShape 177"/>
            <p:cNvSpPr>
              <a:spLocks/>
            </p:cNvSpPr>
            <p:nvPr/>
          </p:nvSpPr>
          <p:spPr bwMode="auto">
            <a:xfrm flipH="1">
              <a:off x="8434388" y="6284913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0" name="AutoShape 178"/>
            <p:cNvSpPr>
              <a:spLocks/>
            </p:cNvSpPr>
            <p:nvPr/>
          </p:nvSpPr>
          <p:spPr bwMode="auto">
            <a:xfrm flipH="1">
              <a:off x="8459788" y="6172200"/>
              <a:ext cx="130175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4828"/>
                    <a:pt x="19181" y="0"/>
                    <a:pt x="16200" y="0"/>
                  </a:cubicBezTo>
                  <a:lnTo>
                    <a:pt x="5400" y="0"/>
                  </a:lnTo>
                  <a:cubicBezTo>
                    <a:pt x="2419" y="0"/>
                    <a:pt x="0" y="4828"/>
                    <a:pt x="0" y="10800"/>
                  </a:cubicBezTo>
                  <a:cubicBezTo>
                    <a:pt x="0" y="16783"/>
                    <a:pt x="2419" y="21600"/>
                    <a:pt x="5400" y="21600"/>
                  </a:cubicBezTo>
                  <a:lnTo>
                    <a:pt x="16200" y="21600"/>
                  </a:lnTo>
                  <a:cubicBezTo>
                    <a:pt x="19181" y="21600"/>
                    <a:pt x="21600" y="167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 bwMode="auto">
            <a:xfrm rot="10800000" flipH="1">
              <a:off x="8691563" y="6172200"/>
              <a:ext cx="161925" cy="635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52" name="AutoShape 180"/>
            <p:cNvSpPr>
              <a:spLocks/>
            </p:cNvSpPr>
            <p:nvPr/>
          </p:nvSpPr>
          <p:spPr bwMode="auto">
            <a:xfrm rot="10800000" flipH="1">
              <a:off x="8613775" y="6119813"/>
              <a:ext cx="106363" cy="155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58" name="Rectangle 157"/>
          <p:cNvSpPr>
            <a:spLocks/>
          </p:cNvSpPr>
          <p:nvPr userDrawn="1"/>
        </p:nvSpPr>
        <p:spPr bwMode="auto">
          <a:xfrm>
            <a:off x="177004" y="1866294"/>
            <a:ext cx="1781175" cy="363538"/>
          </a:xfrm>
          <a:prstGeom prst="rect">
            <a:avLst/>
          </a:prstGeom>
          <a:noFill/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Subscriptions</a:t>
            </a:r>
            <a:endParaRPr lang="en-US" sz="1700" b="1" kern="1200" dirty="0">
              <a:solidFill>
                <a:srgbClr val="3A4359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165" name="AutoShape 94"/>
          <p:cNvSpPr>
            <a:spLocks/>
          </p:cNvSpPr>
          <p:nvPr userDrawn="1"/>
        </p:nvSpPr>
        <p:spPr bwMode="auto">
          <a:xfrm>
            <a:off x="92178" y="897339"/>
            <a:ext cx="3362495" cy="837642"/>
          </a:xfrm>
          <a:prstGeom prst="roundRect">
            <a:avLst>
              <a:gd name="adj" fmla="val 2481"/>
            </a:avLst>
          </a:prstGeom>
          <a:gradFill rotWithShape="0">
            <a:gsLst>
              <a:gs pos="0">
                <a:srgbClr val="ACAEB4"/>
              </a:gs>
              <a:gs pos="2072">
                <a:srgbClr val="DBDEE5"/>
              </a:gs>
              <a:gs pos="100000">
                <a:srgbClr val="C5C7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66" name="Group 5"/>
          <p:cNvGrpSpPr>
            <a:grpSpLocks noChangeAspect="1"/>
          </p:cNvGrpSpPr>
          <p:nvPr userDrawn="1"/>
        </p:nvGrpSpPr>
        <p:grpSpPr bwMode="auto">
          <a:xfrm>
            <a:off x="239713" y="1017473"/>
            <a:ext cx="594360" cy="594360"/>
            <a:chOff x="0" y="0"/>
            <a:chExt cx="736" cy="733"/>
          </a:xfrm>
        </p:grpSpPr>
        <p:grpSp>
          <p:nvGrpSpPr>
            <p:cNvPr id="167" name="Group 3"/>
            <p:cNvGrpSpPr>
              <a:grpSpLocks/>
            </p:cNvGrpSpPr>
            <p:nvPr/>
          </p:nvGrpSpPr>
          <p:grpSpPr bwMode="auto">
            <a:xfrm>
              <a:off x="-72" y="-56"/>
              <a:ext cx="872" cy="928"/>
              <a:chOff x="0" y="0"/>
              <a:chExt cx="872" cy="928"/>
            </a:xfrm>
          </p:grpSpPr>
          <p:sp>
            <p:nvSpPr>
              <p:cNvPr id="175" name="AutoShape 1"/>
              <p:cNvSpPr>
                <a:spLocks/>
              </p:cNvSpPr>
              <p:nvPr/>
            </p:nvSpPr>
            <p:spPr bwMode="auto">
              <a:xfrm>
                <a:off x="72" y="56"/>
                <a:ext cx="728" cy="728"/>
              </a:xfrm>
              <a:prstGeom prst="roundRect">
                <a:avLst>
                  <a:gd name="adj" fmla="val 0"/>
                </a:avLst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176" name="Picture 2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2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" name="Freeform 4"/>
            <p:cNvSpPr>
              <a:spLocks/>
            </p:cNvSpPr>
            <p:nvPr/>
          </p:nvSpPr>
          <p:spPr bwMode="auto">
            <a:xfrm>
              <a:off x="0" y="53"/>
              <a:ext cx="736" cy="680"/>
            </a:xfrm>
            <a:custGeom>
              <a:avLst/>
              <a:gdLst>
                <a:gd name="T0" fmla="*/ 0 w 21600"/>
                <a:gd name="T1" fmla="*/ 22 h 21395"/>
                <a:gd name="T2" fmla="*/ 0 w 21600"/>
                <a:gd name="T3" fmla="*/ 18 h 21395"/>
                <a:gd name="T4" fmla="*/ 9 w 21600"/>
                <a:gd name="T5" fmla="*/ 13 h 21395"/>
                <a:gd name="T6" fmla="*/ 8 w 21600"/>
                <a:gd name="T7" fmla="*/ 11 h 21395"/>
                <a:gd name="T8" fmla="*/ 7 w 21600"/>
                <a:gd name="T9" fmla="*/ 3 h 21395"/>
                <a:gd name="T10" fmla="*/ 11 w 21600"/>
                <a:gd name="T11" fmla="*/ 0 h 21395"/>
                <a:gd name="T12" fmla="*/ 17 w 21600"/>
                <a:gd name="T13" fmla="*/ 2 h 21395"/>
                <a:gd name="T14" fmla="*/ 17 w 21600"/>
                <a:gd name="T15" fmla="*/ 7 h 21395"/>
                <a:gd name="T16" fmla="*/ 16 w 21600"/>
                <a:gd name="T17" fmla="*/ 12 h 21395"/>
                <a:gd name="T18" fmla="*/ 15 w 21600"/>
                <a:gd name="T19" fmla="*/ 13 h 21395"/>
                <a:gd name="T20" fmla="*/ 24 w 21600"/>
                <a:gd name="T21" fmla="*/ 18 h 21395"/>
                <a:gd name="T22" fmla="*/ 25 w 21600"/>
                <a:gd name="T23" fmla="*/ 22 h 21395"/>
                <a:gd name="T24" fmla="*/ 0 w 21600"/>
                <a:gd name="T25" fmla="*/ 22 h 21395"/>
                <a:gd name="T26" fmla="*/ 0 w 21600"/>
                <a:gd name="T27" fmla="*/ 22 h 213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395">
                  <a:moveTo>
                    <a:pt x="0" y="21377"/>
                  </a:moveTo>
                  <a:lnTo>
                    <a:pt x="0" y="17837"/>
                  </a:lnTo>
                  <a:cubicBezTo>
                    <a:pt x="0" y="17837"/>
                    <a:pt x="7596" y="13517"/>
                    <a:pt x="7596" y="12755"/>
                  </a:cubicBezTo>
                  <a:cubicBezTo>
                    <a:pt x="7596" y="11993"/>
                    <a:pt x="7121" y="10722"/>
                    <a:pt x="7121" y="10722"/>
                  </a:cubicBezTo>
                  <a:cubicBezTo>
                    <a:pt x="7121" y="10722"/>
                    <a:pt x="4273" y="4877"/>
                    <a:pt x="5934" y="3099"/>
                  </a:cubicBezTo>
                  <a:cubicBezTo>
                    <a:pt x="7596" y="1320"/>
                    <a:pt x="8308" y="303"/>
                    <a:pt x="9732" y="49"/>
                  </a:cubicBezTo>
                  <a:cubicBezTo>
                    <a:pt x="11156" y="-205"/>
                    <a:pt x="13767" y="557"/>
                    <a:pt x="14479" y="1574"/>
                  </a:cubicBezTo>
                  <a:cubicBezTo>
                    <a:pt x="15191" y="2590"/>
                    <a:pt x="14479" y="6148"/>
                    <a:pt x="14716" y="7164"/>
                  </a:cubicBezTo>
                  <a:cubicBezTo>
                    <a:pt x="14954" y="8181"/>
                    <a:pt x="14716" y="10976"/>
                    <a:pt x="14004" y="11230"/>
                  </a:cubicBezTo>
                  <a:cubicBezTo>
                    <a:pt x="13292" y="11484"/>
                    <a:pt x="12580" y="12755"/>
                    <a:pt x="13055" y="13009"/>
                  </a:cubicBezTo>
                  <a:cubicBezTo>
                    <a:pt x="13530" y="13263"/>
                    <a:pt x="20413" y="16567"/>
                    <a:pt x="20888" y="17329"/>
                  </a:cubicBezTo>
                  <a:cubicBezTo>
                    <a:pt x="21363" y="18091"/>
                    <a:pt x="21600" y="21395"/>
                    <a:pt x="21600" y="21395"/>
                  </a:cubicBezTo>
                  <a:lnTo>
                    <a:pt x="0" y="21377"/>
                  </a:lnTo>
                  <a:close/>
                  <a:moveTo>
                    <a:pt x="0" y="21377"/>
                  </a:moveTo>
                </a:path>
              </a:pathLst>
            </a:custGeom>
            <a:solidFill>
              <a:schemeClr val="accent1">
                <a:alpha val="7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>
                      <a:alpha val="74117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77" name="AutoShape 51"/>
          <p:cNvSpPr>
            <a:spLocks/>
          </p:cNvSpPr>
          <p:nvPr userDrawn="1"/>
        </p:nvSpPr>
        <p:spPr bwMode="auto">
          <a:xfrm>
            <a:off x="1009201" y="1060449"/>
            <a:ext cx="2285357" cy="502712"/>
          </a:xfrm>
          <a:prstGeom prst="roundRect">
            <a:avLst>
              <a:gd name="adj" fmla="val 21949"/>
            </a:avLst>
          </a:prstGeom>
          <a:gradFill rotWithShape="0">
            <a:gsLst>
              <a:gs pos="0">
                <a:srgbClr val="2A1C1E"/>
              </a:gs>
              <a:gs pos="8807">
                <a:srgbClr val="7187AE"/>
              </a:gs>
              <a:gs pos="46114">
                <a:srgbClr val="4E6A94"/>
              </a:gs>
              <a:gs pos="51294">
                <a:srgbClr val="385587"/>
              </a:gs>
              <a:gs pos="98445">
                <a:srgbClr val="3A5788"/>
              </a:gs>
              <a:gs pos="100000">
                <a:srgbClr val="3A5788"/>
              </a:gs>
            </a:gsLst>
            <a:lin ang="5400000" scaled="1"/>
          </a:gradFill>
          <a:ln w="12700" cap="flat">
            <a:solidFill>
              <a:srgbClr val="303A4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59999"/>
              </a:schemeClr>
            </a:outerShdw>
          </a:effectLst>
        </p:spPr>
        <p:txBody>
          <a:bodyPr lIns="25400" tIns="25400" rIns="25400" bIns="25400" anchor="ctr"/>
          <a:lstStyle/>
          <a:p>
            <a:pPr>
              <a:defRPr/>
            </a:pPr>
            <a:r>
              <a:rPr lang="en-US" sz="1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My Account</a:t>
            </a:r>
            <a:endParaRPr 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178" name="AutoShape 94"/>
          <p:cNvSpPr>
            <a:spLocks/>
          </p:cNvSpPr>
          <p:nvPr userDrawn="1"/>
        </p:nvSpPr>
        <p:spPr bwMode="auto">
          <a:xfrm>
            <a:off x="92178" y="2229831"/>
            <a:ext cx="3362495" cy="2274901"/>
          </a:xfrm>
          <a:prstGeom prst="roundRect">
            <a:avLst>
              <a:gd name="adj" fmla="val 2481"/>
            </a:avLst>
          </a:prstGeom>
          <a:gradFill rotWithShape="0">
            <a:gsLst>
              <a:gs pos="0">
                <a:srgbClr val="ACAEB4"/>
              </a:gs>
              <a:gs pos="2072">
                <a:srgbClr val="DBDEE5"/>
              </a:gs>
              <a:gs pos="100000">
                <a:srgbClr val="C5C7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9" name="Freeform 16"/>
          <p:cNvSpPr>
            <a:spLocks noChangeAspect="1"/>
          </p:cNvSpPr>
          <p:nvPr userDrawn="1"/>
        </p:nvSpPr>
        <p:spPr bwMode="auto">
          <a:xfrm>
            <a:off x="181569" y="3087499"/>
            <a:ext cx="3209544" cy="35661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Food Trucks</a:t>
            </a:r>
            <a:endParaRPr lang="en-US" sz="1400" b="1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191" name="Freeform 190"/>
          <p:cNvSpPr>
            <a:spLocks/>
          </p:cNvSpPr>
          <p:nvPr userDrawn="1"/>
        </p:nvSpPr>
        <p:spPr bwMode="auto">
          <a:xfrm>
            <a:off x="182654" y="2730011"/>
            <a:ext cx="3208459" cy="355537"/>
          </a:xfrm>
          <a:custGeom>
            <a:avLst/>
            <a:gdLst>
              <a:gd name="T0" fmla="*/ 0 w 21600"/>
              <a:gd name="T1" fmla="*/ 2945 h 21600"/>
              <a:gd name="T2" fmla="*/ 445 w 21600"/>
              <a:gd name="T3" fmla="*/ 0 h 21600"/>
              <a:gd name="T4" fmla="*/ 21155 w 21600"/>
              <a:gd name="T5" fmla="*/ 0 h 21600"/>
              <a:gd name="T6" fmla="*/ 21600 w 21600"/>
              <a:gd name="T7" fmla="*/ 294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45 h 21600"/>
              <a:gd name="T14" fmla="*/ 0 w 21600"/>
              <a:gd name="T15" fmla="*/ 29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45"/>
                </a:moveTo>
                <a:cubicBezTo>
                  <a:pt x="0" y="1319"/>
                  <a:pt x="199" y="0"/>
                  <a:pt x="445" y="0"/>
                </a:cubicBezTo>
                <a:lnTo>
                  <a:pt x="21155" y="0"/>
                </a:lnTo>
                <a:cubicBezTo>
                  <a:pt x="21401" y="0"/>
                  <a:pt x="21600" y="1319"/>
                  <a:pt x="21600" y="294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45"/>
                </a:lnTo>
                <a:close/>
                <a:moveTo>
                  <a:pt x="0" y="2945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My Channel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92" name="Group 191"/>
          <p:cNvGrpSpPr>
            <a:grpSpLocks noChangeAspect="1"/>
          </p:cNvGrpSpPr>
          <p:nvPr userDrawn="1"/>
        </p:nvGrpSpPr>
        <p:grpSpPr>
          <a:xfrm>
            <a:off x="323834" y="2799341"/>
            <a:ext cx="118871" cy="228346"/>
            <a:chOff x="8396128" y="319269"/>
            <a:chExt cx="223168" cy="433393"/>
          </a:xfrm>
        </p:grpSpPr>
        <p:sp>
          <p:nvSpPr>
            <p:cNvPr id="193" name="Oval 19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9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95" name="Oval 19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98" name="Freeform 197"/>
          <p:cNvSpPr>
            <a:spLocks/>
          </p:cNvSpPr>
          <p:nvPr userDrawn="1"/>
        </p:nvSpPr>
        <p:spPr bwMode="auto">
          <a:xfrm>
            <a:off x="182654" y="3773427"/>
            <a:ext cx="3209544" cy="356616"/>
          </a:xfrm>
          <a:custGeom>
            <a:avLst/>
            <a:gdLst>
              <a:gd name="T0" fmla="*/ 0 w 21600"/>
              <a:gd name="T1" fmla="*/ 18240 h 21600"/>
              <a:gd name="T2" fmla="*/ 0 w 21600"/>
              <a:gd name="T3" fmla="*/ 0 h 21600"/>
              <a:gd name="T4" fmla="*/ 21600 w 21600"/>
              <a:gd name="T5" fmla="*/ 480 h 21600"/>
              <a:gd name="T6" fmla="*/ 21600 w 21600"/>
              <a:gd name="T7" fmla="*/ 18240 h 21600"/>
              <a:gd name="T8" fmla="*/ 21082 w 21600"/>
              <a:gd name="T9" fmla="*/ 21600 h 21600"/>
              <a:gd name="T10" fmla="*/ 518 w 21600"/>
              <a:gd name="T11" fmla="*/ 21600 h 21600"/>
              <a:gd name="T12" fmla="*/ 0 w 21600"/>
              <a:gd name="T13" fmla="*/ 18240 h 21600"/>
              <a:gd name="T14" fmla="*/ 0 w 21600"/>
              <a:gd name="T15" fmla="*/ 18240 h 21600"/>
              <a:gd name="T16" fmla="*/ 0 w 21600"/>
              <a:gd name="T17" fmla="*/ 1824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8240"/>
                </a:moveTo>
                <a:lnTo>
                  <a:pt x="0" y="0"/>
                </a:lnTo>
                <a:lnTo>
                  <a:pt x="21600" y="480"/>
                </a:lnTo>
                <a:lnTo>
                  <a:pt x="21600" y="18240"/>
                </a:lnTo>
                <a:cubicBezTo>
                  <a:pt x="21600" y="20096"/>
                  <a:pt x="21368" y="21600"/>
                  <a:pt x="21082" y="21600"/>
                </a:cubicBezTo>
                <a:lnTo>
                  <a:pt x="518" y="21600"/>
                </a:lnTo>
                <a:cubicBezTo>
                  <a:pt x="232" y="21600"/>
                  <a:pt x="0" y="20096"/>
                  <a:pt x="0" y="18240"/>
                </a:cubicBezTo>
                <a:close/>
                <a:moveTo>
                  <a:pt x="0" y="18240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Flickr Photos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99" name="Group 198"/>
          <p:cNvGrpSpPr/>
          <p:nvPr userDrawn="1"/>
        </p:nvGrpSpPr>
        <p:grpSpPr>
          <a:xfrm>
            <a:off x="181569" y="2295991"/>
            <a:ext cx="3203759" cy="369332"/>
            <a:chOff x="171450" y="4085669"/>
            <a:chExt cx="3203759" cy="369332"/>
          </a:xfrm>
        </p:grpSpPr>
        <p:sp>
          <p:nvSpPr>
            <p:cNvPr id="200" name="AutoShape 28"/>
            <p:cNvSpPr>
              <a:spLocks/>
            </p:cNvSpPr>
            <p:nvPr/>
          </p:nvSpPr>
          <p:spPr bwMode="auto">
            <a:xfrm>
              <a:off x="171450" y="4094358"/>
              <a:ext cx="3203759" cy="34131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A0A0A0"/>
                </a:gs>
                <a:gs pos="18134">
                  <a:srgbClr val="FFFFFF"/>
                </a:gs>
                <a:gs pos="77202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12700" cap="flat">
              <a:solidFill>
                <a:srgbClr val="828283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71034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000" kern="1200" dirty="0">
                <a:solidFill>
                  <a:srgbClr val="FF0000"/>
                </a:solidFill>
              </a:endParaRPr>
            </a:p>
          </p:txBody>
        </p: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 flipH="1">
              <a:off x="306846" y="4192369"/>
              <a:ext cx="124204" cy="175441"/>
              <a:chOff x="0" y="0"/>
              <a:chExt cx="84" cy="110"/>
            </a:xfrm>
          </p:grpSpPr>
          <p:sp>
            <p:nvSpPr>
              <p:cNvPr id="223" name="AutoShape 29"/>
              <p:cNvSpPr>
                <a:spLocks/>
              </p:cNvSpPr>
              <p:nvPr/>
            </p:nvSpPr>
            <p:spPr bwMode="auto">
              <a:xfrm>
                <a:off x="0" y="0"/>
                <a:ext cx="84" cy="8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224" name="Line 30"/>
              <p:cNvSpPr>
                <a:spLocks noChangeShapeType="1"/>
              </p:cNvSpPr>
              <p:nvPr/>
            </p:nvSpPr>
            <p:spPr bwMode="auto">
              <a:xfrm flipH="1">
                <a:off x="3" y="74"/>
                <a:ext cx="21" cy="36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202" name="Group 201"/>
            <p:cNvGrpSpPr>
              <a:grpSpLocks/>
            </p:cNvGrpSpPr>
            <p:nvPr/>
          </p:nvGrpSpPr>
          <p:grpSpPr bwMode="auto">
            <a:xfrm>
              <a:off x="3034790" y="4159443"/>
              <a:ext cx="217488" cy="218503"/>
              <a:chOff x="0" y="0"/>
              <a:chExt cx="136" cy="136"/>
            </a:xfrm>
          </p:grpSpPr>
          <p:sp>
            <p:nvSpPr>
              <p:cNvPr id="204" name="Oval 203"/>
              <p:cNvSpPr>
                <a:spLocks/>
              </p:cNvSpPr>
              <p:nvPr/>
            </p:nvSpPr>
            <p:spPr bwMode="auto">
              <a:xfrm>
                <a:off x="0" y="0"/>
                <a:ext cx="136" cy="136"/>
              </a:xfrm>
              <a:prstGeom prst="ellipse">
                <a:avLst/>
              </a:pr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grpSp>
            <p:nvGrpSpPr>
              <p:cNvPr id="205" name="Group 204"/>
              <p:cNvGrpSpPr>
                <a:grpSpLocks/>
              </p:cNvGrpSpPr>
              <p:nvPr/>
            </p:nvGrpSpPr>
            <p:grpSpPr bwMode="auto">
              <a:xfrm>
                <a:off x="33" y="29"/>
                <a:ext cx="72" cy="72"/>
                <a:chOff x="0" y="0"/>
                <a:chExt cx="72" cy="72"/>
              </a:xfrm>
            </p:grpSpPr>
            <p:sp>
              <p:nvSpPr>
                <p:cNvPr id="214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" cy="72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  <p:sp>
              <p:nvSpPr>
                <p:cNvPr id="22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71" cy="71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</p:grpSp>
        </p:grpSp>
        <p:sp>
          <p:nvSpPr>
            <p:cNvPr id="203" name="TextBox 202"/>
            <p:cNvSpPr txBox="1"/>
            <p:nvPr/>
          </p:nvSpPr>
          <p:spPr>
            <a:xfrm>
              <a:off x="389731" y="4085669"/>
              <a:ext cx="182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latin typeface="Helvetica"/>
                  <a:cs typeface="Helvetica"/>
                </a:rPr>
                <a:t>filter channels</a:t>
              </a:r>
              <a:endParaRPr lang="en-US" sz="1800" dirty="0">
                <a:solidFill>
                  <a:schemeClr val="bg1">
                    <a:lumMod val="25000"/>
                    <a:lumOff val="75000"/>
                  </a:schemeClr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25" name="Group 224"/>
          <p:cNvGrpSpPr>
            <a:grpSpLocks noChangeAspect="1"/>
          </p:cNvGrpSpPr>
          <p:nvPr userDrawn="1"/>
        </p:nvGrpSpPr>
        <p:grpSpPr>
          <a:xfrm>
            <a:off x="312331" y="3143681"/>
            <a:ext cx="118869" cy="223754"/>
            <a:chOff x="7242841" y="3191870"/>
            <a:chExt cx="223168" cy="433393"/>
          </a:xfrm>
        </p:grpSpPr>
        <p:sp>
          <p:nvSpPr>
            <p:cNvPr id="226" name="Oval 225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27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28" name="Oval 227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29" name="Oval 228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231" name="Group 230"/>
          <p:cNvGrpSpPr/>
          <p:nvPr userDrawn="1"/>
        </p:nvGrpSpPr>
        <p:grpSpPr>
          <a:xfrm>
            <a:off x="245924" y="3910261"/>
            <a:ext cx="262969" cy="130489"/>
            <a:chOff x="-632204" y="2016228"/>
            <a:chExt cx="262969" cy="130489"/>
          </a:xfrm>
        </p:grpSpPr>
        <p:sp>
          <p:nvSpPr>
            <p:cNvPr id="232" name="AutoShape 344"/>
            <p:cNvSpPr>
              <a:spLocks/>
            </p:cNvSpPr>
            <p:nvPr userDrawn="1"/>
          </p:nvSpPr>
          <p:spPr bwMode="auto">
            <a:xfrm>
              <a:off x="-632204" y="2016228"/>
              <a:ext cx="137154" cy="1304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2700" dist="12699" dir="162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AutoShape 344"/>
            <p:cNvSpPr>
              <a:spLocks/>
            </p:cNvSpPr>
            <p:nvPr userDrawn="1"/>
          </p:nvSpPr>
          <p:spPr bwMode="auto">
            <a:xfrm>
              <a:off x="-506389" y="2016228"/>
              <a:ext cx="137154" cy="1304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7E154C"/>
            </a:solidFill>
            <a:ln>
              <a:noFill/>
            </a:ln>
            <a:effectLst>
              <a:outerShdw blurRad="12700" dist="12699" dir="162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34" name="Group 57"/>
          <p:cNvGrpSpPr>
            <a:grpSpLocks noChangeAspect="1"/>
          </p:cNvGrpSpPr>
          <p:nvPr userDrawn="1"/>
        </p:nvGrpSpPr>
        <p:grpSpPr bwMode="auto">
          <a:xfrm>
            <a:off x="1781672" y="1944794"/>
            <a:ext cx="242379" cy="236576"/>
            <a:chOff x="20" y="84"/>
            <a:chExt cx="192" cy="194"/>
          </a:xfrm>
        </p:grpSpPr>
        <p:sp>
          <p:nvSpPr>
            <p:cNvPr id="235" name="Oval 55"/>
            <p:cNvSpPr>
              <a:spLocks/>
            </p:cNvSpPr>
            <p:nvPr/>
          </p:nvSpPr>
          <p:spPr bwMode="auto">
            <a:xfrm>
              <a:off x="20" y="8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77EC36"/>
                </a:gs>
                <a:gs pos="52849">
                  <a:srgbClr val="53962C"/>
                </a:gs>
                <a:gs pos="54404">
                  <a:srgbClr val="367819"/>
                </a:gs>
                <a:gs pos="98445">
                  <a:srgbClr val="367819"/>
                </a:gs>
                <a:gs pos="100000">
                  <a:srgbClr val="367819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6" name="Rectangle 56"/>
            <p:cNvSpPr>
              <a:spLocks/>
            </p:cNvSpPr>
            <p:nvPr/>
          </p:nvSpPr>
          <p:spPr bwMode="auto">
            <a:xfrm>
              <a:off x="56" y="89"/>
              <a:ext cx="12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+</a:t>
              </a:r>
            </a:p>
          </p:txBody>
        </p:sp>
      </p:grpSp>
      <p:sp>
        <p:nvSpPr>
          <p:cNvPr id="237" name="Rectangle 236"/>
          <p:cNvSpPr>
            <a:spLocks/>
          </p:cNvSpPr>
          <p:nvPr userDrawn="1"/>
        </p:nvSpPr>
        <p:spPr bwMode="auto">
          <a:xfrm>
            <a:off x="181569" y="4712370"/>
            <a:ext cx="2630586" cy="363538"/>
          </a:xfrm>
          <a:prstGeom prst="rect">
            <a:avLst/>
          </a:prstGeom>
          <a:noFill/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Recommended</a:t>
            </a:r>
            <a:r>
              <a:rPr lang="en-US" sz="1700" b="1" kern="1200" baseline="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</a:t>
            </a: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Channels</a:t>
            </a:r>
            <a:endParaRPr lang="en-US" sz="1700" b="1" kern="1200" dirty="0">
              <a:solidFill>
                <a:srgbClr val="3A4359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238" name="AutoShape 94"/>
          <p:cNvSpPr>
            <a:spLocks/>
          </p:cNvSpPr>
          <p:nvPr userDrawn="1"/>
        </p:nvSpPr>
        <p:spPr bwMode="auto">
          <a:xfrm>
            <a:off x="89091" y="5086423"/>
            <a:ext cx="3362495" cy="1596770"/>
          </a:xfrm>
          <a:prstGeom prst="roundRect">
            <a:avLst>
              <a:gd name="adj" fmla="val 2481"/>
            </a:avLst>
          </a:prstGeom>
          <a:gradFill rotWithShape="0">
            <a:gsLst>
              <a:gs pos="0">
                <a:srgbClr val="ACAEB4"/>
              </a:gs>
              <a:gs pos="2072">
                <a:srgbClr val="DBDEE5"/>
              </a:gs>
              <a:gs pos="100000">
                <a:srgbClr val="C5C7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9" name="Freeform 16"/>
          <p:cNvSpPr>
            <a:spLocks/>
          </p:cNvSpPr>
          <p:nvPr userDrawn="1"/>
        </p:nvSpPr>
        <p:spPr bwMode="auto">
          <a:xfrm>
            <a:off x="161493" y="5512150"/>
            <a:ext cx="3209544" cy="35661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dirty="0" err="1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Groupon</a:t>
            </a:r>
            <a:r>
              <a:rPr lang="en-US" sz="1400" b="1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Deals</a:t>
            </a:r>
            <a:endParaRPr lang="en-US" sz="1400" b="1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240" name="Freeform 239"/>
          <p:cNvSpPr>
            <a:spLocks/>
          </p:cNvSpPr>
          <p:nvPr userDrawn="1"/>
        </p:nvSpPr>
        <p:spPr bwMode="auto">
          <a:xfrm>
            <a:off x="162578" y="5154662"/>
            <a:ext cx="3208459" cy="355537"/>
          </a:xfrm>
          <a:custGeom>
            <a:avLst/>
            <a:gdLst>
              <a:gd name="T0" fmla="*/ 0 w 21600"/>
              <a:gd name="T1" fmla="*/ 2945 h 21600"/>
              <a:gd name="T2" fmla="*/ 445 w 21600"/>
              <a:gd name="T3" fmla="*/ 0 h 21600"/>
              <a:gd name="T4" fmla="*/ 21155 w 21600"/>
              <a:gd name="T5" fmla="*/ 0 h 21600"/>
              <a:gd name="T6" fmla="*/ 21600 w 21600"/>
              <a:gd name="T7" fmla="*/ 294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45 h 21600"/>
              <a:gd name="T14" fmla="*/ 0 w 21600"/>
              <a:gd name="T15" fmla="*/ 29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45"/>
                </a:moveTo>
                <a:cubicBezTo>
                  <a:pt x="0" y="1319"/>
                  <a:pt x="199" y="0"/>
                  <a:pt x="445" y="0"/>
                </a:cubicBezTo>
                <a:lnTo>
                  <a:pt x="21155" y="0"/>
                </a:lnTo>
                <a:cubicBezTo>
                  <a:pt x="21401" y="0"/>
                  <a:pt x="21600" y="1319"/>
                  <a:pt x="21600" y="294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45"/>
                </a:lnTo>
                <a:close/>
                <a:moveTo>
                  <a:pt x="0" y="2945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Facebook Places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241" name="Group 81"/>
          <p:cNvGrpSpPr>
            <a:grpSpLocks noChangeAspect="1"/>
          </p:cNvGrpSpPr>
          <p:nvPr userDrawn="1"/>
        </p:nvGrpSpPr>
        <p:grpSpPr bwMode="auto">
          <a:xfrm>
            <a:off x="3035833" y="5218584"/>
            <a:ext cx="213358" cy="218915"/>
            <a:chOff x="0" y="94"/>
            <a:chExt cx="192" cy="197"/>
          </a:xfrm>
        </p:grpSpPr>
        <p:sp>
          <p:nvSpPr>
            <p:cNvPr id="242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43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sp>
        <p:nvSpPr>
          <p:cNvPr id="244" name="Freeform 243"/>
          <p:cNvSpPr>
            <a:spLocks/>
          </p:cNvSpPr>
          <p:nvPr userDrawn="1"/>
        </p:nvSpPr>
        <p:spPr bwMode="auto">
          <a:xfrm>
            <a:off x="162578" y="5868816"/>
            <a:ext cx="3209544" cy="356616"/>
          </a:xfrm>
          <a:custGeom>
            <a:avLst/>
            <a:gdLst>
              <a:gd name="T0" fmla="*/ 0 w 21600"/>
              <a:gd name="T1" fmla="*/ 18240 h 21600"/>
              <a:gd name="T2" fmla="*/ 0 w 21600"/>
              <a:gd name="T3" fmla="*/ 0 h 21600"/>
              <a:gd name="T4" fmla="*/ 21600 w 21600"/>
              <a:gd name="T5" fmla="*/ 480 h 21600"/>
              <a:gd name="T6" fmla="*/ 21600 w 21600"/>
              <a:gd name="T7" fmla="*/ 18240 h 21600"/>
              <a:gd name="T8" fmla="*/ 21082 w 21600"/>
              <a:gd name="T9" fmla="*/ 21600 h 21600"/>
              <a:gd name="T10" fmla="*/ 518 w 21600"/>
              <a:gd name="T11" fmla="*/ 21600 h 21600"/>
              <a:gd name="T12" fmla="*/ 0 w 21600"/>
              <a:gd name="T13" fmla="*/ 18240 h 21600"/>
              <a:gd name="T14" fmla="*/ 0 w 21600"/>
              <a:gd name="T15" fmla="*/ 18240 h 21600"/>
              <a:gd name="T16" fmla="*/ 0 w 21600"/>
              <a:gd name="T17" fmla="*/ 1824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8240"/>
                </a:moveTo>
                <a:lnTo>
                  <a:pt x="0" y="0"/>
                </a:lnTo>
                <a:lnTo>
                  <a:pt x="21600" y="480"/>
                </a:lnTo>
                <a:lnTo>
                  <a:pt x="21600" y="18240"/>
                </a:lnTo>
                <a:cubicBezTo>
                  <a:pt x="21600" y="20096"/>
                  <a:pt x="21368" y="21600"/>
                  <a:pt x="21082" y="21600"/>
                </a:cubicBezTo>
                <a:lnTo>
                  <a:pt x="518" y="21600"/>
                </a:lnTo>
                <a:cubicBezTo>
                  <a:pt x="232" y="21600"/>
                  <a:pt x="0" y="20096"/>
                  <a:pt x="0" y="18240"/>
                </a:cubicBezTo>
                <a:close/>
                <a:moveTo>
                  <a:pt x="0" y="18240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kern="1200" dirty="0" err="1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Flikr</a:t>
            </a:r>
            <a:r>
              <a:rPr lang="en-US" sz="14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Photos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245" name="Group 32"/>
          <p:cNvGrpSpPr>
            <a:grpSpLocks noChangeAspect="1"/>
          </p:cNvGrpSpPr>
          <p:nvPr userDrawn="1"/>
        </p:nvGrpSpPr>
        <p:grpSpPr bwMode="auto">
          <a:xfrm>
            <a:off x="3052822" y="2796500"/>
            <a:ext cx="195070" cy="195070"/>
            <a:chOff x="0" y="0"/>
            <a:chExt cx="192" cy="192"/>
          </a:xfrm>
        </p:grpSpPr>
        <p:sp>
          <p:nvSpPr>
            <p:cNvPr id="246" name="Oval 29"/>
            <p:cNvSpPr>
              <a:spLocks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47" name="Line 3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248" name="Line 3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</p:grpSp>
      <p:grpSp>
        <p:nvGrpSpPr>
          <p:cNvPr id="249" name="Group 32"/>
          <p:cNvGrpSpPr>
            <a:grpSpLocks noChangeAspect="1"/>
          </p:cNvGrpSpPr>
          <p:nvPr userDrawn="1"/>
        </p:nvGrpSpPr>
        <p:grpSpPr bwMode="auto">
          <a:xfrm>
            <a:off x="3052822" y="3152274"/>
            <a:ext cx="195070" cy="195070"/>
            <a:chOff x="0" y="0"/>
            <a:chExt cx="192" cy="192"/>
          </a:xfrm>
        </p:grpSpPr>
        <p:sp>
          <p:nvSpPr>
            <p:cNvPr id="250" name="Oval 29"/>
            <p:cNvSpPr>
              <a:spLocks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51" name="Line 3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252" name="Line 3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</p:grpSp>
      <p:grpSp>
        <p:nvGrpSpPr>
          <p:cNvPr id="253" name="Group 32"/>
          <p:cNvGrpSpPr>
            <a:grpSpLocks noChangeAspect="1"/>
          </p:cNvGrpSpPr>
          <p:nvPr userDrawn="1"/>
        </p:nvGrpSpPr>
        <p:grpSpPr bwMode="auto">
          <a:xfrm>
            <a:off x="3053630" y="3848694"/>
            <a:ext cx="195070" cy="195070"/>
            <a:chOff x="0" y="0"/>
            <a:chExt cx="192" cy="192"/>
          </a:xfrm>
        </p:grpSpPr>
        <p:sp>
          <p:nvSpPr>
            <p:cNvPr id="254" name="Oval 29"/>
            <p:cNvSpPr>
              <a:spLocks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55" name="Line 3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256" name="Line 3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</p:grpSp>
      <p:sp>
        <p:nvSpPr>
          <p:cNvPr id="257" name="AutoShape 342"/>
          <p:cNvSpPr>
            <a:spLocks noChangeAspect="1"/>
          </p:cNvSpPr>
          <p:nvPr userDrawn="1"/>
        </p:nvSpPr>
        <p:spPr bwMode="auto">
          <a:xfrm>
            <a:off x="316767" y="5193985"/>
            <a:ext cx="115481" cy="24745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362" y="21600"/>
                </a:moveTo>
                <a:lnTo>
                  <a:pt x="4787" y="21600"/>
                </a:lnTo>
                <a:lnTo>
                  <a:pt x="4787" y="10799"/>
                </a:lnTo>
                <a:lnTo>
                  <a:pt x="0" y="10799"/>
                </a:lnTo>
                <a:lnTo>
                  <a:pt x="0" y="7076"/>
                </a:lnTo>
                <a:lnTo>
                  <a:pt x="4787" y="7076"/>
                </a:lnTo>
                <a:lnTo>
                  <a:pt x="4787" y="4842"/>
                </a:lnTo>
                <a:cubicBezTo>
                  <a:pt x="4787" y="1805"/>
                  <a:pt x="7490" y="0"/>
                  <a:pt x="15166" y="0"/>
                </a:cubicBezTo>
                <a:lnTo>
                  <a:pt x="21559" y="0"/>
                </a:lnTo>
                <a:lnTo>
                  <a:pt x="21559" y="3723"/>
                </a:lnTo>
                <a:lnTo>
                  <a:pt x="17561" y="3723"/>
                </a:lnTo>
                <a:cubicBezTo>
                  <a:pt x="14572" y="3723"/>
                  <a:pt x="14373" y="4243"/>
                  <a:pt x="14373" y="5213"/>
                </a:cubicBezTo>
                <a:lnTo>
                  <a:pt x="14361" y="7077"/>
                </a:lnTo>
                <a:lnTo>
                  <a:pt x="21600" y="7077"/>
                </a:lnTo>
                <a:lnTo>
                  <a:pt x="20754" y="10800"/>
                </a:lnTo>
                <a:lnTo>
                  <a:pt x="14361" y="10800"/>
                </a:lnTo>
                <a:lnTo>
                  <a:pt x="14361" y="21600"/>
                </a:lnTo>
                <a:close/>
                <a:moveTo>
                  <a:pt x="14362" y="21600"/>
                </a:move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" dist="12699" dir="16200000" algn="ctr" rotWithShape="0">
              <a:schemeClr val="bg2">
                <a:alpha val="74998"/>
              </a:schemeClr>
            </a:outerShdw>
          </a:effectLst>
          <a:ex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grpSp>
        <p:nvGrpSpPr>
          <p:cNvPr id="258" name="Group 81"/>
          <p:cNvGrpSpPr>
            <a:grpSpLocks noChangeAspect="1"/>
          </p:cNvGrpSpPr>
          <p:nvPr userDrawn="1"/>
        </p:nvGrpSpPr>
        <p:grpSpPr bwMode="auto">
          <a:xfrm>
            <a:off x="3036757" y="5557400"/>
            <a:ext cx="213358" cy="218915"/>
            <a:chOff x="0" y="94"/>
            <a:chExt cx="192" cy="197"/>
          </a:xfrm>
        </p:grpSpPr>
        <p:sp>
          <p:nvSpPr>
            <p:cNvPr id="259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60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grpSp>
        <p:nvGrpSpPr>
          <p:cNvPr id="261" name="Group 81"/>
          <p:cNvGrpSpPr>
            <a:grpSpLocks noChangeAspect="1"/>
          </p:cNvGrpSpPr>
          <p:nvPr userDrawn="1"/>
        </p:nvGrpSpPr>
        <p:grpSpPr bwMode="auto">
          <a:xfrm>
            <a:off x="3037681" y="5919518"/>
            <a:ext cx="213358" cy="218915"/>
            <a:chOff x="0" y="94"/>
            <a:chExt cx="192" cy="197"/>
          </a:xfrm>
        </p:grpSpPr>
        <p:sp>
          <p:nvSpPr>
            <p:cNvPr id="262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63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sp>
        <p:nvSpPr>
          <p:cNvPr id="264" name="Freeform 16"/>
          <p:cNvSpPr>
            <a:spLocks noChangeAspect="1"/>
          </p:cNvSpPr>
          <p:nvPr userDrawn="1"/>
        </p:nvSpPr>
        <p:spPr bwMode="auto">
          <a:xfrm>
            <a:off x="186713" y="3442376"/>
            <a:ext cx="3209544" cy="35661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Some Other Channel</a:t>
            </a:r>
            <a:endParaRPr lang="en-US" sz="1400" b="1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265" name="Group 264"/>
          <p:cNvGrpSpPr>
            <a:grpSpLocks noChangeAspect="1"/>
          </p:cNvGrpSpPr>
          <p:nvPr userDrawn="1"/>
        </p:nvGrpSpPr>
        <p:grpSpPr>
          <a:xfrm>
            <a:off x="317475" y="3498558"/>
            <a:ext cx="118869" cy="223754"/>
            <a:chOff x="7242841" y="3191870"/>
            <a:chExt cx="223168" cy="433393"/>
          </a:xfrm>
        </p:grpSpPr>
        <p:sp>
          <p:nvSpPr>
            <p:cNvPr id="266" name="Oval 265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67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68" name="Oval 267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69" name="Oval 268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271" name="Group 32"/>
          <p:cNvGrpSpPr>
            <a:grpSpLocks noChangeAspect="1"/>
          </p:cNvGrpSpPr>
          <p:nvPr userDrawn="1"/>
        </p:nvGrpSpPr>
        <p:grpSpPr bwMode="auto">
          <a:xfrm>
            <a:off x="3057966" y="3507151"/>
            <a:ext cx="195070" cy="195070"/>
            <a:chOff x="0" y="0"/>
            <a:chExt cx="192" cy="192"/>
          </a:xfrm>
        </p:grpSpPr>
        <p:sp>
          <p:nvSpPr>
            <p:cNvPr id="272" name="Oval 29"/>
            <p:cNvSpPr>
              <a:spLocks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3200"/>
            </a:p>
          </p:txBody>
        </p:sp>
      </p:grpSp>
      <p:sp>
        <p:nvSpPr>
          <p:cNvPr id="277" name="Rectangle 276"/>
          <p:cNvSpPr>
            <a:spLocks/>
          </p:cNvSpPr>
          <p:nvPr userDrawn="1"/>
        </p:nvSpPr>
        <p:spPr bwMode="auto">
          <a:xfrm>
            <a:off x="192902" y="6871179"/>
            <a:ext cx="2630586" cy="363538"/>
          </a:xfrm>
          <a:prstGeom prst="rect">
            <a:avLst/>
          </a:prstGeom>
          <a:noFill/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1700" b="1" kern="1200" dirty="0" smtClean="0">
                <a:solidFill>
                  <a:srgbClr val="3A4359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Channel Categories</a:t>
            </a:r>
            <a:endParaRPr lang="en-US" sz="1700" b="1" kern="1200" dirty="0">
              <a:solidFill>
                <a:srgbClr val="3A4359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278" name="AutoShape 94"/>
          <p:cNvSpPr>
            <a:spLocks/>
          </p:cNvSpPr>
          <p:nvPr userDrawn="1"/>
        </p:nvSpPr>
        <p:spPr bwMode="auto">
          <a:xfrm>
            <a:off x="100424" y="7282046"/>
            <a:ext cx="3362495" cy="1596770"/>
          </a:xfrm>
          <a:prstGeom prst="roundRect">
            <a:avLst>
              <a:gd name="adj" fmla="val 2481"/>
            </a:avLst>
          </a:prstGeom>
          <a:gradFill rotWithShape="0">
            <a:gsLst>
              <a:gs pos="0">
                <a:srgbClr val="ACAEB4"/>
              </a:gs>
              <a:gs pos="2072">
                <a:srgbClr val="DBDEE5"/>
              </a:gs>
              <a:gs pos="100000">
                <a:srgbClr val="C5C7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Freeform 16"/>
          <p:cNvSpPr>
            <a:spLocks/>
          </p:cNvSpPr>
          <p:nvPr userDrawn="1"/>
        </p:nvSpPr>
        <p:spPr bwMode="auto">
          <a:xfrm>
            <a:off x="172826" y="7707773"/>
            <a:ext cx="3209544" cy="356616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0 w 21600"/>
              <a:gd name="T9" fmla="*/ 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News, Facts, and Fun</a:t>
            </a:r>
            <a:endParaRPr lang="en-US" sz="1400" b="1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280" name="Freeform 279"/>
          <p:cNvSpPr>
            <a:spLocks/>
          </p:cNvSpPr>
          <p:nvPr userDrawn="1"/>
        </p:nvSpPr>
        <p:spPr bwMode="auto">
          <a:xfrm>
            <a:off x="173911" y="7350285"/>
            <a:ext cx="3208459" cy="355537"/>
          </a:xfrm>
          <a:custGeom>
            <a:avLst/>
            <a:gdLst>
              <a:gd name="T0" fmla="*/ 0 w 21600"/>
              <a:gd name="T1" fmla="*/ 2945 h 21600"/>
              <a:gd name="T2" fmla="*/ 445 w 21600"/>
              <a:gd name="T3" fmla="*/ 0 h 21600"/>
              <a:gd name="T4" fmla="*/ 21155 w 21600"/>
              <a:gd name="T5" fmla="*/ 0 h 21600"/>
              <a:gd name="T6" fmla="*/ 21600 w 21600"/>
              <a:gd name="T7" fmla="*/ 294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45 h 21600"/>
              <a:gd name="T14" fmla="*/ 0 w 21600"/>
              <a:gd name="T15" fmla="*/ 29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45"/>
                </a:moveTo>
                <a:cubicBezTo>
                  <a:pt x="0" y="1319"/>
                  <a:pt x="199" y="0"/>
                  <a:pt x="445" y="0"/>
                </a:cubicBezTo>
                <a:lnTo>
                  <a:pt x="21155" y="0"/>
                </a:lnTo>
                <a:cubicBezTo>
                  <a:pt x="21401" y="0"/>
                  <a:pt x="21600" y="1319"/>
                  <a:pt x="21600" y="294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45"/>
                </a:lnTo>
                <a:close/>
                <a:moveTo>
                  <a:pt x="0" y="2945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Drinking and Dining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281" name="Group 81"/>
          <p:cNvGrpSpPr>
            <a:grpSpLocks noChangeAspect="1"/>
          </p:cNvGrpSpPr>
          <p:nvPr userDrawn="1"/>
        </p:nvGrpSpPr>
        <p:grpSpPr bwMode="auto">
          <a:xfrm>
            <a:off x="3047166" y="7414207"/>
            <a:ext cx="213358" cy="218915"/>
            <a:chOff x="0" y="94"/>
            <a:chExt cx="192" cy="197"/>
          </a:xfrm>
        </p:grpSpPr>
        <p:sp>
          <p:nvSpPr>
            <p:cNvPr id="282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83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sp>
        <p:nvSpPr>
          <p:cNvPr id="284" name="Freeform 283"/>
          <p:cNvSpPr>
            <a:spLocks/>
          </p:cNvSpPr>
          <p:nvPr userDrawn="1"/>
        </p:nvSpPr>
        <p:spPr bwMode="auto">
          <a:xfrm>
            <a:off x="173911" y="8064439"/>
            <a:ext cx="3209544" cy="356616"/>
          </a:xfrm>
          <a:custGeom>
            <a:avLst/>
            <a:gdLst>
              <a:gd name="T0" fmla="*/ 0 w 21600"/>
              <a:gd name="T1" fmla="*/ 18240 h 21600"/>
              <a:gd name="T2" fmla="*/ 0 w 21600"/>
              <a:gd name="T3" fmla="*/ 0 h 21600"/>
              <a:gd name="T4" fmla="*/ 21600 w 21600"/>
              <a:gd name="T5" fmla="*/ 480 h 21600"/>
              <a:gd name="T6" fmla="*/ 21600 w 21600"/>
              <a:gd name="T7" fmla="*/ 18240 h 21600"/>
              <a:gd name="T8" fmla="*/ 21082 w 21600"/>
              <a:gd name="T9" fmla="*/ 21600 h 21600"/>
              <a:gd name="T10" fmla="*/ 518 w 21600"/>
              <a:gd name="T11" fmla="*/ 21600 h 21600"/>
              <a:gd name="T12" fmla="*/ 0 w 21600"/>
              <a:gd name="T13" fmla="*/ 18240 h 21600"/>
              <a:gd name="T14" fmla="*/ 0 w 21600"/>
              <a:gd name="T15" fmla="*/ 18240 h 21600"/>
              <a:gd name="T16" fmla="*/ 0 w 21600"/>
              <a:gd name="T17" fmla="*/ 1824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8240"/>
                </a:moveTo>
                <a:lnTo>
                  <a:pt x="0" y="0"/>
                </a:lnTo>
                <a:lnTo>
                  <a:pt x="21600" y="480"/>
                </a:lnTo>
                <a:lnTo>
                  <a:pt x="21600" y="18240"/>
                </a:lnTo>
                <a:cubicBezTo>
                  <a:pt x="21600" y="20096"/>
                  <a:pt x="21368" y="21600"/>
                  <a:pt x="21082" y="21600"/>
                </a:cubicBezTo>
                <a:lnTo>
                  <a:pt x="518" y="21600"/>
                </a:lnTo>
                <a:cubicBezTo>
                  <a:pt x="232" y="21600"/>
                  <a:pt x="0" y="20096"/>
                  <a:pt x="0" y="18240"/>
                </a:cubicBezTo>
                <a:close/>
                <a:moveTo>
                  <a:pt x="0" y="18240"/>
                </a:moveTo>
              </a:path>
            </a:pathLst>
          </a:custGeom>
          <a:solidFill>
            <a:schemeClr val="tx1"/>
          </a:solidFill>
          <a:ln w="6350" cap="flat">
            <a:solidFill>
              <a:srgbClr val="858585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</p:spPr>
        <p:txBody>
          <a:bodyPr lIns="101600" tIns="101600" rIns="101600" bIns="101600" anchor="ctr"/>
          <a:lstStyle/>
          <a:p>
            <a:pPr marL="365760" algn="l">
              <a:defRPr/>
            </a:pPr>
            <a:r>
              <a:rPr lang="en-US" sz="1400" b="1" kern="1200" dirty="0" smtClean="0">
                <a:solidFill>
                  <a:srgbClr val="000000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All Social (Facebook, etc.)</a:t>
            </a:r>
            <a:endParaRPr lang="en-US" sz="1400" b="1" kern="1200" dirty="0">
              <a:solidFill>
                <a:srgbClr val="000000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285" name="Group 81"/>
          <p:cNvGrpSpPr>
            <a:grpSpLocks noChangeAspect="1"/>
          </p:cNvGrpSpPr>
          <p:nvPr userDrawn="1"/>
        </p:nvGrpSpPr>
        <p:grpSpPr bwMode="auto">
          <a:xfrm>
            <a:off x="3048090" y="7753023"/>
            <a:ext cx="213358" cy="218915"/>
            <a:chOff x="0" y="94"/>
            <a:chExt cx="192" cy="197"/>
          </a:xfrm>
        </p:grpSpPr>
        <p:sp>
          <p:nvSpPr>
            <p:cNvPr id="286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87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grpSp>
        <p:nvGrpSpPr>
          <p:cNvPr id="288" name="Group 81"/>
          <p:cNvGrpSpPr>
            <a:grpSpLocks noChangeAspect="1"/>
          </p:cNvGrpSpPr>
          <p:nvPr userDrawn="1"/>
        </p:nvGrpSpPr>
        <p:grpSpPr bwMode="auto">
          <a:xfrm>
            <a:off x="3049014" y="8115141"/>
            <a:ext cx="213358" cy="218915"/>
            <a:chOff x="0" y="94"/>
            <a:chExt cx="192" cy="197"/>
          </a:xfrm>
        </p:grpSpPr>
        <p:sp>
          <p:nvSpPr>
            <p:cNvPr id="289" name="Oval 79"/>
            <p:cNvSpPr>
              <a:spLocks/>
            </p:cNvSpPr>
            <p:nvPr/>
          </p:nvSpPr>
          <p:spPr bwMode="auto">
            <a:xfrm>
              <a:off x="0" y="99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290" name="Rectangle 80"/>
            <p:cNvSpPr>
              <a:spLocks/>
            </p:cNvSpPr>
            <p:nvPr/>
          </p:nvSpPr>
          <p:spPr bwMode="auto">
            <a:xfrm>
              <a:off x="56" y="94"/>
              <a:ext cx="8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  <a:sym typeface="Calamity Jane NF Bold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Calamity Jane NF Bold" charset="0"/>
              </a:endParaRPr>
            </a:p>
          </p:txBody>
        </p:sp>
      </p:grpSp>
      <p:sp>
        <p:nvSpPr>
          <p:cNvPr id="292" name="AutoShape 51"/>
          <p:cNvSpPr>
            <a:spLocks/>
          </p:cNvSpPr>
          <p:nvPr userDrawn="1"/>
        </p:nvSpPr>
        <p:spPr bwMode="auto">
          <a:xfrm>
            <a:off x="89091" y="9072792"/>
            <a:ext cx="3373828" cy="502712"/>
          </a:xfrm>
          <a:prstGeom prst="roundRect">
            <a:avLst>
              <a:gd name="adj" fmla="val 21949"/>
            </a:avLst>
          </a:prstGeom>
          <a:gradFill rotWithShape="0">
            <a:gsLst>
              <a:gs pos="0">
                <a:srgbClr val="2A1C1E"/>
              </a:gs>
              <a:gs pos="8807">
                <a:srgbClr val="7187AE"/>
              </a:gs>
              <a:gs pos="46114">
                <a:srgbClr val="4E6A94"/>
              </a:gs>
              <a:gs pos="51294">
                <a:srgbClr val="385587"/>
              </a:gs>
              <a:gs pos="98445">
                <a:srgbClr val="3A5788"/>
              </a:gs>
              <a:gs pos="100000">
                <a:srgbClr val="3A5788"/>
              </a:gs>
            </a:gsLst>
            <a:lin ang="5400000" scaled="1"/>
          </a:gradFill>
          <a:ln w="12700" cap="flat">
            <a:solidFill>
              <a:srgbClr val="303A4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12699" dir="5400000" algn="ctr" rotWithShape="0">
              <a:schemeClr val="bg2">
                <a:alpha val="59999"/>
              </a:schemeClr>
            </a:outerShdw>
          </a:effectLst>
        </p:spPr>
        <p:txBody>
          <a:bodyPr lIns="25400" tIns="25400" rIns="25400" bIns="25400" anchor="ctr"/>
          <a:lstStyle/>
          <a:p>
            <a:pPr>
              <a:defRPr/>
            </a:pPr>
            <a:r>
              <a:rPr lang="en-US" sz="1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Browse All Channels</a:t>
            </a:r>
            <a:endParaRPr 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161090" y="4119782"/>
            <a:ext cx="1024826" cy="369332"/>
            <a:chOff x="2161090" y="4119782"/>
            <a:chExt cx="1024826" cy="369332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2161090" y="4119782"/>
              <a:ext cx="80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See All</a:t>
              </a:r>
              <a:endParaRPr lang="en-US" sz="1800" dirty="0"/>
            </a:p>
          </p:txBody>
        </p:sp>
        <p:sp>
          <p:nvSpPr>
            <p:cNvPr id="294" name="Freeform 14"/>
            <p:cNvSpPr>
              <a:spLocks/>
            </p:cNvSpPr>
            <p:nvPr userDrawn="1"/>
          </p:nvSpPr>
          <p:spPr bwMode="auto">
            <a:xfrm>
              <a:off x="3084316" y="4240329"/>
              <a:ext cx="101600" cy="1619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89" y="0"/>
                  </a:moveTo>
                  <a:lnTo>
                    <a:pt x="21600" y="10527"/>
                  </a:ln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rgbClr val="3F3F3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95" name="Group 294"/>
          <p:cNvGrpSpPr/>
          <p:nvPr userDrawn="1"/>
        </p:nvGrpSpPr>
        <p:grpSpPr>
          <a:xfrm>
            <a:off x="2187997" y="6273269"/>
            <a:ext cx="1024826" cy="369332"/>
            <a:chOff x="2161090" y="4119782"/>
            <a:chExt cx="1024826" cy="369332"/>
          </a:xfrm>
        </p:grpSpPr>
        <p:sp>
          <p:nvSpPr>
            <p:cNvPr id="296" name="TextBox 295"/>
            <p:cNvSpPr txBox="1"/>
            <p:nvPr userDrawn="1"/>
          </p:nvSpPr>
          <p:spPr>
            <a:xfrm>
              <a:off x="2161090" y="4119782"/>
              <a:ext cx="80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See All</a:t>
              </a:r>
              <a:endParaRPr lang="en-US" sz="1800" dirty="0"/>
            </a:p>
          </p:txBody>
        </p:sp>
        <p:sp>
          <p:nvSpPr>
            <p:cNvPr id="297" name="Freeform 14"/>
            <p:cNvSpPr>
              <a:spLocks/>
            </p:cNvSpPr>
            <p:nvPr userDrawn="1"/>
          </p:nvSpPr>
          <p:spPr bwMode="auto">
            <a:xfrm>
              <a:off x="3084316" y="4240329"/>
              <a:ext cx="101600" cy="1619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89" y="0"/>
                  </a:moveTo>
                  <a:lnTo>
                    <a:pt x="21600" y="10527"/>
                  </a:ln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rgbClr val="3F3F3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 userDrawn="1"/>
        </p:nvGrpSpPr>
        <p:grpSpPr>
          <a:xfrm>
            <a:off x="2188436" y="8452613"/>
            <a:ext cx="1024826" cy="369332"/>
            <a:chOff x="2161090" y="4119782"/>
            <a:chExt cx="1024826" cy="369332"/>
          </a:xfrm>
        </p:grpSpPr>
        <p:sp>
          <p:nvSpPr>
            <p:cNvPr id="299" name="TextBox 298"/>
            <p:cNvSpPr txBox="1"/>
            <p:nvPr userDrawn="1"/>
          </p:nvSpPr>
          <p:spPr>
            <a:xfrm>
              <a:off x="2161090" y="4119782"/>
              <a:ext cx="80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See All</a:t>
              </a:r>
              <a:endParaRPr lang="en-US" sz="1800" dirty="0"/>
            </a:p>
          </p:txBody>
        </p:sp>
        <p:sp>
          <p:nvSpPr>
            <p:cNvPr id="300" name="Freeform 14"/>
            <p:cNvSpPr>
              <a:spLocks/>
            </p:cNvSpPr>
            <p:nvPr userDrawn="1"/>
          </p:nvSpPr>
          <p:spPr bwMode="auto">
            <a:xfrm>
              <a:off x="3084316" y="4240329"/>
              <a:ext cx="101600" cy="1619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89" y="0"/>
                  </a:moveTo>
                  <a:lnTo>
                    <a:pt x="21600" y="10527"/>
                  </a:ln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rgbClr val="3F3F3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732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creen shot 2012-04-19 at 2.41.22 P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1" cy="9753600"/>
          </a:xfrm>
          <a:prstGeom prst="rect">
            <a:avLst/>
          </a:prstGeom>
        </p:spPr>
      </p:pic>
      <p:grpSp>
        <p:nvGrpSpPr>
          <p:cNvPr id="2" name="Group 1"/>
          <p:cNvGrpSpPr>
            <a:grpSpLocks/>
          </p:cNvGrpSpPr>
          <p:nvPr userDrawn="1"/>
        </p:nvGrpSpPr>
        <p:grpSpPr bwMode="auto">
          <a:xfrm>
            <a:off x="0" y="-6123"/>
            <a:ext cx="13004800" cy="258763"/>
            <a:chOff x="0" y="0"/>
            <a:chExt cx="8192" cy="163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3"/>
              <a:ext cx="8192" cy="16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b="1" kern="1200">
                  <a:solidFill>
                    <a:srgbClr val="D8D8D8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7:11 PM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250" y="0"/>
              <a:ext cx="3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200" kern="1200">
                  <a:solidFill>
                    <a:srgbClr val="D8D8D8"/>
                  </a:solidFill>
                  <a:latin typeface="Arial Bold" charset="0"/>
                  <a:ea typeface="ＭＳ Ｐゴシック" charset="0"/>
                  <a:cs typeface="ＭＳ Ｐゴシック" charset="0"/>
                  <a:sym typeface="Arial Bold" charset="0"/>
                </a:rPr>
                <a:t>iPad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53"/>
              <a:ext cx="127" cy="68"/>
              <a:chOff x="0" y="0"/>
              <a:chExt cx="127" cy="68"/>
            </a:xfrm>
          </p:grpSpPr>
          <p:sp>
            <p:nvSpPr>
              <p:cNvPr id="10" name="AutoShape 8"/>
              <p:cNvSpPr>
                <a:spLocks/>
              </p:cNvSpPr>
              <p:nvPr/>
            </p:nvSpPr>
            <p:spPr bwMode="auto">
              <a:xfrm rot="5400000">
                <a:off x="83" y="23"/>
                <a:ext cx="6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5400000">
                <a:off x="53" y="29"/>
                <a:ext cx="57" cy="21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 rot="5400000">
                <a:off x="26" y="39"/>
                <a:ext cx="37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 rot="5400000">
                <a:off x="-1" y="46"/>
                <a:ext cx="22" cy="20"/>
              </a:xfrm>
              <a:prstGeom prst="roundRect">
                <a:avLst>
                  <a:gd name="adj" fmla="val 0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938" y="40"/>
              <a:ext cx="184" cy="80"/>
              <a:chOff x="0" y="0"/>
              <a:chExt cx="184" cy="80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 bwMode="auto">
              <a:xfrm>
                <a:off x="171" y="23"/>
                <a:ext cx="13" cy="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5E5E5E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0" y="0"/>
                <a:ext cx="170" cy="80"/>
              </a:xfrm>
              <a:prstGeom prst="rect">
                <a:avLst/>
              </a:prstGeom>
              <a:noFill/>
              <a:ln w="12700">
                <a:solidFill>
                  <a:srgbClr val="5E5E5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9" name="Rectangle 8"/>
              <p:cNvSpPr>
                <a:spLocks/>
              </p:cNvSpPr>
              <p:nvPr/>
            </p:nvSpPr>
            <p:spPr bwMode="auto">
              <a:xfrm>
                <a:off x="8" y="8"/>
                <a:ext cx="156" cy="66"/>
              </a:xfrm>
              <a:prstGeom prst="rect">
                <a:avLst/>
              </a:prstGeom>
              <a:solidFill>
                <a:srgbClr val="5E5E5E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</p:grpSp>
      <p:sp>
        <p:nvSpPr>
          <p:cNvPr id="16" name="Freeform 15"/>
          <p:cNvSpPr>
            <a:spLocks/>
          </p:cNvSpPr>
          <p:nvPr userDrawn="1"/>
        </p:nvSpPr>
        <p:spPr bwMode="auto">
          <a:xfrm>
            <a:off x="1588" y="252449"/>
            <a:ext cx="13003213" cy="558800"/>
          </a:xfrm>
          <a:custGeom>
            <a:avLst/>
            <a:gdLst>
              <a:gd name="T0" fmla="*/ 0 w 21600"/>
              <a:gd name="T1" fmla="*/ 2965 h 21600"/>
              <a:gd name="T2" fmla="*/ 148 w 21600"/>
              <a:gd name="T3" fmla="*/ 0 h 21600"/>
              <a:gd name="T4" fmla="*/ 21452 w 21600"/>
              <a:gd name="T5" fmla="*/ 0 h 21600"/>
              <a:gd name="T6" fmla="*/ 21600 w 21600"/>
              <a:gd name="T7" fmla="*/ 2965 h 21600"/>
              <a:gd name="T8" fmla="*/ 21600 w 21600"/>
              <a:gd name="T9" fmla="*/ 21600 h 21600"/>
              <a:gd name="T10" fmla="*/ 0 w 21600"/>
              <a:gd name="T11" fmla="*/ 21600 h 21600"/>
              <a:gd name="T12" fmla="*/ 0 w 21600"/>
              <a:gd name="T13" fmla="*/ 2965 h 21600"/>
              <a:gd name="T14" fmla="*/ 0 w 21600"/>
              <a:gd name="T15" fmla="*/ 29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2965"/>
                </a:moveTo>
                <a:cubicBezTo>
                  <a:pt x="0" y="1327"/>
                  <a:pt x="66" y="0"/>
                  <a:pt x="148" y="0"/>
                </a:cubicBezTo>
                <a:lnTo>
                  <a:pt x="21452" y="0"/>
                </a:lnTo>
                <a:cubicBezTo>
                  <a:pt x="21534" y="0"/>
                  <a:pt x="21600" y="1327"/>
                  <a:pt x="21600" y="296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965"/>
                </a:lnTo>
                <a:close/>
                <a:moveTo>
                  <a:pt x="0" y="2965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3108">
                <a:srgbClr val="F1F2F5"/>
              </a:gs>
              <a:gs pos="93782">
                <a:srgbClr val="9598A7"/>
              </a:gs>
              <a:gs pos="100000">
                <a:srgbClr val="555760"/>
              </a:gs>
            </a:gsLst>
            <a:lin ang="5400000" scaled="1"/>
          </a:gradFill>
          <a:ln>
            <a:noFill/>
          </a:ln>
          <a:effectLst>
            <a:outerShdw blurRad="12700" dist="12699" dir="5400000" algn="ctr" rotWithShape="0">
              <a:schemeClr val="bg2">
                <a:alpha val="8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b="1" kern="1200" dirty="0" err="1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ChalkMark</a:t>
            </a:r>
            <a:r>
              <a:rPr lang="en-US" sz="1800" b="1" kern="1200" dirty="0" smtClean="0">
                <a:solidFill>
                  <a:srgbClr val="5F646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2.0</a:t>
            </a:r>
            <a:endParaRPr lang="en-US" sz="1800" b="1" kern="1200" dirty="0">
              <a:solidFill>
                <a:srgbClr val="5F646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0118710" y="382165"/>
            <a:ext cx="2771775" cy="341312"/>
            <a:chOff x="0" y="0"/>
            <a:chExt cx="1746" cy="214"/>
          </a:xfrm>
        </p:grpSpPr>
        <p:sp>
          <p:nvSpPr>
            <p:cNvPr id="18" name="AutoShape 28"/>
            <p:cNvSpPr>
              <a:spLocks/>
            </p:cNvSpPr>
            <p:nvPr/>
          </p:nvSpPr>
          <p:spPr bwMode="auto">
            <a:xfrm>
              <a:off x="0" y="0"/>
              <a:ext cx="1746" cy="21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A0A0A0"/>
                </a:gs>
                <a:gs pos="18134">
                  <a:srgbClr val="FFFFFF"/>
                </a:gs>
                <a:gs pos="77202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12700" cap="flat">
              <a:solidFill>
                <a:srgbClr val="828283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71034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000" kern="12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 flipH="1">
              <a:off x="84" y="55"/>
              <a:ext cx="84" cy="110"/>
              <a:chOff x="0" y="0"/>
              <a:chExt cx="84" cy="110"/>
            </a:xfrm>
          </p:grpSpPr>
          <p:sp>
            <p:nvSpPr>
              <p:cNvPr id="25" name="AutoShape 29"/>
              <p:cNvSpPr>
                <a:spLocks/>
              </p:cNvSpPr>
              <p:nvPr/>
            </p:nvSpPr>
            <p:spPr bwMode="auto">
              <a:xfrm>
                <a:off x="0" y="0"/>
                <a:ext cx="84" cy="8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>
                <a:off x="3" y="74"/>
                <a:ext cx="21" cy="36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577" y="35"/>
              <a:ext cx="137" cy="137"/>
              <a:chOff x="0" y="0"/>
              <a:chExt cx="136" cy="136"/>
            </a:xfrm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0" y="0"/>
                <a:ext cx="136" cy="136"/>
              </a:xfrm>
              <a:prstGeom prst="ellipse">
                <a:avLst/>
              </a:pr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3" y="29"/>
                <a:ext cx="72" cy="72"/>
                <a:chOff x="0" y="0"/>
                <a:chExt cx="72" cy="72"/>
              </a:xfrm>
            </p:grpSpPr>
            <p:sp>
              <p:nvSpPr>
                <p:cNvPr id="23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" cy="72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71" cy="71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115888" y="389338"/>
            <a:ext cx="403225" cy="293687"/>
            <a:chOff x="7693025" y="6043613"/>
            <a:chExt cx="403225" cy="293687"/>
          </a:xfrm>
        </p:grpSpPr>
        <p:sp>
          <p:nvSpPr>
            <p:cNvPr id="34" name="AutoShape 171"/>
            <p:cNvSpPr>
              <a:spLocks/>
            </p:cNvSpPr>
            <p:nvPr/>
          </p:nvSpPr>
          <p:spPr bwMode="auto">
            <a:xfrm>
              <a:off x="7804150" y="6043613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5" name="AutoShape 172"/>
            <p:cNvSpPr>
              <a:spLocks/>
            </p:cNvSpPr>
            <p:nvPr/>
          </p:nvSpPr>
          <p:spPr bwMode="auto">
            <a:xfrm>
              <a:off x="7804150" y="6273800"/>
              <a:ext cx="292100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40"/>
                    <a:pt x="20520" y="21600"/>
                    <a:pt x="19200" y="21600"/>
                  </a:cubicBezTo>
                  <a:lnTo>
                    <a:pt x="2400" y="21600"/>
                  </a:lnTo>
                  <a:cubicBezTo>
                    <a:pt x="1080" y="21600"/>
                    <a:pt x="0" y="16740"/>
                    <a:pt x="0" y="10800"/>
                  </a:cubicBezTo>
                  <a:cubicBezTo>
                    <a:pt x="0" y="4871"/>
                    <a:pt x="1080" y="0"/>
                    <a:pt x="2400" y="0"/>
                  </a:cubicBezTo>
                  <a:lnTo>
                    <a:pt x="19200" y="0"/>
                  </a:lnTo>
                  <a:cubicBezTo>
                    <a:pt x="20520" y="0"/>
                    <a:pt x="21600" y="4871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6" name="AutoShape 173"/>
            <p:cNvSpPr>
              <a:spLocks/>
            </p:cNvSpPr>
            <p:nvPr/>
          </p:nvSpPr>
          <p:spPr bwMode="auto">
            <a:xfrm>
              <a:off x="7956550" y="6161088"/>
              <a:ext cx="128588" cy="6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4828"/>
                    <a:pt x="19181" y="0"/>
                    <a:pt x="16200" y="0"/>
                  </a:cubicBezTo>
                  <a:lnTo>
                    <a:pt x="5400" y="0"/>
                  </a:lnTo>
                  <a:cubicBezTo>
                    <a:pt x="2419" y="0"/>
                    <a:pt x="0" y="4828"/>
                    <a:pt x="0" y="10800"/>
                  </a:cubicBezTo>
                  <a:cubicBezTo>
                    <a:pt x="0" y="16783"/>
                    <a:pt x="2419" y="21600"/>
                    <a:pt x="5400" y="21600"/>
                  </a:cubicBezTo>
                  <a:lnTo>
                    <a:pt x="16200" y="21600"/>
                  </a:lnTo>
                  <a:cubicBezTo>
                    <a:pt x="19181" y="21600"/>
                    <a:pt x="21600" y="16783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 rot="10800000">
              <a:off x="7693025" y="6161088"/>
              <a:ext cx="161925" cy="635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8" name="AutoShape 175"/>
            <p:cNvSpPr>
              <a:spLocks/>
            </p:cNvSpPr>
            <p:nvPr/>
          </p:nvSpPr>
          <p:spPr bwMode="auto">
            <a:xfrm rot="10800000">
              <a:off x="7802563" y="6116638"/>
              <a:ext cx="104775" cy="1539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89CA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64511"/>
            <a:ext cx="11703050" cy="1116238"/>
          </a:xfrm>
        </p:spPr>
        <p:txBody>
          <a:bodyPr/>
          <a:lstStyle/>
          <a:p>
            <a:r>
              <a:rPr lang="en-US" dirty="0" err="1" smtClean="0">
                <a:solidFill>
                  <a:srgbClr val="474747"/>
                </a:solidFill>
              </a:rPr>
              <a:t>ChalkMark</a:t>
            </a:r>
            <a:r>
              <a:rPr lang="en-US" dirty="0" smtClean="0">
                <a:solidFill>
                  <a:srgbClr val="474747"/>
                </a:solidFill>
              </a:rPr>
              <a:t> Demo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0875" y="1883454"/>
            <a:ext cx="11703050" cy="7598391"/>
          </a:xfrm>
        </p:spPr>
        <p:txBody>
          <a:bodyPr/>
          <a:lstStyle/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imple User Interface: 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placing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and retrieving messages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at any location without the user having to be there.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Multiple platforms</a:t>
            </a: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Web,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iPad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iPhone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, Android, etc.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Access Control: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Select recipients, expiration times,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and retrieval radius.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Multimedia Support: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Text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, hyperlinks, audio, video, and photo.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Notifications: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Asynchronous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notification of messages  in the user’s range.</a:t>
            </a:r>
          </a:p>
          <a:p>
            <a:pPr marL="571500" lvl="0" indent="-571500" algn="l">
              <a:spcBef>
                <a:spcPts val="1200"/>
              </a:spcBef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Message Filtering: 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Ability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to query and prioritize available messages by various categories, parameters, etc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091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87533" y="4461790"/>
            <a:ext cx="5900847" cy="146144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Message Subject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From: James Bond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04/12/2012 – Expires in 20 days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189896" y="4801174"/>
              <a:ext cx="1013382" cy="980115"/>
              <a:chOff x="0" y="0"/>
              <a:chExt cx="736" cy="733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09" name="Oval 10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639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87533" y="4461790"/>
            <a:ext cx="5900847" cy="146144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Message Subject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From: James Bond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04/12/2012 – Expires in 20 days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189896" y="4801174"/>
              <a:ext cx="1013382" cy="980115"/>
              <a:chOff x="0" y="0"/>
              <a:chExt cx="736" cy="733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74" name="Rectangular Callout 173"/>
          <p:cNvSpPr/>
          <p:nvPr/>
        </p:nvSpPr>
        <p:spPr bwMode="auto">
          <a:xfrm>
            <a:off x="9258901" y="2261780"/>
            <a:ext cx="3528057" cy="3049302"/>
          </a:xfrm>
          <a:prstGeom prst="wedgeRectCallout">
            <a:avLst>
              <a:gd name="adj1" fmla="val -60263"/>
              <a:gd name="adj2" fmla="val 3207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More information if available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Add more information to the message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dd additional recipients to the message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etc.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09" name="Oval 10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44612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30827"/>
              <a:gd name="adj2" fmla="val -2242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Show 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Users on the Map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607294" y="5044474"/>
            <a:ext cx="5900847" cy="1339783"/>
            <a:chOff x="4898731" y="4568296"/>
            <a:chExt cx="5900847" cy="1461443"/>
          </a:xfrm>
        </p:grpSpPr>
        <p:sp>
          <p:nvSpPr>
            <p:cNvPr id="126" name="AutoShape 92"/>
            <p:cNvSpPr>
              <a:spLocks/>
            </p:cNvSpPr>
            <p:nvPr/>
          </p:nvSpPr>
          <p:spPr bwMode="auto">
            <a:xfrm>
              <a:off x="4898731" y="4568296"/>
              <a:ext cx="5900847" cy="1461443"/>
            </a:xfrm>
            <a:custGeom>
              <a:avLst/>
              <a:gdLst/>
              <a:ahLst/>
              <a:cxnLst/>
              <a:rect l="0" t="0" r="r" b="b"/>
              <a:pathLst>
                <a:path w="21600" h="17402">
                  <a:moveTo>
                    <a:pt x="603" y="0"/>
                  </a:moveTo>
                  <a:cubicBezTo>
                    <a:pt x="270" y="0"/>
                    <a:pt x="0" y="1429"/>
                    <a:pt x="0" y="3187"/>
                  </a:cubicBezTo>
                  <a:lnTo>
                    <a:pt x="0" y="14215"/>
                  </a:lnTo>
                  <a:cubicBezTo>
                    <a:pt x="0" y="15973"/>
                    <a:pt x="270" y="17402"/>
                    <a:pt x="603" y="17402"/>
                  </a:cubicBezTo>
                  <a:lnTo>
                    <a:pt x="10279" y="17402"/>
                  </a:lnTo>
                  <a:lnTo>
                    <a:pt x="10936" y="21600"/>
                  </a:lnTo>
                  <a:lnTo>
                    <a:pt x="11594" y="17402"/>
                  </a:lnTo>
                  <a:lnTo>
                    <a:pt x="20997" y="17402"/>
                  </a:lnTo>
                  <a:cubicBezTo>
                    <a:pt x="21330" y="17402"/>
                    <a:pt x="21600" y="15973"/>
                    <a:pt x="21600" y="14215"/>
                  </a:cubicBezTo>
                  <a:lnTo>
                    <a:pt x="21600" y="3187"/>
                  </a:lnTo>
                  <a:cubicBezTo>
                    <a:pt x="21600" y="1429"/>
                    <a:pt x="21330" y="0"/>
                    <a:pt x="20997" y="0"/>
                  </a:cubicBezTo>
                  <a:lnTo>
                    <a:pt x="603" y="0"/>
                  </a:lnTo>
                  <a:close/>
                  <a:moveTo>
                    <a:pt x="603" y="0"/>
                  </a:moveTo>
                </a:path>
              </a:pathLst>
            </a:custGeom>
            <a:gradFill rotWithShape="0">
              <a:gsLst>
                <a:gs pos="0">
                  <a:srgbClr val="696C7A">
                    <a:alpha val="56549"/>
                  </a:srgbClr>
                </a:gs>
                <a:gs pos="44559">
                  <a:srgbClr val="3C404E">
                    <a:alpha val="59263"/>
                  </a:srgbClr>
                </a:gs>
                <a:gs pos="44559">
                  <a:srgbClr val="0F1422">
                    <a:alpha val="59263"/>
                  </a:srgbClr>
                </a:gs>
                <a:gs pos="100000">
                  <a:srgbClr val="080911">
                    <a:alpha val="62639"/>
                  </a:srgbClr>
                </a:gs>
              </a:gsLst>
              <a:lin ang="5400000" scaled="1"/>
            </a:gradFill>
            <a:ln w="12700" cap="flat">
              <a:solidFill>
                <a:srgbClr val="000000">
                  <a:alpha val="87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215900" dist="50799" dir="4319990" algn="ctr" rotWithShape="0">
                <a:srgbClr val="000000">
                  <a:alpha val="74998"/>
                </a:srgbClr>
              </a:outerShdw>
            </a:effectLst>
          </p:spPr>
          <p:txBody>
            <a:bodyPr lIns="76200" tIns="76200" rIns="76200" bIns="76200" anchor="ctr"/>
            <a:lstStyle/>
            <a:p>
              <a:pPr marL="1463040" algn="l">
                <a:spcBef>
                  <a:spcPts val="500"/>
                </a:spcBef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Queen Elizabeth</a:t>
              </a:r>
            </a:p>
            <a:p>
              <a:pPr marL="1463040" algn="l">
                <a:spcBef>
                  <a:spcPts val="500"/>
                </a:spcBef>
                <a:defRPr/>
              </a:pPr>
              <a:r>
                <a:rPr lang="en-US" sz="2000" b="1" dirty="0" err="1" smtClean="0">
                  <a:solidFill>
                    <a:schemeClr val="bg1">
                      <a:lumMod val="25000"/>
                      <a:lumOff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iruleyourass@gmail.com</a:t>
              </a:r>
              <a:endParaRPr lang="en-US" sz="2000" b="1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7" name="Group 52"/>
            <p:cNvGrpSpPr>
              <a:grpSpLocks noChangeAspect="1"/>
            </p:cNvGrpSpPr>
            <p:nvPr/>
          </p:nvGrpSpPr>
          <p:grpSpPr bwMode="auto">
            <a:xfrm>
              <a:off x="10266221" y="4741236"/>
              <a:ext cx="283796" cy="283796"/>
              <a:chOff x="0" y="0"/>
              <a:chExt cx="209" cy="209"/>
            </a:xfrm>
          </p:grpSpPr>
          <p:sp>
            <p:nvSpPr>
              <p:cNvPr id="128" name="Oval 49"/>
              <p:cNvSpPr>
                <a:spLocks/>
              </p:cNvSpPr>
              <p:nvPr/>
            </p:nvSpPr>
            <p:spPr bwMode="auto">
              <a:xfrm>
                <a:off x="0" y="0"/>
                <a:ext cx="209" cy="209"/>
              </a:xfrm>
              <a:prstGeom prst="ellipse">
                <a:avLst/>
              </a:prstGeom>
              <a:gradFill rotWithShape="0">
                <a:gsLst>
                  <a:gs pos="0">
                    <a:srgbClr val="484A4C"/>
                  </a:gs>
                  <a:gs pos="9843">
                    <a:srgbClr val="6B8EE1"/>
                  </a:gs>
                  <a:gs pos="47150">
                    <a:srgbClr val="3963D1"/>
                  </a:gs>
                  <a:gs pos="98445">
                    <a:srgbClr val="1B48D6"/>
                  </a:gs>
                  <a:gs pos="100000">
                    <a:srgbClr val="1B48D6"/>
                  </a:gs>
                </a:gsLst>
                <a:lin ang="5400000" scaled="1"/>
              </a:gra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2699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Line 50"/>
              <p:cNvSpPr>
                <a:spLocks noChangeShapeType="1"/>
              </p:cNvSpPr>
              <p:nvPr/>
            </p:nvSpPr>
            <p:spPr bwMode="auto">
              <a:xfrm>
                <a:off x="81" y="49"/>
                <a:ext cx="53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81" y="84"/>
                <a:ext cx="53" cy="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32" name="Group 5"/>
            <p:cNvGrpSpPr>
              <a:grpSpLocks/>
            </p:cNvGrpSpPr>
            <p:nvPr/>
          </p:nvGrpSpPr>
          <p:grpSpPr bwMode="auto">
            <a:xfrm>
              <a:off x="5090761" y="4726295"/>
              <a:ext cx="1200636" cy="1240855"/>
              <a:chOff x="-72" y="-56"/>
              <a:chExt cx="872" cy="928"/>
            </a:xfrm>
          </p:grpSpPr>
          <p:grpSp>
            <p:nvGrpSpPr>
              <p:cNvPr id="133" name="Group 3"/>
              <p:cNvGrpSpPr>
                <a:grpSpLocks/>
              </p:cNvGrpSpPr>
              <p:nvPr/>
            </p:nvGrpSpPr>
            <p:grpSpPr bwMode="auto">
              <a:xfrm>
                <a:off x="-72" y="-56"/>
                <a:ext cx="872" cy="928"/>
                <a:chOff x="0" y="0"/>
                <a:chExt cx="872" cy="928"/>
              </a:xfrm>
            </p:grpSpPr>
            <p:sp>
              <p:nvSpPr>
                <p:cNvPr id="135" name="AutoShape 1"/>
                <p:cNvSpPr>
                  <a:spLocks/>
                </p:cNvSpPr>
                <p:nvPr/>
              </p:nvSpPr>
              <p:spPr bwMode="auto">
                <a:xfrm>
                  <a:off x="72" y="56"/>
                  <a:ext cx="728" cy="72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pic>
              <p:nvPicPr>
                <p:cNvPr id="136" name="Picture 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72" cy="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34" name="Freeform 4"/>
              <p:cNvSpPr>
                <a:spLocks/>
              </p:cNvSpPr>
              <p:nvPr/>
            </p:nvSpPr>
            <p:spPr bwMode="auto">
              <a:xfrm>
                <a:off x="0" y="53"/>
                <a:ext cx="736" cy="680"/>
              </a:xfrm>
              <a:custGeom>
                <a:avLst/>
                <a:gdLst>
                  <a:gd name="T0" fmla="*/ 0 w 21600"/>
                  <a:gd name="T1" fmla="*/ 22 h 21395"/>
                  <a:gd name="T2" fmla="*/ 0 w 21600"/>
                  <a:gd name="T3" fmla="*/ 18 h 21395"/>
                  <a:gd name="T4" fmla="*/ 9 w 21600"/>
                  <a:gd name="T5" fmla="*/ 13 h 21395"/>
                  <a:gd name="T6" fmla="*/ 8 w 21600"/>
                  <a:gd name="T7" fmla="*/ 11 h 21395"/>
                  <a:gd name="T8" fmla="*/ 7 w 21600"/>
                  <a:gd name="T9" fmla="*/ 3 h 21395"/>
                  <a:gd name="T10" fmla="*/ 11 w 21600"/>
                  <a:gd name="T11" fmla="*/ 0 h 21395"/>
                  <a:gd name="T12" fmla="*/ 17 w 21600"/>
                  <a:gd name="T13" fmla="*/ 2 h 21395"/>
                  <a:gd name="T14" fmla="*/ 17 w 21600"/>
                  <a:gd name="T15" fmla="*/ 7 h 21395"/>
                  <a:gd name="T16" fmla="*/ 16 w 21600"/>
                  <a:gd name="T17" fmla="*/ 12 h 21395"/>
                  <a:gd name="T18" fmla="*/ 15 w 21600"/>
                  <a:gd name="T19" fmla="*/ 13 h 21395"/>
                  <a:gd name="T20" fmla="*/ 24 w 21600"/>
                  <a:gd name="T21" fmla="*/ 18 h 21395"/>
                  <a:gd name="T22" fmla="*/ 25 w 21600"/>
                  <a:gd name="T23" fmla="*/ 22 h 21395"/>
                  <a:gd name="T24" fmla="*/ 0 w 21600"/>
                  <a:gd name="T25" fmla="*/ 22 h 21395"/>
                  <a:gd name="T26" fmla="*/ 0 w 21600"/>
                  <a:gd name="T27" fmla="*/ 22 h 213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395">
                    <a:moveTo>
                      <a:pt x="0" y="21377"/>
                    </a:moveTo>
                    <a:lnTo>
                      <a:pt x="0" y="17837"/>
                    </a:lnTo>
                    <a:cubicBezTo>
                      <a:pt x="0" y="17837"/>
                      <a:pt x="7596" y="13517"/>
                      <a:pt x="7596" y="12755"/>
                    </a:cubicBezTo>
                    <a:cubicBezTo>
                      <a:pt x="7596" y="11993"/>
                      <a:pt x="7121" y="10722"/>
                      <a:pt x="7121" y="10722"/>
                    </a:cubicBezTo>
                    <a:cubicBezTo>
                      <a:pt x="7121" y="10722"/>
                      <a:pt x="4273" y="4877"/>
                      <a:pt x="5934" y="3099"/>
                    </a:cubicBezTo>
                    <a:cubicBezTo>
                      <a:pt x="7596" y="1320"/>
                      <a:pt x="8308" y="303"/>
                      <a:pt x="9732" y="49"/>
                    </a:cubicBezTo>
                    <a:cubicBezTo>
                      <a:pt x="11156" y="-205"/>
                      <a:pt x="13767" y="557"/>
                      <a:pt x="14479" y="1574"/>
                    </a:cubicBezTo>
                    <a:cubicBezTo>
                      <a:pt x="15191" y="2590"/>
                      <a:pt x="14479" y="6148"/>
                      <a:pt x="14716" y="7164"/>
                    </a:cubicBezTo>
                    <a:cubicBezTo>
                      <a:pt x="14954" y="8181"/>
                      <a:pt x="14716" y="10976"/>
                      <a:pt x="14004" y="11230"/>
                    </a:cubicBezTo>
                    <a:cubicBezTo>
                      <a:pt x="13292" y="11484"/>
                      <a:pt x="12580" y="12755"/>
                      <a:pt x="13055" y="13009"/>
                    </a:cubicBezTo>
                    <a:cubicBezTo>
                      <a:pt x="13530" y="13263"/>
                      <a:pt x="20413" y="16567"/>
                      <a:pt x="20888" y="17329"/>
                    </a:cubicBezTo>
                    <a:cubicBezTo>
                      <a:pt x="21363" y="18091"/>
                      <a:pt x="21600" y="21395"/>
                      <a:pt x="21600" y="21395"/>
                    </a:cubicBezTo>
                    <a:lnTo>
                      <a:pt x="0" y="21377"/>
                    </a:lnTo>
                    <a:close/>
                    <a:moveTo>
                      <a:pt x="0" y="21377"/>
                    </a:moveTo>
                  </a:path>
                </a:pathLst>
              </a:custGeom>
              <a:solidFill>
                <a:schemeClr val="accent1">
                  <a:alpha val="7411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74117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98227" y="2752226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08" name="AutoShape 86"/>
          <p:cNvSpPr>
            <a:spLocks/>
          </p:cNvSpPr>
          <p:nvPr/>
        </p:nvSpPr>
        <p:spPr bwMode="auto">
          <a:xfrm>
            <a:off x="5823192" y="2263775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AutoShape 86"/>
          <p:cNvSpPr>
            <a:spLocks/>
          </p:cNvSpPr>
          <p:nvPr/>
        </p:nvSpPr>
        <p:spPr bwMode="auto">
          <a:xfrm>
            <a:off x="9892930" y="2567292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AutoShape 86"/>
          <p:cNvSpPr>
            <a:spLocks/>
          </p:cNvSpPr>
          <p:nvPr/>
        </p:nvSpPr>
        <p:spPr bwMode="auto">
          <a:xfrm>
            <a:off x="6127657" y="4080149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AutoShape 86"/>
          <p:cNvSpPr>
            <a:spLocks/>
          </p:cNvSpPr>
          <p:nvPr/>
        </p:nvSpPr>
        <p:spPr bwMode="auto">
          <a:xfrm>
            <a:off x="9418247" y="6803269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AutoShape 86"/>
          <p:cNvSpPr>
            <a:spLocks/>
          </p:cNvSpPr>
          <p:nvPr/>
        </p:nvSpPr>
        <p:spPr bwMode="auto">
          <a:xfrm>
            <a:off x="10561761" y="1090845"/>
            <a:ext cx="382588" cy="336550"/>
          </a:xfrm>
          <a:custGeom>
            <a:avLst/>
            <a:gdLst>
              <a:gd name="T0" fmla="*/ 13419 w 21600"/>
              <a:gd name="T1" fmla="*/ 11750 h 21600"/>
              <a:gd name="T2" fmla="*/ 13419 w 21600"/>
              <a:gd name="T3" fmla="*/ 13603 h 21600"/>
              <a:gd name="T4" fmla="*/ 14432 w 21600"/>
              <a:gd name="T5" fmla="*/ 14110 h 21600"/>
              <a:gd name="T6" fmla="*/ 15606 w 21600"/>
              <a:gd name="T7" fmla="*/ 14695 h 21600"/>
              <a:gd name="T8" fmla="*/ 16828 w 21600"/>
              <a:gd name="T9" fmla="*/ 15298 h 21600"/>
              <a:gd name="T10" fmla="*/ 18003 w 21600"/>
              <a:gd name="T11" fmla="*/ 15861 h 21600"/>
              <a:gd name="T12" fmla="*/ 19002 w 21600"/>
              <a:gd name="T13" fmla="*/ 16327 h 21600"/>
              <a:gd name="T14" fmla="*/ 19724 w 21600"/>
              <a:gd name="T15" fmla="*/ 16643 h 21600"/>
              <a:gd name="T16" fmla="*/ 20669 w 21600"/>
              <a:gd name="T17" fmla="*/ 17365 h 21600"/>
              <a:gd name="T18" fmla="*/ 21239 w 21600"/>
              <a:gd name="T19" fmla="*/ 18354 h 21600"/>
              <a:gd name="T20" fmla="*/ 21600 w 21600"/>
              <a:gd name="T21" fmla="*/ 19589 h 21600"/>
              <a:gd name="T22" fmla="*/ 21600 w 21600"/>
              <a:gd name="T23" fmla="*/ 21600 h 21600"/>
              <a:gd name="T24" fmla="*/ 0 w 21600"/>
              <a:gd name="T25" fmla="*/ 21600 h 21600"/>
              <a:gd name="T26" fmla="*/ 0 w 21600"/>
              <a:gd name="T27" fmla="*/ 19589 h 21600"/>
              <a:gd name="T28" fmla="*/ 374 w 21600"/>
              <a:gd name="T29" fmla="*/ 18354 h 21600"/>
              <a:gd name="T30" fmla="*/ 944 w 21600"/>
              <a:gd name="T31" fmla="*/ 17365 h 21600"/>
              <a:gd name="T32" fmla="*/ 1875 w 21600"/>
              <a:gd name="T33" fmla="*/ 16643 h 21600"/>
              <a:gd name="T34" fmla="*/ 2639 w 21600"/>
              <a:gd name="T35" fmla="*/ 16318 h 21600"/>
              <a:gd name="T36" fmla="*/ 3694 w 21600"/>
              <a:gd name="T37" fmla="*/ 15828 h 21600"/>
              <a:gd name="T38" fmla="*/ 4924 w 21600"/>
              <a:gd name="T39" fmla="*/ 15234 h 21600"/>
              <a:gd name="T40" fmla="*/ 6208 w 21600"/>
              <a:gd name="T41" fmla="*/ 14601 h 21600"/>
              <a:gd name="T42" fmla="*/ 7417 w 21600"/>
              <a:gd name="T43" fmla="*/ 14000 h 21600"/>
              <a:gd name="T44" fmla="*/ 8418 w 21600"/>
              <a:gd name="T45" fmla="*/ 13493 h 21600"/>
              <a:gd name="T46" fmla="*/ 8418 w 21600"/>
              <a:gd name="T47" fmla="*/ 11687 h 21600"/>
              <a:gd name="T48" fmla="*/ 8328 w 21600"/>
              <a:gd name="T49" fmla="*/ 11299 h 21600"/>
              <a:gd name="T50" fmla="*/ 8195 w 21600"/>
              <a:gd name="T51" fmla="*/ 10767 h 21600"/>
              <a:gd name="T52" fmla="*/ 8001 w 21600"/>
              <a:gd name="T53" fmla="*/ 10087 h 21600"/>
              <a:gd name="T54" fmla="*/ 7362 w 21600"/>
              <a:gd name="T55" fmla="*/ 8148 h 21600"/>
              <a:gd name="T56" fmla="*/ 7125 w 21600"/>
              <a:gd name="T57" fmla="*/ 5844 h 21600"/>
              <a:gd name="T58" fmla="*/ 7424 w 21600"/>
              <a:gd name="T59" fmla="*/ 3136 h 21600"/>
              <a:gd name="T60" fmla="*/ 8237 w 21600"/>
              <a:gd name="T61" fmla="*/ 1331 h 21600"/>
              <a:gd name="T62" fmla="*/ 9438 w 21600"/>
              <a:gd name="T63" fmla="*/ 317 h 21600"/>
              <a:gd name="T64" fmla="*/ 10918 w 21600"/>
              <a:gd name="T65" fmla="*/ 0 h 21600"/>
              <a:gd name="T66" fmla="*/ 12383 w 21600"/>
              <a:gd name="T67" fmla="*/ 309 h 21600"/>
              <a:gd name="T68" fmla="*/ 13592 w 21600"/>
              <a:gd name="T69" fmla="*/ 1306 h 21600"/>
              <a:gd name="T70" fmla="*/ 14412 w 21600"/>
              <a:gd name="T71" fmla="*/ 3113 h 21600"/>
              <a:gd name="T72" fmla="*/ 14710 w 21600"/>
              <a:gd name="T73" fmla="*/ 5844 h 21600"/>
              <a:gd name="T74" fmla="*/ 14482 w 21600"/>
              <a:gd name="T75" fmla="*/ 8100 h 21600"/>
              <a:gd name="T76" fmla="*/ 13850 w 21600"/>
              <a:gd name="T77" fmla="*/ 10025 h 21600"/>
              <a:gd name="T78" fmla="*/ 13642 w 21600"/>
              <a:gd name="T79" fmla="*/ 10767 h 21600"/>
              <a:gd name="T80" fmla="*/ 13489 w 21600"/>
              <a:gd name="T81" fmla="*/ 11345 h 21600"/>
              <a:gd name="T82" fmla="*/ 13419 w 21600"/>
              <a:gd name="T83" fmla="*/ 11750 h 21600"/>
              <a:gd name="T84" fmla="*/ 13419 w 21600"/>
              <a:gd name="T85" fmla="*/ 117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0" h="21600">
                <a:moveTo>
                  <a:pt x="13419" y="11750"/>
                </a:moveTo>
                <a:lnTo>
                  <a:pt x="13419" y="13603"/>
                </a:lnTo>
                <a:cubicBezTo>
                  <a:pt x="13715" y="13751"/>
                  <a:pt x="14053" y="13920"/>
                  <a:pt x="14432" y="14110"/>
                </a:cubicBezTo>
                <a:cubicBezTo>
                  <a:pt x="14812" y="14299"/>
                  <a:pt x="15203" y="14494"/>
                  <a:pt x="15606" y="14695"/>
                </a:cubicBezTo>
                <a:cubicBezTo>
                  <a:pt x="16009" y="14897"/>
                  <a:pt x="16417" y="15096"/>
                  <a:pt x="16828" y="15298"/>
                </a:cubicBezTo>
                <a:cubicBezTo>
                  <a:pt x="17240" y="15498"/>
                  <a:pt x="17633" y="15684"/>
                  <a:pt x="18003" y="15861"/>
                </a:cubicBezTo>
                <a:cubicBezTo>
                  <a:pt x="18373" y="16033"/>
                  <a:pt x="18706" y="16188"/>
                  <a:pt x="19002" y="16327"/>
                </a:cubicBezTo>
                <a:cubicBezTo>
                  <a:pt x="19299" y="16465"/>
                  <a:pt x="19539" y="16569"/>
                  <a:pt x="19724" y="16643"/>
                </a:cubicBezTo>
                <a:cubicBezTo>
                  <a:pt x="20113" y="16802"/>
                  <a:pt x="20428" y="17042"/>
                  <a:pt x="20669" y="17365"/>
                </a:cubicBezTo>
                <a:cubicBezTo>
                  <a:pt x="20910" y="17686"/>
                  <a:pt x="21100" y="18014"/>
                  <a:pt x="21239" y="18354"/>
                </a:cubicBezTo>
                <a:cubicBezTo>
                  <a:pt x="21405" y="18745"/>
                  <a:pt x="21526" y="19156"/>
                  <a:pt x="21600" y="1958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9589"/>
                </a:lnTo>
                <a:cubicBezTo>
                  <a:pt x="83" y="19156"/>
                  <a:pt x="208" y="18745"/>
                  <a:pt x="374" y="18354"/>
                </a:cubicBezTo>
                <a:cubicBezTo>
                  <a:pt x="513" y="18014"/>
                  <a:pt x="703" y="17687"/>
                  <a:pt x="944" y="17365"/>
                </a:cubicBezTo>
                <a:cubicBezTo>
                  <a:pt x="1185" y="17042"/>
                  <a:pt x="1495" y="16802"/>
                  <a:pt x="1875" y="16643"/>
                </a:cubicBezTo>
                <a:cubicBezTo>
                  <a:pt x="2069" y="16570"/>
                  <a:pt x="2325" y="16462"/>
                  <a:pt x="2639" y="16318"/>
                </a:cubicBezTo>
                <a:cubicBezTo>
                  <a:pt x="2955" y="16176"/>
                  <a:pt x="3306" y="16012"/>
                  <a:pt x="3694" y="15828"/>
                </a:cubicBezTo>
                <a:cubicBezTo>
                  <a:pt x="4083" y="15643"/>
                  <a:pt x="4494" y="15445"/>
                  <a:pt x="4924" y="15234"/>
                </a:cubicBezTo>
                <a:cubicBezTo>
                  <a:pt x="5354" y="15023"/>
                  <a:pt x="5783" y="14812"/>
                  <a:pt x="6208" y="14601"/>
                </a:cubicBezTo>
                <a:cubicBezTo>
                  <a:pt x="6635" y="14389"/>
                  <a:pt x="7037" y="14191"/>
                  <a:pt x="7417" y="14000"/>
                </a:cubicBezTo>
                <a:cubicBezTo>
                  <a:pt x="7798" y="13808"/>
                  <a:pt x="8131" y="13640"/>
                  <a:pt x="8418" y="13493"/>
                </a:cubicBezTo>
                <a:lnTo>
                  <a:pt x="8418" y="11687"/>
                </a:lnTo>
                <a:cubicBezTo>
                  <a:pt x="8400" y="11603"/>
                  <a:pt x="8369" y="11474"/>
                  <a:pt x="8328" y="11299"/>
                </a:cubicBezTo>
                <a:cubicBezTo>
                  <a:pt x="8285" y="11124"/>
                  <a:pt x="8242" y="10948"/>
                  <a:pt x="8195" y="10767"/>
                </a:cubicBezTo>
                <a:cubicBezTo>
                  <a:pt x="8141" y="10558"/>
                  <a:pt x="8075" y="10330"/>
                  <a:pt x="8001" y="10087"/>
                </a:cubicBezTo>
                <a:cubicBezTo>
                  <a:pt x="7733" y="9517"/>
                  <a:pt x="7520" y="8871"/>
                  <a:pt x="7362" y="8148"/>
                </a:cubicBezTo>
                <a:cubicBezTo>
                  <a:pt x="7205" y="7425"/>
                  <a:pt x="7125" y="6656"/>
                  <a:pt x="7125" y="5844"/>
                </a:cubicBezTo>
                <a:cubicBezTo>
                  <a:pt x="7125" y="4777"/>
                  <a:pt x="7225" y="3874"/>
                  <a:pt x="7424" y="3136"/>
                </a:cubicBezTo>
                <a:cubicBezTo>
                  <a:pt x="7623" y="2396"/>
                  <a:pt x="7894" y="1794"/>
                  <a:pt x="8237" y="1331"/>
                </a:cubicBezTo>
                <a:cubicBezTo>
                  <a:pt x="8579" y="866"/>
                  <a:pt x="8979" y="528"/>
                  <a:pt x="9438" y="317"/>
                </a:cubicBezTo>
                <a:cubicBezTo>
                  <a:pt x="9896" y="105"/>
                  <a:pt x="10390" y="0"/>
                  <a:pt x="10918" y="0"/>
                </a:cubicBezTo>
                <a:cubicBezTo>
                  <a:pt x="11437" y="0"/>
                  <a:pt x="11925" y="103"/>
                  <a:pt x="12383" y="309"/>
                </a:cubicBezTo>
                <a:cubicBezTo>
                  <a:pt x="12842" y="515"/>
                  <a:pt x="13244" y="846"/>
                  <a:pt x="13592" y="1306"/>
                </a:cubicBezTo>
                <a:cubicBezTo>
                  <a:pt x="13939" y="1766"/>
                  <a:pt x="14212" y="2368"/>
                  <a:pt x="14412" y="3113"/>
                </a:cubicBezTo>
                <a:cubicBezTo>
                  <a:pt x="14611" y="3855"/>
                  <a:pt x="14710" y="4768"/>
                  <a:pt x="14710" y="5844"/>
                </a:cubicBezTo>
                <a:cubicBezTo>
                  <a:pt x="14710" y="6636"/>
                  <a:pt x="14634" y="7387"/>
                  <a:pt x="14482" y="8100"/>
                </a:cubicBezTo>
                <a:cubicBezTo>
                  <a:pt x="14329" y="8813"/>
                  <a:pt x="14118" y="9453"/>
                  <a:pt x="13850" y="10025"/>
                </a:cubicBezTo>
                <a:cubicBezTo>
                  <a:pt x="13775" y="10287"/>
                  <a:pt x="13706" y="10535"/>
                  <a:pt x="13642" y="10767"/>
                </a:cubicBezTo>
                <a:cubicBezTo>
                  <a:pt x="13586" y="10969"/>
                  <a:pt x="13535" y="11162"/>
                  <a:pt x="13489" y="11345"/>
                </a:cubicBezTo>
                <a:cubicBezTo>
                  <a:pt x="13442" y="11531"/>
                  <a:pt x="13419" y="11667"/>
                  <a:pt x="13419" y="11750"/>
                </a:cubicBezTo>
                <a:close/>
                <a:moveTo>
                  <a:pt x="13419" y="11750"/>
                </a:move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0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8599928" y="398406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70" name="Freeform 8"/>
          <p:cNvSpPr>
            <a:spLocks/>
          </p:cNvSpPr>
          <p:nvPr/>
        </p:nvSpPr>
        <p:spPr bwMode="auto">
          <a:xfrm>
            <a:off x="8115829" y="4066155"/>
            <a:ext cx="101600" cy="1619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89" y="0"/>
                </a:moveTo>
                <a:lnTo>
                  <a:pt x="21600" y="10527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9678655" y="334185"/>
            <a:ext cx="3203759" cy="369332"/>
            <a:chOff x="171450" y="4085669"/>
            <a:chExt cx="3203759" cy="369332"/>
          </a:xfrm>
        </p:grpSpPr>
        <p:sp>
          <p:nvSpPr>
            <p:cNvPr id="177" name="AutoShape 28"/>
            <p:cNvSpPr>
              <a:spLocks/>
            </p:cNvSpPr>
            <p:nvPr/>
          </p:nvSpPr>
          <p:spPr bwMode="auto">
            <a:xfrm>
              <a:off x="171450" y="4094358"/>
              <a:ext cx="3203759" cy="34131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A0A0A0"/>
                </a:gs>
                <a:gs pos="18134">
                  <a:srgbClr val="FFFFFF"/>
                </a:gs>
                <a:gs pos="77202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12700" cap="flat">
              <a:solidFill>
                <a:srgbClr val="828283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71034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sz="1000" kern="1200" dirty="0">
                <a:solidFill>
                  <a:srgbClr val="FF0000"/>
                </a:solidFill>
              </a:endParaRPr>
            </a:p>
          </p:txBody>
        </p:sp>
        <p:grpSp>
          <p:nvGrpSpPr>
            <p:cNvPr id="178" name="Group 177"/>
            <p:cNvGrpSpPr>
              <a:grpSpLocks/>
            </p:cNvGrpSpPr>
            <p:nvPr/>
          </p:nvGrpSpPr>
          <p:grpSpPr bwMode="auto">
            <a:xfrm flipH="1">
              <a:off x="306846" y="4192369"/>
              <a:ext cx="124204" cy="175441"/>
              <a:chOff x="0" y="0"/>
              <a:chExt cx="84" cy="110"/>
            </a:xfrm>
          </p:grpSpPr>
          <p:sp>
            <p:nvSpPr>
              <p:cNvPr id="185" name="AutoShape 29"/>
              <p:cNvSpPr>
                <a:spLocks/>
              </p:cNvSpPr>
              <p:nvPr/>
            </p:nvSpPr>
            <p:spPr bwMode="auto">
              <a:xfrm>
                <a:off x="0" y="0"/>
                <a:ext cx="84" cy="8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86" name="Line 30"/>
              <p:cNvSpPr>
                <a:spLocks noChangeShapeType="1"/>
              </p:cNvSpPr>
              <p:nvPr/>
            </p:nvSpPr>
            <p:spPr bwMode="auto">
              <a:xfrm flipH="1">
                <a:off x="3" y="74"/>
                <a:ext cx="21" cy="36"/>
              </a:xfrm>
              <a:prstGeom prst="line">
                <a:avLst/>
              </a:prstGeom>
              <a:noFill/>
              <a:ln w="38100">
                <a:solidFill>
                  <a:srgbClr val="7F7F7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79" name="Group 178"/>
            <p:cNvGrpSpPr>
              <a:grpSpLocks/>
            </p:cNvGrpSpPr>
            <p:nvPr/>
          </p:nvGrpSpPr>
          <p:grpSpPr bwMode="auto">
            <a:xfrm>
              <a:off x="3034790" y="4159443"/>
              <a:ext cx="217488" cy="218503"/>
              <a:chOff x="0" y="0"/>
              <a:chExt cx="136" cy="136"/>
            </a:xfrm>
          </p:grpSpPr>
          <p:sp>
            <p:nvSpPr>
              <p:cNvPr id="181" name="Oval 180"/>
              <p:cNvSpPr>
                <a:spLocks/>
              </p:cNvSpPr>
              <p:nvPr/>
            </p:nvSpPr>
            <p:spPr bwMode="auto">
              <a:xfrm>
                <a:off x="0" y="0"/>
                <a:ext cx="136" cy="136"/>
              </a:xfrm>
              <a:prstGeom prst="ellipse">
                <a:avLst/>
              </a:pr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grpSp>
            <p:nvGrpSpPr>
              <p:cNvPr id="182" name="Group 181"/>
              <p:cNvGrpSpPr>
                <a:grpSpLocks/>
              </p:cNvGrpSpPr>
              <p:nvPr/>
            </p:nvGrpSpPr>
            <p:grpSpPr bwMode="auto">
              <a:xfrm>
                <a:off x="33" y="29"/>
                <a:ext cx="72" cy="72"/>
                <a:chOff x="0" y="0"/>
                <a:chExt cx="72" cy="72"/>
              </a:xfrm>
            </p:grpSpPr>
            <p:sp>
              <p:nvSpPr>
                <p:cNvPr id="183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" cy="72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  <p:sp>
              <p:nvSpPr>
                <p:cNvPr id="18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71" cy="71"/>
                </a:xfrm>
                <a:prstGeom prst="line">
                  <a:avLst/>
                </a:prstGeom>
                <a:noFill/>
                <a:ln w="25400">
                  <a:solidFill>
                    <a:srgbClr val="FEFFFE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 kern="1200"/>
                </a:p>
              </p:txBody>
            </p:sp>
          </p:grpSp>
        </p:grpSp>
        <p:sp>
          <p:nvSpPr>
            <p:cNvPr id="180" name="TextBox 179"/>
            <p:cNvSpPr txBox="1"/>
            <p:nvPr/>
          </p:nvSpPr>
          <p:spPr>
            <a:xfrm>
              <a:off x="389731" y="4085669"/>
              <a:ext cx="249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25000"/>
                      <a:lumOff val="75000"/>
                    </a:schemeClr>
                  </a:solidFill>
                  <a:latin typeface="Helvetica"/>
                  <a:cs typeface="Helvetica"/>
                </a:rPr>
                <a:t>Search all </a:t>
              </a:r>
              <a:r>
                <a:rPr lang="en-US" sz="1800" dirty="0" err="1" smtClean="0">
                  <a:solidFill>
                    <a:schemeClr val="bg1">
                      <a:lumMod val="25000"/>
                      <a:lumOff val="75000"/>
                    </a:schemeClr>
                  </a:solidFill>
                  <a:latin typeface="Helvetica"/>
                  <a:cs typeface="Helvetica"/>
                </a:rPr>
                <a:t>Placemarks</a:t>
              </a:r>
              <a:endParaRPr lang="en-US" sz="1800" dirty="0">
                <a:solidFill>
                  <a:schemeClr val="bg1">
                    <a:lumMod val="25000"/>
                    <a:lumOff val="7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89" name="Freeform 188"/>
          <p:cNvSpPr>
            <a:spLocks/>
          </p:cNvSpPr>
          <p:nvPr/>
        </p:nvSpPr>
        <p:spPr bwMode="auto">
          <a:xfrm>
            <a:off x="9098232" y="398008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</p:spTree>
    <p:extLst>
      <p:ext uri="{BB962C8B-B14F-4D97-AF65-F5344CB8AC3E}">
        <p14:creationId xmlns:p14="http://schemas.microsoft.com/office/powerpoint/2010/main" val="1795366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sp>
        <p:nvSpPr>
          <p:cNvPr id="93" name="Rectangular Callout 92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73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72814" y="5210822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96128" y="319269"/>
            <a:ext cx="223168" cy="433393"/>
            <a:chOff x="8396128" y="319269"/>
            <a:chExt cx="223168" cy="433393"/>
          </a:xfrm>
        </p:grpSpPr>
        <p:sp>
          <p:nvSpPr>
            <p:cNvPr id="104" name="Oval 103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09" name="Rectangular Callout 108"/>
          <p:cNvSpPr/>
          <p:nvPr/>
        </p:nvSpPr>
        <p:spPr bwMode="auto">
          <a:xfrm>
            <a:off x="4024873" y="3929353"/>
            <a:ext cx="3741795" cy="703565"/>
          </a:xfrm>
          <a:prstGeom prst="wedgeRectCallout">
            <a:avLst>
              <a:gd name="adj1" fmla="val -8109"/>
              <a:gd name="adj2" fmla="val 10286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New Message mark can be dragged anywhere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/>
              <a:ea typeface="ヒラギノ角ゴ ProN W3" charset="0"/>
              <a:cs typeface="Times New Roman"/>
              <a:sym typeface="Gill Sans" charset="0"/>
            </a:endParaRPr>
          </a:p>
        </p:txBody>
      </p: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65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83576" y="4425123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4586" y="1931022"/>
            <a:ext cx="3886200" cy="6031694"/>
            <a:chOff x="6139766" y="1864176"/>
            <a:chExt cx="3886200" cy="6031694"/>
          </a:xfrm>
        </p:grpSpPr>
        <p:sp>
          <p:nvSpPr>
            <p:cNvPr id="139" name="AutoShape 101"/>
            <p:cNvSpPr>
              <a:spLocks/>
            </p:cNvSpPr>
            <p:nvPr/>
          </p:nvSpPr>
          <p:spPr bwMode="auto">
            <a:xfrm>
              <a:off x="6139766" y="1864176"/>
              <a:ext cx="3886200" cy="6031694"/>
            </a:xfrm>
            <a:custGeom>
              <a:avLst/>
              <a:gdLst/>
              <a:ahLst/>
              <a:cxnLst/>
              <a:rect l="0" t="0" r="r" b="b"/>
              <a:pathLst>
                <a:path w="20693" h="21600">
                  <a:moveTo>
                    <a:pt x="676" y="0"/>
                  </a:moveTo>
                  <a:cubicBezTo>
                    <a:pt x="302" y="0"/>
                    <a:pt x="0" y="329"/>
                    <a:pt x="0" y="735"/>
                  </a:cubicBezTo>
                  <a:lnTo>
                    <a:pt x="0" y="11507"/>
                  </a:lnTo>
                  <a:lnTo>
                    <a:pt x="-907" y="12533"/>
                  </a:lnTo>
                  <a:lnTo>
                    <a:pt x="0" y="13557"/>
                  </a:lnTo>
                  <a:lnTo>
                    <a:pt x="0" y="20865"/>
                  </a:lnTo>
                  <a:cubicBezTo>
                    <a:pt x="0" y="21271"/>
                    <a:pt x="302" y="21600"/>
                    <a:pt x="676" y="21600"/>
                  </a:cubicBezTo>
                  <a:lnTo>
                    <a:pt x="20017" y="21600"/>
                  </a:lnTo>
                  <a:cubicBezTo>
                    <a:pt x="20390" y="21600"/>
                    <a:pt x="20693" y="21271"/>
                    <a:pt x="20693" y="20865"/>
                  </a:cubicBezTo>
                  <a:lnTo>
                    <a:pt x="20693" y="735"/>
                  </a:lnTo>
                  <a:cubicBezTo>
                    <a:pt x="20693" y="329"/>
                    <a:pt x="20390" y="0"/>
                    <a:pt x="20017" y="0"/>
                  </a:cubicBezTo>
                  <a:lnTo>
                    <a:pt x="676" y="0"/>
                  </a:lnTo>
                  <a:close/>
                  <a:moveTo>
                    <a:pt x="676" y="0"/>
                  </a:moveTo>
                </a:path>
              </a:pathLst>
            </a:custGeom>
            <a:gradFill rotWithShape="0">
              <a:gsLst>
                <a:gs pos="0">
                  <a:srgbClr val="9C9FA8">
                    <a:alpha val="81999"/>
                  </a:srgbClr>
                </a:gs>
                <a:gs pos="8290">
                  <a:srgbClr val="1A2233">
                    <a:alpha val="81999"/>
                  </a:srgbClr>
                </a:gs>
                <a:gs pos="8290">
                  <a:srgbClr val="131723">
                    <a:alpha val="81999"/>
                  </a:srgbClr>
                </a:gs>
                <a:gs pos="100000">
                  <a:srgbClr val="0B0C13">
                    <a:alpha val="81999"/>
                  </a:srgbClr>
                </a:gs>
              </a:gsLst>
              <a:lin ang="5400000" scaled="1"/>
            </a:gradFill>
            <a:ln w="6350" cap="flat">
              <a:solidFill>
                <a:srgbClr val="FEFFFE">
                  <a:alpha val="81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76199" dir="5879958" algn="ctr" rotWithShape="0">
                <a:srgbClr val="000000">
                  <a:alpha val="74998"/>
                </a:srgbClr>
              </a:outerShdw>
            </a:effectLst>
          </p:spPr>
          <p:txBody>
            <a:bodyPr lIns="165100" tIns="165100" rIns="165100" bIns="165100"/>
            <a:lstStyle/>
            <a:p>
              <a:pPr algn="l">
                <a:defRPr/>
              </a:pPr>
              <a:r>
                <a:rPr lang="en-US" sz="16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New Message</a:t>
              </a:r>
              <a:endParaRPr lang="en-US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0" name="AutoShape 102"/>
            <p:cNvSpPr>
              <a:spLocks/>
            </p:cNvSpPr>
            <p:nvPr/>
          </p:nvSpPr>
          <p:spPr bwMode="auto">
            <a:xfrm>
              <a:off x="6304323" y="2438024"/>
              <a:ext cx="3543300" cy="4837593"/>
            </a:xfrm>
            <a:prstGeom prst="roundRect">
              <a:avLst>
                <a:gd name="adj" fmla="val 2481"/>
              </a:avLst>
            </a:prstGeom>
            <a:gradFill rotWithShape="0">
              <a:gsLst>
                <a:gs pos="0">
                  <a:srgbClr val="ACAEB4"/>
                </a:gs>
                <a:gs pos="2072">
                  <a:srgbClr val="DBDEE5"/>
                </a:gs>
                <a:gs pos="100000">
                  <a:srgbClr val="C5C7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3" name="AutoShape 7"/>
            <p:cNvSpPr>
              <a:spLocks/>
            </p:cNvSpPr>
            <p:nvPr/>
          </p:nvSpPr>
          <p:spPr bwMode="auto">
            <a:xfrm flipH="1">
              <a:off x="6378222" y="2512142"/>
              <a:ext cx="3387387" cy="419100"/>
            </a:xfrm>
            <a:prstGeom prst="roundRect">
              <a:avLst>
                <a:gd name="adj" fmla="val 12778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ctr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Message Subject (Short Summary)</a:t>
              </a:r>
              <a:endParaRPr lang="en-US" sz="1300" dirty="0">
                <a:solidFill>
                  <a:srgbClr val="A4A4A4"/>
                </a:solidFill>
                <a:latin typeface="Helvetica"/>
                <a:ea typeface="ＭＳ Ｐゴシック" charset="0"/>
                <a:cs typeface="Helvetica"/>
                <a:sym typeface="Helvetica Neue Medium" charset="0"/>
              </a:endParaRPr>
            </a:p>
          </p:txBody>
        </p:sp>
        <p:sp>
          <p:nvSpPr>
            <p:cNvPr id="144" name="AutoShape 7"/>
            <p:cNvSpPr>
              <a:spLocks/>
            </p:cNvSpPr>
            <p:nvPr/>
          </p:nvSpPr>
          <p:spPr bwMode="auto">
            <a:xfrm flipH="1">
              <a:off x="6378218" y="3001913"/>
              <a:ext cx="3387387" cy="2119511"/>
            </a:xfrm>
            <a:prstGeom prst="roundRect">
              <a:avLst>
                <a:gd name="adj" fmla="val 6944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t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Detailed Message. At any time insert photo, video, or a link. It will show up at the location of the cursor.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76025" y="5743210"/>
              <a:ext cx="2951762" cy="179502"/>
              <a:chOff x="6609445" y="5743210"/>
              <a:chExt cx="2951762" cy="179502"/>
            </a:xfrm>
          </p:grpSpPr>
          <p:sp>
            <p:nvSpPr>
              <p:cNvPr id="149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0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1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46" name="Group 145"/>
            <p:cNvGrpSpPr>
              <a:grpSpLocks noChangeAspect="1"/>
            </p:cNvGrpSpPr>
            <p:nvPr/>
          </p:nvGrpSpPr>
          <p:grpSpPr bwMode="auto">
            <a:xfrm>
              <a:off x="7206924" y="5289407"/>
              <a:ext cx="927426" cy="354070"/>
              <a:chOff x="8928100" y="603250"/>
              <a:chExt cx="1181100" cy="584200"/>
            </a:xfrm>
          </p:grpSpPr>
          <p:sp>
            <p:nvSpPr>
              <p:cNvPr id="147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988983" y="609599"/>
                <a:ext cx="1038696" cy="47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4 days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152" name="AutoShape 52"/>
            <p:cNvSpPr>
              <a:spLocks/>
            </p:cNvSpPr>
            <p:nvPr/>
          </p:nvSpPr>
          <p:spPr bwMode="auto">
            <a:xfrm>
              <a:off x="6499928" y="74042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Cancel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54" name="AutoShape 52"/>
            <p:cNvSpPr>
              <a:spLocks/>
            </p:cNvSpPr>
            <p:nvPr/>
          </p:nvSpPr>
          <p:spPr bwMode="auto">
            <a:xfrm>
              <a:off x="8263682" y="74258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Submit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583317" y="6728683"/>
              <a:ext cx="2951762" cy="179502"/>
              <a:chOff x="6609445" y="5743210"/>
              <a:chExt cx="2951762" cy="179502"/>
            </a:xfrm>
          </p:grpSpPr>
          <p:sp>
            <p:nvSpPr>
              <p:cNvPr id="161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2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3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64" name="Group 163"/>
            <p:cNvGrpSpPr>
              <a:grpSpLocks noChangeAspect="1"/>
            </p:cNvGrpSpPr>
            <p:nvPr/>
          </p:nvGrpSpPr>
          <p:grpSpPr bwMode="auto">
            <a:xfrm>
              <a:off x="7214216" y="6274880"/>
              <a:ext cx="927426" cy="354070"/>
              <a:chOff x="8928100" y="603250"/>
              <a:chExt cx="1181100" cy="584200"/>
            </a:xfrm>
          </p:grpSpPr>
          <p:sp>
            <p:nvSpPr>
              <p:cNvPr id="165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018118" y="609599"/>
                <a:ext cx="980427" cy="55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300 m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505384" y="5790053"/>
              <a:ext cx="10743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expiration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27482" y="6789686"/>
              <a:ext cx="7489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radius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8" name="AutoShape 49"/>
            <p:cNvSpPr>
              <a:spLocks/>
            </p:cNvSpPr>
            <p:nvPr/>
          </p:nvSpPr>
          <p:spPr bwMode="auto">
            <a:xfrm>
              <a:off x="7879749" y="2026101"/>
              <a:ext cx="1967874" cy="321065"/>
            </a:xfrm>
            <a:prstGeom prst="roundRect">
              <a:avLst>
                <a:gd name="adj" fmla="val 21949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400" b="1" kern="1200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Select Recipients</a:t>
              </a:r>
              <a:endParaRPr lang="en-US" sz="1400" b="1" kern="1200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9332111" y="4843936"/>
              <a:ext cx="247650" cy="179388"/>
            </a:xfrm>
            <a:custGeom>
              <a:avLst/>
              <a:gdLst>
                <a:gd name="T0" fmla="*/ 19811 w 21599"/>
                <a:gd name="T1" fmla="*/ 1896 h 21600"/>
                <a:gd name="T2" fmla="*/ 8251 w 21599"/>
                <a:gd name="T3" fmla="*/ 1896 h 21600"/>
                <a:gd name="T4" fmla="*/ 7286 w 21599"/>
                <a:gd name="T5" fmla="*/ 0 h 21600"/>
                <a:gd name="T6" fmla="*/ 5497 w 21599"/>
                <a:gd name="T7" fmla="*/ 0 h 21600"/>
                <a:gd name="T8" fmla="*/ 4532 w 21599"/>
                <a:gd name="T9" fmla="*/ 1896 h 21600"/>
                <a:gd name="T10" fmla="*/ 1921 w 21599"/>
                <a:gd name="T11" fmla="*/ 1896 h 21600"/>
                <a:gd name="T12" fmla="*/ 132 w 21599"/>
                <a:gd name="T13" fmla="*/ 4359 h 21600"/>
                <a:gd name="T14" fmla="*/ 132 w 21599"/>
                <a:gd name="T15" fmla="*/ 4359 h 21600"/>
                <a:gd name="T16" fmla="*/ 0 w 21599"/>
                <a:gd name="T17" fmla="*/ 6822 h 21600"/>
                <a:gd name="T18" fmla="*/ 0 w 21599"/>
                <a:gd name="T19" fmla="*/ 16674 h 21600"/>
                <a:gd name="T20" fmla="*/ 131 w 21599"/>
                <a:gd name="T21" fmla="*/ 19137 h 21600"/>
                <a:gd name="T22" fmla="*/ 1920 w 21599"/>
                <a:gd name="T23" fmla="*/ 21600 h 21600"/>
                <a:gd name="T24" fmla="*/ 19810 w 21599"/>
                <a:gd name="T25" fmla="*/ 21600 h 21600"/>
                <a:gd name="T26" fmla="*/ 21599 w 21599"/>
                <a:gd name="T27" fmla="*/ 19137 h 21600"/>
                <a:gd name="T28" fmla="*/ 21599 w 21599"/>
                <a:gd name="T29" fmla="*/ 4359 h 21600"/>
                <a:gd name="T30" fmla="*/ 19811 w 21599"/>
                <a:gd name="T31" fmla="*/ 1896 h 21600"/>
                <a:gd name="T32" fmla="*/ 11761 w 21599"/>
                <a:gd name="T33" fmla="*/ 17905 h 21600"/>
                <a:gd name="T34" fmla="*/ 7288 w 21599"/>
                <a:gd name="T35" fmla="*/ 11745 h 21600"/>
                <a:gd name="T36" fmla="*/ 11761 w 21599"/>
                <a:gd name="T37" fmla="*/ 5588 h 21600"/>
                <a:gd name="T38" fmla="*/ 16233 w 21599"/>
                <a:gd name="T39" fmla="*/ 11745 h 21600"/>
                <a:gd name="T40" fmla="*/ 11761 w 21599"/>
                <a:gd name="T41" fmla="*/ 17905 h 21600"/>
                <a:gd name="T42" fmla="*/ 18971 w 21599"/>
                <a:gd name="T43" fmla="*/ 7583 h 21600"/>
                <a:gd name="T44" fmla="*/ 17630 w 21599"/>
                <a:gd name="T45" fmla="*/ 5736 h 21600"/>
                <a:gd name="T46" fmla="*/ 18971 w 21599"/>
                <a:gd name="T47" fmla="*/ 3888 h 21600"/>
                <a:gd name="T48" fmla="*/ 20313 w 21599"/>
                <a:gd name="T49" fmla="*/ 5736 h 21600"/>
                <a:gd name="T50" fmla="*/ 18971 w 21599"/>
                <a:gd name="T51" fmla="*/ 7583 h 21600"/>
                <a:gd name="T52" fmla="*/ 18971 w 21599"/>
                <a:gd name="T53" fmla="*/ 758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599" h="21600">
                  <a:moveTo>
                    <a:pt x="19811" y="1896"/>
                  </a:moveTo>
                  <a:lnTo>
                    <a:pt x="8251" y="1896"/>
                  </a:lnTo>
                  <a:cubicBezTo>
                    <a:pt x="8251" y="536"/>
                    <a:pt x="8275" y="0"/>
                    <a:pt x="7286" y="0"/>
                  </a:cubicBezTo>
                  <a:lnTo>
                    <a:pt x="5497" y="0"/>
                  </a:lnTo>
                  <a:cubicBezTo>
                    <a:pt x="4510" y="0"/>
                    <a:pt x="4534" y="536"/>
                    <a:pt x="4532" y="1896"/>
                  </a:cubicBezTo>
                  <a:lnTo>
                    <a:pt x="1921" y="1896"/>
                  </a:lnTo>
                  <a:cubicBezTo>
                    <a:pt x="933" y="1896"/>
                    <a:pt x="132" y="2998"/>
                    <a:pt x="132" y="4359"/>
                  </a:cubicBezTo>
                  <a:cubicBezTo>
                    <a:pt x="132" y="4359"/>
                    <a:pt x="0" y="5462"/>
                    <a:pt x="0" y="6822"/>
                  </a:cubicBezTo>
                  <a:lnTo>
                    <a:pt x="0" y="16674"/>
                  </a:lnTo>
                  <a:cubicBezTo>
                    <a:pt x="0" y="18035"/>
                    <a:pt x="131" y="19137"/>
                    <a:pt x="131" y="19137"/>
                  </a:cubicBezTo>
                  <a:cubicBezTo>
                    <a:pt x="131" y="20498"/>
                    <a:pt x="933" y="21600"/>
                    <a:pt x="1920" y="21600"/>
                  </a:cubicBezTo>
                  <a:lnTo>
                    <a:pt x="19810" y="21600"/>
                  </a:lnTo>
                  <a:cubicBezTo>
                    <a:pt x="20798" y="21600"/>
                    <a:pt x="21599" y="20498"/>
                    <a:pt x="21599" y="19137"/>
                  </a:cubicBezTo>
                  <a:lnTo>
                    <a:pt x="21599" y="4359"/>
                  </a:lnTo>
                  <a:cubicBezTo>
                    <a:pt x="21600" y="2998"/>
                    <a:pt x="20799" y="1896"/>
                    <a:pt x="19811" y="1896"/>
                  </a:cubicBezTo>
                  <a:close/>
                  <a:moveTo>
                    <a:pt x="11761" y="17905"/>
                  </a:moveTo>
                  <a:cubicBezTo>
                    <a:pt x="9290" y="17905"/>
                    <a:pt x="7288" y="15149"/>
                    <a:pt x="7288" y="11745"/>
                  </a:cubicBezTo>
                  <a:cubicBezTo>
                    <a:pt x="7288" y="8344"/>
                    <a:pt x="9290" y="5588"/>
                    <a:pt x="11761" y="5588"/>
                  </a:cubicBezTo>
                  <a:cubicBezTo>
                    <a:pt x="14231" y="5588"/>
                    <a:pt x="16233" y="8344"/>
                    <a:pt x="16233" y="11745"/>
                  </a:cubicBezTo>
                  <a:cubicBezTo>
                    <a:pt x="16233" y="15149"/>
                    <a:pt x="14231" y="17905"/>
                    <a:pt x="11761" y="17905"/>
                  </a:cubicBezTo>
                  <a:close/>
                  <a:moveTo>
                    <a:pt x="18971" y="7583"/>
                  </a:moveTo>
                  <a:cubicBezTo>
                    <a:pt x="18228" y="7583"/>
                    <a:pt x="17630" y="6755"/>
                    <a:pt x="17630" y="5736"/>
                  </a:cubicBezTo>
                  <a:cubicBezTo>
                    <a:pt x="17630" y="4718"/>
                    <a:pt x="18228" y="3888"/>
                    <a:pt x="18971" y="3888"/>
                  </a:cubicBezTo>
                  <a:cubicBezTo>
                    <a:pt x="19711" y="3888"/>
                    <a:pt x="20313" y="4718"/>
                    <a:pt x="20313" y="5736"/>
                  </a:cubicBezTo>
                  <a:cubicBezTo>
                    <a:pt x="20313" y="6755"/>
                    <a:pt x="19712" y="7583"/>
                    <a:pt x="18971" y="7583"/>
                  </a:cubicBezTo>
                  <a:close/>
                  <a:moveTo>
                    <a:pt x="18971" y="7583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923305" y="4845747"/>
              <a:ext cx="319287" cy="201612"/>
              <a:chOff x="2378075" y="7937500"/>
              <a:chExt cx="414338" cy="317500"/>
            </a:xfrm>
            <a:solidFill>
              <a:schemeClr val="bg1">
                <a:lumMod val="75000"/>
                <a:lumOff val="25000"/>
              </a:schemeClr>
            </a:solidFill>
          </p:grpSpPr>
          <p:sp>
            <p:nvSpPr>
              <p:cNvPr id="171" name="AutoShape 238"/>
              <p:cNvSpPr>
                <a:spLocks/>
              </p:cNvSpPr>
              <p:nvPr/>
            </p:nvSpPr>
            <p:spPr bwMode="auto">
              <a:xfrm>
                <a:off x="2378075" y="7972425"/>
                <a:ext cx="193675" cy="2524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66">
                    <a:moveTo>
                      <a:pt x="21600" y="1298"/>
                    </a:moveTo>
                    <a:cubicBezTo>
                      <a:pt x="21600" y="39"/>
                      <a:pt x="20483" y="-375"/>
                      <a:pt x="19116" y="371"/>
                    </a:cubicBezTo>
                    <a:lnTo>
                      <a:pt x="11121" y="4750"/>
                    </a:lnTo>
                    <a:cubicBezTo>
                      <a:pt x="9757" y="5494"/>
                      <a:pt x="8640" y="5954"/>
                      <a:pt x="8640" y="5768"/>
                    </a:cubicBezTo>
                    <a:cubicBezTo>
                      <a:pt x="8640" y="5585"/>
                      <a:pt x="7251" y="5434"/>
                      <a:pt x="5554" y="5434"/>
                    </a:cubicBezTo>
                    <a:lnTo>
                      <a:pt x="3086" y="5434"/>
                    </a:lnTo>
                    <a:cubicBezTo>
                      <a:pt x="1389" y="5434"/>
                      <a:pt x="0" y="6466"/>
                      <a:pt x="0" y="7723"/>
                    </a:cubicBezTo>
                    <a:lnTo>
                      <a:pt x="0" y="12756"/>
                    </a:lnTo>
                    <a:cubicBezTo>
                      <a:pt x="0" y="14013"/>
                      <a:pt x="1389" y="14590"/>
                      <a:pt x="3086" y="14590"/>
                    </a:cubicBezTo>
                    <a:lnTo>
                      <a:pt x="5554" y="14590"/>
                    </a:lnTo>
                    <a:cubicBezTo>
                      <a:pt x="7251" y="14590"/>
                      <a:pt x="8640" y="14761"/>
                      <a:pt x="8640" y="14697"/>
                    </a:cubicBezTo>
                    <a:cubicBezTo>
                      <a:pt x="8640" y="14628"/>
                      <a:pt x="9757" y="15299"/>
                      <a:pt x="11121" y="16045"/>
                    </a:cubicBezTo>
                    <a:lnTo>
                      <a:pt x="19116" y="20481"/>
                    </a:lnTo>
                    <a:cubicBezTo>
                      <a:pt x="20483" y="21225"/>
                      <a:pt x="21600" y="20868"/>
                      <a:pt x="21600" y="19607"/>
                    </a:cubicBezTo>
                    <a:lnTo>
                      <a:pt x="21600" y="1298"/>
                    </a:lnTo>
                    <a:close/>
                    <a:moveTo>
                      <a:pt x="21600" y="1298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2" name="AutoShape 239"/>
              <p:cNvSpPr>
                <a:spLocks/>
              </p:cNvSpPr>
              <p:nvPr/>
            </p:nvSpPr>
            <p:spPr bwMode="auto">
              <a:xfrm>
                <a:off x="2616200" y="8053388"/>
                <a:ext cx="41275" cy="857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714" y="10800"/>
                    </a:moveTo>
                    <a:cubicBezTo>
                      <a:pt x="6714" y="13249"/>
                      <a:pt x="3945" y="15287"/>
                      <a:pt x="0" y="16561"/>
                    </a:cubicBezTo>
                    <a:lnTo>
                      <a:pt x="10852" y="21600"/>
                    </a:lnTo>
                    <a:cubicBezTo>
                      <a:pt x="17372" y="19003"/>
                      <a:pt x="21600" y="15153"/>
                      <a:pt x="21600" y="10800"/>
                    </a:cubicBezTo>
                    <a:cubicBezTo>
                      <a:pt x="21600" y="6447"/>
                      <a:pt x="17372" y="2597"/>
                      <a:pt x="10852" y="0"/>
                    </a:cubicBezTo>
                    <a:lnTo>
                      <a:pt x="0" y="5053"/>
                    </a:lnTo>
                    <a:cubicBezTo>
                      <a:pt x="3945" y="6320"/>
                      <a:pt x="6714" y="8358"/>
                      <a:pt x="6714" y="10800"/>
                    </a:cubicBezTo>
                    <a:close/>
                    <a:moveTo>
                      <a:pt x="6714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3" name="AutoShape 240"/>
              <p:cNvSpPr>
                <a:spLocks/>
              </p:cNvSpPr>
              <p:nvPr/>
            </p:nvSpPr>
            <p:spPr bwMode="auto">
              <a:xfrm>
                <a:off x="2665413" y="7999413"/>
                <a:ext cx="61912" cy="200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172" y="10800"/>
                    </a:moveTo>
                    <a:cubicBezTo>
                      <a:pt x="12172" y="14250"/>
                      <a:pt x="7439" y="17334"/>
                      <a:pt x="0" y="19512"/>
                    </a:cubicBezTo>
                    <a:lnTo>
                      <a:pt x="6769" y="21600"/>
                    </a:lnTo>
                    <a:cubicBezTo>
                      <a:pt x="15858" y="18883"/>
                      <a:pt x="21600" y="15063"/>
                      <a:pt x="21600" y="10800"/>
                    </a:cubicBezTo>
                    <a:cubicBezTo>
                      <a:pt x="21600" y="6540"/>
                      <a:pt x="15858" y="2720"/>
                      <a:pt x="6769" y="0"/>
                    </a:cubicBezTo>
                    <a:lnTo>
                      <a:pt x="0" y="2088"/>
                    </a:lnTo>
                    <a:cubicBezTo>
                      <a:pt x="7439" y="4266"/>
                      <a:pt x="12172" y="7350"/>
                      <a:pt x="12172" y="10800"/>
                    </a:cubicBezTo>
                    <a:close/>
                    <a:moveTo>
                      <a:pt x="12172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" name="AutoShape 241"/>
              <p:cNvSpPr>
                <a:spLocks/>
              </p:cNvSpPr>
              <p:nvPr/>
            </p:nvSpPr>
            <p:spPr bwMode="auto">
              <a:xfrm>
                <a:off x="2706688" y="7937500"/>
                <a:ext cx="85725" cy="3175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719" y="10802"/>
                    </a:moveTo>
                    <a:cubicBezTo>
                      <a:pt x="14719" y="14523"/>
                      <a:pt x="9056" y="17877"/>
                      <a:pt x="0" y="20278"/>
                    </a:cubicBezTo>
                    <a:lnTo>
                      <a:pt x="4941" y="21600"/>
                    </a:lnTo>
                    <a:cubicBezTo>
                      <a:pt x="15201" y="18860"/>
                      <a:pt x="21600" y="15037"/>
                      <a:pt x="21600" y="10800"/>
                    </a:cubicBezTo>
                    <a:cubicBezTo>
                      <a:pt x="21600" y="6563"/>
                      <a:pt x="15201" y="2742"/>
                      <a:pt x="4941" y="0"/>
                    </a:cubicBezTo>
                    <a:lnTo>
                      <a:pt x="0" y="1322"/>
                    </a:lnTo>
                    <a:cubicBezTo>
                      <a:pt x="9049" y="3726"/>
                      <a:pt x="14719" y="7083"/>
                      <a:pt x="14719" y="10802"/>
                    </a:cubicBezTo>
                    <a:close/>
                    <a:moveTo>
                      <a:pt x="14719" y="10802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80" name="AutoShape 108"/>
            <p:cNvSpPr>
              <a:spLocks/>
            </p:cNvSpPr>
            <p:nvPr/>
          </p:nvSpPr>
          <p:spPr bwMode="auto">
            <a:xfrm rot="10800000">
              <a:off x="8449832" y="4866292"/>
              <a:ext cx="366712" cy="1603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75" y="0"/>
                  </a:moveTo>
                  <a:cubicBezTo>
                    <a:pt x="14265" y="0"/>
                    <a:pt x="12150" y="4834"/>
                    <a:pt x="12150" y="10800"/>
                  </a:cubicBezTo>
                  <a:cubicBezTo>
                    <a:pt x="12150" y="13096"/>
                    <a:pt x="12466" y="15220"/>
                    <a:pt x="13001" y="16971"/>
                  </a:cubicBezTo>
                  <a:lnTo>
                    <a:pt x="8600" y="16971"/>
                  </a:lnTo>
                  <a:cubicBezTo>
                    <a:pt x="9134" y="15220"/>
                    <a:pt x="9450" y="13096"/>
                    <a:pt x="9450" y="10800"/>
                  </a:cubicBezTo>
                  <a:cubicBezTo>
                    <a:pt x="9450" y="4834"/>
                    <a:pt x="7335" y="0"/>
                    <a:pt x="4725" y="0"/>
                  </a:cubicBezTo>
                  <a:cubicBezTo>
                    <a:pt x="2115" y="0"/>
                    <a:pt x="0" y="4834"/>
                    <a:pt x="0" y="10800"/>
                  </a:cubicBezTo>
                  <a:cubicBezTo>
                    <a:pt x="0" y="16763"/>
                    <a:pt x="2115" y="21600"/>
                    <a:pt x="4725" y="21600"/>
                  </a:cubicBezTo>
                  <a:lnTo>
                    <a:pt x="16875" y="21600"/>
                  </a:lnTo>
                  <a:cubicBezTo>
                    <a:pt x="19485" y="21600"/>
                    <a:pt x="21600" y="16763"/>
                    <a:pt x="21600" y="10800"/>
                  </a:cubicBezTo>
                  <a:cubicBezTo>
                    <a:pt x="21600" y="4834"/>
                    <a:pt x="19485" y="0"/>
                    <a:pt x="16875" y="0"/>
                  </a:cubicBezTo>
                  <a:close/>
                  <a:moveTo>
                    <a:pt x="2025" y="10800"/>
                  </a:moveTo>
                  <a:cubicBezTo>
                    <a:pt x="2025" y="7396"/>
                    <a:pt x="3236" y="4629"/>
                    <a:pt x="4725" y="4629"/>
                  </a:cubicBezTo>
                  <a:cubicBezTo>
                    <a:pt x="6214" y="4629"/>
                    <a:pt x="7425" y="7396"/>
                    <a:pt x="7425" y="10800"/>
                  </a:cubicBezTo>
                  <a:cubicBezTo>
                    <a:pt x="7425" y="14202"/>
                    <a:pt x="6214" y="16971"/>
                    <a:pt x="4725" y="16971"/>
                  </a:cubicBezTo>
                  <a:cubicBezTo>
                    <a:pt x="3236" y="16971"/>
                    <a:pt x="2025" y="14202"/>
                    <a:pt x="2025" y="10800"/>
                  </a:cubicBezTo>
                  <a:close/>
                  <a:moveTo>
                    <a:pt x="16875" y="16971"/>
                  </a:moveTo>
                  <a:cubicBezTo>
                    <a:pt x="15386" y="16971"/>
                    <a:pt x="14175" y="14202"/>
                    <a:pt x="14175" y="10800"/>
                  </a:cubicBezTo>
                  <a:cubicBezTo>
                    <a:pt x="14175" y="7396"/>
                    <a:pt x="15386" y="4629"/>
                    <a:pt x="16875" y="4629"/>
                  </a:cubicBezTo>
                  <a:cubicBezTo>
                    <a:pt x="18364" y="4629"/>
                    <a:pt x="19575" y="7396"/>
                    <a:pt x="19575" y="10800"/>
                  </a:cubicBezTo>
                  <a:cubicBezTo>
                    <a:pt x="19575" y="14202"/>
                    <a:pt x="18365" y="16971"/>
                    <a:pt x="16875" y="16971"/>
                  </a:cubicBezTo>
                  <a:close/>
                  <a:moveTo>
                    <a:pt x="16875" y="16971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8" name="Freeform 174"/>
          <p:cNvSpPr>
            <a:spLocks noChangeAspect="1"/>
          </p:cNvSpPr>
          <p:nvPr/>
        </p:nvSpPr>
        <p:spPr bwMode="auto">
          <a:xfrm>
            <a:off x="6690714" y="4896897"/>
            <a:ext cx="160037" cy="217855"/>
          </a:xfrm>
          <a:custGeom>
            <a:avLst/>
            <a:gdLst>
              <a:gd name="T0" fmla="*/ 15709 w 21600"/>
              <a:gd name="T1" fmla="*/ 8494 h 21600"/>
              <a:gd name="T2" fmla="*/ 5891 w 21600"/>
              <a:gd name="T3" fmla="*/ 8494 h 21600"/>
              <a:gd name="T4" fmla="*/ 5891 w 21600"/>
              <a:gd name="T5" fmla="*/ 6461 h 21600"/>
              <a:gd name="T6" fmla="*/ 10800 w 21600"/>
              <a:gd name="T7" fmla="*/ 2912 h 21600"/>
              <a:gd name="T8" fmla="*/ 15709 w 21600"/>
              <a:gd name="T9" fmla="*/ 6461 h 21600"/>
              <a:gd name="T10" fmla="*/ 15709 w 21600"/>
              <a:gd name="T11" fmla="*/ 8494 h 21600"/>
              <a:gd name="T12" fmla="*/ 12169 w 21600"/>
              <a:gd name="T13" fmla="*/ 18688 h 21600"/>
              <a:gd name="T14" fmla="*/ 8917 w 21600"/>
              <a:gd name="T15" fmla="*/ 18688 h 21600"/>
              <a:gd name="T16" fmla="*/ 9744 w 21600"/>
              <a:gd name="T17" fmla="*/ 15347 h 21600"/>
              <a:gd name="T18" fmla="*/ 8917 w 21600"/>
              <a:gd name="T19" fmla="*/ 14319 h 21600"/>
              <a:gd name="T20" fmla="*/ 10543 w 21600"/>
              <a:gd name="T21" fmla="*/ 13113 h 21600"/>
              <a:gd name="T22" fmla="*/ 12169 w 21600"/>
              <a:gd name="T23" fmla="*/ 14319 h 21600"/>
              <a:gd name="T24" fmla="*/ 11340 w 21600"/>
              <a:gd name="T25" fmla="*/ 15347 h 21600"/>
              <a:gd name="T26" fmla="*/ 12169 w 21600"/>
              <a:gd name="T27" fmla="*/ 18688 h 21600"/>
              <a:gd name="T28" fmla="*/ 19636 w 21600"/>
              <a:gd name="T29" fmla="*/ 8494 h 21600"/>
              <a:gd name="T30" fmla="*/ 19636 w 21600"/>
              <a:gd name="T31" fmla="*/ 6461 h 21600"/>
              <a:gd name="T32" fmla="*/ 10800 w 21600"/>
              <a:gd name="T33" fmla="*/ 0 h 21600"/>
              <a:gd name="T34" fmla="*/ 1964 w 21600"/>
              <a:gd name="T35" fmla="*/ 6461 h 21600"/>
              <a:gd name="T36" fmla="*/ 1964 w 21600"/>
              <a:gd name="T37" fmla="*/ 8494 h 21600"/>
              <a:gd name="T38" fmla="*/ 0 w 21600"/>
              <a:gd name="T39" fmla="*/ 8494 h 21600"/>
              <a:gd name="T40" fmla="*/ 0 w 21600"/>
              <a:gd name="T41" fmla="*/ 21600 h 21600"/>
              <a:gd name="T42" fmla="*/ 21600 w 21600"/>
              <a:gd name="T43" fmla="*/ 21600 h 21600"/>
              <a:gd name="T44" fmla="*/ 21600 w 21600"/>
              <a:gd name="T45" fmla="*/ 8494 h 21600"/>
              <a:gd name="T46" fmla="*/ 19636 w 21600"/>
              <a:gd name="T47" fmla="*/ 8494 h 21600"/>
              <a:gd name="T48" fmla="*/ 19636 w 21600"/>
              <a:gd name="T49" fmla="*/ 84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00" h="21600">
                <a:moveTo>
                  <a:pt x="15709" y="8494"/>
                </a:moveTo>
                <a:lnTo>
                  <a:pt x="5891" y="8494"/>
                </a:lnTo>
                <a:lnTo>
                  <a:pt x="5891" y="6461"/>
                </a:lnTo>
                <a:cubicBezTo>
                  <a:pt x="5891" y="4538"/>
                  <a:pt x="8139" y="2912"/>
                  <a:pt x="10800" y="2912"/>
                </a:cubicBezTo>
                <a:cubicBezTo>
                  <a:pt x="13459" y="2912"/>
                  <a:pt x="15709" y="4538"/>
                  <a:pt x="15709" y="6461"/>
                </a:cubicBezTo>
                <a:lnTo>
                  <a:pt x="15709" y="8494"/>
                </a:lnTo>
                <a:close/>
                <a:moveTo>
                  <a:pt x="12169" y="18688"/>
                </a:moveTo>
                <a:lnTo>
                  <a:pt x="8917" y="18688"/>
                </a:lnTo>
                <a:lnTo>
                  <a:pt x="9744" y="15347"/>
                </a:lnTo>
                <a:cubicBezTo>
                  <a:pt x="9259" y="15139"/>
                  <a:pt x="8917" y="14765"/>
                  <a:pt x="8917" y="14319"/>
                </a:cubicBezTo>
                <a:cubicBezTo>
                  <a:pt x="8917" y="13652"/>
                  <a:pt x="9645" y="13113"/>
                  <a:pt x="10543" y="13113"/>
                </a:cubicBezTo>
                <a:cubicBezTo>
                  <a:pt x="11442" y="13113"/>
                  <a:pt x="12169" y="13652"/>
                  <a:pt x="12169" y="14319"/>
                </a:cubicBezTo>
                <a:cubicBezTo>
                  <a:pt x="12169" y="14765"/>
                  <a:pt x="11827" y="15139"/>
                  <a:pt x="11340" y="15347"/>
                </a:cubicBezTo>
                <a:lnTo>
                  <a:pt x="12169" y="18688"/>
                </a:lnTo>
                <a:close/>
                <a:moveTo>
                  <a:pt x="19636" y="8494"/>
                </a:moveTo>
                <a:lnTo>
                  <a:pt x="19636" y="6461"/>
                </a:lnTo>
                <a:cubicBezTo>
                  <a:pt x="19636" y="2898"/>
                  <a:pt x="15672" y="0"/>
                  <a:pt x="10800" y="0"/>
                </a:cubicBezTo>
                <a:cubicBezTo>
                  <a:pt x="5928" y="0"/>
                  <a:pt x="1964" y="2898"/>
                  <a:pt x="1964" y="6461"/>
                </a:cubicBezTo>
                <a:lnTo>
                  <a:pt x="1964" y="8494"/>
                </a:lnTo>
                <a:lnTo>
                  <a:pt x="0" y="84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494"/>
                </a:lnTo>
                <a:lnTo>
                  <a:pt x="19636" y="8494"/>
                </a:lnTo>
                <a:close/>
                <a:moveTo>
                  <a:pt x="19636" y="8494"/>
                </a:moveTo>
              </a:path>
            </a:pathLst>
          </a:custGeom>
          <a:gradFill rotWithShape="0">
            <a:gsLst>
              <a:gs pos="0">
                <a:srgbClr val="949494"/>
              </a:gs>
              <a:gs pos="100000">
                <a:srgbClr val="474747"/>
              </a:gs>
            </a:gsLst>
            <a:lin ang="5400000" scaled="1"/>
          </a:gradFill>
          <a:ln>
            <a:noFill/>
          </a:ln>
          <a:effectLst>
            <a:outerShdw blurRad="12700" dist="12699" dir="162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6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0"/>
          <p:cNvSpPr>
            <a:spLocks/>
          </p:cNvSpPr>
          <p:nvPr/>
        </p:nvSpPr>
        <p:spPr bwMode="auto">
          <a:xfrm>
            <a:off x="11383996" y="416464"/>
            <a:ext cx="288925" cy="2841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11680 h 21600"/>
              <a:gd name="T4" fmla="*/ 8429 w 21600"/>
              <a:gd name="T5" fmla="*/ 12999 h 21600"/>
              <a:gd name="T6" fmla="*/ 10153 w 21600"/>
              <a:gd name="T7" fmla="*/ 21600 h 21600"/>
              <a:gd name="T8" fmla="*/ 21600 w 21600"/>
              <a:gd name="T9" fmla="*/ 0 h 21600"/>
              <a:gd name="T10" fmla="*/ 2160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1680"/>
                </a:lnTo>
                <a:lnTo>
                  <a:pt x="8429" y="12999"/>
                </a:lnTo>
                <a:lnTo>
                  <a:pt x="10153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2374739" y="416464"/>
            <a:ext cx="276225" cy="274637"/>
          </a:xfrm>
          <a:custGeom>
            <a:avLst/>
            <a:gdLst>
              <a:gd name="T0" fmla="*/ 17673 w 21600"/>
              <a:gd name="T1" fmla="*/ 0 h 21600"/>
              <a:gd name="T2" fmla="*/ 3927 w 21600"/>
              <a:gd name="T3" fmla="*/ 0 h 21600"/>
              <a:gd name="T4" fmla="*/ 0 w 21600"/>
              <a:gd name="T5" fmla="*/ 3927 h 21600"/>
              <a:gd name="T6" fmla="*/ 0 w 21600"/>
              <a:gd name="T7" fmla="*/ 17673 h 21600"/>
              <a:gd name="T8" fmla="*/ 3927 w 21600"/>
              <a:gd name="T9" fmla="*/ 21600 h 21600"/>
              <a:gd name="T10" fmla="*/ 17673 w 21600"/>
              <a:gd name="T11" fmla="*/ 21600 h 21600"/>
              <a:gd name="T12" fmla="*/ 21600 w 21600"/>
              <a:gd name="T13" fmla="*/ 17673 h 21600"/>
              <a:gd name="T14" fmla="*/ 21600 w 21600"/>
              <a:gd name="T15" fmla="*/ 3927 h 21600"/>
              <a:gd name="T16" fmla="*/ 17673 w 21600"/>
              <a:gd name="T17" fmla="*/ 0 h 21600"/>
              <a:gd name="T18" fmla="*/ 17676 w 21600"/>
              <a:gd name="T19" fmla="*/ 12764 h 21600"/>
              <a:gd name="T20" fmla="*/ 12764 w 21600"/>
              <a:gd name="T21" fmla="*/ 12764 h 21600"/>
              <a:gd name="T22" fmla="*/ 12764 w 21600"/>
              <a:gd name="T23" fmla="*/ 17674 h 21600"/>
              <a:gd name="T24" fmla="*/ 8836 w 21600"/>
              <a:gd name="T25" fmla="*/ 17674 h 21600"/>
              <a:gd name="T26" fmla="*/ 8836 w 21600"/>
              <a:gd name="T27" fmla="*/ 12764 h 21600"/>
              <a:gd name="T28" fmla="*/ 3930 w 21600"/>
              <a:gd name="T29" fmla="*/ 12764 h 21600"/>
              <a:gd name="T30" fmla="*/ 3930 w 21600"/>
              <a:gd name="T31" fmla="*/ 8836 h 21600"/>
              <a:gd name="T32" fmla="*/ 8836 w 21600"/>
              <a:gd name="T33" fmla="*/ 8836 h 21600"/>
              <a:gd name="T34" fmla="*/ 8836 w 21600"/>
              <a:gd name="T35" fmla="*/ 3927 h 21600"/>
              <a:gd name="T36" fmla="*/ 12764 w 21600"/>
              <a:gd name="T37" fmla="*/ 3927 h 21600"/>
              <a:gd name="T38" fmla="*/ 12764 w 21600"/>
              <a:gd name="T39" fmla="*/ 8836 h 21600"/>
              <a:gd name="T40" fmla="*/ 17677 w 21600"/>
              <a:gd name="T41" fmla="*/ 8836 h 21600"/>
              <a:gd name="T42" fmla="*/ 17677 w 21600"/>
              <a:gd name="T43" fmla="*/ 12764 h 21600"/>
              <a:gd name="T44" fmla="*/ 17676 w 21600"/>
              <a:gd name="T45" fmla="*/ 12764 h 21600"/>
              <a:gd name="T46" fmla="*/ 17676 w 21600"/>
              <a:gd name="T47" fmla="*/ 12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00" h="21600"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1758"/>
                  <a:pt x="0" y="3927"/>
                </a:cubicBezTo>
                <a:lnTo>
                  <a:pt x="0" y="17673"/>
                </a:lnTo>
                <a:cubicBezTo>
                  <a:pt x="0" y="19842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4" y="21600"/>
                  <a:pt x="21600" y="19842"/>
                  <a:pt x="21600" y="17673"/>
                </a:cubicBezTo>
                <a:lnTo>
                  <a:pt x="21600" y="3927"/>
                </a:lnTo>
                <a:cubicBezTo>
                  <a:pt x="21600" y="1758"/>
                  <a:pt x="19843" y="0"/>
                  <a:pt x="17673" y="0"/>
                </a:cubicBezTo>
                <a:close/>
                <a:moveTo>
                  <a:pt x="17676" y="12764"/>
                </a:moveTo>
                <a:lnTo>
                  <a:pt x="12764" y="12764"/>
                </a:lnTo>
                <a:lnTo>
                  <a:pt x="12764" y="17674"/>
                </a:lnTo>
                <a:lnTo>
                  <a:pt x="8836" y="17674"/>
                </a:lnTo>
                <a:lnTo>
                  <a:pt x="8836" y="12764"/>
                </a:lnTo>
                <a:lnTo>
                  <a:pt x="3930" y="12764"/>
                </a:lnTo>
                <a:lnTo>
                  <a:pt x="3930" y="8836"/>
                </a:lnTo>
                <a:lnTo>
                  <a:pt x="8836" y="8836"/>
                </a:lnTo>
                <a:lnTo>
                  <a:pt x="8836" y="3927"/>
                </a:lnTo>
                <a:lnTo>
                  <a:pt x="12764" y="3927"/>
                </a:lnTo>
                <a:lnTo>
                  <a:pt x="12764" y="8836"/>
                </a:lnTo>
                <a:lnTo>
                  <a:pt x="17677" y="8836"/>
                </a:lnTo>
                <a:lnTo>
                  <a:pt x="17677" y="12764"/>
                </a:lnTo>
                <a:lnTo>
                  <a:pt x="17676" y="12764"/>
                </a:lnTo>
                <a:close/>
                <a:moveTo>
                  <a:pt x="17676" y="12764"/>
                </a:move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2700" dist="12699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75000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11837252" y="396818"/>
            <a:ext cx="368300" cy="277813"/>
            <a:chOff x="6577013" y="2341563"/>
            <a:chExt cx="368300" cy="277813"/>
          </a:xfrm>
        </p:grpSpPr>
        <p:sp>
          <p:nvSpPr>
            <p:cNvPr id="59" name="AutoShape 51"/>
            <p:cNvSpPr>
              <a:spLocks/>
            </p:cNvSpPr>
            <p:nvPr/>
          </p:nvSpPr>
          <p:spPr bwMode="auto">
            <a:xfrm>
              <a:off x="6577013" y="2343151"/>
              <a:ext cx="314325" cy="276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419" y="11750"/>
                  </a:moveTo>
                  <a:lnTo>
                    <a:pt x="13419" y="13603"/>
                  </a:lnTo>
                  <a:cubicBezTo>
                    <a:pt x="13715" y="13751"/>
                    <a:pt x="14054" y="13920"/>
                    <a:pt x="14432" y="14110"/>
                  </a:cubicBezTo>
                  <a:cubicBezTo>
                    <a:pt x="14812" y="14299"/>
                    <a:pt x="15203" y="14494"/>
                    <a:pt x="15606" y="14695"/>
                  </a:cubicBezTo>
                  <a:cubicBezTo>
                    <a:pt x="16009" y="14897"/>
                    <a:pt x="16417" y="15096"/>
                    <a:pt x="16828" y="15298"/>
                  </a:cubicBezTo>
                  <a:cubicBezTo>
                    <a:pt x="17240" y="15498"/>
                    <a:pt x="17633" y="15684"/>
                    <a:pt x="18003" y="15861"/>
                  </a:cubicBezTo>
                  <a:cubicBezTo>
                    <a:pt x="18373" y="16033"/>
                    <a:pt x="18706" y="16188"/>
                    <a:pt x="19002" y="16327"/>
                  </a:cubicBezTo>
                  <a:cubicBezTo>
                    <a:pt x="19299" y="16465"/>
                    <a:pt x="19539" y="16569"/>
                    <a:pt x="19724" y="16643"/>
                  </a:cubicBezTo>
                  <a:cubicBezTo>
                    <a:pt x="20113" y="16802"/>
                    <a:pt x="20428" y="17042"/>
                    <a:pt x="20669" y="17365"/>
                  </a:cubicBezTo>
                  <a:cubicBezTo>
                    <a:pt x="20910" y="17686"/>
                    <a:pt x="21100" y="18014"/>
                    <a:pt x="21239" y="18354"/>
                  </a:cubicBezTo>
                  <a:cubicBezTo>
                    <a:pt x="21405" y="18745"/>
                    <a:pt x="21526" y="19156"/>
                    <a:pt x="21600" y="1958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589"/>
                  </a:lnTo>
                  <a:cubicBezTo>
                    <a:pt x="83" y="19156"/>
                    <a:pt x="208" y="18745"/>
                    <a:pt x="374" y="18354"/>
                  </a:cubicBezTo>
                  <a:cubicBezTo>
                    <a:pt x="513" y="18014"/>
                    <a:pt x="703" y="17687"/>
                    <a:pt x="944" y="17365"/>
                  </a:cubicBezTo>
                  <a:cubicBezTo>
                    <a:pt x="1185" y="17042"/>
                    <a:pt x="1495" y="16802"/>
                    <a:pt x="1875" y="16643"/>
                  </a:cubicBezTo>
                  <a:cubicBezTo>
                    <a:pt x="2069" y="16570"/>
                    <a:pt x="2325" y="16462"/>
                    <a:pt x="2639" y="16318"/>
                  </a:cubicBezTo>
                  <a:cubicBezTo>
                    <a:pt x="2955" y="16176"/>
                    <a:pt x="3306" y="16012"/>
                    <a:pt x="3694" y="15828"/>
                  </a:cubicBezTo>
                  <a:cubicBezTo>
                    <a:pt x="4083" y="15643"/>
                    <a:pt x="4494" y="15445"/>
                    <a:pt x="4924" y="15234"/>
                  </a:cubicBezTo>
                  <a:cubicBezTo>
                    <a:pt x="5354" y="15023"/>
                    <a:pt x="5783" y="14812"/>
                    <a:pt x="6208" y="14601"/>
                  </a:cubicBezTo>
                  <a:cubicBezTo>
                    <a:pt x="6635" y="14389"/>
                    <a:pt x="7037" y="14191"/>
                    <a:pt x="7417" y="14000"/>
                  </a:cubicBezTo>
                  <a:cubicBezTo>
                    <a:pt x="7798" y="13808"/>
                    <a:pt x="8131" y="13640"/>
                    <a:pt x="8418" y="13493"/>
                  </a:cubicBezTo>
                  <a:lnTo>
                    <a:pt x="8418" y="11687"/>
                  </a:lnTo>
                  <a:cubicBezTo>
                    <a:pt x="8400" y="11603"/>
                    <a:pt x="8369" y="11474"/>
                    <a:pt x="8328" y="11299"/>
                  </a:cubicBezTo>
                  <a:cubicBezTo>
                    <a:pt x="8285" y="11124"/>
                    <a:pt x="8242" y="10948"/>
                    <a:pt x="8195" y="10767"/>
                  </a:cubicBezTo>
                  <a:cubicBezTo>
                    <a:pt x="8141" y="10558"/>
                    <a:pt x="8075" y="10330"/>
                    <a:pt x="8001" y="10087"/>
                  </a:cubicBezTo>
                  <a:cubicBezTo>
                    <a:pt x="7733" y="9517"/>
                    <a:pt x="7520" y="8871"/>
                    <a:pt x="7362" y="8148"/>
                  </a:cubicBezTo>
                  <a:cubicBezTo>
                    <a:pt x="7205" y="7425"/>
                    <a:pt x="7125" y="6656"/>
                    <a:pt x="7125" y="5844"/>
                  </a:cubicBezTo>
                  <a:cubicBezTo>
                    <a:pt x="7125" y="4777"/>
                    <a:pt x="7225" y="3874"/>
                    <a:pt x="7424" y="3136"/>
                  </a:cubicBezTo>
                  <a:cubicBezTo>
                    <a:pt x="7623" y="2396"/>
                    <a:pt x="7894" y="1794"/>
                    <a:pt x="8237" y="1331"/>
                  </a:cubicBezTo>
                  <a:cubicBezTo>
                    <a:pt x="8579" y="866"/>
                    <a:pt x="8979" y="528"/>
                    <a:pt x="9438" y="317"/>
                  </a:cubicBezTo>
                  <a:cubicBezTo>
                    <a:pt x="9896" y="105"/>
                    <a:pt x="10390" y="0"/>
                    <a:pt x="10918" y="0"/>
                  </a:cubicBezTo>
                  <a:cubicBezTo>
                    <a:pt x="11437" y="0"/>
                    <a:pt x="11925" y="103"/>
                    <a:pt x="12383" y="309"/>
                  </a:cubicBezTo>
                  <a:cubicBezTo>
                    <a:pt x="12842" y="515"/>
                    <a:pt x="13244" y="846"/>
                    <a:pt x="13592" y="1306"/>
                  </a:cubicBezTo>
                  <a:cubicBezTo>
                    <a:pt x="13939" y="1766"/>
                    <a:pt x="14212" y="2368"/>
                    <a:pt x="14412" y="3113"/>
                  </a:cubicBezTo>
                  <a:cubicBezTo>
                    <a:pt x="14612" y="3855"/>
                    <a:pt x="14711" y="4768"/>
                    <a:pt x="14711" y="5844"/>
                  </a:cubicBezTo>
                  <a:cubicBezTo>
                    <a:pt x="14711" y="6636"/>
                    <a:pt x="14634" y="7387"/>
                    <a:pt x="14482" y="8100"/>
                  </a:cubicBezTo>
                  <a:cubicBezTo>
                    <a:pt x="14329" y="8813"/>
                    <a:pt x="14118" y="9453"/>
                    <a:pt x="13850" y="10025"/>
                  </a:cubicBezTo>
                  <a:cubicBezTo>
                    <a:pt x="13775" y="10287"/>
                    <a:pt x="13706" y="10535"/>
                    <a:pt x="13642" y="10767"/>
                  </a:cubicBezTo>
                  <a:cubicBezTo>
                    <a:pt x="13586" y="10969"/>
                    <a:pt x="13535" y="11162"/>
                    <a:pt x="13489" y="11345"/>
                  </a:cubicBezTo>
                  <a:cubicBezTo>
                    <a:pt x="13442" y="11533"/>
                    <a:pt x="13419" y="11667"/>
                    <a:pt x="13419" y="11750"/>
                  </a:cubicBezTo>
                  <a:close/>
                  <a:moveTo>
                    <a:pt x="13419" y="11750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767513" y="2341563"/>
              <a:ext cx="177800" cy="255588"/>
            </a:xfrm>
            <a:custGeom>
              <a:avLst/>
              <a:gdLst>
                <a:gd name="T0" fmla="*/ 0 w 19027"/>
                <a:gd name="T1" fmla="+- 0 1886 1327"/>
                <a:gd name="T2" fmla="*/ 1886 h 19962"/>
                <a:gd name="T3" fmla="*/ 7958 w 19027"/>
                <a:gd name="T4" fmla="+- 0 3156 1327"/>
                <a:gd name="T5" fmla="*/ 3156 h 19962"/>
                <a:gd name="T6" fmla="*/ 7162 w 19027"/>
                <a:gd name="T7" fmla="+- 0 11355 1327"/>
                <a:gd name="T8" fmla="*/ 11355 h 19962"/>
                <a:gd name="T9" fmla="*/ 7162 w 19027"/>
                <a:gd name="T10" fmla="+- 0 13664 1327"/>
                <a:gd name="T11" fmla="*/ 13664 h 19962"/>
                <a:gd name="T12" fmla="*/ 18622 w 19027"/>
                <a:gd name="T13" fmla="+- 0 21170 1327"/>
                <a:gd name="T14" fmla="*/ 21170 h 19962"/>
                <a:gd name="T15" fmla="*/ 13529 w 19027"/>
                <a:gd name="T16" fmla="+- 0 20824 1327"/>
                <a:gd name="T17" fmla="*/ 20824 h 19962"/>
                <a:gd name="T18" fmla="*/ 1751 w 19027"/>
                <a:gd name="T19" fmla="+- 0 14819 1327"/>
                <a:gd name="T20" fmla="*/ 14819 h 19962"/>
                <a:gd name="T21" fmla="*/ 1592 w 19027"/>
                <a:gd name="T22" fmla="+- 0 12625 1327"/>
                <a:gd name="T23" fmla="*/ 12625 h 19962"/>
                <a:gd name="T24" fmla="*/ 0 w 19027"/>
                <a:gd name="T25" fmla="+- 0 1886 1327"/>
                <a:gd name="T26" fmla="*/ 1886 h 19962"/>
                <a:gd name="T27" fmla="*/ 0 w 19027"/>
                <a:gd name="T28" fmla="+- 0 1886 1327"/>
                <a:gd name="T29" fmla="*/ 1886 h 199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9027" h="19962">
                  <a:moveTo>
                    <a:pt x="0" y="559"/>
                  </a:moveTo>
                  <a:cubicBezTo>
                    <a:pt x="0" y="559"/>
                    <a:pt x="4316" y="-1327"/>
                    <a:pt x="7958" y="1829"/>
                  </a:cubicBezTo>
                  <a:cubicBezTo>
                    <a:pt x="11600" y="4985"/>
                    <a:pt x="6774" y="8916"/>
                    <a:pt x="7162" y="10028"/>
                  </a:cubicBezTo>
                  <a:lnTo>
                    <a:pt x="7162" y="12337"/>
                  </a:lnTo>
                  <a:cubicBezTo>
                    <a:pt x="7162" y="12337"/>
                    <a:pt x="21600" y="15580"/>
                    <a:pt x="18622" y="19843"/>
                  </a:cubicBezTo>
                  <a:cubicBezTo>
                    <a:pt x="18622" y="19843"/>
                    <a:pt x="13511" y="20273"/>
                    <a:pt x="13529" y="19497"/>
                  </a:cubicBezTo>
                  <a:cubicBezTo>
                    <a:pt x="13605" y="16276"/>
                    <a:pt x="11561" y="16756"/>
                    <a:pt x="1751" y="13492"/>
                  </a:cubicBezTo>
                  <a:lnTo>
                    <a:pt x="1592" y="11298"/>
                  </a:lnTo>
                  <a:cubicBezTo>
                    <a:pt x="1592" y="11298"/>
                    <a:pt x="7509" y="2598"/>
                    <a:pt x="0" y="559"/>
                  </a:cubicBezTo>
                  <a:close/>
                  <a:moveTo>
                    <a:pt x="0" y="559"/>
                  </a:move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>
                      <a:alpha val="75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kern="1200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521281" y="5231060"/>
            <a:ext cx="565150" cy="508000"/>
            <a:chOff x="4628444" y="2775185"/>
            <a:chExt cx="564445" cy="508000"/>
          </a:xfrm>
        </p:grpSpPr>
        <p:sp>
          <p:nvSpPr>
            <p:cNvPr id="86" name="Plus 85"/>
            <p:cNvSpPr/>
            <p:nvPr/>
          </p:nvSpPr>
          <p:spPr>
            <a:xfrm>
              <a:off x="4628444" y="2775185"/>
              <a:ext cx="564445" cy="508000"/>
            </a:xfrm>
            <a:prstGeom prst="mathPlus">
              <a:avLst>
                <a:gd name="adj1" fmla="val 500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10779" y="2925998"/>
              <a:ext cx="190262" cy="192087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Oval 95"/>
          <p:cNvSpPr>
            <a:spLocks/>
          </p:cNvSpPr>
          <p:nvPr/>
        </p:nvSpPr>
        <p:spPr bwMode="auto">
          <a:xfrm>
            <a:off x="5883576" y="4425123"/>
            <a:ext cx="216792" cy="203950"/>
          </a:xfrm>
          <a:prstGeom prst="ellipse">
            <a:avLst/>
          </a:prstGeom>
          <a:gradFill rotWithShape="0">
            <a:gsLst>
              <a:gs pos="0">
                <a:srgbClr val="7A7A7A">
                  <a:alpha val="67000"/>
                </a:srgbClr>
              </a:gs>
              <a:gs pos="100000">
                <a:srgbClr val="464658">
                  <a:alpha val="0"/>
                </a:srgbClr>
              </a:gs>
            </a:gsLst>
            <a:path path="rect">
              <a:fillToRect l="21820" t="84212" r="78180" b="15788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kern="1200"/>
          </a:p>
        </p:txBody>
      </p:sp>
      <p:grpSp>
        <p:nvGrpSpPr>
          <p:cNvPr id="3" name="Group 2"/>
          <p:cNvGrpSpPr/>
          <p:nvPr/>
        </p:nvGrpSpPr>
        <p:grpSpPr>
          <a:xfrm>
            <a:off x="5704484" y="5072735"/>
            <a:ext cx="223168" cy="433393"/>
            <a:chOff x="7242841" y="3191870"/>
            <a:chExt cx="223168" cy="433393"/>
          </a:xfrm>
        </p:grpSpPr>
        <p:sp>
          <p:nvSpPr>
            <p:cNvPr id="98" name="Oval 97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10" name="Rectangular Callout 109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070"/>
              <a:gd name="adj2" fmla="val -1147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Leaving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 message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4586" y="1931022"/>
            <a:ext cx="3886200" cy="6031694"/>
            <a:chOff x="6139766" y="1864176"/>
            <a:chExt cx="3886200" cy="6031694"/>
          </a:xfrm>
        </p:grpSpPr>
        <p:sp>
          <p:nvSpPr>
            <p:cNvPr id="139" name="AutoShape 101"/>
            <p:cNvSpPr>
              <a:spLocks/>
            </p:cNvSpPr>
            <p:nvPr/>
          </p:nvSpPr>
          <p:spPr bwMode="auto">
            <a:xfrm>
              <a:off x="6139766" y="1864176"/>
              <a:ext cx="3886200" cy="6031694"/>
            </a:xfrm>
            <a:custGeom>
              <a:avLst/>
              <a:gdLst/>
              <a:ahLst/>
              <a:cxnLst/>
              <a:rect l="0" t="0" r="r" b="b"/>
              <a:pathLst>
                <a:path w="20693" h="21600">
                  <a:moveTo>
                    <a:pt x="676" y="0"/>
                  </a:moveTo>
                  <a:cubicBezTo>
                    <a:pt x="302" y="0"/>
                    <a:pt x="0" y="329"/>
                    <a:pt x="0" y="735"/>
                  </a:cubicBezTo>
                  <a:lnTo>
                    <a:pt x="0" y="11507"/>
                  </a:lnTo>
                  <a:lnTo>
                    <a:pt x="-907" y="12533"/>
                  </a:lnTo>
                  <a:lnTo>
                    <a:pt x="0" y="13557"/>
                  </a:lnTo>
                  <a:lnTo>
                    <a:pt x="0" y="20865"/>
                  </a:lnTo>
                  <a:cubicBezTo>
                    <a:pt x="0" y="21271"/>
                    <a:pt x="302" y="21600"/>
                    <a:pt x="676" y="21600"/>
                  </a:cubicBezTo>
                  <a:lnTo>
                    <a:pt x="20017" y="21600"/>
                  </a:lnTo>
                  <a:cubicBezTo>
                    <a:pt x="20390" y="21600"/>
                    <a:pt x="20693" y="21271"/>
                    <a:pt x="20693" y="20865"/>
                  </a:cubicBezTo>
                  <a:lnTo>
                    <a:pt x="20693" y="735"/>
                  </a:lnTo>
                  <a:cubicBezTo>
                    <a:pt x="20693" y="329"/>
                    <a:pt x="20390" y="0"/>
                    <a:pt x="20017" y="0"/>
                  </a:cubicBezTo>
                  <a:lnTo>
                    <a:pt x="676" y="0"/>
                  </a:lnTo>
                  <a:close/>
                  <a:moveTo>
                    <a:pt x="676" y="0"/>
                  </a:moveTo>
                </a:path>
              </a:pathLst>
            </a:custGeom>
            <a:gradFill rotWithShape="0">
              <a:gsLst>
                <a:gs pos="0">
                  <a:srgbClr val="9C9FA8">
                    <a:alpha val="81999"/>
                  </a:srgbClr>
                </a:gs>
                <a:gs pos="8290">
                  <a:srgbClr val="1A2233">
                    <a:alpha val="81999"/>
                  </a:srgbClr>
                </a:gs>
                <a:gs pos="8290">
                  <a:srgbClr val="131723">
                    <a:alpha val="81999"/>
                  </a:srgbClr>
                </a:gs>
                <a:gs pos="100000">
                  <a:srgbClr val="0B0C13">
                    <a:alpha val="81999"/>
                  </a:srgbClr>
                </a:gs>
              </a:gsLst>
              <a:lin ang="5400000" scaled="1"/>
            </a:gradFill>
            <a:ln w="6350" cap="flat">
              <a:solidFill>
                <a:srgbClr val="FEFFFE">
                  <a:alpha val="81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76199" dir="5879958" algn="ctr" rotWithShape="0">
                <a:srgbClr val="000000">
                  <a:alpha val="74998"/>
                </a:srgbClr>
              </a:outerShdw>
            </a:effectLst>
          </p:spPr>
          <p:txBody>
            <a:bodyPr lIns="165100" tIns="165100" rIns="165100" bIns="165100"/>
            <a:lstStyle/>
            <a:p>
              <a:pPr algn="l">
                <a:defRPr/>
              </a:pPr>
              <a:r>
                <a:rPr lang="en-US" sz="16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New Message</a:t>
              </a:r>
              <a:endParaRPr lang="en-US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0" name="AutoShape 102"/>
            <p:cNvSpPr>
              <a:spLocks/>
            </p:cNvSpPr>
            <p:nvPr/>
          </p:nvSpPr>
          <p:spPr bwMode="auto">
            <a:xfrm>
              <a:off x="6304323" y="2438024"/>
              <a:ext cx="3543300" cy="4837593"/>
            </a:xfrm>
            <a:prstGeom prst="roundRect">
              <a:avLst>
                <a:gd name="adj" fmla="val 2481"/>
              </a:avLst>
            </a:prstGeom>
            <a:gradFill rotWithShape="0">
              <a:gsLst>
                <a:gs pos="0">
                  <a:srgbClr val="ACAEB4"/>
                </a:gs>
                <a:gs pos="2072">
                  <a:srgbClr val="DBDEE5"/>
                </a:gs>
                <a:gs pos="100000">
                  <a:srgbClr val="C5C7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3" name="AutoShape 7"/>
            <p:cNvSpPr>
              <a:spLocks/>
            </p:cNvSpPr>
            <p:nvPr/>
          </p:nvSpPr>
          <p:spPr bwMode="auto">
            <a:xfrm flipH="1">
              <a:off x="6378222" y="2512142"/>
              <a:ext cx="3387387" cy="419100"/>
            </a:xfrm>
            <a:prstGeom prst="roundRect">
              <a:avLst>
                <a:gd name="adj" fmla="val 12778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ctr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Message Subject (Short Summary)</a:t>
              </a:r>
              <a:endParaRPr lang="en-US" sz="1300" dirty="0">
                <a:solidFill>
                  <a:srgbClr val="A4A4A4"/>
                </a:solidFill>
                <a:latin typeface="Helvetica"/>
                <a:ea typeface="ＭＳ Ｐゴシック" charset="0"/>
                <a:cs typeface="Helvetica"/>
                <a:sym typeface="Helvetica Neue Medium" charset="0"/>
              </a:endParaRPr>
            </a:p>
          </p:txBody>
        </p:sp>
        <p:sp>
          <p:nvSpPr>
            <p:cNvPr id="144" name="AutoShape 7"/>
            <p:cNvSpPr>
              <a:spLocks/>
            </p:cNvSpPr>
            <p:nvPr/>
          </p:nvSpPr>
          <p:spPr bwMode="auto">
            <a:xfrm flipH="1">
              <a:off x="6378218" y="3001913"/>
              <a:ext cx="3387387" cy="2119511"/>
            </a:xfrm>
            <a:prstGeom prst="roundRect">
              <a:avLst>
                <a:gd name="adj" fmla="val 6944"/>
              </a:avLst>
            </a:prstGeom>
            <a:solidFill>
              <a:srgbClr val="FFFFFF"/>
            </a:solidFill>
            <a:ln w="6350" cap="flat">
              <a:solidFill>
                <a:srgbClr val="858585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2699" dir="5400000" algn="ctr" rotWithShape="0">
                <a:schemeClr val="bg2">
                  <a:alpha val="89000"/>
                </a:schemeClr>
              </a:outerShdw>
            </a:effectLst>
          </p:spPr>
          <p:txBody>
            <a:bodyPr lIns="76200" tIns="76200" rIns="76200" bIns="76200" anchor="t"/>
            <a:lstStyle/>
            <a:p>
              <a:pPr algn="l">
                <a:defRPr/>
              </a:pPr>
              <a:r>
                <a:rPr lang="en-US" sz="1300" dirty="0" smtClean="0">
                  <a:solidFill>
                    <a:srgbClr val="A4A4A4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Detailed Message. At any time insert photo, video, or a link. It will show up at the location of the cursor.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76025" y="5743210"/>
              <a:ext cx="2951762" cy="179502"/>
              <a:chOff x="6609445" y="5743210"/>
              <a:chExt cx="2951762" cy="179502"/>
            </a:xfrm>
          </p:grpSpPr>
          <p:sp>
            <p:nvSpPr>
              <p:cNvPr id="149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0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51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46" name="Group 145"/>
            <p:cNvGrpSpPr>
              <a:grpSpLocks noChangeAspect="1"/>
            </p:cNvGrpSpPr>
            <p:nvPr/>
          </p:nvGrpSpPr>
          <p:grpSpPr bwMode="auto">
            <a:xfrm>
              <a:off x="7206924" y="5289407"/>
              <a:ext cx="927426" cy="354070"/>
              <a:chOff x="8928100" y="603250"/>
              <a:chExt cx="1181100" cy="584200"/>
            </a:xfrm>
          </p:grpSpPr>
          <p:sp>
            <p:nvSpPr>
              <p:cNvPr id="147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988983" y="609599"/>
                <a:ext cx="1038696" cy="47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4 days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152" name="AutoShape 52"/>
            <p:cNvSpPr>
              <a:spLocks/>
            </p:cNvSpPr>
            <p:nvPr/>
          </p:nvSpPr>
          <p:spPr bwMode="auto">
            <a:xfrm>
              <a:off x="6499928" y="74042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Cancel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54" name="AutoShape 52"/>
            <p:cNvSpPr>
              <a:spLocks/>
            </p:cNvSpPr>
            <p:nvPr/>
          </p:nvSpPr>
          <p:spPr bwMode="auto">
            <a:xfrm>
              <a:off x="8263682" y="7425889"/>
              <a:ext cx="1327219" cy="355600"/>
            </a:xfrm>
            <a:prstGeom prst="roundRect">
              <a:avLst>
                <a:gd name="adj" fmla="val 18750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Submit</a:t>
              </a:r>
              <a:endPara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583317" y="6728683"/>
              <a:ext cx="2951762" cy="179502"/>
              <a:chOff x="6609445" y="5743210"/>
              <a:chExt cx="2951762" cy="179502"/>
            </a:xfrm>
          </p:grpSpPr>
          <p:sp>
            <p:nvSpPr>
              <p:cNvPr id="161" name="AutoShape 43"/>
              <p:cNvSpPr>
                <a:spLocks/>
              </p:cNvSpPr>
              <p:nvPr/>
            </p:nvSpPr>
            <p:spPr bwMode="auto">
              <a:xfrm rot="10800000" flipH="1">
                <a:off x="7146659" y="5793072"/>
                <a:ext cx="2414548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888888"/>
                  </a:gs>
                  <a:gs pos="1038">
                    <a:srgbClr val="888888"/>
                  </a:gs>
                  <a:gs pos="30052">
                    <a:srgbClr val="CECECE"/>
                  </a:gs>
                  <a:gs pos="47322">
                    <a:srgbClr val="E6E6E6"/>
                  </a:gs>
                  <a:gs pos="81866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4B4B4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2" name="AutoShape 44"/>
              <p:cNvSpPr>
                <a:spLocks/>
              </p:cNvSpPr>
              <p:nvPr/>
            </p:nvSpPr>
            <p:spPr bwMode="auto">
              <a:xfrm flipH="1">
                <a:off x="6609445" y="5793072"/>
                <a:ext cx="1127454" cy="79779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2857C3"/>
                  </a:gs>
                  <a:gs pos="18134">
                    <a:srgbClr val="2857C3"/>
                  </a:gs>
                  <a:gs pos="38283">
                    <a:srgbClr val="4074DC"/>
                  </a:gs>
                  <a:gs pos="98962">
                    <a:srgbClr val="5992F4"/>
                  </a:gs>
                  <a:gs pos="100000">
                    <a:srgbClr val="5992F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  <p:sp>
            <p:nvSpPr>
              <p:cNvPr id="163" name="AutoShape 45"/>
              <p:cNvSpPr>
                <a:spLocks/>
              </p:cNvSpPr>
              <p:nvPr/>
            </p:nvSpPr>
            <p:spPr bwMode="auto">
              <a:xfrm>
                <a:off x="7644269" y="5743210"/>
                <a:ext cx="179594" cy="17950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B2B2B2"/>
                  </a:gs>
                  <a:gs pos="100000">
                    <a:srgbClr val="F9F9F9"/>
                  </a:gs>
                </a:gsLst>
                <a:lin ang="5400000" scaled="1"/>
              </a:gradFill>
              <a:ln w="19050">
                <a:solidFill>
                  <a:srgbClr val="9D9D9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kern="1200"/>
              </a:p>
            </p:txBody>
          </p:sp>
        </p:grpSp>
        <p:grpSp>
          <p:nvGrpSpPr>
            <p:cNvPr id="164" name="Group 163"/>
            <p:cNvGrpSpPr>
              <a:grpSpLocks noChangeAspect="1"/>
            </p:cNvGrpSpPr>
            <p:nvPr/>
          </p:nvGrpSpPr>
          <p:grpSpPr bwMode="auto">
            <a:xfrm>
              <a:off x="7214216" y="6274880"/>
              <a:ext cx="927426" cy="354070"/>
              <a:chOff x="8928100" y="603250"/>
              <a:chExt cx="1181100" cy="584200"/>
            </a:xfrm>
          </p:grpSpPr>
          <p:sp>
            <p:nvSpPr>
              <p:cNvPr id="165" name="AutoShape 47"/>
              <p:cNvSpPr>
                <a:spLocks/>
              </p:cNvSpPr>
              <p:nvPr/>
            </p:nvSpPr>
            <p:spPr bwMode="auto">
              <a:xfrm rot="10800000" flipH="1">
                <a:off x="8928100" y="603250"/>
                <a:ext cx="1181100" cy="5842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18443">
                    <a:moveTo>
                      <a:pt x="11206" y="-3157"/>
                    </a:moveTo>
                    <a:lnTo>
                      <a:pt x="7969" y="0"/>
                    </a:lnTo>
                    <a:lnTo>
                      <a:pt x="1103" y="0"/>
                    </a:lnTo>
                    <a:cubicBezTo>
                      <a:pt x="495" y="0"/>
                      <a:pt x="0" y="855"/>
                      <a:pt x="0" y="1905"/>
                    </a:cubicBezTo>
                    <a:lnTo>
                      <a:pt x="0" y="16539"/>
                    </a:lnTo>
                    <a:cubicBezTo>
                      <a:pt x="0" y="17588"/>
                      <a:pt x="495" y="18443"/>
                      <a:pt x="1103" y="18443"/>
                    </a:cubicBezTo>
                    <a:lnTo>
                      <a:pt x="20497" y="18443"/>
                    </a:lnTo>
                    <a:cubicBezTo>
                      <a:pt x="21105" y="18443"/>
                      <a:pt x="21600" y="17588"/>
                      <a:pt x="21600" y="16539"/>
                    </a:cubicBezTo>
                    <a:lnTo>
                      <a:pt x="21600" y="1905"/>
                    </a:lnTo>
                    <a:cubicBezTo>
                      <a:pt x="21600" y="855"/>
                      <a:pt x="21105" y="0"/>
                      <a:pt x="20497" y="0"/>
                    </a:cubicBezTo>
                    <a:lnTo>
                      <a:pt x="14451" y="0"/>
                    </a:lnTo>
                    <a:lnTo>
                      <a:pt x="11206" y="-3157"/>
                    </a:lnTo>
                    <a:close/>
                    <a:moveTo>
                      <a:pt x="11206" y="-3157"/>
                    </a:moveTo>
                  </a:path>
                </a:pathLst>
              </a:custGeom>
              <a:gradFill rotWithShape="0">
                <a:gsLst>
                  <a:gs pos="0">
                    <a:srgbClr val="696C7A"/>
                  </a:gs>
                  <a:gs pos="37305">
                    <a:srgbClr val="27313D"/>
                  </a:gs>
                  <a:gs pos="39896">
                    <a:srgbClr val="0F1422"/>
                  </a:gs>
                  <a:gs pos="39896">
                    <a:srgbClr val="0C0E1A"/>
                  </a:gs>
                  <a:gs pos="99481">
                    <a:srgbClr val="080911"/>
                  </a:gs>
                  <a:gs pos="100000">
                    <a:srgbClr val="080911"/>
                  </a:gs>
                </a:gsLst>
                <a:lin ang="5400000" scaled="1"/>
              </a:gradFill>
              <a:ln w="12700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15900" dist="50799" dir="4319990" algn="ctr" rotWithShape="0">
                  <a:srgbClr val="000000">
                    <a:alpha val="74998"/>
                  </a:srgbClr>
                </a:outerShdw>
              </a:effectLst>
            </p:spPr>
            <p:txBody>
              <a:bodyPr lIns="76200" tIns="76200" rIns="76200" bIns="76200"/>
              <a:lstStyle/>
              <a:p>
                <a:pPr>
                  <a:spcBef>
                    <a:spcPts val="500"/>
                  </a:spcBef>
                  <a:defRPr/>
                </a:pP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018118" y="609599"/>
                <a:ext cx="980427" cy="55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lang="en-US" sz="1600" b="1" kern="1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 Neue" charset="0"/>
                    <a:ea typeface="ＭＳ Ｐゴシック" charset="0"/>
                    <a:cs typeface="Helvetica Neue" charset="0"/>
                    <a:sym typeface="Helvetica Neue" charset="0"/>
                  </a:rPr>
                  <a:t>300 m</a:t>
                </a:r>
                <a:endParaRPr lang="en-US" sz="16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505384" y="5790053"/>
              <a:ext cx="10743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expiration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27482" y="6789686"/>
              <a:ext cx="7489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23232"/>
                  </a:solidFill>
                  <a:latin typeface="Helvetica"/>
                  <a:ea typeface="ＭＳ Ｐゴシック" charset="0"/>
                  <a:cs typeface="Helvetica"/>
                  <a:sym typeface="Helvetica Neue Medium" charset="0"/>
                </a:rPr>
                <a:t>radius</a:t>
              </a:r>
              <a:endParaRPr lang="en-US" sz="1600" dirty="0">
                <a:solidFill>
                  <a:srgbClr val="323232"/>
                </a:solidFill>
              </a:endParaRPr>
            </a:p>
          </p:txBody>
        </p:sp>
        <p:sp>
          <p:nvSpPr>
            <p:cNvPr id="168" name="AutoShape 49"/>
            <p:cNvSpPr>
              <a:spLocks/>
            </p:cNvSpPr>
            <p:nvPr/>
          </p:nvSpPr>
          <p:spPr bwMode="auto">
            <a:xfrm>
              <a:off x="7879749" y="2026101"/>
              <a:ext cx="1967874" cy="321065"/>
            </a:xfrm>
            <a:prstGeom prst="roundRect">
              <a:avLst>
                <a:gd name="adj" fmla="val 21949"/>
              </a:avLst>
            </a:prstGeom>
            <a:gradFill rotWithShape="0">
              <a:gsLst>
                <a:gs pos="0">
                  <a:srgbClr val="6C6C6C"/>
                </a:gs>
                <a:gs pos="48705">
                  <a:srgbClr val="232323"/>
                </a:gs>
                <a:gs pos="50777">
                  <a:srgbClr val="141414"/>
                </a:gs>
                <a:gs pos="50777">
                  <a:srgbClr val="050505"/>
                </a:gs>
                <a:gs pos="100000">
                  <a:srgbClr val="000000"/>
                </a:gs>
              </a:gsLst>
              <a:lin ang="5400000" scaled="1"/>
            </a:gradFill>
            <a:ln w="12700" cap="flat">
              <a:solidFill>
                <a:srgbClr val="070707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5400000" algn="ctr" rotWithShape="0">
                <a:schemeClr val="bg2">
                  <a:alpha val="23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1400" b="1" kern="1200" dirty="0" smtClean="0">
                  <a:solidFill>
                    <a:srgbClr val="F1F1F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Select Recipients</a:t>
              </a:r>
              <a:endParaRPr lang="en-US" sz="1400" b="1" kern="1200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9332111" y="4843936"/>
              <a:ext cx="247650" cy="179388"/>
            </a:xfrm>
            <a:custGeom>
              <a:avLst/>
              <a:gdLst>
                <a:gd name="T0" fmla="*/ 19811 w 21599"/>
                <a:gd name="T1" fmla="*/ 1896 h 21600"/>
                <a:gd name="T2" fmla="*/ 8251 w 21599"/>
                <a:gd name="T3" fmla="*/ 1896 h 21600"/>
                <a:gd name="T4" fmla="*/ 7286 w 21599"/>
                <a:gd name="T5" fmla="*/ 0 h 21600"/>
                <a:gd name="T6" fmla="*/ 5497 w 21599"/>
                <a:gd name="T7" fmla="*/ 0 h 21600"/>
                <a:gd name="T8" fmla="*/ 4532 w 21599"/>
                <a:gd name="T9" fmla="*/ 1896 h 21600"/>
                <a:gd name="T10" fmla="*/ 1921 w 21599"/>
                <a:gd name="T11" fmla="*/ 1896 h 21600"/>
                <a:gd name="T12" fmla="*/ 132 w 21599"/>
                <a:gd name="T13" fmla="*/ 4359 h 21600"/>
                <a:gd name="T14" fmla="*/ 132 w 21599"/>
                <a:gd name="T15" fmla="*/ 4359 h 21600"/>
                <a:gd name="T16" fmla="*/ 0 w 21599"/>
                <a:gd name="T17" fmla="*/ 6822 h 21600"/>
                <a:gd name="T18" fmla="*/ 0 w 21599"/>
                <a:gd name="T19" fmla="*/ 16674 h 21600"/>
                <a:gd name="T20" fmla="*/ 131 w 21599"/>
                <a:gd name="T21" fmla="*/ 19137 h 21600"/>
                <a:gd name="T22" fmla="*/ 1920 w 21599"/>
                <a:gd name="T23" fmla="*/ 21600 h 21600"/>
                <a:gd name="T24" fmla="*/ 19810 w 21599"/>
                <a:gd name="T25" fmla="*/ 21600 h 21600"/>
                <a:gd name="T26" fmla="*/ 21599 w 21599"/>
                <a:gd name="T27" fmla="*/ 19137 h 21600"/>
                <a:gd name="T28" fmla="*/ 21599 w 21599"/>
                <a:gd name="T29" fmla="*/ 4359 h 21600"/>
                <a:gd name="T30" fmla="*/ 19811 w 21599"/>
                <a:gd name="T31" fmla="*/ 1896 h 21600"/>
                <a:gd name="T32" fmla="*/ 11761 w 21599"/>
                <a:gd name="T33" fmla="*/ 17905 h 21600"/>
                <a:gd name="T34" fmla="*/ 7288 w 21599"/>
                <a:gd name="T35" fmla="*/ 11745 h 21600"/>
                <a:gd name="T36" fmla="*/ 11761 w 21599"/>
                <a:gd name="T37" fmla="*/ 5588 h 21600"/>
                <a:gd name="T38" fmla="*/ 16233 w 21599"/>
                <a:gd name="T39" fmla="*/ 11745 h 21600"/>
                <a:gd name="T40" fmla="*/ 11761 w 21599"/>
                <a:gd name="T41" fmla="*/ 17905 h 21600"/>
                <a:gd name="T42" fmla="*/ 18971 w 21599"/>
                <a:gd name="T43" fmla="*/ 7583 h 21600"/>
                <a:gd name="T44" fmla="*/ 17630 w 21599"/>
                <a:gd name="T45" fmla="*/ 5736 h 21600"/>
                <a:gd name="T46" fmla="*/ 18971 w 21599"/>
                <a:gd name="T47" fmla="*/ 3888 h 21600"/>
                <a:gd name="T48" fmla="*/ 20313 w 21599"/>
                <a:gd name="T49" fmla="*/ 5736 h 21600"/>
                <a:gd name="T50" fmla="*/ 18971 w 21599"/>
                <a:gd name="T51" fmla="*/ 7583 h 21600"/>
                <a:gd name="T52" fmla="*/ 18971 w 21599"/>
                <a:gd name="T53" fmla="*/ 758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599" h="21600">
                  <a:moveTo>
                    <a:pt x="19811" y="1896"/>
                  </a:moveTo>
                  <a:lnTo>
                    <a:pt x="8251" y="1896"/>
                  </a:lnTo>
                  <a:cubicBezTo>
                    <a:pt x="8251" y="536"/>
                    <a:pt x="8275" y="0"/>
                    <a:pt x="7286" y="0"/>
                  </a:cubicBezTo>
                  <a:lnTo>
                    <a:pt x="5497" y="0"/>
                  </a:lnTo>
                  <a:cubicBezTo>
                    <a:pt x="4510" y="0"/>
                    <a:pt x="4534" y="536"/>
                    <a:pt x="4532" y="1896"/>
                  </a:cubicBezTo>
                  <a:lnTo>
                    <a:pt x="1921" y="1896"/>
                  </a:lnTo>
                  <a:cubicBezTo>
                    <a:pt x="933" y="1896"/>
                    <a:pt x="132" y="2998"/>
                    <a:pt x="132" y="4359"/>
                  </a:cubicBezTo>
                  <a:cubicBezTo>
                    <a:pt x="132" y="4359"/>
                    <a:pt x="0" y="5462"/>
                    <a:pt x="0" y="6822"/>
                  </a:cubicBezTo>
                  <a:lnTo>
                    <a:pt x="0" y="16674"/>
                  </a:lnTo>
                  <a:cubicBezTo>
                    <a:pt x="0" y="18035"/>
                    <a:pt x="131" y="19137"/>
                    <a:pt x="131" y="19137"/>
                  </a:cubicBezTo>
                  <a:cubicBezTo>
                    <a:pt x="131" y="20498"/>
                    <a:pt x="933" y="21600"/>
                    <a:pt x="1920" y="21600"/>
                  </a:cubicBezTo>
                  <a:lnTo>
                    <a:pt x="19810" y="21600"/>
                  </a:lnTo>
                  <a:cubicBezTo>
                    <a:pt x="20798" y="21600"/>
                    <a:pt x="21599" y="20498"/>
                    <a:pt x="21599" y="19137"/>
                  </a:cubicBezTo>
                  <a:lnTo>
                    <a:pt x="21599" y="4359"/>
                  </a:lnTo>
                  <a:cubicBezTo>
                    <a:pt x="21600" y="2998"/>
                    <a:pt x="20799" y="1896"/>
                    <a:pt x="19811" y="1896"/>
                  </a:cubicBezTo>
                  <a:close/>
                  <a:moveTo>
                    <a:pt x="11761" y="17905"/>
                  </a:moveTo>
                  <a:cubicBezTo>
                    <a:pt x="9290" y="17905"/>
                    <a:pt x="7288" y="15149"/>
                    <a:pt x="7288" y="11745"/>
                  </a:cubicBezTo>
                  <a:cubicBezTo>
                    <a:pt x="7288" y="8344"/>
                    <a:pt x="9290" y="5588"/>
                    <a:pt x="11761" y="5588"/>
                  </a:cubicBezTo>
                  <a:cubicBezTo>
                    <a:pt x="14231" y="5588"/>
                    <a:pt x="16233" y="8344"/>
                    <a:pt x="16233" y="11745"/>
                  </a:cubicBezTo>
                  <a:cubicBezTo>
                    <a:pt x="16233" y="15149"/>
                    <a:pt x="14231" y="17905"/>
                    <a:pt x="11761" y="17905"/>
                  </a:cubicBezTo>
                  <a:close/>
                  <a:moveTo>
                    <a:pt x="18971" y="7583"/>
                  </a:moveTo>
                  <a:cubicBezTo>
                    <a:pt x="18228" y="7583"/>
                    <a:pt x="17630" y="6755"/>
                    <a:pt x="17630" y="5736"/>
                  </a:cubicBezTo>
                  <a:cubicBezTo>
                    <a:pt x="17630" y="4718"/>
                    <a:pt x="18228" y="3888"/>
                    <a:pt x="18971" y="3888"/>
                  </a:cubicBezTo>
                  <a:cubicBezTo>
                    <a:pt x="19711" y="3888"/>
                    <a:pt x="20313" y="4718"/>
                    <a:pt x="20313" y="5736"/>
                  </a:cubicBezTo>
                  <a:cubicBezTo>
                    <a:pt x="20313" y="6755"/>
                    <a:pt x="19712" y="7583"/>
                    <a:pt x="18971" y="7583"/>
                  </a:cubicBezTo>
                  <a:close/>
                  <a:moveTo>
                    <a:pt x="18971" y="7583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923305" y="4845747"/>
              <a:ext cx="319287" cy="201612"/>
              <a:chOff x="2378075" y="7937500"/>
              <a:chExt cx="414338" cy="317500"/>
            </a:xfrm>
            <a:solidFill>
              <a:schemeClr val="bg1">
                <a:lumMod val="75000"/>
                <a:lumOff val="25000"/>
              </a:schemeClr>
            </a:solidFill>
          </p:grpSpPr>
          <p:sp>
            <p:nvSpPr>
              <p:cNvPr id="171" name="AutoShape 238"/>
              <p:cNvSpPr>
                <a:spLocks/>
              </p:cNvSpPr>
              <p:nvPr/>
            </p:nvSpPr>
            <p:spPr bwMode="auto">
              <a:xfrm>
                <a:off x="2378075" y="7972425"/>
                <a:ext cx="193675" cy="2524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0866">
                    <a:moveTo>
                      <a:pt x="21600" y="1298"/>
                    </a:moveTo>
                    <a:cubicBezTo>
                      <a:pt x="21600" y="39"/>
                      <a:pt x="20483" y="-375"/>
                      <a:pt x="19116" y="371"/>
                    </a:cubicBezTo>
                    <a:lnTo>
                      <a:pt x="11121" y="4750"/>
                    </a:lnTo>
                    <a:cubicBezTo>
                      <a:pt x="9757" y="5494"/>
                      <a:pt x="8640" y="5954"/>
                      <a:pt x="8640" y="5768"/>
                    </a:cubicBezTo>
                    <a:cubicBezTo>
                      <a:pt x="8640" y="5585"/>
                      <a:pt x="7251" y="5434"/>
                      <a:pt x="5554" y="5434"/>
                    </a:cubicBezTo>
                    <a:lnTo>
                      <a:pt x="3086" y="5434"/>
                    </a:lnTo>
                    <a:cubicBezTo>
                      <a:pt x="1389" y="5434"/>
                      <a:pt x="0" y="6466"/>
                      <a:pt x="0" y="7723"/>
                    </a:cubicBezTo>
                    <a:lnTo>
                      <a:pt x="0" y="12756"/>
                    </a:lnTo>
                    <a:cubicBezTo>
                      <a:pt x="0" y="14013"/>
                      <a:pt x="1389" y="14590"/>
                      <a:pt x="3086" y="14590"/>
                    </a:cubicBezTo>
                    <a:lnTo>
                      <a:pt x="5554" y="14590"/>
                    </a:lnTo>
                    <a:cubicBezTo>
                      <a:pt x="7251" y="14590"/>
                      <a:pt x="8640" y="14761"/>
                      <a:pt x="8640" y="14697"/>
                    </a:cubicBezTo>
                    <a:cubicBezTo>
                      <a:pt x="8640" y="14628"/>
                      <a:pt x="9757" y="15299"/>
                      <a:pt x="11121" y="16045"/>
                    </a:cubicBezTo>
                    <a:lnTo>
                      <a:pt x="19116" y="20481"/>
                    </a:lnTo>
                    <a:cubicBezTo>
                      <a:pt x="20483" y="21225"/>
                      <a:pt x="21600" y="20868"/>
                      <a:pt x="21600" y="19607"/>
                    </a:cubicBezTo>
                    <a:lnTo>
                      <a:pt x="21600" y="1298"/>
                    </a:lnTo>
                    <a:close/>
                    <a:moveTo>
                      <a:pt x="21600" y="1298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2" name="AutoShape 239"/>
              <p:cNvSpPr>
                <a:spLocks/>
              </p:cNvSpPr>
              <p:nvPr/>
            </p:nvSpPr>
            <p:spPr bwMode="auto">
              <a:xfrm>
                <a:off x="2616200" y="8053388"/>
                <a:ext cx="41275" cy="857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714" y="10800"/>
                    </a:moveTo>
                    <a:cubicBezTo>
                      <a:pt x="6714" y="13249"/>
                      <a:pt x="3945" y="15287"/>
                      <a:pt x="0" y="16561"/>
                    </a:cubicBezTo>
                    <a:lnTo>
                      <a:pt x="10852" y="21600"/>
                    </a:lnTo>
                    <a:cubicBezTo>
                      <a:pt x="17372" y="19003"/>
                      <a:pt x="21600" y="15153"/>
                      <a:pt x="21600" y="10800"/>
                    </a:cubicBezTo>
                    <a:cubicBezTo>
                      <a:pt x="21600" y="6447"/>
                      <a:pt x="17372" y="2597"/>
                      <a:pt x="10852" y="0"/>
                    </a:cubicBezTo>
                    <a:lnTo>
                      <a:pt x="0" y="5053"/>
                    </a:lnTo>
                    <a:cubicBezTo>
                      <a:pt x="3945" y="6320"/>
                      <a:pt x="6714" y="8358"/>
                      <a:pt x="6714" y="10800"/>
                    </a:cubicBezTo>
                    <a:close/>
                    <a:moveTo>
                      <a:pt x="6714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3" name="AutoShape 240"/>
              <p:cNvSpPr>
                <a:spLocks/>
              </p:cNvSpPr>
              <p:nvPr/>
            </p:nvSpPr>
            <p:spPr bwMode="auto">
              <a:xfrm>
                <a:off x="2665413" y="7999413"/>
                <a:ext cx="61912" cy="20002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2172" y="10800"/>
                    </a:moveTo>
                    <a:cubicBezTo>
                      <a:pt x="12172" y="14250"/>
                      <a:pt x="7439" y="17334"/>
                      <a:pt x="0" y="19512"/>
                    </a:cubicBezTo>
                    <a:lnTo>
                      <a:pt x="6769" y="21600"/>
                    </a:lnTo>
                    <a:cubicBezTo>
                      <a:pt x="15858" y="18883"/>
                      <a:pt x="21600" y="15063"/>
                      <a:pt x="21600" y="10800"/>
                    </a:cubicBezTo>
                    <a:cubicBezTo>
                      <a:pt x="21600" y="6540"/>
                      <a:pt x="15858" y="2720"/>
                      <a:pt x="6769" y="0"/>
                    </a:cubicBezTo>
                    <a:lnTo>
                      <a:pt x="0" y="2088"/>
                    </a:lnTo>
                    <a:cubicBezTo>
                      <a:pt x="7439" y="4266"/>
                      <a:pt x="12172" y="7350"/>
                      <a:pt x="12172" y="10800"/>
                    </a:cubicBezTo>
                    <a:close/>
                    <a:moveTo>
                      <a:pt x="12172" y="10800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" name="AutoShape 241"/>
              <p:cNvSpPr>
                <a:spLocks/>
              </p:cNvSpPr>
              <p:nvPr/>
            </p:nvSpPr>
            <p:spPr bwMode="auto">
              <a:xfrm>
                <a:off x="2706688" y="7937500"/>
                <a:ext cx="85725" cy="3175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719" y="10802"/>
                    </a:moveTo>
                    <a:cubicBezTo>
                      <a:pt x="14719" y="14523"/>
                      <a:pt x="9056" y="17877"/>
                      <a:pt x="0" y="20278"/>
                    </a:cubicBezTo>
                    <a:lnTo>
                      <a:pt x="4941" y="21600"/>
                    </a:lnTo>
                    <a:cubicBezTo>
                      <a:pt x="15201" y="18860"/>
                      <a:pt x="21600" y="15037"/>
                      <a:pt x="21600" y="10800"/>
                    </a:cubicBezTo>
                    <a:cubicBezTo>
                      <a:pt x="21600" y="6563"/>
                      <a:pt x="15201" y="2742"/>
                      <a:pt x="4941" y="0"/>
                    </a:cubicBezTo>
                    <a:lnTo>
                      <a:pt x="0" y="1322"/>
                    </a:lnTo>
                    <a:cubicBezTo>
                      <a:pt x="9049" y="3726"/>
                      <a:pt x="14719" y="7083"/>
                      <a:pt x="14719" y="10802"/>
                    </a:cubicBezTo>
                    <a:close/>
                    <a:moveTo>
                      <a:pt x="14719" y="10802"/>
                    </a:moveTo>
                  </a:path>
                </a:pathLst>
              </a:custGeom>
              <a:grpFill/>
              <a:ln>
                <a:noFill/>
              </a:ln>
              <a:effectLst>
                <a:outerShdw blurRad="12700" dist="12699" dir="54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75000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80" name="AutoShape 108"/>
            <p:cNvSpPr>
              <a:spLocks/>
            </p:cNvSpPr>
            <p:nvPr/>
          </p:nvSpPr>
          <p:spPr bwMode="auto">
            <a:xfrm rot="10800000">
              <a:off x="8449832" y="4866292"/>
              <a:ext cx="366712" cy="1603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75" y="0"/>
                  </a:moveTo>
                  <a:cubicBezTo>
                    <a:pt x="14265" y="0"/>
                    <a:pt x="12150" y="4834"/>
                    <a:pt x="12150" y="10800"/>
                  </a:cubicBezTo>
                  <a:cubicBezTo>
                    <a:pt x="12150" y="13096"/>
                    <a:pt x="12466" y="15220"/>
                    <a:pt x="13001" y="16971"/>
                  </a:cubicBezTo>
                  <a:lnTo>
                    <a:pt x="8600" y="16971"/>
                  </a:lnTo>
                  <a:cubicBezTo>
                    <a:pt x="9134" y="15220"/>
                    <a:pt x="9450" y="13096"/>
                    <a:pt x="9450" y="10800"/>
                  </a:cubicBezTo>
                  <a:cubicBezTo>
                    <a:pt x="9450" y="4834"/>
                    <a:pt x="7335" y="0"/>
                    <a:pt x="4725" y="0"/>
                  </a:cubicBezTo>
                  <a:cubicBezTo>
                    <a:pt x="2115" y="0"/>
                    <a:pt x="0" y="4834"/>
                    <a:pt x="0" y="10800"/>
                  </a:cubicBezTo>
                  <a:cubicBezTo>
                    <a:pt x="0" y="16763"/>
                    <a:pt x="2115" y="21600"/>
                    <a:pt x="4725" y="21600"/>
                  </a:cubicBezTo>
                  <a:lnTo>
                    <a:pt x="16875" y="21600"/>
                  </a:lnTo>
                  <a:cubicBezTo>
                    <a:pt x="19485" y="21600"/>
                    <a:pt x="21600" y="16763"/>
                    <a:pt x="21600" y="10800"/>
                  </a:cubicBezTo>
                  <a:cubicBezTo>
                    <a:pt x="21600" y="4834"/>
                    <a:pt x="19485" y="0"/>
                    <a:pt x="16875" y="0"/>
                  </a:cubicBezTo>
                  <a:close/>
                  <a:moveTo>
                    <a:pt x="2025" y="10800"/>
                  </a:moveTo>
                  <a:cubicBezTo>
                    <a:pt x="2025" y="7396"/>
                    <a:pt x="3236" y="4629"/>
                    <a:pt x="4725" y="4629"/>
                  </a:cubicBezTo>
                  <a:cubicBezTo>
                    <a:pt x="6214" y="4629"/>
                    <a:pt x="7425" y="7396"/>
                    <a:pt x="7425" y="10800"/>
                  </a:cubicBezTo>
                  <a:cubicBezTo>
                    <a:pt x="7425" y="14202"/>
                    <a:pt x="6214" y="16971"/>
                    <a:pt x="4725" y="16971"/>
                  </a:cubicBezTo>
                  <a:cubicBezTo>
                    <a:pt x="3236" y="16971"/>
                    <a:pt x="2025" y="14202"/>
                    <a:pt x="2025" y="10800"/>
                  </a:cubicBezTo>
                  <a:close/>
                  <a:moveTo>
                    <a:pt x="16875" y="16971"/>
                  </a:moveTo>
                  <a:cubicBezTo>
                    <a:pt x="15386" y="16971"/>
                    <a:pt x="14175" y="14202"/>
                    <a:pt x="14175" y="10800"/>
                  </a:cubicBezTo>
                  <a:cubicBezTo>
                    <a:pt x="14175" y="7396"/>
                    <a:pt x="15386" y="4629"/>
                    <a:pt x="16875" y="4629"/>
                  </a:cubicBezTo>
                  <a:cubicBezTo>
                    <a:pt x="18364" y="4629"/>
                    <a:pt x="19575" y="7396"/>
                    <a:pt x="19575" y="10800"/>
                  </a:cubicBezTo>
                  <a:cubicBezTo>
                    <a:pt x="19575" y="14202"/>
                    <a:pt x="18365" y="16971"/>
                    <a:pt x="16875" y="16971"/>
                  </a:cubicBezTo>
                  <a:close/>
                  <a:moveTo>
                    <a:pt x="16875" y="16971"/>
                  </a:moveTo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2700" dist="12699" dir="5400000" algn="ctr" rotWithShape="0">
                <a:schemeClr val="bg2">
                  <a:alpha val="74998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8" name="Freeform 174"/>
          <p:cNvSpPr>
            <a:spLocks noChangeAspect="1"/>
          </p:cNvSpPr>
          <p:nvPr/>
        </p:nvSpPr>
        <p:spPr bwMode="auto">
          <a:xfrm>
            <a:off x="6690714" y="4896897"/>
            <a:ext cx="160037" cy="217855"/>
          </a:xfrm>
          <a:custGeom>
            <a:avLst/>
            <a:gdLst>
              <a:gd name="T0" fmla="*/ 15709 w 21600"/>
              <a:gd name="T1" fmla="*/ 8494 h 21600"/>
              <a:gd name="T2" fmla="*/ 5891 w 21600"/>
              <a:gd name="T3" fmla="*/ 8494 h 21600"/>
              <a:gd name="T4" fmla="*/ 5891 w 21600"/>
              <a:gd name="T5" fmla="*/ 6461 h 21600"/>
              <a:gd name="T6" fmla="*/ 10800 w 21600"/>
              <a:gd name="T7" fmla="*/ 2912 h 21600"/>
              <a:gd name="T8" fmla="*/ 15709 w 21600"/>
              <a:gd name="T9" fmla="*/ 6461 h 21600"/>
              <a:gd name="T10" fmla="*/ 15709 w 21600"/>
              <a:gd name="T11" fmla="*/ 8494 h 21600"/>
              <a:gd name="T12" fmla="*/ 12169 w 21600"/>
              <a:gd name="T13" fmla="*/ 18688 h 21600"/>
              <a:gd name="T14" fmla="*/ 8917 w 21600"/>
              <a:gd name="T15" fmla="*/ 18688 h 21600"/>
              <a:gd name="T16" fmla="*/ 9744 w 21600"/>
              <a:gd name="T17" fmla="*/ 15347 h 21600"/>
              <a:gd name="T18" fmla="*/ 8917 w 21600"/>
              <a:gd name="T19" fmla="*/ 14319 h 21600"/>
              <a:gd name="T20" fmla="*/ 10543 w 21600"/>
              <a:gd name="T21" fmla="*/ 13113 h 21600"/>
              <a:gd name="T22" fmla="*/ 12169 w 21600"/>
              <a:gd name="T23" fmla="*/ 14319 h 21600"/>
              <a:gd name="T24" fmla="*/ 11340 w 21600"/>
              <a:gd name="T25" fmla="*/ 15347 h 21600"/>
              <a:gd name="T26" fmla="*/ 12169 w 21600"/>
              <a:gd name="T27" fmla="*/ 18688 h 21600"/>
              <a:gd name="T28" fmla="*/ 19636 w 21600"/>
              <a:gd name="T29" fmla="*/ 8494 h 21600"/>
              <a:gd name="T30" fmla="*/ 19636 w 21600"/>
              <a:gd name="T31" fmla="*/ 6461 h 21600"/>
              <a:gd name="T32" fmla="*/ 10800 w 21600"/>
              <a:gd name="T33" fmla="*/ 0 h 21600"/>
              <a:gd name="T34" fmla="*/ 1964 w 21600"/>
              <a:gd name="T35" fmla="*/ 6461 h 21600"/>
              <a:gd name="T36" fmla="*/ 1964 w 21600"/>
              <a:gd name="T37" fmla="*/ 8494 h 21600"/>
              <a:gd name="T38" fmla="*/ 0 w 21600"/>
              <a:gd name="T39" fmla="*/ 8494 h 21600"/>
              <a:gd name="T40" fmla="*/ 0 w 21600"/>
              <a:gd name="T41" fmla="*/ 21600 h 21600"/>
              <a:gd name="T42" fmla="*/ 21600 w 21600"/>
              <a:gd name="T43" fmla="*/ 21600 h 21600"/>
              <a:gd name="T44" fmla="*/ 21600 w 21600"/>
              <a:gd name="T45" fmla="*/ 8494 h 21600"/>
              <a:gd name="T46" fmla="*/ 19636 w 21600"/>
              <a:gd name="T47" fmla="*/ 8494 h 21600"/>
              <a:gd name="T48" fmla="*/ 19636 w 21600"/>
              <a:gd name="T49" fmla="*/ 84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00" h="21600">
                <a:moveTo>
                  <a:pt x="15709" y="8494"/>
                </a:moveTo>
                <a:lnTo>
                  <a:pt x="5891" y="8494"/>
                </a:lnTo>
                <a:lnTo>
                  <a:pt x="5891" y="6461"/>
                </a:lnTo>
                <a:cubicBezTo>
                  <a:pt x="5891" y="4538"/>
                  <a:pt x="8139" y="2912"/>
                  <a:pt x="10800" y="2912"/>
                </a:cubicBezTo>
                <a:cubicBezTo>
                  <a:pt x="13459" y="2912"/>
                  <a:pt x="15709" y="4538"/>
                  <a:pt x="15709" y="6461"/>
                </a:cubicBezTo>
                <a:lnTo>
                  <a:pt x="15709" y="8494"/>
                </a:lnTo>
                <a:close/>
                <a:moveTo>
                  <a:pt x="12169" y="18688"/>
                </a:moveTo>
                <a:lnTo>
                  <a:pt x="8917" y="18688"/>
                </a:lnTo>
                <a:lnTo>
                  <a:pt x="9744" y="15347"/>
                </a:lnTo>
                <a:cubicBezTo>
                  <a:pt x="9259" y="15139"/>
                  <a:pt x="8917" y="14765"/>
                  <a:pt x="8917" y="14319"/>
                </a:cubicBezTo>
                <a:cubicBezTo>
                  <a:pt x="8917" y="13652"/>
                  <a:pt x="9645" y="13113"/>
                  <a:pt x="10543" y="13113"/>
                </a:cubicBezTo>
                <a:cubicBezTo>
                  <a:pt x="11442" y="13113"/>
                  <a:pt x="12169" y="13652"/>
                  <a:pt x="12169" y="14319"/>
                </a:cubicBezTo>
                <a:cubicBezTo>
                  <a:pt x="12169" y="14765"/>
                  <a:pt x="11827" y="15139"/>
                  <a:pt x="11340" y="15347"/>
                </a:cubicBezTo>
                <a:lnTo>
                  <a:pt x="12169" y="18688"/>
                </a:lnTo>
                <a:close/>
                <a:moveTo>
                  <a:pt x="19636" y="8494"/>
                </a:moveTo>
                <a:lnTo>
                  <a:pt x="19636" y="6461"/>
                </a:lnTo>
                <a:cubicBezTo>
                  <a:pt x="19636" y="2898"/>
                  <a:pt x="15672" y="0"/>
                  <a:pt x="10800" y="0"/>
                </a:cubicBezTo>
                <a:cubicBezTo>
                  <a:pt x="5928" y="0"/>
                  <a:pt x="1964" y="2898"/>
                  <a:pt x="1964" y="6461"/>
                </a:cubicBezTo>
                <a:lnTo>
                  <a:pt x="1964" y="8494"/>
                </a:lnTo>
                <a:lnTo>
                  <a:pt x="0" y="84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494"/>
                </a:lnTo>
                <a:lnTo>
                  <a:pt x="19636" y="8494"/>
                </a:lnTo>
                <a:close/>
                <a:moveTo>
                  <a:pt x="19636" y="8494"/>
                </a:moveTo>
              </a:path>
            </a:pathLst>
          </a:custGeom>
          <a:gradFill rotWithShape="0">
            <a:gsLst>
              <a:gs pos="0">
                <a:srgbClr val="949494"/>
              </a:gs>
              <a:gs pos="100000">
                <a:srgbClr val="474747"/>
              </a:gs>
            </a:gsLst>
            <a:lin ang="5400000" scaled="1"/>
          </a:gradFill>
          <a:ln>
            <a:noFill/>
          </a:ln>
          <a:effectLst>
            <a:outerShdw blurRad="12700" dist="12699" dir="162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14" name="Rectangular Callout 113"/>
          <p:cNvSpPr/>
          <p:nvPr/>
        </p:nvSpPr>
        <p:spPr bwMode="auto">
          <a:xfrm>
            <a:off x="5219569" y="3239696"/>
            <a:ext cx="4063860" cy="1041440"/>
          </a:xfrm>
          <a:prstGeom prst="wedgeRectCallout">
            <a:avLst>
              <a:gd name="adj1" fmla="val -12795"/>
              <a:gd name="adj2" fmla="val 938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When locked,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ea typeface="ヒラギノ角ゴ ProN W3" charset="0"/>
                <a:cs typeface="Times New Roman"/>
                <a:sym typeface="Gill Sans" charset="0"/>
              </a:rPr>
              <a:t> details will be received only when the message is received.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/>
              <a:ea typeface="ヒラギノ角ゴ ProN W3" charset="0"/>
              <a:cs typeface="Times New Roman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881"/>
              <a:gd name="adj2" fmla="val 16094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 Dropped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By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26" name="AutoShape 92"/>
          <p:cNvSpPr>
            <a:spLocks/>
          </p:cNvSpPr>
          <p:nvPr/>
        </p:nvSpPr>
        <p:spPr bwMode="auto">
          <a:xfrm>
            <a:off x="6307767" y="4952952"/>
            <a:ext cx="4621933" cy="1076787"/>
          </a:xfrm>
          <a:custGeom>
            <a:avLst/>
            <a:gdLst/>
            <a:ahLst/>
            <a:cxnLst/>
            <a:rect l="0" t="0" r="r" b="b"/>
            <a:pathLst>
              <a:path w="21600" h="17402">
                <a:moveTo>
                  <a:pt x="603" y="0"/>
                </a:moveTo>
                <a:cubicBezTo>
                  <a:pt x="270" y="0"/>
                  <a:pt x="0" y="1429"/>
                  <a:pt x="0" y="3187"/>
                </a:cubicBezTo>
                <a:lnTo>
                  <a:pt x="0" y="14215"/>
                </a:lnTo>
                <a:cubicBezTo>
                  <a:pt x="0" y="15973"/>
                  <a:pt x="270" y="17402"/>
                  <a:pt x="603" y="17402"/>
                </a:cubicBezTo>
                <a:lnTo>
                  <a:pt x="10279" y="17402"/>
                </a:lnTo>
                <a:lnTo>
                  <a:pt x="10936" y="21600"/>
                </a:lnTo>
                <a:lnTo>
                  <a:pt x="11594" y="17402"/>
                </a:lnTo>
                <a:lnTo>
                  <a:pt x="20997" y="17402"/>
                </a:lnTo>
                <a:cubicBezTo>
                  <a:pt x="21330" y="17402"/>
                  <a:pt x="21600" y="15973"/>
                  <a:pt x="21600" y="14215"/>
                </a:cubicBezTo>
                <a:lnTo>
                  <a:pt x="21600" y="3187"/>
                </a:lnTo>
                <a:cubicBezTo>
                  <a:pt x="21600" y="1429"/>
                  <a:pt x="21330" y="0"/>
                  <a:pt x="20997" y="0"/>
                </a:cubicBezTo>
                <a:lnTo>
                  <a:pt x="603" y="0"/>
                </a:lnTo>
                <a:close/>
                <a:moveTo>
                  <a:pt x="603" y="0"/>
                </a:moveTo>
              </a:path>
            </a:pathLst>
          </a:custGeom>
          <a:gradFill rotWithShape="0">
            <a:gsLst>
              <a:gs pos="0">
                <a:srgbClr val="696C7A">
                  <a:alpha val="56549"/>
                </a:srgbClr>
              </a:gs>
              <a:gs pos="44559">
                <a:srgbClr val="3C404E">
                  <a:alpha val="59263"/>
                </a:srgbClr>
              </a:gs>
              <a:gs pos="44559">
                <a:srgbClr val="0F1422">
                  <a:alpha val="59263"/>
                </a:srgbClr>
              </a:gs>
              <a:gs pos="100000">
                <a:srgbClr val="080911">
                  <a:alpha val="62639"/>
                </a:srgbClr>
              </a:gs>
            </a:gsLst>
            <a:lin ang="5400000" scaled="1"/>
          </a:gradFill>
          <a:ln w="12700" cap="flat">
            <a:solidFill>
              <a:srgbClr val="000000">
                <a:alpha val="8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15900" dist="50799" dir="4319990" algn="ctr" rotWithShape="0">
              <a:srgbClr val="000000">
                <a:alpha val="74998"/>
              </a:srgbClr>
            </a:outerShdw>
          </a:effectLst>
        </p:spPr>
        <p:txBody>
          <a:bodyPr lIns="76200" tIns="76200" rIns="76200" bIns="76200" anchor="ctr"/>
          <a:lstStyle/>
          <a:p>
            <a:pPr marL="91440" algn="l">
              <a:spcBef>
                <a:spcPts val="500"/>
              </a:spcBef>
              <a:defRPr/>
            </a:pPr>
            <a:r>
              <a:rPr 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Message Subject</a:t>
            </a:r>
          </a:p>
          <a:p>
            <a:pPr marL="91440" algn="l">
              <a:spcBef>
                <a:spcPts val="500"/>
              </a:spcBef>
              <a:defRPr/>
            </a:pPr>
            <a:r>
              <a:rPr lang="en-US" sz="1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04/12/2012 – Expires in 20 days</a:t>
            </a:r>
            <a:endParaRPr lang="en-US" sz="1800" b="1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27" name="Group 52"/>
          <p:cNvGrpSpPr>
            <a:grpSpLocks noChangeAspect="1"/>
          </p:cNvGrpSpPr>
          <p:nvPr/>
        </p:nvGrpSpPr>
        <p:grpSpPr bwMode="auto">
          <a:xfrm>
            <a:off x="10440019" y="5319349"/>
            <a:ext cx="283796" cy="283796"/>
            <a:chOff x="0" y="0"/>
            <a:chExt cx="209" cy="209"/>
          </a:xfrm>
        </p:grpSpPr>
        <p:sp>
          <p:nvSpPr>
            <p:cNvPr id="128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0382060" y="1041771"/>
            <a:ext cx="223168" cy="433393"/>
            <a:chOff x="8396128" y="319269"/>
            <a:chExt cx="223168" cy="433393"/>
          </a:xfrm>
        </p:grpSpPr>
        <p:sp>
          <p:nvSpPr>
            <p:cNvPr id="132" name="Oval 131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3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13361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881"/>
              <a:gd name="adj2" fmla="val 16094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 Dropped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By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sp>
        <p:nvSpPr>
          <p:cNvPr id="132" name="AutoShape 92"/>
          <p:cNvSpPr>
            <a:spLocks/>
          </p:cNvSpPr>
          <p:nvPr/>
        </p:nvSpPr>
        <p:spPr bwMode="auto">
          <a:xfrm>
            <a:off x="6307767" y="4952952"/>
            <a:ext cx="4621933" cy="1076787"/>
          </a:xfrm>
          <a:custGeom>
            <a:avLst/>
            <a:gdLst/>
            <a:ahLst/>
            <a:cxnLst/>
            <a:rect l="0" t="0" r="r" b="b"/>
            <a:pathLst>
              <a:path w="21600" h="17402">
                <a:moveTo>
                  <a:pt x="603" y="0"/>
                </a:moveTo>
                <a:cubicBezTo>
                  <a:pt x="270" y="0"/>
                  <a:pt x="0" y="1429"/>
                  <a:pt x="0" y="3187"/>
                </a:cubicBezTo>
                <a:lnTo>
                  <a:pt x="0" y="14215"/>
                </a:lnTo>
                <a:cubicBezTo>
                  <a:pt x="0" y="15973"/>
                  <a:pt x="270" y="17402"/>
                  <a:pt x="603" y="17402"/>
                </a:cubicBezTo>
                <a:lnTo>
                  <a:pt x="10279" y="17402"/>
                </a:lnTo>
                <a:lnTo>
                  <a:pt x="10936" y="21600"/>
                </a:lnTo>
                <a:lnTo>
                  <a:pt x="11594" y="17402"/>
                </a:lnTo>
                <a:lnTo>
                  <a:pt x="20997" y="17402"/>
                </a:lnTo>
                <a:cubicBezTo>
                  <a:pt x="21330" y="17402"/>
                  <a:pt x="21600" y="15973"/>
                  <a:pt x="21600" y="14215"/>
                </a:cubicBezTo>
                <a:lnTo>
                  <a:pt x="21600" y="3187"/>
                </a:lnTo>
                <a:cubicBezTo>
                  <a:pt x="21600" y="1429"/>
                  <a:pt x="21330" y="0"/>
                  <a:pt x="20997" y="0"/>
                </a:cubicBezTo>
                <a:lnTo>
                  <a:pt x="603" y="0"/>
                </a:lnTo>
                <a:close/>
                <a:moveTo>
                  <a:pt x="603" y="0"/>
                </a:moveTo>
              </a:path>
            </a:pathLst>
          </a:custGeom>
          <a:gradFill rotWithShape="0">
            <a:gsLst>
              <a:gs pos="0">
                <a:srgbClr val="696C7A">
                  <a:alpha val="56549"/>
                </a:srgbClr>
              </a:gs>
              <a:gs pos="44559">
                <a:srgbClr val="3C404E">
                  <a:alpha val="59263"/>
                </a:srgbClr>
              </a:gs>
              <a:gs pos="44559">
                <a:srgbClr val="0F1422">
                  <a:alpha val="59263"/>
                </a:srgbClr>
              </a:gs>
              <a:gs pos="100000">
                <a:srgbClr val="080911">
                  <a:alpha val="62639"/>
                </a:srgbClr>
              </a:gs>
            </a:gsLst>
            <a:lin ang="5400000" scaled="1"/>
          </a:gradFill>
          <a:ln w="12700" cap="flat">
            <a:solidFill>
              <a:srgbClr val="000000">
                <a:alpha val="8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15900" dist="50799" dir="4319990" algn="ctr" rotWithShape="0">
              <a:srgbClr val="000000">
                <a:alpha val="74998"/>
              </a:srgbClr>
            </a:outerShdw>
          </a:effectLst>
        </p:spPr>
        <p:txBody>
          <a:bodyPr lIns="76200" tIns="76200" rIns="76200" bIns="76200" anchor="ctr"/>
          <a:lstStyle/>
          <a:p>
            <a:pPr marL="91440" algn="l">
              <a:spcBef>
                <a:spcPts val="500"/>
              </a:spcBef>
              <a:defRPr/>
            </a:pPr>
            <a:r>
              <a:rPr 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Message Subject</a:t>
            </a:r>
          </a:p>
          <a:p>
            <a:pPr marL="91440" algn="l">
              <a:spcBef>
                <a:spcPts val="500"/>
              </a:spcBef>
              <a:defRPr/>
            </a:pPr>
            <a:r>
              <a:rPr lang="en-US" sz="1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04/12/2012 – Expires in 20 days</a:t>
            </a:r>
            <a:endParaRPr lang="en-US" sz="1800" b="1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grpSp>
        <p:nvGrpSpPr>
          <p:cNvPr id="127" name="Group 52"/>
          <p:cNvGrpSpPr>
            <a:grpSpLocks noChangeAspect="1"/>
          </p:cNvGrpSpPr>
          <p:nvPr/>
        </p:nvGrpSpPr>
        <p:grpSpPr bwMode="auto">
          <a:xfrm>
            <a:off x="10440019" y="5319349"/>
            <a:ext cx="283796" cy="283796"/>
            <a:chOff x="0" y="0"/>
            <a:chExt cx="209" cy="209"/>
          </a:xfrm>
        </p:grpSpPr>
        <p:sp>
          <p:nvSpPr>
            <p:cNvPr id="128" name="Oval 49"/>
            <p:cNvSpPr>
              <a:spLocks/>
            </p:cNvSpPr>
            <p:nvPr/>
          </p:nvSpPr>
          <p:spPr bwMode="auto">
            <a:xfrm>
              <a:off x="0" y="0"/>
              <a:ext cx="209" cy="209"/>
            </a:xfrm>
            <a:prstGeom prst="ellipse">
              <a:avLst/>
            </a:prstGeom>
            <a:gradFill rotWithShape="0">
              <a:gsLst>
                <a:gs pos="0">
                  <a:srgbClr val="484A4C"/>
                </a:gs>
                <a:gs pos="9843">
                  <a:srgbClr val="6B8EE1"/>
                </a:gs>
                <a:gs pos="47150">
                  <a:srgbClr val="3963D1"/>
                </a:gs>
                <a:gs pos="98445">
                  <a:srgbClr val="1B48D6"/>
                </a:gs>
                <a:gs pos="100000">
                  <a:srgbClr val="1B48D6"/>
                </a:gs>
              </a:gsLst>
              <a:lin ang="5400000" scaled="1"/>
            </a:gra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699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>
              <a:off x="81" y="49"/>
              <a:ext cx="53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Line 51"/>
            <p:cNvSpPr>
              <a:spLocks noChangeShapeType="1"/>
            </p:cNvSpPr>
            <p:nvPr/>
          </p:nvSpPr>
          <p:spPr bwMode="auto">
            <a:xfrm rot="10800000" flipH="1">
              <a:off x="81" y="84"/>
              <a:ext cx="53" cy="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1" name="Rectangular Callout 130"/>
          <p:cNvSpPr/>
          <p:nvPr/>
        </p:nvSpPr>
        <p:spPr bwMode="auto">
          <a:xfrm>
            <a:off x="8338505" y="3766024"/>
            <a:ext cx="3933082" cy="703565"/>
          </a:xfrm>
          <a:prstGeom prst="wedgeRectCallout">
            <a:avLst>
              <a:gd name="adj1" fmla="val 9409"/>
              <a:gd name="adj2" fmla="val 15519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</a:rPr>
              <a:t>Message can be edited and deleted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0382060" y="1041771"/>
            <a:ext cx="223168" cy="433393"/>
            <a:chOff x="8396128" y="319269"/>
            <a:chExt cx="223168" cy="433393"/>
          </a:xfrm>
        </p:grpSpPr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5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530281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ular Callout 64"/>
          <p:cNvSpPr/>
          <p:nvPr/>
        </p:nvSpPr>
        <p:spPr bwMode="auto">
          <a:xfrm>
            <a:off x="3777539" y="894307"/>
            <a:ext cx="9083316" cy="672594"/>
          </a:xfrm>
          <a:prstGeom prst="wedgeRectCallout">
            <a:avLst>
              <a:gd name="adj1" fmla="val -53678"/>
              <a:gd name="adj2" fmla="val 22936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Messages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Available to 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898730" y="4343714"/>
            <a:ext cx="223168" cy="433393"/>
            <a:chOff x="8396128" y="319269"/>
            <a:chExt cx="223168" cy="433393"/>
          </a:xfrm>
        </p:grpSpPr>
        <p:sp>
          <p:nvSpPr>
            <p:cNvPr id="67" name="Oval 6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69" name="Oval 6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0" name="Oval 6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51130" y="3447567"/>
            <a:ext cx="223168" cy="433393"/>
            <a:chOff x="8396128" y="319269"/>
            <a:chExt cx="223168" cy="433393"/>
          </a:xfrm>
        </p:grpSpPr>
        <p:sp>
          <p:nvSpPr>
            <p:cNvPr id="73" name="Oval 7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5" name="Oval 7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42126" y="2827224"/>
            <a:ext cx="223168" cy="433393"/>
            <a:chOff x="8396128" y="319269"/>
            <a:chExt cx="223168" cy="433393"/>
          </a:xfrm>
        </p:grpSpPr>
        <p:sp>
          <p:nvSpPr>
            <p:cNvPr id="79" name="Oval 78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0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1" name="Oval 80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2" name="Oval 81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18958" y="5311082"/>
            <a:ext cx="223168" cy="433393"/>
            <a:chOff x="8396128" y="319269"/>
            <a:chExt cx="223168" cy="433393"/>
          </a:xfrm>
        </p:grpSpPr>
        <p:sp>
          <p:nvSpPr>
            <p:cNvPr id="85" name="Oval 84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6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88" name="Oval 87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091605" y="3477841"/>
            <a:ext cx="223168" cy="433393"/>
            <a:chOff x="8396128" y="319269"/>
            <a:chExt cx="223168" cy="433393"/>
          </a:xfrm>
        </p:grpSpPr>
        <p:sp>
          <p:nvSpPr>
            <p:cNvPr id="91" name="Oval 9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19317" y="7949569"/>
            <a:ext cx="223168" cy="433393"/>
            <a:chOff x="8396128" y="319269"/>
            <a:chExt cx="223168" cy="433393"/>
          </a:xfrm>
        </p:grpSpPr>
        <p:sp>
          <p:nvSpPr>
            <p:cNvPr id="97" name="Oval 96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8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99" name="Oval 98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0" name="Oval 99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561672" y="6347238"/>
            <a:ext cx="223168" cy="433393"/>
            <a:chOff x="8396128" y="319269"/>
            <a:chExt cx="223168" cy="433393"/>
          </a:xfrm>
        </p:grpSpPr>
        <p:sp>
          <p:nvSpPr>
            <p:cNvPr id="103" name="Oval 102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4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06" name="Oval 105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38504" y="3976291"/>
            <a:ext cx="223168" cy="433393"/>
            <a:chOff x="8396128" y="319269"/>
            <a:chExt cx="223168" cy="433393"/>
          </a:xfrm>
        </p:grpSpPr>
        <p:sp>
          <p:nvSpPr>
            <p:cNvPr id="121" name="Oval 120"/>
            <p:cNvSpPr>
              <a:spLocks/>
            </p:cNvSpPr>
            <p:nvPr/>
          </p:nvSpPr>
          <p:spPr bwMode="auto">
            <a:xfrm>
              <a:off x="8456702" y="712828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2" name="AutoShape 60"/>
            <p:cNvSpPr>
              <a:spLocks/>
            </p:cNvSpPr>
            <p:nvPr/>
          </p:nvSpPr>
          <p:spPr bwMode="auto">
            <a:xfrm>
              <a:off x="8475831" y="445144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 bwMode="auto">
            <a:xfrm>
              <a:off x="8396128" y="319269"/>
              <a:ext cx="191287" cy="194390"/>
            </a:xfrm>
            <a:prstGeom prst="ellipse">
              <a:avLst/>
            </a:prstGeom>
            <a:solidFill>
              <a:srgbClr val="368E0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 bwMode="auto">
            <a:xfrm>
              <a:off x="8455108" y="349543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479019" y="625193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095790" y="6324931"/>
            <a:ext cx="223168" cy="433393"/>
            <a:chOff x="7242841" y="3191870"/>
            <a:chExt cx="223168" cy="433393"/>
          </a:xfrm>
        </p:grpSpPr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350978" y="1025594"/>
            <a:ext cx="223168" cy="433393"/>
            <a:chOff x="7242841" y="3191870"/>
            <a:chExt cx="223168" cy="433393"/>
          </a:xfrm>
        </p:grpSpPr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6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18254" y="5802881"/>
            <a:ext cx="223168" cy="433393"/>
            <a:chOff x="7242841" y="3191870"/>
            <a:chExt cx="223168" cy="433393"/>
          </a:xfrm>
        </p:grpSpPr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2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214912" y="3863534"/>
            <a:ext cx="223168" cy="433393"/>
            <a:chOff x="7242841" y="3191870"/>
            <a:chExt cx="223168" cy="433393"/>
          </a:xfrm>
        </p:grpSpPr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8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80178" y="8126431"/>
            <a:ext cx="223168" cy="433393"/>
            <a:chOff x="7242841" y="3191870"/>
            <a:chExt cx="223168" cy="433393"/>
          </a:xfrm>
        </p:grpSpPr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4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2121" y="4623828"/>
            <a:ext cx="223168" cy="433393"/>
            <a:chOff x="7242841" y="3191870"/>
            <a:chExt cx="223168" cy="433393"/>
          </a:xfrm>
        </p:grpSpPr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0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8350627" y="2904626"/>
            <a:ext cx="223168" cy="433393"/>
            <a:chOff x="7242841" y="3191870"/>
            <a:chExt cx="223168" cy="433393"/>
          </a:xfrm>
        </p:grpSpPr>
        <p:sp>
          <p:nvSpPr>
            <p:cNvPr id="176" name="Oval 175"/>
            <p:cNvSpPr>
              <a:spLocks/>
            </p:cNvSpPr>
            <p:nvPr/>
          </p:nvSpPr>
          <p:spPr bwMode="auto">
            <a:xfrm>
              <a:off x="7303415" y="3585429"/>
              <a:ext cx="65356" cy="39834"/>
            </a:xfrm>
            <a:prstGeom prst="ellipse">
              <a:avLst/>
            </a:prstGeom>
            <a:solidFill>
              <a:srgbClr val="3E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7" name="AutoShape 60"/>
            <p:cNvSpPr>
              <a:spLocks/>
            </p:cNvSpPr>
            <p:nvPr/>
          </p:nvSpPr>
          <p:spPr bwMode="auto">
            <a:xfrm>
              <a:off x="7322544" y="3317745"/>
              <a:ext cx="28693" cy="286804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16B77"/>
                </a:gs>
                <a:gs pos="45000">
                  <a:srgbClr val="ECEBEE"/>
                </a:gs>
                <a:gs pos="100000">
                  <a:srgbClr val="616B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8" name="Oval 177"/>
            <p:cNvSpPr>
              <a:spLocks/>
            </p:cNvSpPr>
            <p:nvPr/>
          </p:nvSpPr>
          <p:spPr bwMode="auto">
            <a:xfrm>
              <a:off x="7242841" y="3191870"/>
              <a:ext cx="191287" cy="194390"/>
            </a:xfrm>
            <a:prstGeom prst="ellipse">
              <a:avLst/>
            </a:prstGeom>
            <a:gradFill rotWithShape="0">
              <a:gsLst>
                <a:gs pos="0">
                  <a:srgbClr val="DF0814"/>
                </a:gs>
                <a:gs pos="62175">
                  <a:srgbClr val="D00501"/>
                </a:gs>
                <a:gs pos="100000">
                  <a:srgbClr val="A9130A"/>
                </a:gs>
              </a:gsLst>
              <a:path path="rect">
                <a:fillToRect l="48508" t="29451" r="51492" b="70549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2B447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9" name="Oval 178"/>
            <p:cNvSpPr>
              <a:spLocks/>
            </p:cNvSpPr>
            <p:nvPr/>
          </p:nvSpPr>
          <p:spPr bwMode="auto">
            <a:xfrm>
              <a:off x="7301821" y="3222144"/>
              <a:ext cx="51010" cy="50988"/>
            </a:xfrm>
            <a:prstGeom prst="ellipse">
              <a:avLst/>
            </a:prstGeom>
            <a:solidFill>
              <a:srgbClr val="FFFFFF">
                <a:alpha val="73000"/>
              </a:srgbClr>
            </a:solidFill>
            <a:ln>
              <a:noFill/>
            </a:ln>
            <a:effectLst>
              <a:outerShdw blurRad="50800" dist="25400" dir="605993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2B4471">
                      <a:alpha val="73000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7325732" y="3497794"/>
              <a:ext cx="140277" cy="114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8783" y="0"/>
                  </a:moveTo>
                  <a:lnTo>
                    <a:pt x="0" y="20400"/>
                  </a:lnTo>
                  <a:lnTo>
                    <a:pt x="4226" y="21600"/>
                  </a:lnTo>
                  <a:lnTo>
                    <a:pt x="21600" y="2400"/>
                  </a:lnTo>
                  <a:lnTo>
                    <a:pt x="18783" y="0"/>
                  </a:lnTo>
                  <a:close/>
                  <a:moveTo>
                    <a:pt x="18783" y="0"/>
                  </a:moveTo>
                </a:path>
              </a:pathLst>
            </a:custGeom>
            <a:gradFill rotWithShape="0">
              <a:gsLst>
                <a:gs pos="0">
                  <a:srgbClr val="7A7A7A">
                    <a:alpha val="67000"/>
                  </a:srgbClr>
                </a:gs>
                <a:gs pos="100000">
                  <a:srgbClr val="464658">
                    <a:alpha val="0"/>
                  </a:srgbClr>
                </a:gs>
              </a:gsLst>
              <a:path path="rect">
                <a:fillToRect l="51962" t="102986" r="48038" b="-2986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95248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ad landscape library">
  <a:themeElements>
    <a:clrScheme name="">
      <a:dk1>
        <a:srgbClr val="FFFFFF"/>
      </a:dk1>
      <a:lt1>
        <a:srgbClr val="FFFFFF"/>
      </a:lt1>
      <a:dk2>
        <a:srgbClr val="323232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ar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Pad landscape library">
  <a:themeElements>
    <a:clrScheme name="">
      <a:dk1>
        <a:srgbClr val="FFFFFF"/>
      </a:dk1>
      <a:lt1>
        <a:srgbClr val="FFFFFF"/>
      </a:lt1>
      <a:dk2>
        <a:srgbClr val="323232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ar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L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iPad landscape library.thmx</Template>
  <TotalTime>4190</TotalTime>
  <Words>325</Words>
  <Application>Microsoft Macintosh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iPad landscape library</vt:lpstr>
      <vt:lpstr>1_iPad landscape library</vt:lpstr>
      <vt:lpstr>1_Light</vt:lpstr>
      <vt:lpstr>2_Light</vt:lpstr>
      <vt:lpstr>3_Light</vt:lpstr>
      <vt:lpstr>ChalkMark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Aerospace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Tzvetan Metodi</dc:creator>
  <cp:lastModifiedBy>Tzvetan Metodi</cp:lastModifiedBy>
  <cp:revision>37</cp:revision>
  <dcterms:created xsi:type="dcterms:W3CDTF">2012-04-19T19:50:13Z</dcterms:created>
  <dcterms:modified xsi:type="dcterms:W3CDTF">2012-04-26T00:03:33Z</dcterms:modified>
</cp:coreProperties>
</file>