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0B2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B54E-E6DB-4212-AF7B-67350632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1D933-4659-4059-80AD-C30655883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778F-835D-4260-9B46-A5275B53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4103-F0B2-4A12-ABA1-34E9BD9C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D59B-667E-43B3-975B-22516917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C764-6A97-43FD-8EC0-5B97BAC1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DD438-4AE7-4D3B-BC5E-27AF139F3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BFAE-F1EE-442D-8DCF-71343F5F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C534-9AFC-4B83-A7CC-AF183DF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8DB5-8D6B-4ACF-B6EC-44A637D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3F771-9173-4175-B335-9CBED0F73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2C680-9944-43C0-A0BD-22625F06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E82C-EC09-4435-B163-95205134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1A7A-444D-448E-B828-3CEEEAF1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095C-F47D-42DE-A39F-3333C178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CEE7-B5BE-43ED-B1A5-90CC278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6709-18EB-422F-8A87-CDAB34D9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A1BC-2C83-4149-BD02-D4227B7C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0335-FC9E-41C5-808D-9DD7B5C3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56EA-8449-489E-919F-1742AE0D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6096-4D1D-4344-AA3A-CC224D3A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95848-A8BE-4393-B1D0-F0499634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4271-C6D7-4BA7-9DC3-4B1FFC4F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2462-1521-4326-BC5F-B31BDF77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34C4-E40D-4AB9-A80E-8F40AB4B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5BC4-08CC-4597-9A2F-20CBB328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0EA8-E9C3-4900-8FEA-A664B19FB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06E1-F2D2-4D94-894E-928F9DB15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C055-85F7-4077-99AF-9C3B036B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37D0F-05E8-4131-9422-DBACD5D7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3CAD6-AD0E-4300-8CCF-DF798679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A656-ED0D-4845-A619-506A0103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19D6-6D7D-4766-9F7F-81256F75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1FBF-21B2-4547-B0C8-62DEC943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B90EE-038E-4145-B58E-7212CC896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D3C08-03A9-49D0-8866-4033CBE81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02DC5-FF1D-4BC3-948E-65354CDA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41C10-542A-4157-ABD6-6C8958DE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CB3A2-2314-4062-9F38-BE8D777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064B-63E0-41B8-A797-DBE6AFDA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B3211-4C3C-4495-858A-6964C2AF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C6D89-0638-4C10-BCC3-95A7DB34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89463-1AE9-4C27-9053-B1C6B138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F56CB-D346-4A30-A628-34E3C8FF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711D4-1557-4F2F-AC04-8FE9D231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0199-5210-41BF-8687-4C8A9569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C48C-0748-4F76-886C-57F98527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E8BC-2929-4470-8975-3BDA4AFC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520DA-F5EC-4C5A-A641-C1C52FE3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5FD55-BF82-493D-819D-117E328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43A4-6B45-44FC-99B4-3879269D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F7902-BFFB-4E1E-A4FE-B0E17E2E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074B-CFE8-43EB-8D6F-DC8A6973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00D4B-F747-48DC-8CAF-8B4865D2D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0C63-26A9-430D-A901-DFBD9F8A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0DFD-17A5-47C2-9C93-FF87029C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A81AB-AAA2-462A-A92D-C15ECA75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49365-4A7B-420C-B19D-DE0F7E87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4A001-708D-4B06-A779-17BC53BC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9A41-4928-4A6D-81EF-84A6850B0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2567-4245-4DF2-BC99-2ED7CF86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99E35-B163-4619-8036-8A4AE54C4FB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3125-0FF0-4C25-AA96-D51BAFFD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CA6A-6416-42E0-BD5A-1ED86AE98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A59B-6890-4FE4-9244-5046437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CED6100-95CB-420E-9D3A-F18D7E0B80AD}"/>
              </a:ext>
            </a:extLst>
          </p:cNvPr>
          <p:cNvGrpSpPr/>
          <p:nvPr/>
        </p:nvGrpSpPr>
        <p:grpSpPr>
          <a:xfrm>
            <a:off x="2603684" y="676825"/>
            <a:ext cx="5504687" cy="5504350"/>
            <a:chOff x="2440435" y="757903"/>
            <a:chExt cx="5504687" cy="550435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04BFE80-9252-4103-A47B-E808629C3734}"/>
                </a:ext>
              </a:extLst>
            </p:cNvPr>
            <p:cNvSpPr/>
            <p:nvPr/>
          </p:nvSpPr>
          <p:spPr>
            <a:xfrm>
              <a:off x="2440435" y="757903"/>
              <a:ext cx="5504687" cy="5504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F4B1EC-63B6-445E-B1AB-5E04F9DA7E88}"/>
                </a:ext>
              </a:extLst>
            </p:cNvPr>
            <p:cNvSpPr/>
            <p:nvPr/>
          </p:nvSpPr>
          <p:spPr>
            <a:xfrm>
              <a:off x="2566738" y="898359"/>
              <a:ext cx="5197642" cy="52017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6A39FD-7DF9-4427-9DA4-47BE400CECEA}"/>
                </a:ext>
              </a:extLst>
            </p:cNvPr>
            <p:cNvSpPr txBox="1"/>
            <p:nvPr/>
          </p:nvSpPr>
          <p:spPr>
            <a:xfrm>
              <a:off x="3588516" y="2909913"/>
              <a:ext cx="346317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8000" kern="1200" dirty="0">
                  <a:solidFill>
                    <a:srgbClr val="FFC000"/>
                  </a:solidFill>
                  <a:latin typeface="Dosis" panose="02010703020202060003" pitchFamily="2" charset="0"/>
                  <a:ea typeface="+mj-ea"/>
                  <a:cs typeface="+mj-cs"/>
                </a:rPr>
                <a:t>Settai </a:t>
              </a:r>
              <a:r>
                <a:rPr lang="en-US" sz="3200" kern="1200" dirty="0">
                  <a:solidFill>
                    <a:srgbClr val="FFC000"/>
                  </a:solidFill>
                  <a:latin typeface="Dosis" panose="02010703020202060003" pitchFamily="2" charset="0"/>
                  <a:ea typeface="+mj-ea"/>
                  <a:cs typeface="+mj-cs"/>
                </a:rPr>
                <a:t>FM</a:t>
              </a:r>
              <a:endParaRPr lang="en-US" sz="8000" kern="1200" dirty="0">
                <a:solidFill>
                  <a:srgbClr val="FFC000"/>
                </a:solidFill>
                <a:latin typeface="Dosis" panose="02010703020202060003" pitchFamily="2" charset="0"/>
                <a:ea typeface="+mj-ea"/>
                <a:cs typeface="+mj-cs"/>
              </a:endParaRPr>
            </a:p>
          </p:txBody>
        </p:sp>
        <p:pic>
          <p:nvPicPr>
            <p:cNvPr id="23" name="Graphic 22" descr="Gramophone">
              <a:extLst>
                <a:ext uri="{FF2B5EF4-FFF2-40B4-BE49-F238E27FC236}">
                  <a16:creationId xmlns:a16="http://schemas.microsoft.com/office/drawing/2014/main" id="{EBA61C4D-8FD5-4599-BFA9-6EA688F8C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8638" y="4068083"/>
              <a:ext cx="1516832" cy="1516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8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EC4A9C-11BF-4BF6-AA22-A067F115925F}"/>
              </a:ext>
            </a:extLst>
          </p:cNvPr>
          <p:cNvSpPr txBox="1"/>
          <p:nvPr/>
        </p:nvSpPr>
        <p:spPr>
          <a:xfrm>
            <a:off x="7554445" y="5080634"/>
            <a:ext cx="17653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kern="1200" dirty="0">
                <a:solidFill>
                  <a:schemeClr val="bg1">
                    <a:lumMod val="95000"/>
                  </a:schemeClr>
                </a:solidFill>
                <a:latin typeface="Dosis" panose="02010703020202060003" pitchFamily="2" charset="0"/>
                <a:ea typeface="+mj-ea"/>
                <a:cs typeface="+mj-cs"/>
              </a:rPr>
              <a:t>Settai FM</a:t>
            </a:r>
          </a:p>
        </p:txBody>
      </p:sp>
    </p:spTree>
    <p:extLst>
      <p:ext uri="{BB962C8B-B14F-4D97-AF65-F5344CB8AC3E}">
        <p14:creationId xmlns:p14="http://schemas.microsoft.com/office/powerpoint/2010/main" val="13655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97DA5B-2E79-46F0-A3C2-C8CAD987C8A5}"/>
              </a:ext>
            </a:extLst>
          </p:cNvPr>
          <p:cNvSpPr/>
          <p:nvPr/>
        </p:nvSpPr>
        <p:spPr>
          <a:xfrm>
            <a:off x="1054818" y="0"/>
            <a:ext cx="10643616" cy="106436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Gramophone">
            <a:extLst>
              <a:ext uri="{FF2B5EF4-FFF2-40B4-BE49-F238E27FC236}">
                <a16:creationId xmlns:a16="http://schemas.microsoft.com/office/drawing/2014/main" id="{56D5FAAA-3232-43D7-A477-82DF3738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363" y="106237"/>
            <a:ext cx="1765300" cy="1765300"/>
          </a:xfrm>
          <a:prstGeom prst="rect">
            <a:avLst/>
          </a:prstGeom>
        </p:spPr>
      </p:pic>
      <p:pic>
        <p:nvPicPr>
          <p:cNvPr id="5" name="Graphic 4" descr="Piano">
            <a:extLst>
              <a:ext uri="{FF2B5EF4-FFF2-40B4-BE49-F238E27FC236}">
                <a16:creationId xmlns:a16="http://schemas.microsoft.com/office/drawing/2014/main" id="{58EEDAC2-6E24-403C-9FA0-93C5D28DD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4242" y="0"/>
            <a:ext cx="2195059" cy="2195059"/>
          </a:xfrm>
          <a:prstGeom prst="rect">
            <a:avLst/>
          </a:prstGeom>
        </p:spPr>
      </p:pic>
      <p:pic>
        <p:nvPicPr>
          <p:cNvPr id="6" name="Graphic 5" descr="Soundwave">
            <a:extLst>
              <a:ext uri="{FF2B5EF4-FFF2-40B4-BE49-F238E27FC236}">
                <a16:creationId xmlns:a16="http://schemas.microsoft.com/office/drawing/2014/main" id="{F1073443-29CB-4085-B131-BCAA18ED2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7868" y="4103137"/>
            <a:ext cx="2646330" cy="1560393"/>
          </a:xfrm>
          <a:prstGeom prst="rect">
            <a:avLst/>
          </a:prstGeom>
        </p:spPr>
      </p:pic>
      <p:pic>
        <p:nvPicPr>
          <p:cNvPr id="7" name="Graphic 6" descr="Violin">
            <a:extLst>
              <a:ext uri="{FF2B5EF4-FFF2-40B4-BE49-F238E27FC236}">
                <a16:creationId xmlns:a16="http://schemas.microsoft.com/office/drawing/2014/main" id="{544B6C8C-4DF4-492E-A410-C2FD2ADF7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0552" y="106237"/>
            <a:ext cx="2397882" cy="2397882"/>
          </a:xfrm>
          <a:prstGeom prst="rect">
            <a:avLst/>
          </a:prstGeom>
        </p:spPr>
      </p:pic>
      <p:pic>
        <p:nvPicPr>
          <p:cNvPr id="10" name="Graphic 9" descr="Optical disc">
            <a:extLst>
              <a:ext uri="{FF2B5EF4-FFF2-40B4-BE49-F238E27FC236}">
                <a16:creationId xmlns:a16="http://schemas.microsoft.com/office/drawing/2014/main" id="{A39F9F96-BAF5-4F8C-863B-8C747F8EE7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4342" y="8315991"/>
            <a:ext cx="2194959" cy="2194959"/>
          </a:xfrm>
          <a:prstGeom prst="rect">
            <a:avLst/>
          </a:prstGeom>
        </p:spPr>
      </p:pic>
      <p:pic>
        <p:nvPicPr>
          <p:cNvPr id="11" name="Graphic 10" descr="Speakers">
            <a:extLst>
              <a:ext uri="{FF2B5EF4-FFF2-40B4-BE49-F238E27FC236}">
                <a16:creationId xmlns:a16="http://schemas.microsoft.com/office/drawing/2014/main" id="{3370E697-74C0-42CE-A8B6-32CCAE33FE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20106" y="8682114"/>
            <a:ext cx="2117852" cy="2117852"/>
          </a:xfrm>
          <a:prstGeom prst="rect">
            <a:avLst/>
          </a:prstGeom>
        </p:spPr>
      </p:pic>
      <p:pic>
        <p:nvPicPr>
          <p:cNvPr id="13" name="Graphic 12" descr="Clarinet">
            <a:extLst>
              <a:ext uri="{FF2B5EF4-FFF2-40B4-BE49-F238E27FC236}">
                <a16:creationId xmlns:a16="http://schemas.microsoft.com/office/drawing/2014/main" id="{6CE9EEA9-333B-4A72-B9E7-F96D79BCD7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55566" y="7784827"/>
            <a:ext cx="2642026" cy="26420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EE49F5-F1FB-4BDC-B4ED-9653333AFB90}"/>
              </a:ext>
            </a:extLst>
          </p:cNvPr>
          <p:cNvSpPr txBox="1"/>
          <p:nvPr/>
        </p:nvSpPr>
        <p:spPr>
          <a:xfrm>
            <a:off x="5949476" y="4463201"/>
            <a:ext cx="3463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rgbClr val="FFC000"/>
                </a:solidFill>
                <a:latin typeface="Dosis" panose="02010703020202060003" pitchFamily="2" charset="0"/>
                <a:ea typeface="+mj-ea"/>
                <a:cs typeface="+mj-cs"/>
              </a:rPr>
              <a:t>Settai </a:t>
            </a:r>
            <a:r>
              <a:rPr lang="en-US" sz="3200" kern="1200" dirty="0">
                <a:solidFill>
                  <a:srgbClr val="FFC000"/>
                </a:solidFill>
                <a:latin typeface="Dosis" panose="02010703020202060003" pitchFamily="2" charset="0"/>
                <a:ea typeface="+mj-ea"/>
                <a:cs typeface="+mj-cs"/>
              </a:rPr>
              <a:t>FM</a:t>
            </a:r>
            <a:endParaRPr lang="en-US" sz="8000" kern="1200" dirty="0">
              <a:solidFill>
                <a:srgbClr val="FFC000"/>
              </a:solidFill>
              <a:latin typeface="Dosis" panose="02010703020202060003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291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ramophone">
            <a:extLst>
              <a:ext uri="{FF2B5EF4-FFF2-40B4-BE49-F238E27FC236}">
                <a16:creationId xmlns:a16="http://schemas.microsoft.com/office/drawing/2014/main" id="{56D5FAAA-3232-43D7-A477-82DF3738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00" y="368300"/>
            <a:ext cx="1765300" cy="1765300"/>
          </a:xfrm>
          <a:prstGeom prst="rect">
            <a:avLst/>
          </a:prstGeom>
        </p:spPr>
      </p:pic>
      <p:pic>
        <p:nvPicPr>
          <p:cNvPr id="9" name="Graphic 8" descr="Music">
            <a:extLst>
              <a:ext uri="{FF2B5EF4-FFF2-40B4-BE49-F238E27FC236}">
                <a16:creationId xmlns:a16="http://schemas.microsoft.com/office/drawing/2014/main" id="{E3CCFDA9-D0C3-4934-9DD7-EE3BBF66E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2700" y="368300"/>
            <a:ext cx="1765300" cy="1765300"/>
          </a:xfrm>
          <a:prstGeom prst="rect">
            <a:avLst/>
          </a:prstGeom>
        </p:spPr>
      </p:pic>
      <p:pic>
        <p:nvPicPr>
          <p:cNvPr id="14" name="Graphic 13" descr="Electric guitar">
            <a:extLst>
              <a:ext uri="{FF2B5EF4-FFF2-40B4-BE49-F238E27FC236}">
                <a16:creationId xmlns:a16="http://schemas.microsoft.com/office/drawing/2014/main" id="{16AD1E00-3A11-4673-9E95-C56922989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2700" y="2197100"/>
            <a:ext cx="1765300" cy="17653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95B05C6-FCC8-4621-B1DA-A5EF8BD6E326}"/>
              </a:ext>
            </a:extLst>
          </p:cNvPr>
          <p:cNvGrpSpPr/>
          <p:nvPr/>
        </p:nvGrpSpPr>
        <p:grpSpPr>
          <a:xfrm>
            <a:off x="1562100" y="770189"/>
            <a:ext cx="3556001" cy="1112399"/>
            <a:chOff x="1562100" y="770189"/>
            <a:chExt cx="3556001" cy="11123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97DA5B-2E79-46F0-A3C2-C8CAD987C8A5}"/>
                </a:ext>
              </a:extLst>
            </p:cNvPr>
            <p:cNvSpPr/>
            <p:nvPr/>
          </p:nvSpPr>
          <p:spPr>
            <a:xfrm>
              <a:off x="1562100" y="770189"/>
              <a:ext cx="3556001" cy="11123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t">
              <a:norm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endParaRPr lang="en-US" sz="28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E16A66-7BAB-4AFC-BE36-C98145A8AFAA}"/>
                </a:ext>
              </a:extLst>
            </p:cNvPr>
            <p:cNvGrpSpPr/>
            <p:nvPr/>
          </p:nvGrpSpPr>
          <p:grpSpPr>
            <a:xfrm>
              <a:off x="1748256" y="1044395"/>
              <a:ext cx="3183687" cy="757130"/>
              <a:chOff x="2208957" y="3142136"/>
              <a:chExt cx="3183687" cy="757130"/>
            </a:xfrm>
          </p:grpSpPr>
          <p:pic>
            <p:nvPicPr>
              <p:cNvPr id="6" name="Graphic 5" descr="Soundwave">
                <a:extLst>
                  <a:ext uri="{FF2B5EF4-FFF2-40B4-BE49-F238E27FC236}">
                    <a16:creationId xmlns:a16="http://schemas.microsoft.com/office/drawing/2014/main" id="{F1073443-29CB-4085-B131-BCAA18ED2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08957" y="3166690"/>
                <a:ext cx="1011985" cy="59671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EE49F5-F1FB-4BDC-B4ED-9653333AFB90}"/>
                  </a:ext>
                </a:extLst>
              </p:cNvPr>
              <p:cNvSpPr txBox="1"/>
              <p:nvPr/>
            </p:nvSpPr>
            <p:spPr>
              <a:xfrm>
                <a:off x="3163045" y="3142136"/>
                <a:ext cx="2229599" cy="757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4800" kern="1200" dirty="0">
                    <a:solidFill>
                      <a:srgbClr val="FFC000"/>
                    </a:solidFill>
                    <a:latin typeface="Dosis" panose="02010703020202060003" pitchFamily="2" charset="0"/>
                    <a:ea typeface="+mj-ea"/>
                    <a:cs typeface="+mj-cs"/>
                  </a:rPr>
                  <a:t>Settai </a:t>
                </a:r>
                <a:r>
                  <a:rPr lang="en-US" sz="1600" kern="1200" dirty="0">
                    <a:solidFill>
                      <a:srgbClr val="FFC000"/>
                    </a:solidFill>
                    <a:latin typeface="Dosis" panose="02010703020202060003" pitchFamily="2" charset="0"/>
                    <a:ea typeface="+mj-ea"/>
                    <a:cs typeface="+mj-cs"/>
                  </a:rPr>
                  <a:t>FM</a:t>
                </a:r>
                <a:endParaRPr lang="en-US" sz="4800" kern="1200" dirty="0">
                  <a:solidFill>
                    <a:srgbClr val="FFC000"/>
                  </a:solidFill>
                  <a:latin typeface="Dosis" panose="02010703020202060003" pitchFamily="2" charset="0"/>
                  <a:ea typeface="+mj-ea"/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79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C28BB-8613-493C-AF63-A21AFA68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17" y="0"/>
            <a:ext cx="349656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50C580-2D98-47C1-95D2-042B306DA58D}"/>
              </a:ext>
            </a:extLst>
          </p:cNvPr>
          <p:cNvSpPr/>
          <p:nvPr/>
        </p:nvSpPr>
        <p:spPr>
          <a:xfrm>
            <a:off x="4347717" y="0"/>
            <a:ext cx="349656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6F4FB-B498-4E93-8555-4F6D0BF2573F}"/>
              </a:ext>
            </a:extLst>
          </p:cNvPr>
          <p:cNvSpPr/>
          <p:nvPr/>
        </p:nvSpPr>
        <p:spPr>
          <a:xfrm>
            <a:off x="4347718" y="3119718"/>
            <a:ext cx="3496565" cy="6185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oundwave">
            <a:extLst>
              <a:ext uri="{FF2B5EF4-FFF2-40B4-BE49-F238E27FC236}">
                <a16:creationId xmlns:a16="http://schemas.microsoft.com/office/drawing/2014/main" id="{0CA9DEA8-91FE-4DD5-AB1A-B46B42DB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4950" y="3054470"/>
            <a:ext cx="1159702" cy="683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F7B82D-C7E3-4B64-8719-C3AA329D9830}"/>
              </a:ext>
            </a:extLst>
          </p:cNvPr>
          <p:cNvSpPr txBox="1"/>
          <p:nvPr/>
        </p:nvSpPr>
        <p:spPr>
          <a:xfrm>
            <a:off x="5764168" y="3140142"/>
            <a:ext cx="188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C000"/>
                </a:solidFill>
                <a:latin typeface="Dosis" panose="02010703020202060003" pitchFamily="2" charset="0"/>
                <a:ea typeface="+mj-ea"/>
                <a:cs typeface="+mj-cs"/>
              </a:rPr>
              <a:t>Settai </a:t>
            </a:r>
            <a:r>
              <a:rPr lang="en-US" sz="1200" kern="1200" dirty="0">
                <a:solidFill>
                  <a:srgbClr val="FFC000"/>
                </a:solidFill>
                <a:latin typeface="Dosis" panose="02010703020202060003" pitchFamily="2" charset="0"/>
                <a:ea typeface="+mj-ea"/>
                <a:cs typeface="+mj-cs"/>
              </a:rPr>
              <a:t>FM</a:t>
            </a:r>
            <a:endParaRPr lang="en-US" sz="4000" kern="1200" dirty="0">
              <a:solidFill>
                <a:srgbClr val="FFC000"/>
              </a:solidFill>
              <a:latin typeface="Dosis" panose="02010703020202060003" pitchFamily="2" charset="0"/>
              <a:ea typeface="+mj-ea"/>
              <a:cs typeface="+mj-cs"/>
            </a:endParaRPr>
          </a:p>
        </p:txBody>
      </p:sp>
      <p:pic>
        <p:nvPicPr>
          <p:cNvPr id="8" name="Graphic 7" descr="Gramophone">
            <a:extLst>
              <a:ext uri="{FF2B5EF4-FFF2-40B4-BE49-F238E27FC236}">
                <a16:creationId xmlns:a16="http://schemas.microsoft.com/office/drawing/2014/main" id="{FA77F1EB-5AEC-456B-A4B9-DB540EEAE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6730" y="3934167"/>
            <a:ext cx="458539" cy="458539"/>
          </a:xfrm>
          <a:prstGeom prst="rect">
            <a:avLst/>
          </a:prstGeom>
        </p:spPr>
      </p:pic>
      <p:pic>
        <p:nvPicPr>
          <p:cNvPr id="9" name="Graphic 8" descr="Piano">
            <a:extLst>
              <a:ext uri="{FF2B5EF4-FFF2-40B4-BE49-F238E27FC236}">
                <a16:creationId xmlns:a16="http://schemas.microsoft.com/office/drawing/2014/main" id="{74D749AB-C051-4911-996F-88F127B02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184" y="-10636"/>
            <a:ext cx="1003498" cy="1003498"/>
          </a:xfrm>
          <a:prstGeom prst="rect">
            <a:avLst/>
          </a:prstGeom>
        </p:spPr>
      </p:pic>
      <p:pic>
        <p:nvPicPr>
          <p:cNvPr id="10" name="Graphic 9" descr="Violin">
            <a:extLst>
              <a:ext uri="{FF2B5EF4-FFF2-40B4-BE49-F238E27FC236}">
                <a16:creationId xmlns:a16="http://schemas.microsoft.com/office/drawing/2014/main" id="{F943C5BB-B993-4210-82BA-1C97B2096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7317" y="68615"/>
            <a:ext cx="951598" cy="951598"/>
          </a:xfrm>
          <a:prstGeom prst="rect">
            <a:avLst/>
          </a:prstGeom>
        </p:spPr>
      </p:pic>
      <p:pic>
        <p:nvPicPr>
          <p:cNvPr id="12" name="Graphic 11" descr="Speakers">
            <a:extLst>
              <a:ext uri="{FF2B5EF4-FFF2-40B4-BE49-F238E27FC236}">
                <a16:creationId xmlns:a16="http://schemas.microsoft.com/office/drawing/2014/main" id="{27511F3E-322E-489B-AA14-0D9B6C6BAB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23480" y="5802442"/>
            <a:ext cx="1120806" cy="1120806"/>
          </a:xfrm>
          <a:prstGeom prst="rect">
            <a:avLst/>
          </a:prstGeom>
        </p:spPr>
      </p:pic>
      <p:pic>
        <p:nvPicPr>
          <p:cNvPr id="13" name="Graphic 12" descr="Clarinet">
            <a:extLst>
              <a:ext uri="{FF2B5EF4-FFF2-40B4-BE49-F238E27FC236}">
                <a16:creationId xmlns:a16="http://schemas.microsoft.com/office/drawing/2014/main" id="{76519FDF-010B-4ED3-A1D2-6F63A9865C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47716" y="5685733"/>
            <a:ext cx="1120806" cy="11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C28BB-8613-493C-AF63-A21AFA68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17" y="0"/>
            <a:ext cx="349656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50C580-2D98-47C1-95D2-042B306DA58D}"/>
              </a:ext>
            </a:extLst>
          </p:cNvPr>
          <p:cNvSpPr/>
          <p:nvPr/>
        </p:nvSpPr>
        <p:spPr>
          <a:xfrm>
            <a:off x="4347717" y="0"/>
            <a:ext cx="349656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6F4FB-B498-4E93-8555-4F6D0BF2573F}"/>
              </a:ext>
            </a:extLst>
          </p:cNvPr>
          <p:cNvSpPr/>
          <p:nvPr/>
        </p:nvSpPr>
        <p:spPr>
          <a:xfrm>
            <a:off x="4347718" y="3119718"/>
            <a:ext cx="3496565" cy="6185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oundwave">
            <a:extLst>
              <a:ext uri="{FF2B5EF4-FFF2-40B4-BE49-F238E27FC236}">
                <a16:creationId xmlns:a16="http://schemas.microsoft.com/office/drawing/2014/main" id="{0CA9DEA8-91FE-4DD5-AB1A-B46B42DB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4950" y="3054470"/>
            <a:ext cx="1159702" cy="683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F7B82D-C7E3-4B64-8719-C3AA329D9830}"/>
              </a:ext>
            </a:extLst>
          </p:cNvPr>
          <p:cNvSpPr txBox="1"/>
          <p:nvPr/>
        </p:nvSpPr>
        <p:spPr>
          <a:xfrm>
            <a:off x="5764168" y="3140142"/>
            <a:ext cx="188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C000"/>
                </a:solidFill>
                <a:latin typeface="Dosis" panose="02010703020202060003" pitchFamily="2" charset="0"/>
                <a:ea typeface="+mj-ea"/>
                <a:cs typeface="+mj-cs"/>
              </a:rPr>
              <a:t>Settai </a:t>
            </a:r>
            <a:r>
              <a:rPr lang="en-US" sz="1200" kern="1200" dirty="0">
                <a:solidFill>
                  <a:srgbClr val="FFC000"/>
                </a:solidFill>
                <a:latin typeface="Dosis" panose="02010703020202060003" pitchFamily="2" charset="0"/>
                <a:ea typeface="+mj-ea"/>
                <a:cs typeface="+mj-cs"/>
              </a:rPr>
              <a:t>FM</a:t>
            </a:r>
            <a:endParaRPr lang="en-US" sz="4000" kern="1200" dirty="0">
              <a:solidFill>
                <a:srgbClr val="FFC000"/>
              </a:solidFill>
              <a:latin typeface="Dosis" panose="02010703020202060003" pitchFamily="2" charset="0"/>
              <a:ea typeface="+mj-ea"/>
              <a:cs typeface="+mj-cs"/>
            </a:endParaRPr>
          </a:p>
        </p:txBody>
      </p:sp>
      <p:pic>
        <p:nvPicPr>
          <p:cNvPr id="8" name="Graphic 7" descr="Gramophone">
            <a:extLst>
              <a:ext uri="{FF2B5EF4-FFF2-40B4-BE49-F238E27FC236}">
                <a16:creationId xmlns:a16="http://schemas.microsoft.com/office/drawing/2014/main" id="{FA77F1EB-5AEC-456B-A4B9-DB540EEAE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6730" y="3934167"/>
            <a:ext cx="458539" cy="4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5DF238-AE3F-4E9D-8AED-782DEBF8C966}"/>
              </a:ext>
            </a:extLst>
          </p:cNvPr>
          <p:cNvGrpSpPr/>
          <p:nvPr/>
        </p:nvGrpSpPr>
        <p:grpSpPr>
          <a:xfrm>
            <a:off x="4347717" y="0"/>
            <a:ext cx="3496566" cy="6858000"/>
            <a:chOff x="4347717" y="0"/>
            <a:chExt cx="3496566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0C28BB-8613-493C-AF63-A21AFA68D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7717" y="0"/>
              <a:ext cx="3496566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50C580-2D98-47C1-95D2-042B306DA58D}"/>
                </a:ext>
              </a:extLst>
            </p:cNvPr>
            <p:cNvSpPr/>
            <p:nvPr/>
          </p:nvSpPr>
          <p:spPr>
            <a:xfrm>
              <a:off x="4347717" y="0"/>
              <a:ext cx="3496566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 anchor="t">
              <a:norm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endParaRPr lang="en-US" sz="28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96F4FB-B498-4E93-8555-4F6D0BF2573F}"/>
                </a:ext>
              </a:extLst>
            </p:cNvPr>
            <p:cNvSpPr/>
            <p:nvPr/>
          </p:nvSpPr>
          <p:spPr>
            <a:xfrm>
              <a:off x="4347718" y="3119718"/>
              <a:ext cx="3496565" cy="6185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oundwave">
              <a:extLst>
                <a:ext uri="{FF2B5EF4-FFF2-40B4-BE49-F238E27FC236}">
                  <a16:creationId xmlns:a16="http://schemas.microsoft.com/office/drawing/2014/main" id="{0CA9DEA8-91FE-4DD5-AB1A-B46B42DB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4950" y="3054470"/>
              <a:ext cx="1159702" cy="68381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F7B82D-C7E3-4B64-8719-C3AA329D9830}"/>
                </a:ext>
              </a:extLst>
            </p:cNvPr>
            <p:cNvSpPr txBox="1"/>
            <p:nvPr/>
          </p:nvSpPr>
          <p:spPr>
            <a:xfrm>
              <a:off x="5764168" y="3140142"/>
              <a:ext cx="18827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4000" kern="1200" dirty="0">
                  <a:solidFill>
                    <a:srgbClr val="FFC000"/>
                  </a:solidFill>
                  <a:latin typeface="Dosis" panose="02010703020202060003" pitchFamily="2" charset="0"/>
                  <a:ea typeface="+mj-ea"/>
                  <a:cs typeface="+mj-cs"/>
                </a:rPr>
                <a:t>Settai </a:t>
              </a:r>
              <a:r>
                <a:rPr lang="en-US" sz="1200" kern="1200" dirty="0">
                  <a:solidFill>
                    <a:srgbClr val="FFC000"/>
                  </a:solidFill>
                  <a:latin typeface="Dosis" panose="02010703020202060003" pitchFamily="2" charset="0"/>
                  <a:ea typeface="+mj-ea"/>
                  <a:cs typeface="+mj-cs"/>
                </a:rPr>
                <a:t>FM</a:t>
              </a:r>
              <a:endParaRPr lang="en-US" sz="4000" kern="1200" dirty="0">
                <a:solidFill>
                  <a:srgbClr val="FFC000"/>
                </a:solidFill>
                <a:latin typeface="Dosis" panose="02010703020202060003" pitchFamily="2" charset="0"/>
                <a:ea typeface="+mj-ea"/>
                <a:cs typeface="+mj-cs"/>
              </a:endParaRPr>
            </a:p>
          </p:txBody>
        </p:sp>
        <p:pic>
          <p:nvPicPr>
            <p:cNvPr id="8" name="Graphic 7" descr="Gramophone">
              <a:extLst>
                <a:ext uri="{FF2B5EF4-FFF2-40B4-BE49-F238E27FC236}">
                  <a16:creationId xmlns:a16="http://schemas.microsoft.com/office/drawing/2014/main" id="{FA77F1EB-5AEC-456B-A4B9-DB540EEA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6730" y="3934167"/>
              <a:ext cx="458539" cy="458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36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Dosis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Muthukumaran N</dc:creator>
  <cp:lastModifiedBy>Muthukumaran N</cp:lastModifiedBy>
  <cp:revision>5</cp:revision>
  <dcterms:created xsi:type="dcterms:W3CDTF">2020-07-28T02:35:34Z</dcterms:created>
  <dcterms:modified xsi:type="dcterms:W3CDTF">2020-07-28T07:06:19Z</dcterms:modified>
</cp:coreProperties>
</file>