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5" r:id="rId7"/>
    <p:sldId id="261" r:id="rId8"/>
    <p:sldId id="262" r:id="rId9"/>
    <p:sldId id="264" r:id="rId10"/>
  </p:sldIdLst>
  <p:sldSz cx="109553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26584" y="2514601"/>
            <a:ext cx="8011090" cy="2262781"/>
          </a:xfrm>
        </p:spPr>
        <p:txBody>
          <a:bodyPr anchor="b">
            <a:normAutofit/>
          </a:bodyPr>
          <a:lstStyle>
            <a:lvl1pPr>
              <a:defRPr sz="4852"/>
            </a:lvl1pPr>
          </a:lstStyle>
          <a:p>
            <a:r>
              <a:rPr lang="en-US"/>
              <a:t>Click to edit Master title style</a:t>
            </a:r>
            <a:endParaRPr lang="en-US" dirty="0"/>
          </a:p>
        </p:txBody>
      </p:sp>
      <p:sp>
        <p:nvSpPr>
          <p:cNvPr id="3" name="Subtitle 2"/>
          <p:cNvSpPr>
            <a:spLocks noGrp="1"/>
          </p:cNvSpPr>
          <p:nvPr>
            <p:ph type="subTitle" idx="1"/>
          </p:nvPr>
        </p:nvSpPr>
        <p:spPr>
          <a:xfrm>
            <a:off x="2326584" y="4777380"/>
            <a:ext cx="8011090" cy="1126283"/>
          </a:xfrm>
        </p:spPr>
        <p:txBody>
          <a:bodyPr anchor="t"/>
          <a:lstStyle>
            <a:lvl1pPr marL="0" indent="0" algn="l">
              <a:buNone/>
              <a:defRPr>
                <a:solidFill>
                  <a:schemeClr val="tx1">
                    <a:lumMod val="65000"/>
                    <a:lumOff val="35000"/>
                  </a:schemeClr>
                </a:solidFill>
              </a:defRPr>
            </a:lvl1pPr>
            <a:lvl2pPr marL="410840" indent="0" algn="ctr">
              <a:buNone/>
              <a:defRPr>
                <a:solidFill>
                  <a:schemeClr val="tx1">
                    <a:tint val="75000"/>
                  </a:schemeClr>
                </a:solidFill>
              </a:defRPr>
            </a:lvl2pPr>
            <a:lvl3pPr marL="821680" indent="0" algn="ctr">
              <a:buNone/>
              <a:defRPr>
                <a:solidFill>
                  <a:schemeClr val="tx1">
                    <a:tint val="75000"/>
                  </a:schemeClr>
                </a:solidFill>
              </a:defRPr>
            </a:lvl3pPr>
            <a:lvl4pPr marL="1232520" indent="0" algn="ctr">
              <a:buNone/>
              <a:defRPr>
                <a:solidFill>
                  <a:schemeClr val="tx1">
                    <a:tint val="75000"/>
                  </a:schemeClr>
                </a:solidFill>
              </a:defRPr>
            </a:lvl4pPr>
            <a:lvl5pPr marL="1643360" indent="0" algn="ctr">
              <a:buNone/>
              <a:defRPr>
                <a:solidFill>
                  <a:schemeClr val="tx1">
                    <a:tint val="75000"/>
                  </a:schemeClr>
                </a:solidFill>
              </a:defRPr>
            </a:lvl5pPr>
            <a:lvl6pPr marL="2054200" indent="0" algn="ctr">
              <a:buNone/>
              <a:defRPr>
                <a:solidFill>
                  <a:schemeClr val="tx1">
                    <a:tint val="75000"/>
                  </a:schemeClr>
                </a:solidFill>
              </a:defRPr>
            </a:lvl6pPr>
            <a:lvl7pPr marL="2465040" indent="0" algn="ctr">
              <a:buNone/>
              <a:defRPr>
                <a:solidFill>
                  <a:schemeClr val="tx1">
                    <a:tint val="75000"/>
                  </a:schemeClr>
                </a:solidFill>
              </a:defRPr>
            </a:lvl7pPr>
            <a:lvl8pPr marL="2875879" indent="0" algn="ctr">
              <a:buNone/>
              <a:defRPr>
                <a:solidFill>
                  <a:schemeClr val="tx1">
                    <a:tint val="75000"/>
                  </a:schemeClr>
                </a:solidFill>
              </a:defRPr>
            </a:lvl8pPr>
            <a:lvl9pPr marL="328671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56768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77870" y="4529541"/>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35412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326583" y="609600"/>
            <a:ext cx="8011090" cy="3117040"/>
          </a:xfrm>
        </p:spPr>
        <p:txBody>
          <a:bodyPr anchor="ctr">
            <a:normAutofit/>
          </a:bodyPr>
          <a:lstStyle>
            <a:lvl1pPr algn="l">
              <a:defRPr sz="4313" b="0" cap="none"/>
            </a:lvl1pPr>
          </a:lstStyle>
          <a:p>
            <a:r>
              <a:rPr lang="en-US"/>
              <a:t>Click to edit Master title style</a:t>
            </a:r>
            <a:endParaRPr lang="en-US" dirty="0"/>
          </a:p>
        </p:txBody>
      </p:sp>
      <p:sp>
        <p:nvSpPr>
          <p:cNvPr id="3" name="Text Placeholder 2"/>
          <p:cNvSpPr>
            <a:spLocks noGrp="1"/>
          </p:cNvSpPr>
          <p:nvPr>
            <p:ph type="body" idx="1"/>
          </p:nvPr>
        </p:nvSpPr>
        <p:spPr>
          <a:xfrm>
            <a:off x="2326583" y="4354046"/>
            <a:ext cx="8011090" cy="1555864"/>
          </a:xfrm>
        </p:spPr>
        <p:txBody>
          <a:bodyPr anchor="ctr">
            <a:normAutofit/>
          </a:bodyPr>
          <a:lstStyle>
            <a:lvl1pPr marL="0" indent="0" algn="l">
              <a:buNone/>
              <a:defRPr sz="1617">
                <a:solidFill>
                  <a:schemeClr val="tx1">
                    <a:lumMod val="65000"/>
                    <a:lumOff val="35000"/>
                  </a:schemeClr>
                </a:solidFill>
              </a:defRPr>
            </a:lvl1pPr>
            <a:lvl2pPr marL="410840" indent="0">
              <a:buNone/>
              <a:defRPr sz="1617">
                <a:solidFill>
                  <a:schemeClr val="tx1">
                    <a:tint val="75000"/>
                  </a:schemeClr>
                </a:solidFill>
              </a:defRPr>
            </a:lvl2pPr>
            <a:lvl3pPr marL="821680" indent="0">
              <a:buNone/>
              <a:defRPr sz="1438">
                <a:solidFill>
                  <a:schemeClr val="tx1">
                    <a:tint val="75000"/>
                  </a:schemeClr>
                </a:solidFill>
              </a:defRPr>
            </a:lvl3pPr>
            <a:lvl4pPr marL="1232520" indent="0">
              <a:buNone/>
              <a:defRPr sz="1258">
                <a:solidFill>
                  <a:schemeClr val="tx1">
                    <a:tint val="75000"/>
                  </a:schemeClr>
                </a:solidFill>
              </a:defRPr>
            </a:lvl4pPr>
            <a:lvl5pPr marL="1643360" indent="0">
              <a:buNone/>
              <a:defRPr sz="1258">
                <a:solidFill>
                  <a:schemeClr val="tx1">
                    <a:tint val="75000"/>
                  </a:schemeClr>
                </a:solidFill>
              </a:defRPr>
            </a:lvl5pPr>
            <a:lvl6pPr marL="2054200" indent="0">
              <a:buNone/>
              <a:defRPr sz="1258">
                <a:solidFill>
                  <a:schemeClr val="tx1">
                    <a:tint val="75000"/>
                  </a:schemeClr>
                </a:solidFill>
              </a:defRPr>
            </a:lvl6pPr>
            <a:lvl7pPr marL="2465040" indent="0">
              <a:buNone/>
              <a:defRPr sz="1258">
                <a:solidFill>
                  <a:schemeClr val="tx1">
                    <a:tint val="75000"/>
                  </a:schemeClr>
                </a:solidFill>
              </a:defRPr>
            </a:lvl7pPr>
            <a:lvl8pPr marL="2875879" indent="0">
              <a:buNone/>
              <a:defRPr sz="1258">
                <a:solidFill>
                  <a:schemeClr val="tx1">
                    <a:tint val="75000"/>
                  </a:schemeClr>
                </a:solidFill>
              </a:defRPr>
            </a:lvl8pPr>
            <a:lvl9pPr marL="3286719"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764" y="31781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77870" y="3244140"/>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8904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872" y="609600"/>
            <a:ext cx="7542511" cy="2895600"/>
          </a:xfrm>
        </p:spPr>
        <p:txBody>
          <a:bodyPr anchor="ctr">
            <a:normAutofit/>
          </a:bodyPr>
          <a:lstStyle>
            <a:lvl1pPr algn="l">
              <a:defRPr sz="4313"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942820" y="3505200"/>
            <a:ext cx="6772104" cy="381000"/>
          </a:xfrm>
        </p:spPr>
        <p:txBody>
          <a:bodyPr anchor="ctr">
            <a:noAutofit/>
          </a:bodyPr>
          <a:lstStyle>
            <a:lvl1pPr marL="0" indent="0">
              <a:buFontTx/>
              <a:buNone/>
              <a:defRPr sz="1438">
                <a:solidFill>
                  <a:schemeClr val="tx1">
                    <a:lumMod val="50000"/>
                    <a:lumOff val="50000"/>
                  </a:schemeClr>
                </a:solidFill>
              </a:defRPr>
            </a:lvl1pPr>
            <a:lvl2pPr marL="410840" indent="0">
              <a:buFontTx/>
              <a:buNone/>
              <a:defRPr/>
            </a:lvl2pPr>
            <a:lvl3pPr marL="821680" indent="0">
              <a:buFontTx/>
              <a:buNone/>
              <a:defRPr/>
            </a:lvl3pPr>
            <a:lvl4pPr marL="1232520" indent="0">
              <a:buFontTx/>
              <a:buNone/>
              <a:defRPr/>
            </a:lvl4pPr>
            <a:lvl5pPr marL="1643360" indent="0">
              <a:buFontTx/>
              <a:buNone/>
              <a:defRPr/>
            </a:lvl5pPr>
          </a:lstStyle>
          <a:p>
            <a:pPr lvl="0"/>
            <a:r>
              <a:rPr lang="en-US"/>
              <a:t>Click to edit Master text styles</a:t>
            </a:r>
          </a:p>
        </p:txBody>
      </p:sp>
      <p:sp>
        <p:nvSpPr>
          <p:cNvPr id="3" name="Text Placeholder 2"/>
          <p:cNvSpPr>
            <a:spLocks noGrp="1"/>
          </p:cNvSpPr>
          <p:nvPr>
            <p:ph type="body" idx="1"/>
          </p:nvPr>
        </p:nvSpPr>
        <p:spPr>
          <a:xfrm>
            <a:off x="2326583" y="4354046"/>
            <a:ext cx="8011090" cy="1555864"/>
          </a:xfrm>
        </p:spPr>
        <p:txBody>
          <a:bodyPr anchor="ctr">
            <a:normAutofit/>
          </a:bodyPr>
          <a:lstStyle>
            <a:lvl1pPr marL="0" indent="0" algn="l">
              <a:buNone/>
              <a:defRPr sz="1617">
                <a:solidFill>
                  <a:schemeClr val="tx1">
                    <a:lumMod val="65000"/>
                    <a:lumOff val="35000"/>
                  </a:schemeClr>
                </a:solidFill>
              </a:defRPr>
            </a:lvl1pPr>
            <a:lvl2pPr marL="410840" indent="0">
              <a:buNone/>
              <a:defRPr sz="1617">
                <a:solidFill>
                  <a:schemeClr val="tx1">
                    <a:tint val="75000"/>
                  </a:schemeClr>
                </a:solidFill>
              </a:defRPr>
            </a:lvl2pPr>
            <a:lvl3pPr marL="821680" indent="0">
              <a:buNone/>
              <a:defRPr sz="1438">
                <a:solidFill>
                  <a:schemeClr val="tx1">
                    <a:tint val="75000"/>
                  </a:schemeClr>
                </a:solidFill>
              </a:defRPr>
            </a:lvl3pPr>
            <a:lvl4pPr marL="1232520" indent="0">
              <a:buNone/>
              <a:defRPr sz="1258">
                <a:solidFill>
                  <a:schemeClr val="tx1">
                    <a:tint val="75000"/>
                  </a:schemeClr>
                </a:solidFill>
              </a:defRPr>
            </a:lvl4pPr>
            <a:lvl5pPr marL="1643360" indent="0">
              <a:buNone/>
              <a:defRPr sz="1258">
                <a:solidFill>
                  <a:schemeClr val="tx1">
                    <a:tint val="75000"/>
                  </a:schemeClr>
                </a:solidFill>
              </a:defRPr>
            </a:lvl5pPr>
            <a:lvl6pPr marL="2054200" indent="0">
              <a:buNone/>
              <a:defRPr sz="1258">
                <a:solidFill>
                  <a:schemeClr val="tx1">
                    <a:tint val="75000"/>
                  </a:schemeClr>
                </a:solidFill>
              </a:defRPr>
            </a:lvl6pPr>
            <a:lvl7pPr marL="2465040" indent="0">
              <a:buNone/>
              <a:defRPr sz="1258">
                <a:solidFill>
                  <a:schemeClr val="tx1">
                    <a:tint val="75000"/>
                  </a:schemeClr>
                </a:solidFill>
              </a:defRPr>
            </a:lvl7pPr>
            <a:lvl8pPr marL="2875879" indent="0">
              <a:buNone/>
              <a:defRPr sz="1258">
                <a:solidFill>
                  <a:schemeClr val="tx1">
                    <a:tint val="75000"/>
                  </a:schemeClr>
                </a:solidFill>
              </a:defRPr>
            </a:lvl8pPr>
            <a:lvl9pPr marL="3286719"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764" y="31781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77870" y="3244140"/>
            <a:ext cx="700673" cy="365125"/>
          </a:xfrm>
        </p:spPr>
        <p:txBody>
          <a:bodyPr/>
          <a:lstStyle/>
          <a:p>
            <a:fld id="{DC1D2667-C766-4851-A82D-2B6452C56440}" type="slidenum">
              <a:rPr lang="en-IN" smtClean="0"/>
              <a:t>‹#›</a:t>
            </a:fld>
            <a:endParaRPr lang="en-IN"/>
          </a:p>
        </p:txBody>
      </p:sp>
      <p:sp>
        <p:nvSpPr>
          <p:cNvPr id="14" name="TextBox 13"/>
          <p:cNvSpPr txBox="1"/>
          <p:nvPr/>
        </p:nvSpPr>
        <p:spPr>
          <a:xfrm>
            <a:off x="2217352" y="648005"/>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
        <p:nvSpPr>
          <p:cNvPr id="15" name="TextBox 14"/>
          <p:cNvSpPr txBox="1"/>
          <p:nvPr/>
        </p:nvSpPr>
        <p:spPr>
          <a:xfrm>
            <a:off x="9987447" y="2905306"/>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713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326583" y="2438401"/>
            <a:ext cx="8011091" cy="2724845"/>
          </a:xfrm>
        </p:spPr>
        <p:txBody>
          <a:bodyPr anchor="b">
            <a:normAutofit/>
          </a:bodyPr>
          <a:lstStyle>
            <a:lvl1pPr algn="l">
              <a:defRPr sz="4313" b="0"/>
            </a:lvl1pPr>
          </a:lstStyle>
          <a:p>
            <a:r>
              <a:rPr lang="en-US"/>
              <a:t>Click to edit Master title style</a:t>
            </a:r>
            <a:endParaRPr lang="en-US" dirty="0"/>
          </a:p>
        </p:txBody>
      </p:sp>
      <p:sp>
        <p:nvSpPr>
          <p:cNvPr id="4" name="Text Placeholder 3"/>
          <p:cNvSpPr>
            <a:spLocks noGrp="1"/>
          </p:cNvSpPr>
          <p:nvPr>
            <p:ph type="body" sz="half" idx="2"/>
          </p:nvPr>
        </p:nvSpPr>
        <p:spPr>
          <a:xfrm>
            <a:off x="2326583" y="5181600"/>
            <a:ext cx="801109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87972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560872" y="609600"/>
            <a:ext cx="7542511" cy="2895600"/>
          </a:xfrm>
        </p:spPr>
        <p:txBody>
          <a:bodyPr anchor="ctr">
            <a:normAutofit/>
          </a:bodyPr>
          <a:lstStyle>
            <a:lvl1pPr algn="l">
              <a:defRPr sz="4313"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326582" y="4343400"/>
            <a:ext cx="8011091" cy="838200"/>
          </a:xfrm>
        </p:spPr>
        <p:txBody>
          <a:bodyPr anchor="b">
            <a:noAutofit/>
          </a:bodyPr>
          <a:lstStyle>
            <a:lvl1pPr marL="0" indent="0">
              <a:buFontTx/>
              <a:buNone/>
              <a:defRPr sz="2157">
                <a:solidFill>
                  <a:schemeClr val="accent1"/>
                </a:solidFill>
              </a:defRPr>
            </a:lvl1pPr>
            <a:lvl2pPr marL="410840" indent="0">
              <a:buFontTx/>
              <a:buNone/>
              <a:defRPr/>
            </a:lvl2pPr>
            <a:lvl3pPr marL="821680" indent="0">
              <a:buFontTx/>
              <a:buNone/>
              <a:defRPr/>
            </a:lvl3pPr>
            <a:lvl4pPr marL="1232520" indent="0">
              <a:buFontTx/>
              <a:buNone/>
              <a:defRPr/>
            </a:lvl4pPr>
            <a:lvl5pPr marL="16433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326583" y="5181600"/>
            <a:ext cx="801109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
        <p:nvSpPr>
          <p:cNvPr id="17" name="TextBox 16"/>
          <p:cNvSpPr txBox="1"/>
          <p:nvPr/>
        </p:nvSpPr>
        <p:spPr>
          <a:xfrm>
            <a:off x="2217352" y="648005"/>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
        <p:nvSpPr>
          <p:cNvPr id="18" name="TextBox 17"/>
          <p:cNvSpPr txBox="1"/>
          <p:nvPr/>
        </p:nvSpPr>
        <p:spPr>
          <a:xfrm>
            <a:off x="9987447" y="2905306"/>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50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326583" y="627407"/>
            <a:ext cx="8011090" cy="2880020"/>
          </a:xfrm>
        </p:spPr>
        <p:txBody>
          <a:bodyPr anchor="ctr">
            <a:normAutofit/>
          </a:bodyPr>
          <a:lstStyle>
            <a:lvl1pPr algn="l">
              <a:defRPr sz="4313" b="0"/>
            </a:lvl1pPr>
          </a:lstStyle>
          <a:p>
            <a:r>
              <a:rPr lang="en-US"/>
              <a:t>Click to edit Master title style</a:t>
            </a:r>
            <a:endParaRPr lang="en-US" dirty="0"/>
          </a:p>
        </p:txBody>
      </p:sp>
      <p:sp>
        <p:nvSpPr>
          <p:cNvPr id="21" name="Text Placeholder 9"/>
          <p:cNvSpPr>
            <a:spLocks noGrp="1"/>
          </p:cNvSpPr>
          <p:nvPr>
            <p:ph type="body" sz="quarter" idx="13"/>
          </p:nvPr>
        </p:nvSpPr>
        <p:spPr>
          <a:xfrm>
            <a:off x="2326582" y="4343400"/>
            <a:ext cx="8011091" cy="838200"/>
          </a:xfrm>
        </p:spPr>
        <p:txBody>
          <a:bodyPr anchor="b">
            <a:noAutofit/>
          </a:bodyPr>
          <a:lstStyle>
            <a:lvl1pPr marL="0" indent="0">
              <a:buFontTx/>
              <a:buNone/>
              <a:defRPr sz="2157">
                <a:solidFill>
                  <a:schemeClr val="accent1"/>
                </a:solidFill>
              </a:defRPr>
            </a:lvl1pPr>
            <a:lvl2pPr marL="410840" indent="0">
              <a:buFontTx/>
              <a:buNone/>
              <a:defRPr/>
            </a:lvl2pPr>
            <a:lvl3pPr marL="821680" indent="0">
              <a:buFontTx/>
              <a:buNone/>
              <a:defRPr/>
            </a:lvl3pPr>
            <a:lvl4pPr marL="1232520" indent="0">
              <a:buFontTx/>
              <a:buNone/>
              <a:defRPr/>
            </a:lvl4pPr>
            <a:lvl5pPr marL="16433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326583" y="5181600"/>
            <a:ext cx="801109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4131921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34180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019" y="627406"/>
            <a:ext cx="1983679"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326583" y="627406"/>
            <a:ext cx="5820023"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267718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9919" y="624110"/>
            <a:ext cx="800775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326582" y="2133600"/>
            <a:ext cx="801109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214526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26583" y="2058750"/>
            <a:ext cx="8011090" cy="1468800"/>
          </a:xfrm>
        </p:spPr>
        <p:txBody>
          <a:bodyPr anchor="b"/>
          <a:lstStyle>
            <a:lvl1pPr algn="l">
              <a:defRPr sz="3594" b="0" cap="none"/>
            </a:lvl1pPr>
          </a:lstStyle>
          <a:p>
            <a:r>
              <a:rPr lang="en-US"/>
              <a:t>Click to edit Master title style</a:t>
            </a:r>
            <a:endParaRPr lang="en-US" dirty="0"/>
          </a:p>
        </p:txBody>
      </p:sp>
      <p:sp>
        <p:nvSpPr>
          <p:cNvPr id="3" name="Text Placeholder 2"/>
          <p:cNvSpPr>
            <a:spLocks noGrp="1"/>
          </p:cNvSpPr>
          <p:nvPr>
            <p:ph type="body" idx="1"/>
          </p:nvPr>
        </p:nvSpPr>
        <p:spPr>
          <a:xfrm>
            <a:off x="2326583" y="3530129"/>
            <a:ext cx="8011090" cy="860400"/>
          </a:xfrm>
        </p:spPr>
        <p:txBody>
          <a:bodyPr anchor="t"/>
          <a:lstStyle>
            <a:lvl1pPr marL="0" indent="0" algn="l">
              <a:buNone/>
              <a:defRPr sz="1797">
                <a:solidFill>
                  <a:schemeClr val="tx1">
                    <a:lumMod val="65000"/>
                    <a:lumOff val="35000"/>
                  </a:schemeClr>
                </a:solidFill>
              </a:defRPr>
            </a:lvl1pPr>
            <a:lvl2pPr marL="410840" indent="0">
              <a:buNone/>
              <a:defRPr sz="1617">
                <a:solidFill>
                  <a:schemeClr val="tx1">
                    <a:tint val="75000"/>
                  </a:schemeClr>
                </a:solidFill>
              </a:defRPr>
            </a:lvl2pPr>
            <a:lvl3pPr marL="821680" indent="0">
              <a:buNone/>
              <a:defRPr sz="1438">
                <a:solidFill>
                  <a:schemeClr val="tx1">
                    <a:tint val="75000"/>
                  </a:schemeClr>
                </a:solidFill>
              </a:defRPr>
            </a:lvl3pPr>
            <a:lvl4pPr marL="1232520" indent="0">
              <a:buNone/>
              <a:defRPr sz="1258">
                <a:solidFill>
                  <a:schemeClr val="tx1">
                    <a:tint val="75000"/>
                  </a:schemeClr>
                </a:solidFill>
              </a:defRPr>
            </a:lvl4pPr>
            <a:lvl5pPr marL="1643360" indent="0">
              <a:buNone/>
              <a:defRPr sz="1258">
                <a:solidFill>
                  <a:schemeClr val="tx1">
                    <a:tint val="75000"/>
                  </a:schemeClr>
                </a:solidFill>
              </a:defRPr>
            </a:lvl5pPr>
            <a:lvl6pPr marL="2054200" indent="0">
              <a:buNone/>
              <a:defRPr sz="1258">
                <a:solidFill>
                  <a:schemeClr val="tx1">
                    <a:tint val="75000"/>
                  </a:schemeClr>
                </a:solidFill>
              </a:defRPr>
            </a:lvl6pPr>
            <a:lvl7pPr marL="2465040" indent="0">
              <a:buNone/>
              <a:defRPr sz="1258">
                <a:solidFill>
                  <a:schemeClr val="tx1">
                    <a:tint val="75000"/>
                  </a:schemeClr>
                </a:solidFill>
              </a:defRPr>
            </a:lvl7pPr>
            <a:lvl8pPr marL="2875879" indent="0">
              <a:buNone/>
              <a:defRPr sz="1258">
                <a:solidFill>
                  <a:schemeClr val="tx1">
                    <a:tint val="75000"/>
                  </a:schemeClr>
                </a:solidFill>
              </a:defRPr>
            </a:lvl8pPr>
            <a:lvl9pPr marL="3286719"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764" y="31781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77870" y="3244140"/>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57684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26582" y="2133600"/>
            <a:ext cx="3876299"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373" y="2126222"/>
            <a:ext cx="3876299"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477870" y="787783"/>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396622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641226" y="1972703"/>
            <a:ext cx="3587740" cy="576262"/>
          </a:xfrm>
        </p:spPr>
        <p:txBody>
          <a:bodyPr anchor="b">
            <a:noAutofit/>
          </a:bodyPr>
          <a:lstStyle>
            <a:lvl1pPr marL="0" indent="0">
              <a:buNone/>
              <a:defRPr sz="2157" b="0"/>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a:t>Click to edit Master text styles</a:t>
            </a:r>
          </a:p>
        </p:txBody>
      </p:sp>
      <p:sp>
        <p:nvSpPr>
          <p:cNvPr id="4" name="Content Placeholder 3"/>
          <p:cNvSpPr>
            <a:spLocks noGrp="1"/>
          </p:cNvSpPr>
          <p:nvPr>
            <p:ph sz="half" idx="2"/>
          </p:nvPr>
        </p:nvSpPr>
        <p:spPr>
          <a:xfrm>
            <a:off x="2326583" y="2548966"/>
            <a:ext cx="390238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45215" y="1969475"/>
            <a:ext cx="3593373" cy="576262"/>
          </a:xfrm>
        </p:spPr>
        <p:txBody>
          <a:bodyPr anchor="b">
            <a:noAutofit/>
          </a:bodyPr>
          <a:lstStyle>
            <a:lvl1pPr marL="0" indent="0">
              <a:buNone/>
              <a:defRPr sz="2157" b="0"/>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a:t>Click to edit Master text styles</a:t>
            </a:r>
          </a:p>
        </p:txBody>
      </p:sp>
      <p:sp>
        <p:nvSpPr>
          <p:cNvPr id="6" name="Content Placeholder 5"/>
          <p:cNvSpPr>
            <a:spLocks noGrp="1"/>
          </p:cNvSpPr>
          <p:nvPr>
            <p:ph sz="quarter" idx="4"/>
          </p:nvPr>
        </p:nvSpPr>
        <p:spPr>
          <a:xfrm>
            <a:off x="6439996" y="2545738"/>
            <a:ext cx="38985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41DD6-3EE9-46AF-AC24-DA857AE42C27}"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477870" y="787783"/>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70006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41DD6-3EE9-46AF-AC24-DA857AE42C27}" type="datetimeFigureOut">
              <a:rPr lang="en-IN" smtClean="0"/>
              <a:t>16-08-2021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308730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41DD6-3EE9-46AF-AC24-DA857AE42C27}" type="datetimeFigureOut">
              <a:rPr lang="en-IN" smtClean="0"/>
              <a:t>16-08-2021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413996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6583" y="446088"/>
            <a:ext cx="3149659" cy="976312"/>
          </a:xfrm>
        </p:spPr>
        <p:txBody>
          <a:bodyPr anchor="b"/>
          <a:lstStyle>
            <a:lvl1pPr algn="l">
              <a:defRPr sz="1797" b="0"/>
            </a:lvl1pPr>
          </a:lstStyle>
          <a:p>
            <a:r>
              <a:rPr lang="en-US"/>
              <a:t>Click to edit Master title style</a:t>
            </a:r>
            <a:endParaRPr lang="en-US" dirty="0"/>
          </a:p>
        </p:txBody>
      </p:sp>
      <p:sp>
        <p:nvSpPr>
          <p:cNvPr id="3" name="Content Placeholder 2"/>
          <p:cNvSpPr>
            <a:spLocks noGrp="1"/>
          </p:cNvSpPr>
          <p:nvPr>
            <p:ph idx="1"/>
          </p:nvPr>
        </p:nvSpPr>
        <p:spPr>
          <a:xfrm>
            <a:off x="5681654" y="446089"/>
            <a:ext cx="4656019"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26583" y="1598613"/>
            <a:ext cx="3149659" cy="4262436"/>
          </a:xfrm>
        </p:spPr>
        <p:txBody>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50911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6583" y="4800600"/>
            <a:ext cx="8011091" cy="566738"/>
          </a:xfrm>
        </p:spPr>
        <p:txBody>
          <a:bodyPr anchor="b">
            <a:normAutofit/>
          </a:bodyPr>
          <a:lstStyle>
            <a:lvl1pPr algn="l">
              <a:defRPr sz="215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26582" y="634965"/>
            <a:ext cx="8011091" cy="3854970"/>
          </a:xfrm>
        </p:spPr>
        <p:txBody>
          <a:bodyPr anchor="t">
            <a:normAutofit/>
          </a:bodyPr>
          <a:lstStyle>
            <a:lvl1pPr marL="0" indent="0" algn="ctr">
              <a:buNone/>
              <a:defRPr sz="1438"/>
            </a:lvl1pPr>
            <a:lvl2pPr marL="410840" indent="0">
              <a:buNone/>
              <a:defRPr sz="1438"/>
            </a:lvl2pPr>
            <a:lvl3pPr marL="821680" indent="0">
              <a:buNone/>
              <a:defRPr sz="1438"/>
            </a:lvl3pPr>
            <a:lvl4pPr marL="1232520" indent="0">
              <a:buNone/>
              <a:defRPr sz="1438"/>
            </a:lvl4pPr>
            <a:lvl5pPr marL="1643360" indent="0">
              <a:buNone/>
              <a:defRPr sz="1438"/>
            </a:lvl5pPr>
            <a:lvl6pPr marL="2054200" indent="0">
              <a:buNone/>
              <a:defRPr sz="1438"/>
            </a:lvl6pPr>
            <a:lvl7pPr marL="2465040" indent="0">
              <a:buNone/>
              <a:defRPr sz="1438"/>
            </a:lvl7pPr>
            <a:lvl8pPr marL="2875879" indent="0">
              <a:buNone/>
              <a:defRPr sz="1438"/>
            </a:lvl8pPr>
            <a:lvl9pPr marL="3286719" indent="0">
              <a:buNone/>
              <a:defRPr sz="1438"/>
            </a:lvl9pPr>
          </a:lstStyle>
          <a:p>
            <a:r>
              <a:rPr lang="en-US"/>
              <a:t>Click icon to add picture</a:t>
            </a:r>
            <a:endParaRPr lang="en-US" dirty="0"/>
          </a:p>
        </p:txBody>
      </p:sp>
      <p:sp>
        <p:nvSpPr>
          <p:cNvPr id="4" name="Text Placeholder 3"/>
          <p:cNvSpPr>
            <a:spLocks noGrp="1"/>
          </p:cNvSpPr>
          <p:nvPr>
            <p:ph type="body" sz="half" idx="2"/>
          </p:nvPr>
        </p:nvSpPr>
        <p:spPr>
          <a:xfrm>
            <a:off x="2326583" y="5367338"/>
            <a:ext cx="8011091" cy="493712"/>
          </a:xfrm>
        </p:spPr>
        <p:txBody>
          <a:bodyPr>
            <a:normAutofit/>
          </a:bodyPr>
          <a:lstStyle>
            <a:lvl1pPr marL="0" indent="0">
              <a:buNone/>
              <a:defRPr sz="107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15939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562280"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4460" y="-786"/>
            <a:ext cx="211763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6433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29918" y="624110"/>
            <a:ext cx="800775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326582" y="2133600"/>
            <a:ext cx="801109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10611" y="6130437"/>
            <a:ext cx="1030013" cy="370396"/>
          </a:xfrm>
          <a:prstGeom prst="rect">
            <a:avLst/>
          </a:prstGeom>
        </p:spPr>
        <p:txBody>
          <a:bodyPr vert="horz" lIns="91440" tIns="45720" rIns="91440" bIns="45720" rtlCol="0" anchor="ctr"/>
          <a:lstStyle>
            <a:lvl1pPr algn="r">
              <a:defRPr sz="809">
                <a:solidFill>
                  <a:schemeClr val="tx1">
                    <a:tint val="75000"/>
                  </a:schemeClr>
                </a:solidFill>
              </a:defRPr>
            </a:lvl1pPr>
          </a:lstStyle>
          <a:p>
            <a:fld id="{57E41DD6-3EE9-46AF-AC24-DA857AE42C27}" type="datetimeFigureOut">
              <a:rPr lang="en-IN" smtClean="0"/>
              <a:t>16-08-2021</a:t>
            </a:fld>
            <a:endParaRPr lang="en-IN"/>
          </a:p>
        </p:txBody>
      </p:sp>
      <p:sp>
        <p:nvSpPr>
          <p:cNvPr id="5" name="Footer Placeholder 4"/>
          <p:cNvSpPr>
            <a:spLocks noGrp="1"/>
          </p:cNvSpPr>
          <p:nvPr>
            <p:ph type="ftr" sz="quarter" idx="3"/>
          </p:nvPr>
        </p:nvSpPr>
        <p:spPr>
          <a:xfrm>
            <a:off x="2326583" y="6135809"/>
            <a:ext cx="6847085" cy="365125"/>
          </a:xfrm>
          <a:prstGeom prst="rect">
            <a:avLst/>
          </a:prstGeom>
        </p:spPr>
        <p:txBody>
          <a:bodyPr vert="horz" lIns="91440" tIns="45720" rIns="91440" bIns="45720" rtlCol="0" anchor="ctr"/>
          <a:lstStyle>
            <a:lvl1pPr algn="l">
              <a:defRPr sz="809">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477870" y="787783"/>
            <a:ext cx="700673" cy="365125"/>
          </a:xfrm>
          <a:prstGeom prst="rect">
            <a:avLst/>
          </a:prstGeom>
        </p:spPr>
        <p:txBody>
          <a:bodyPr vert="horz" lIns="91440" tIns="45720" rIns="91440" bIns="45720" rtlCol="0" anchor="ctr"/>
          <a:lstStyle>
            <a:lvl1pPr algn="r">
              <a:defRPr sz="1797">
                <a:solidFill>
                  <a:srgbClr val="FEFFFF"/>
                </a:solidFill>
              </a:defRPr>
            </a:lvl1pPr>
          </a:lstStyle>
          <a:p>
            <a:fld id="{DC1D2667-C766-4851-A82D-2B6452C56440}" type="slidenum">
              <a:rPr lang="en-IN" smtClean="0"/>
              <a:t>‹#›</a:t>
            </a:fld>
            <a:endParaRPr lang="en-IN"/>
          </a:p>
        </p:txBody>
      </p:sp>
    </p:spTree>
    <p:extLst>
      <p:ext uri="{BB962C8B-B14F-4D97-AF65-F5344CB8AC3E}">
        <p14:creationId xmlns:p14="http://schemas.microsoft.com/office/powerpoint/2010/main" val="36924382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10840" rtl="0" eaLnBrk="1" latinLnBrk="0" hangingPunct="1">
        <a:spcBef>
          <a:spcPct val="0"/>
        </a:spcBef>
        <a:buNone/>
        <a:defRPr sz="3235"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8130" indent="-308130" algn="l" defTabSz="410840" rtl="0" eaLnBrk="1" latinLnBrk="0" hangingPunct="1">
        <a:spcBef>
          <a:spcPts val="899"/>
        </a:spcBef>
        <a:spcAft>
          <a:spcPts val="0"/>
        </a:spcAft>
        <a:buClr>
          <a:schemeClr val="accent1"/>
        </a:buClr>
        <a:buFont typeface="Wingdings 3" charset="2"/>
        <a:buChar char=""/>
        <a:defRPr sz="1617" kern="1200">
          <a:solidFill>
            <a:schemeClr val="tx1">
              <a:lumMod val="75000"/>
              <a:lumOff val="25000"/>
            </a:schemeClr>
          </a:solidFill>
          <a:latin typeface="+mn-lt"/>
          <a:ea typeface="+mn-ea"/>
          <a:cs typeface="+mn-cs"/>
        </a:defRPr>
      </a:lvl1pPr>
      <a:lvl2pPr marL="667615" indent="-256775" algn="l" defTabSz="410840" rtl="0" eaLnBrk="1" latinLnBrk="0" hangingPunct="1">
        <a:spcBef>
          <a:spcPts val="899"/>
        </a:spcBef>
        <a:spcAft>
          <a:spcPts val="0"/>
        </a:spcAft>
        <a:buClr>
          <a:schemeClr val="accent1"/>
        </a:buClr>
        <a:buFont typeface="Wingdings 3" charset="2"/>
        <a:buChar char=""/>
        <a:defRPr sz="1438" kern="1200">
          <a:solidFill>
            <a:schemeClr val="tx1">
              <a:lumMod val="75000"/>
              <a:lumOff val="25000"/>
            </a:schemeClr>
          </a:solidFill>
          <a:latin typeface="+mn-lt"/>
          <a:ea typeface="+mn-ea"/>
          <a:cs typeface="+mn-cs"/>
        </a:defRPr>
      </a:lvl2pPr>
      <a:lvl3pPr marL="1027100" indent="-205420" algn="l" defTabSz="410840" rtl="0" eaLnBrk="1" latinLnBrk="0" hangingPunct="1">
        <a:spcBef>
          <a:spcPts val="899"/>
        </a:spcBef>
        <a:spcAft>
          <a:spcPts val="0"/>
        </a:spcAft>
        <a:buClr>
          <a:schemeClr val="accent1"/>
        </a:buClr>
        <a:buFont typeface="Wingdings 3" charset="2"/>
        <a:buChar char=""/>
        <a:defRPr sz="1258" kern="1200">
          <a:solidFill>
            <a:schemeClr val="tx1">
              <a:lumMod val="75000"/>
              <a:lumOff val="25000"/>
            </a:schemeClr>
          </a:solidFill>
          <a:latin typeface="+mn-lt"/>
          <a:ea typeface="+mn-ea"/>
          <a:cs typeface="+mn-cs"/>
        </a:defRPr>
      </a:lvl3pPr>
      <a:lvl4pPr marL="1437940"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4pPr>
      <a:lvl5pPr marL="1848780"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5pPr>
      <a:lvl6pPr marL="2259620"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6pPr>
      <a:lvl7pPr marL="2670459"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7pPr>
      <a:lvl8pPr marL="3081299"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8pPr>
      <a:lvl9pPr marL="3492139"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9pPr>
    </p:bodyStyle>
    <p:otherStyle>
      <a:defPPr>
        <a:defRPr lang="en-US"/>
      </a:defPPr>
      <a:lvl1pPr marL="0" algn="l" defTabSz="410840" rtl="0" eaLnBrk="1" latinLnBrk="0" hangingPunct="1">
        <a:defRPr sz="1617" kern="1200">
          <a:solidFill>
            <a:schemeClr val="tx1"/>
          </a:solidFill>
          <a:latin typeface="+mn-lt"/>
          <a:ea typeface="+mn-ea"/>
          <a:cs typeface="+mn-cs"/>
        </a:defRPr>
      </a:lvl1pPr>
      <a:lvl2pPr marL="410840" algn="l" defTabSz="410840" rtl="0" eaLnBrk="1" latinLnBrk="0" hangingPunct="1">
        <a:defRPr sz="1617" kern="1200">
          <a:solidFill>
            <a:schemeClr val="tx1"/>
          </a:solidFill>
          <a:latin typeface="+mn-lt"/>
          <a:ea typeface="+mn-ea"/>
          <a:cs typeface="+mn-cs"/>
        </a:defRPr>
      </a:lvl2pPr>
      <a:lvl3pPr marL="821680" algn="l" defTabSz="410840" rtl="0" eaLnBrk="1" latinLnBrk="0" hangingPunct="1">
        <a:defRPr sz="1617" kern="1200">
          <a:solidFill>
            <a:schemeClr val="tx1"/>
          </a:solidFill>
          <a:latin typeface="+mn-lt"/>
          <a:ea typeface="+mn-ea"/>
          <a:cs typeface="+mn-cs"/>
        </a:defRPr>
      </a:lvl3pPr>
      <a:lvl4pPr marL="1232520" algn="l" defTabSz="410840" rtl="0" eaLnBrk="1" latinLnBrk="0" hangingPunct="1">
        <a:defRPr sz="1617" kern="1200">
          <a:solidFill>
            <a:schemeClr val="tx1"/>
          </a:solidFill>
          <a:latin typeface="+mn-lt"/>
          <a:ea typeface="+mn-ea"/>
          <a:cs typeface="+mn-cs"/>
        </a:defRPr>
      </a:lvl4pPr>
      <a:lvl5pPr marL="1643360" algn="l" defTabSz="410840" rtl="0" eaLnBrk="1" latinLnBrk="0" hangingPunct="1">
        <a:defRPr sz="1617" kern="1200">
          <a:solidFill>
            <a:schemeClr val="tx1"/>
          </a:solidFill>
          <a:latin typeface="+mn-lt"/>
          <a:ea typeface="+mn-ea"/>
          <a:cs typeface="+mn-cs"/>
        </a:defRPr>
      </a:lvl5pPr>
      <a:lvl6pPr marL="2054200" algn="l" defTabSz="410840" rtl="0" eaLnBrk="1" latinLnBrk="0" hangingPunct="1">
        <a:defRPr sz="1617" kern="1200">
          <a:solidFill>
            <a:schemeClr val="tx1"/>
          </a:solidFill>
          <a:latin typeface="+mn-lt"/>
          <a:ea typeface="+mn-ea"/>
          <a:cs typeface="+mn-cs"/>
        </a:defRPr>
      </a:lvl6pPr>
      <a:lvl7pPr marL="2465040" algn="l" defTabSz="410840" rtl="0" eaLnBrk="1" latinLnBrk="0" hangingPunct="1">
        <a:defRPr sz="1617" kern="1200">
          <a:solidFill>
            <a:schemeClr val="tx1"/>
          </a:solidFill>
          <a:latin typeface="+mn-lt"/>
          <a:ea typeface="+mn-ea"/>
          <a:cs typeface="+mn-cs"/>
        </a:defRPr>
      </a:lvl7pPr>
      <a:lvl8pPr marL="2875879" algn="l" defTabSz="410840" rtl="0" eaLnBrk="1" latinLnBrk="0" hangingPunct="1">
        <a:defRPr sz="1617" kern="1200">
          <a:solidFill>
            <a:schemeClr val="tx1"/>
          </a:solidFill>
          <a:latin typeface="+mn-lt"/>
          <a:ea typeface="+mn-ea"/>
          <a:cs typeface="+mn-cs"/>
        </a:defRPr>
      </a:lvl8pPr>
      <a:lvl9pPr marL="3286719" algn="l" defTabSz="410840" rtl="0" eaLnBrk="1" latinLnBrk="0" hangingPunct="1">
        <a:defRPr sz="16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inkode.com/ka/bangalo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DCCE-0CE2-452A-963F-B9CB58C1BF0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B7D446D-99D6-4D4B-BF3B-BFDABE55208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26FD3A3-FD68-4CEE-A35B-DB6BFE2D5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55338" cy="6859020"/>
          </a:xfrm>
          <a:prstGeom prst="rect">
            <a:avLst/>
          </a:prstGeom>
        </p:spPr>
      </p:pic>
      <p:sp>
        <p:nvSpPr>
          <p:cNvPr id="7" name="Rectangle 6">
            <a:extLst>
              <a:ext uri="{FF2B5EF4-FFF2-40B4-BE49-F238E27FC236}">
                <a16:creationId xmlns:a16="http://schemas.microsoft.com/office/drawing/2014/main" id="{4D309AEF-4584-4AE9-BBF5-F41F854FE599}"/>
              </a:ext>
            </a:extLst>
          </p:cNvPr>
          <p:cNvSpPr/>
          <p:nvPr/>
        </p:nvSpPr>
        <p:spPr>
          <a:xfrm>
            <a:off x="158969" y="227147"/>
            <a:ext cx="4273926" cy="6278642"/>
          </a:xfrm>
          <a:prstGeom prst="rect">
            <a:avLst/>
          </a:prstGeom>
          <a:solidFill>
            <a:schemeClr val="accent4">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en-US" sz="5400" b="1" cap="none" spc="0" dirty="0">
                <a:ln w="12700" cmpd="sng">
                  <a:solidFill>
                    <a:schemeClr val="accent4"/>
                  </a:solidFill>
                  <a:prstDash val="solid"/>
                </a:ln>
                <a:solidFill>
                  <a:srgbClr val="0000FF"/>
                </a:solidFill>
                <a:effectLst/>
              </a:rPr>
              <a:t>Coursera </a:t>
            </a:r>
          </a:p>
          <a:p>
            <a:pPr algn="ctr"/>
            <a:r>
              <a:rPr lang="en-US" sz="5400" b="1" dirty="0">
                <a:ln w="12700" cmpd="sng">
                  <a:solidFill>
                    <a:schemeClr val="accent4"/>
                  </a:solidFill>
                  <a:prstDash val="solid"/>
                </a:ln>
                <a:solidFill>
                  <a:srgbClr val="0000FF"/>
                </a:solidFill>
              </a:rPr>
              <a:t>Capstone</a:t>
            </a:r>
          </a:p>
          <a:p>
            <a:pPr algn="ctr"/>
            <a:r>
              <a:rPr lang="en-US" sz="5400" b="1" cap="none" spc="0" dirty="0">
                <a:ln w="12700" cmpd="sng">
                  <a:solidFill>
                    <a:schemeClr val="accent4"/>
                  </a:solidFill>
                  <a:prstDash val="solid"/>
                </a:ln>
                <a:solidFill>
                  <a:srgbClr val="0000FF"/>
                </a:solidFill>
                <a:effectLst/>
              </a:rPr>
              <a:t>2021</a:t>
            </a:r>
          </a:p>
          <a:p>
            <a:pPr algn="ctr"/>
            <a:r>
              <a:rPr lang="en-US" sz="5400" b="1" cap="none" spc="0" dirty="0">
                <a:ln w="12700" cmpd="sng">
                  <a:solidFill>
                    <a:schemeClr val="accent4"/>
                  </a:solidFill>
                  <a:prstDash val="solid"/>
                </a:ln>
                <a:solidFill>
                  <a:srgbClr val="0000FF"/>
                </a:solidFill>
                <a:effectLst/>
              </a:rPr>
              <a:t>Bengaluru</a:t>
            </a:r>
            <a:endParaRPr lang="en-US" sz="5400" b="1" dirty="0">
              <a:ln w="12700" cmpd="sng">
                <a:solidFill>
                  <a:schemeClr val="accent4"/>
                </a:solidFill>
                <a:prstDash val="solid"/>
              </a:ln>
              <a:solidFill>
                <a:srgbClr val="0000FF"/>
              </a:solidFill>
            </a:endParaRPr>
          </a:p>
          <a:p>
            <a:pPr algn="ctr"/>
            <a:r>
              <a:rPr lang="en-US" sz="5400" b="1" cap="none" spc="0" dirty="0">
                <a:ln w="12700" cmpd="sng">
                  <a:solidFill>
                    <a:schemeClr val="accent4"/>
                  </a:solidFill>
                  <a:prstDash val="solid"/>
                </a:ln>
                <a:solidFill>
                  <a:srgbClr val="0000FF"/>
                </a:solidFill>
                <a:effectLst/>
              </a:rPr>
              <a:t>The</a:t>
            </a:r>
          </a:p>
          <a:p>
            <a:pPr algn="ctr"/>
            <a:r>
              <a:rPr lang="en-US" sz="5400" b="1" dirty="0">
                <a:ln w="12700" cmpd="sng">
                  <a:solidFill>
                    <a:schemeClr val="accent4"/>
                  </a:solidFill>
                  <a:prstDash val="solid"/>
                </a:ln>
                <a:solidFill>
                  <a:srgbClr val="0000FF"/>
                </a:solidFill>
              </a:rPr>
              <a:t>City of the IT</a:t>
            </a:r>
          </a:p>
          <a:p>
            <a:pPr algn="ctr"/>
            <a:r>
              <a:rPr lang="en-US" sz="5400" b="1" dirty="0">
                <a:ln w="12700" cmpd="sng">
                  <a:solidFill>
                    <a:schemeClr val="accent4"/>
                  </a:solidFill>
                  <a:prstDash val="solid"/>
                </a:ln>
                <a:solidFill>
                  <a:srgbClr val="0000FF"/>
                </a:solidFill>
              </a:rPr>
              <a:t>Hub </a:t>
            </a:r>
          </a:p>
          <a:p>
            <a:pPr algn="ctr"/>
            <a:r>
              <a:rPr lang="en-US" sz="2400" b="1" cap="none" spc="0" dirty="0">
                <a:ln w="12700" cmpd="sng">
                  <a:solidFill>
                    <a:schemeClr val="accent4"/>
                  </a:solidFill>
                  <a:prstDash val="solid"/>
                </a:ln>
                <a:solidFill>
                  <a:srgbClr val="0000FF"/>
                </a:solidFill>
                <a:effectLst/>
              </a:rPr>
              <a:t>Author: </a:t>
            </a:r>
            <a:r>
              <a:rPr lang="en-US" sz="2400" b="1" cap="none" spc="0" dirty="0" err="1">
                <a:ln w="12700" cmpd="sng">
                  <a:solidFill>
                    <a:schemeClr val="accent4"/>
                  </a:solidFill>
                  <a:prstDash val="solid"/>
                </a:ln>
                <a:solidFill>
                  <a:srgbClr val="0000FF"/>
                </a:solidFill>
                <a:effectLst/>
              </a:rPr>
              <a:t>Settara</a:t>
            </a:r>
            <a:r>
              <a:rPr lang="en-US" sz="2400" b="1" cap="none" spc="0" dirty="0">
                <a:ln w="12700" cmpd="sng">
                  <a:solidFill>
                    <a:schemeClr val="accent4"/>
                  </a:solidFill>
                  <a:prstDash val="solid"/>
                </a:ln>
                <a:solidFill>
                  <a:srgbClr val="0000FF"/>
                </a:solidFill>
                <a:effectLst/>
              </a:rPr>
              <a:t> Pramod</a:t>
            </a:r>
          </a:p>
        </p:txBody>
      </p:sp>
    </p:spTree>
    <p:extLst>
      <p:ext uri="{BB962C8B-B14F-4D97-AF65-F5344CB8AC3E}">
        <p14:creationId xmlns:p14="http://schemas.microsoft.com/office/powerpoint/2010/main" val="310395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437-E728-4588-934E-666777430473}"/>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IBM Data Science Capstone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Bengaluru: The City of the IT Hub</a:t>
            </a:r>
          </a:p>
        </p:txBody>
      </p:sp>
      <p:sp>
        <p:nvSpPr>
          <p:cNvPr id="3" name="Content Placeholder 2">
            <a:extLst>
              <a:ext uri="{FF2B5EF4-FFF2-40B4-BE49-F238E27FC236}">
                <a16:creationId xmlns:a16="http://schemas.microsoft.com/office/drawing/2014/main" id="{4F8E0C0B-5972-41C7-A00B-D1F062DFD909}"/>
              </a:ext>
            </a:extLst>
          </p:cNvPr>
          <p:cNvSpPr>
            <a:spLocks noGrp="1"/>
          </p:cNvSpPr>
          <p:nvPr>
            <p:ph idx="1"/>
          </p:nvPr>
        </p:nvSpPr>
        <p:spPr/>
        <p:txBody>
          <a:bodyPr>
            <a:normAutofit fontScale="92500"/>
          </a:bodyPr>
          <a:lstStyle/>
          <a:p>
            <a:pPr marL="0" indent="0" algn="just">
              <a:buNone/>
            </a:pPr>
            <a:r>
              <a:rPr lang="en-US" sz="2800" dirty="0">
                <a:latin typeface="Times New Roman" panose="02020603050405020304" pitchFamily="18" charset="0"/>
                <a:cs typeface="Times New Roman" panose="02020603050405020304" pitchFamily="18" charset="0"/>
              </a:rPr>
              <a:t>Bengaluru is the capital and the largest city of the Indian state of Karnataka. It has a population of more than 8 million and a metropolitan population of around 11 million, making it the third most populous city and fifth most populous urban agglomeration in India. Located in southern India on the Deccan Plateau, at a height of over 900 m (3,000 ft) above sea level, Bangalore is known for its pleasant climate throughout the year. Its elevation is the highest among the major cities of India.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09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437-E728-4588-934E-666777430473}"/>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IBM Data Science Capstone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Bengaluru: The City of the IT Hub</a:t>
            </a:r>
          </a:p>
        </p:txBody>
      </p:sp>
      <p:sp>
        <p:nvSpPr>
          <p:cNvPr id="3" name="Content Placeholder 2">
            <a:extLst>
              <a:ext uri="{FF2B5EF4-FFF2-40B4-BE49-F238E27FC236}">
                <a16:creationId xmlns:a16="http://schemas.microsoft.com/office/drawing/2014/main" id="{4F8E0C0B-5972-41C7-A00B-D1F062DFD909}"/>
              </a:ext>
            </a:extLst>
          </p:cNvPr>
          <p:cNvSpPr>
            <a:spLocks noGrp="1"/>
          </p:cNvSpPr>
          <p:nvPr>
            <p:ph idx="1"/>
          </p:nvPr>
        </p:nvSpPr>
        <p:spPr>
          <a:xfrm>
            <a:off x="2326582" y="2133599"/>
            <a:ext cx="8011091" cy="4435877"/>
          </a:xfrm>
        </p:spPr>
        <p:txBody>
          <a:bodyPr>
            <a:normAutofit fontScale="85000" lnSpcReduction="10000"/>
          </a:bodyPr>
          <a:lstStyle/>
          <a:p>
            <a:pPr marL="0" indent="0" algn="just">
              <a:lnSpc>
                <a:spcPct val="120000"/>
              </a:lnSpc>
              <a:buNone/>
            </a:pPr>
            <a:r>
              <a:rPr lang="en-US" sz="2800" dirty="0">
                <a:latin typeface="Times New Roman" panose="02020603050405020304" pitchFamily="18" charset="0"/>
                <a:cs typeface="Times New Roman" panose="02020603050405020304" pitchFamily="18" charset="0"/>
              </a:rPr>
              <a:t>Bangalore is widely regarded as the "Silicon Valley of India" (or "IT capital of India") because of its role as the nation's leading information technology (IT) exporter. Indian technological organizations are headquartered in the city. A demographically diverse city, Bangalore is the second fastest-growing major metropolis in India. Recent estimates of the metro economy of its urban area have ranked Bangalore either the fourth- or fifth-most productive metro area of India. As of 2017, Bangalore was home to 7,700 millionaires and 8 billionaires with a total wealth of $320 billion.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89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437-E728-4588-934E-666777430473}"/>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IBM Data Science Capstone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Bengaluru: The City of the IT Hub</a:t>
            </a:r>
          </a:p>
        </p:txBody>
      </p:sp>
      <p:sp>
        <p:nvSpPr>
          <p:cNvPr id="3" name="Content Placeholder 2">
            <a:extLst>
              <a:ext uri="{FF2B5EF4-FFF2-40B4-BE49-F238E27FC236}">
                <a16:creationId xmlns:a16="http://schemas.microsoft.com/office/drawing/2014/main" id="{4F8E0C0B-5972-41C7-A00B-D1F062DFD909}"/>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It is home to many educational and research institutions. Numerous state-owned aerospace and defense organizations are located in the city. The city also houses the Kannada film industry. It was ranked the most livable Indian city with a population of over a million under the Ease of Living Index 2020.</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22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EC4-9513-44AF-A7E1-76DEAF5C723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74BDEFF5-7F55-4377-9EFC-2A27FE22936B}"/>
              </a:ext>
            </a:extLst>
          </p:cNvPr>
          <p:cNvSpPr>
            <a:spLocks noGrp="1"/>
          </p:cNvSpPr>
          <p:nvPr>
            <p:ph idx="1"/>
          </p:nvPr>
        </p:nvSpPr>
        <p:spPr>
          <a:xfrm>
            <a:off x="2326583" y="1318239"/>
            <a:ext cx="8011091" cy="3777622"/>
          </a:xfrm>
        </p:spPr>
        <p:txBody>
          <a:bodyPr>
            <a:noAutofit/>
          </a:bodyPr>
          <a:lstStyle/>
          <a:p>
            <a:pPr marL="0" indent="0">
              <a:buNone/>
            </a:pPr>
            <a:r>
              <a:rPr lang="en-IN" sz="2600" b="1" dirty="0">
                <a:latin typeface="Times New Roman" panose="02020603050405020304" pitchFamily="18" charset="0"/>
                <a:cs typeface="Times New Roman" panose="02020603050405020304" pitchFamily="18" charset="0"/>
              </a:rPr>
              <a:t>The Questions which I aim to answer in this project are the following:</a:t>
            </a: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As the people doesn't know where to live or start to work in a country, I am representing in this report how to start and which colony is having all the resources such as utilities, groceries, gym, IT services etc. And one more thing:</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1. Which is the good place to start?</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2. Where we can we get all the resources as I mentioned above?</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3. In the given neighborhood, is there any good rating services like online-ordering food is available?</a:t>
            </a:r>
            <a:endParaRPr lang="en-US"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3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EC4-9513-44AF-A7E1-76DEAF5C723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74BDEFF5-7F55-4377-9EFC-2A27FE22936B}"/>
              </a:ext>
            </a:extLst>
          </p:cNvPr>
          <p:cNvSpPr>
            <a:spLocks noGrp="1"/>
          </p:cNvSpPr>
          <p:nvPr>
            <p:ph idx="1"/>
          </p:nvPr>
        </p:nvSpPr>
        <p:spPr>
          <a:xfrm>
            <a:off x="2326583" y="1540189"/>
            <a:ext cx="8011091" cy="3777622"/>
          </a:xfrm>
        </p:spPr>
        <p:txBody>
          <a:bodyPr>
            <a:noAutofit/>
          </a:bodyPr>
          <a:lstStyle/>
          <a:p>
            <a:pPr marL="0" indent="0">
              <a:buNone/>
            </a:pPr>
            <a:r>
              <a:rPr lang="en-US" sz="2600" dirty="0">
                <a:latin typeface="Times New Roman" panose="02020603050405020304" pitchFamily="18" charset="0"/>
                <a:ea typeface="+mn-lt"/>
                <a:cs typeface="Times New Roman" panose="02020603050405020304" pitchFamily="18" charset="0"/>
              </a:rPr>
              <a:t>I will try to answer the following questions: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1. Where is the good place to start in Bengaluru?</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2. Where are the </a:t>
            </a:r>
            <a:r>
              <a:rPr lang="en-US" sz="2600" i="1" dirty="0">
                <a:latin typeface="Times New Roman" panose="02020603050405020304" pitchFamily="18" charset="0"/>
                <a:ea typeface="+mn-lt"/>
                <a:cs typeface="Times New Roman" panose="02020603050405020304" pitchFamily="18" charset="0"/>
              </a:rPr>
              <a:t>'amenities'</a:t>
            </a:r>
            <a:r>
              <a:rPr lang="en-US" sz="2600" dirty="0">
                <a:latin typeface="Times New Roman" panose="02020603050405020304" pitchFamily="18" charset="0"/>
                <a:ea typeface="+mn-lt"/>
                <a:cs typeface="Times New Roman" panose="02020603050405020304" pitchFamily="18" charset="0"/>
              </a:rPr>
              <a:t> located?</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3. Recent activities and Most common venues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4. Suggests the best place to start in Bengaluru.</a:t>
            </a:r>
            <a:endParaRPr lang="en-US"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61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5C20-C229-4E45-9811-E15E7826F3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Used</a:t>
            </a:r>
          </a:p>
        </p:txBody>
      </p:sp>
      <p:sp>
        <p:nvSpPr>
          <p:cNvPr id="3" name="Content Placeholder 2">
            <a:extLst>
              <a:ext uri="{FF2B5EF4-FFF2-40B4-BE49-F238E27FC236}">
                <a16:creationId xmlns:a16="http://schemas.microsoft.com/office/drawing/2014/main" id="{370D6F2B-39C3-4A66-8D2A-9F4B030DAAA4}"/>
              </a:ext>
            </a:extLst>
          </p:cNvPr>
          <p:cNvSpPr>
            <a:spLocks noGrp="1"/>
          </p:cNvSpPr>
          <p:nvPr>
            <p:ph idx="1"/>
          </p:nvPr>
        </p:nvSpPr>
        <p:spPr>
          <a:xfrm>
            <a:off x="2326582" y="1322773"/>
            <a:ext cx="8011091" cy="5211192"/>
          </a:xfrm>
        </p:spPr>
        <p:txBody>
          <a:bodyPr>
            <a:noAutofit/>
          </a:bodyPr>
          <a:lstStyle/>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Bangalore district pin code from the site </a:t>
            </a:r>
            <a:r>
              <a:rPr lang="en-US" sz="2000" dirty="0">
                <a:solidFill>
                  <a:srgbClr val="00B0F0"/>
                </a:solidFill>
                <a:latin typeface="Times New Roman" panose="02020603050405020304" pitchFamily="18" charset="0"/>
                <a:ea typeface="+mn-lt"/>
                <a:cs typeface="Times New Roman" panose="02020603050405020304" pitchFamily="18" charset="0"/>
              </a:rPr>
              <a:t>(</a:t>
            </a:r>
            <a:r>
              <a:rPr lang="en-US" sz="2000" dirty="0">
                <a:solidFill>
                  <a:srgbClr val="00B0F0"/>
                </a:solidFill>
                <a:latin typeface="Times New Roman" panose="02020603050405020304" pitchFamily="18" charset="0"/>
                <a:ea typeface="+mn-lt"/>
                <a:cs typeface="Times New Roman" panose="02020603050405020304" pitchFamily="18" charset="0"/>
                <a:hlinkClick r:id="rId2">
                  <a:extLst>
                    <a:ext uri="{A12FA001-AC4F-418D-AE19-62706E023703}">
                      <ahyp:hlinkClr xmlns:ahyp="http://schemas.microsoft.com/office/drawing/2018/hyperlinkcolor" val="tx"/>
                    </a:ext>
                  </a:extLst>
                </a:hlinkClick>
              </a:rPr>
              <a:t>https://finkode.com/ka/bangalore.html</a:t>
            </a:r>
            <a:r>
              <a:rPr lang="en-US" sz="2000" dirty="0">
                <a:solidFill>
                  <a:srgbClr val="00B0F0"/>
                </a:solidFill>
                <a:latin typeface="Times New Roman" panose="02020603050405020304" pitchFamily="18" charset="0"/>
                <a:ea typeface="+mn-lt"/>
                <a:cs typeface="Times New Roman" panose="02020603050405020304" pitchFamily="18" charset="0"/>
              </a:rPr>
              <a:t>)</a:t>
            </a:r>
          </a:p>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After using the geocoding API, we  will create latitudes and longitudes for the given addresses.</a:t>
            </a:r>
          </a:p>
          <a:p>
            <a:pPr marL="0" indent="0">
              <a:buNone/>
            </a:pPr>
            <a:r>
              <a:rPr lang="en-US" sz="2000" dirty="0">
                <a:solidFill>
                  <a:schemeClr val="tx1"/>
                </a:solidFill>
                <a:latin typeface="Times New Roman" panose="02020603050405020304" pitchFamily="18" charset="0"/>
                <a:ea typeface="+mn-lt"/>
                <a:cs typeface="Times New Roman" panose="02020603050405020304" pitchFamily="18" charset="0"/>
              </a:rPr>
              <a:t>Foursquare API Data:</a:t>
            </a:r>
          </a:p>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305435" indent="-305435"/>
            <a:endParaRPr lang="en-US" sz="2000" dirty="0">
              <a:solidFill>
                <a:schemeClr val="tx1"/>
              </a:solidFill>
              <a:latin typeface="Times New Roman" panose="02020603050405020304" pitchFamily="18" charset="0"/>
              <a:ea typeface="+mn-lt"/>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73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AC0E-92C0-483E-A1BF-4A319C8A570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0D44B-6F86-40B9-B256-FB7993DFBF42}"/>
              </a:ext>
            </a:extLst>
          </p:cNvPr>
          <p:cNvSpPr>
            <a:spLocks noGrp="1"/>
          </p:cNvSpPr>
          <p:nvPr>
            <p:ph idx="1"/>
          </p:nvPr>
        </p:nvSpPr>
        <p:spPr>
          <a:xfrm>
            <a:off x="2326582" y="1376038"/>
            <a:ext cx="8011091" cy="5388745"/>
          </a:xfrm>
        </p:spPr>
        <p:txBody>
          <a:bodyPr>
            <a:normAutofit/>
          </a:bodyPr>
          <a:lstStyle/>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First, we scrape the data using </a:t>
            </a:r>
            <a:r>
              <a:rPr lang="en-US" sz="1800" dirty="0" err="1">
                <a:solidFill>
                  <a:schemeClr val="tx1"/>
                </a:solidFill>
                <a:latin typeface="Times New Roman" panose="02020603050405020304" pitchFamily="18" charset="0"/>
                <a:cs typeface="Times New Roman" panose="02020603050405020304" pitchFamily="18" charset="0"/>
              </a:rPr>
              <a:t>BeautifulSoup</a:t>
            </a:r>
            <a:r>
              <a:rPr lang="en-US" sz="1800" dirty="0">
                <a:solidFill>
                  <a:schemeClr val="tx1"/>
                </a:solidFill>
                <a:latin typeface="Times New Roman" panose="02020603050405020304" pitchFamily="18" charset="0"/>
                <a:cs typeface="Times New Roman" panose="02020603050405020304" pitchFamily="18" charset="0"/>
              </a:rPr>
              <a: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Second, we find the latitudes and longitudes of the given addresses(using </a:t>
            </a:r>
            <a:r>
              <a:rPr lang="en-US" sz="1800" dirty="0" err="1">
                <a:solidFill>
                  <a:schemeClr val="tx1"/>
                </a:solidFill>
                <a:latin typeface="Times New Roman" panose="02020603050405020304" pitchFamily="18" charset="0"/>
                <a:cs typeface="Times New Roman" panose="02020603050405020304" pitchFamily="18" charset="0"/>
              </a:rPr>
              <a:t>Gmaps</a:t>
            </a:r>
            <a:r>
              <a:rPr lang="en-US" sz="1800" dirty="0">
                <a:solidFill>
                  <a:schemeClr val="tx1"/>
                </a:solidFill>
                <a:latin typeface="Times New Roman" panose="02020603050405020304" pitchFamily="18" charset="0"/>
                <a:cs typeface="Times New Roman" panose="02020603050405020304" pitchFamily="18" charset="0"/>
              </a:rPr>
              <a:t> geocoding API)</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Third, we will plot those coordinates using the folium map.</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Fourth, We will find the number of collisions in the given dataset.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Fifth, Using the dataset, we will use </a:t>
            </a:r>
            <a:r>
              <a:rPr lang="en-US" sz="1800" dirty="0" err="1">
                <a:solidFill>
                  <a:schemeClr val="tx1"/>
                </a:solidFill>
                <a:latin typeface="Times New Roman" panose="02020603050405020304" pitchFamily="18" charset="0"/>
                <a:cs typeface="Times New Roman" panose="02020603050405020304" pitchFamily="18" charset="0"/>
              </a:rPr>
              <a:t>FourSquare</a:t>
            </a:r>
            <a:r>
              <a:rPr lang="en-US" sz="1800" dirty="0">
                <a:solidFill>
                  <a:schemeClr val="tx1"/>
                </a:solidFill>
                <a:latin typeface="Times New Roman" panose="02020603050405020304" pitchFamily="18" charset="0"/>
                <a:cs typeface="Times New Roman" panose="02020603050405020304" pitchFamily="18" charset="0"/>
              </a:rPr>
              <a:t> API for finding the places resided near to those pin codes and merge with the original dataset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Sixth, To use this dataset for predicting the most common venue, we have to use one-hot encoding for K-means Clustering algorithm.</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Seventh, Using the silhouette score, we will find the best K-value for our most common venue prediction.</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At last, Using the K-value, we will find the cluster labels for each an every place and last we will plot the map and find the most common venue point in the selective district.</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8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49AB-3BA0-41D0-A0C0-7B12B649566E}"/>
              </a:ext>
            </a:extLst>
          </p:cNvPr>
          <p:cNvSpPr>
            <a:spLocks noGrp="1"/>
          </p:cNvSpPr>
          <p:nvPr>
            <p:ph type="ctrTitle"/>
          </p:nvPr>
        </p:nvSpPr>
        <p:spPr/>
        <p:txBody>
          <a:bodyPr>
            <a:normAutofit/>
          </a:bodyPr>
          <a:lstStyle/>
          <a:p>
            <a:r>
              <a:rPr lang="en-IN" sz="11500"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6FB0F442-AD73-4547-B518-160B9A3D4D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2074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TotalTime>
  <Words>768</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Wisp</vt:lpstr>
      <vt:lpstr>PowerPoint Presentation</vt:lpstr>
      <vt:lpstr>IBM Data Science Capstone  Bengaluru: The City of the IT Hub</vt:lpstr>
      <vt:lpstr>IBM Data Science Capstone  Bengaluru: The City of the IT Hub</vt:lpstr>
      <vt:lpstr>IBM Data Science Capstone  Bengaluru: The City of the IT Hub</vt:lpstr>
      <vt:lpstr>Business Problem</vt:lpstr>
      <vt:lpstr>Business Problem</vt:lpstr>
      <vt:lpstr>Data Used</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SETTARA PRAMOD</dc:creator>
  <cp:lastModifiedBy>SETTARA PRAMOD</cp:lastModifiedBy>
  <cp:revision>8</cp:revision>
  <dcterms:created xsi:type="dcterms:W3CDTF">2021-08-07T17:56:28Z</dcterms:created>
  <dcterms:modified xsi:type="dcterms:W3CDTF">2021-08-16T14:01:19Z</dcterms:modified>
</cp:coreProperties>
</file>