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8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7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transtats.bts.gov/DL_SelectFields.asp?Table_ID=259" TargetMode="External"/><Relationship Id="rId4" Type="http://schemas.openxmlformats.org/officeDocument/2006/relationships/hyperlink" Target="https://www.kaggle.com/divyansh22/flight-delay-prediction?select=Jan_2020_ontime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600EE4-BB4C-4914-AFF2-1E7B81154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11569-5B9E-C341-BC8B-BE62A31A8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ETL PROJECT: Flight Delay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63C6-1321-4D4D-AC24-8B1ED170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Calvin Brown, Sam </a:t>
            </a:r>
            <a:r>
              <a:rPr lang="en-US" dirty="0" err="1">
                <a:solidFill>
                  <a:schemeClr val="tx1"/>
                </a:solidFill>
              </a:rPr>
              <a:t>Ettenson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6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5F1706-7F79-AB43-93B4-04C3341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5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A1C2B-3E89-644D-B505-E45AF94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Reason for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DF7F-6C8E-9B45-BFB7-0946D7BB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Original data source was created to track flight delays in January 2020</a:t>
            </a:r>
          </a:p>
          <a:p>
            <a:r>
              <a:rPr lang="en-US" dirty="0"/>
              <a:t>Table was lacking an airline name column</a:t>
            </a:r>
          </a:p>
          <a:p>
            <a:r>
              <a:rPr lang="en-US" dirty="0"/>
              <a:t>Made it difficult to read without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4351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65A19E-8DE2-4E4F-B1E1-D95C9234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89105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2DF5C9-74E8-C54C-854B-0F3EA232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788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Sources of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C39DAA-6731-5447-A895-64D224EB06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46" y="1939565"/>
            <a:ext cx="4552397" cy="2009774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3504E-7777-0E4A-99C0-4F0E99B74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94404"/>
            <a:ext cx="6132446" cy="328844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Kaggle- January Flight Delay Predictions (</a:t>
            </a:r>
            <a:r>
              <a:rPr lang="en-US" u="sng" dirty="0">
                <a:effectLst/>
                <a:hlinkClick r:id="rId4"/>
              </a:rPr>
              <a:t>https://www.kaggle.com/divyansh22/flight-delay-prediction?select=Jan_2020_ontime.csv</a:t>
            </a:r>
            <a:r>
              <a:rPr lang="en-US" dirty="0">
                <a:effectLst/>
              </a:rPr>
              <a:t> ) (csv)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Bureau of Transportation Statistics (</a:t>
            </a:r>
            <a:r>
              <a:rPr lang="en-US" u="sng" dirty="0">
                <a:effectLst/>
                <a:hlinkClick r:id="rId5"/>
              </a:rPr>
              <a:t>https://www.transtats.bts.gov/DL_SelectFields.asp?Table_ID=259</a:t>
            </a:r>
            <a:r>
              <a:rPr lang="en-US" dirty="0">
                <a:effectLst/>
              </a:rPr>
              <a:t> )(csv)</a:t>
            </a:r>
          </a:p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922C1-8529-A245-8589-CF8BCD37874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71" y="4418647"/>
            <a:ext cx="3416888" cy="2041590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4552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D2294-6DBD-BE4B-BAC9-66216268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397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53C0-C120-784C-8324-A6F29B8C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Airline Codes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F759-DA42-6747-B860-94FEA014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lvl="0"/>
            <a:r>
              <a:rPr lang="en-US" dirty="0">
                <a:effectLst/>
              </a:rPr>
              <a:t>Loaded csv into Pandas and manipulated data</a:t>
            </a:r>
          </a:p>
          <a:p>
            <a:pPr lvl="0"/>
            <a:r>
              <a:rPr lang="en-US" dirty="0">
                <a:effectLst/>
              </a:rPr>
              <a:t> Renamed Columns to make data easier to read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FB837-5812-1C42-B138-913B219F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020" y="1723438"/>
            <a:ext cx="3976788" cy="341112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468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1CC8-DBF9-AF4D-9C76-45A6644D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1"/>
            <a:ext cx="9905998" cy="1905000"/>
          </a:xfrm>
        </p:spPr>
        <p:txBody>
          <a:bodyPr/>
          <a:lstStyle/>
          <a:p>
            <a:r>
              <a:rPr lang="en-US" dirty="0"/>
              <a:t>Flight 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2169-501F-B343-A1C0-80E997F3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822" y="1866900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Loaded csv into Pandas </a:t>
            </a:r>
          </a:p>
          <a:p>
            <a:r>
              <a:rPr lang="en-US" dirty="0">
                <a:effectLst/>
              </a:rPr>
              <a:t>Filter the database down to grab relevant columns. </a:t>
            </a:r>
          </a:p>
          <a:p>
            <a:pPr lvl="1"/>
            <a:r>
              <a:rPr lang="en-US" dirty="0">
                <a:effectLst/>
              </a:rPr>
              <a:t>Narrowed down from 21 columns to 8 columns and renamed them make data easier to read.</a:t>
            </a:r>
          </a:p>
          <a:p>
            <a:pPr lvl="0"/>
            <a:r>
              <a:rPr lang="en-US" dirty="0">
                <a:effectLst/>
              </a:rPr>
              <a:t>Added the </a:t>
            </a:r>
            <a:r>
              <a:rPr lang="en-US" dirty="0" err="1">
                <a:effectLst/>
              </a:rPr>
              <a:t>flight_id</a:t>
            </a:r>
            <a:r>
              <a:rPr lang="en-US" dirty="0">
                <a:effectLst/>
              </a:rPr>
              <a:t> column to set as an index and unique value for the table to set as a Primary key in SQL.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825B58-8B18-2446-AE9B-B282DBEC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1"/>
            <a:ext cx="12192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BC30C-B62F-6547-A777-54454E05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41538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CB5C-9D79-F244-92C2-9F7E4EEC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6195"/>
            <a:ext cx="9905998" cy="1905000"/>
          </a:xfrm>
        </p:spPr>
        <p:txBody>
          <a:bodyPr/>
          <a:lstStyle/>
          <a:p>
            <a:r>
              <a:rPr lang="en-US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A566-2558-2747-8E1F-1B72FE5F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2605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Created a new database in SQL (Jan_2020_flight_data_db) with two tables:</a:t>
            </a:r>
          </a:p>
          <a:p>
            <a:pPr lvl="1"/>
            <a:r>
              <a:rPr lang="en-US" dirty="0">
                <a:effectLst/>
              </a:rPr>
              <a:t>Airline Codes</a:t>
            </a:r>
          </a:p>
          <a:p>
            <a:pPr lvl="1"/>
            <a:r>
              <a:rPr lang="en-US" dirty="0">
                <a:effectLst/>
              </a:rPr>
              <a:t>Flight Data</a:t>
            </a:r>
          </a:p>
          <a:p>
            <a:pPr lvl="0"/>
            <a:r>
              <a:rPr lang="en-US" dirty="0">
                <a:effectLst/>
              </a:rPr>
              <a:t>Created a connection string between </a:t>
            </a:r>
            <a:r>
              <a:rPr lang="en-US" dirty="0" err="1">
                <a:effectLst/>
              </a:rPr>
              <a:t>jupyter</a:t>
            </a:r>
            <a:r>
              <a:rPr lang="en-US" dirty="0">
                <a:effectLst/>
              </a:rPr>
              <a:t> notebook and </a:t>
            </a:r>
            <a:r>
              <a:rPr lang="en-US" dirty="0" err="1">
                <a:effectLst/>
              </a:rPr>
              <a:t>postgreSQL</a:t>
            </a:r>
            <a:r>
              <a:rPr lang="en-US" dirty="0">
                <a:effectLst/>
              </a:rPr>
              <a:t> </a:t>
            </a:r>
          </a:p>
          <a:p>
            <a:pPr lvl="0"/>
            <a:r>
              <a:rPr lang="en-US" dirty="0">
                <a:effectLst/>
              </a:rPr>
              <a:t>Uploaded our </a:t>
            </a:r>
            <a:r>
              <a:rPr lang="en-US" dirty="0" err="1">
                <a:effectLst/>
              </a:rPr>
              <a:t>dataframes</a:t>
            </a:r>
            <a:r>
              <a:rPr lang="en-US" dirty="0">
                <a:effectLst/>
              </a:rPr>
              <a:t> into the tables we created in PostgreSQL.</a:t>
            </a:r>
          </a:p>
          <a:p>
            <a:pPr lvl="0"/>
            <a:r>
              <a:rPr lang="en-US" dirty="0">
                <a:effectLst/>
              </a:rPr>
              <a:t>Added </a:t>
            </a:r>
            <a:r>
              <a:rPr lang="en-US" dirty="0" err="1">
                <a:effectLst/>
              </a:rPr>
              <a:t>airline_name</a:t>
            </a:r>
            <a:r>
              <a:rPr lang="en-US" dirty="0">
                <a:effectLst/>
              </a:rPr>
              <a:t> column to flight data by joining both tables by </a:t>
            </a:r>
            <a:r>
              <a:rPr lang="en-US" dirty="0" err="1">
                <a:effectLst/>
              </a:rPr>
              <a:t>airline_id</a:t>
            </a:r>
            <a:endParaRPr lang="en-US" dirty="0">
              <a:effectLst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4D004-D5B6-494D-B9A5-FF900B7F40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3835"/>
            <a:ext cx="12192000" cy="20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7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249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ETL PROJECT: Flight Delay Data</vt:lpstr>
      <vt:lpstr>Reason for data Manipulation</vt:lpstr>
      <vt:lpstr>Extraction</vt:lpstr>
      <vt:lpstr>Sources of Data</vt:lpstr>
      <vt:lpstr>Transformation</vt:lpstr>
      <vt:lpstr>Airline Codes Table</vt:lpstr>
      <vt:lpstr>Flight Data Table</vt:lpstr>
      <vt:lpstr>load</vt:lpstr>
      <vt:lpstr>SQL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PROJECT: Flight Delay Data</dc:title>
  <dc:creator>Sam Ettenson</dc:creator>
  <cp:lastModifiedBy>Sam Ettenson</cp:lastModifiedBy>
  <cp:revision>2</cp:revision>
  <dcterms:created xsi:type="dcterms:W3CDTF">2020-05-16T16:08:48Z</dcterms:created>
  <dcterms:modified xsi:type="dcterms:W3CDTF">2020-05-16T16:18:16Z</dcterms:modified>
</cp:coreProperties>
</file>