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6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0EA93-BE87-46FC-8934-05428DCD1C1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6F125A-D033-4F34-AF6B-8BF281965754}">
      <dgm:prSet phldrT="[Text]"/>
      <dgm:spPr/>
      <dgm:t>
        <a:bodyPr/>
        <a:lstStyle/>
        <a:p>
          <a:r>
            <a:rPr lang="en-IN" b="0" i="0" dirty="0"/>
            <a:t>Classes and Objects</a:t>
          </a:r>
          <a:endParaRPr lang="en-IN" dirty="0"/>
        </a:p>
      </dgm:t>
    </dgm:pt>
    <dgm:pt modelId="{AC1A68BE-5B8B-452A-AD31-406166C78CC1}" type="parTrans" cxnId="{7A8CC541-F2C0-409A-A09B-229C24888209}">
      <dgm:prSet/>
      <dgm:spPr/>
      <dgm:t>
        <a:bodyPr/>
        <a:lstStyle/>
        <a:p>
          <a:endParaRPr lang="en-IN"/>
        </a:p>
      </dgm:t>
    </dgm:pt>
    <dgm:pt modelId="{DE0F6881-C787-420B-81B3-DD29B71241CA}" type="sibTrans" cxnId="{7A8CC541-F2C0-409A-A09B-229C24888209}">
      <dgm:prSet/>
      <dgm:spPr/>
      <dgm:t>
        <a:bodyPr/>
        <a:lstStyle/>
        <a:p>
          <a:endParaRPr lang="en-IN"/>
        </a:p>
      </dgm:t>
    </dgm:pt>
    <dgm:pt modelId="{0A83146A-D539-4E3D-8DBF-7A4D04FC0480}">
      <dgm:prSet phldrT="[Text]"/>
      <dgm:spPr/>
      <dgm:t>
        <a:bodyPr/>
        <a:lstStyle/>
        <a:p>
          <a:r>
            <a:rPr lang="en-IN" b="0" i="0" dirty="0"/>
            <a:t>Inheritance</a:t>
          </a:r>
          <a:endParaRPr lang="en-IN" dirty="0"/>
        </a:p>
      </dgm:t>
    </dgm:pt>
    <dgm:pt modelId="{57A141F9-8341-45BD-BF6F-FFB2626493CA}" type="parTrans" cxnId="{CDDEE2E5-6A80-404E-B6C5-270B3320CEB1}">
      <dgm:prSet/>
      <dgm:spPr/>
      <dgm:t>
        <a:bodyPr/>
        <a:lstStyle/>
        <a:p>
          <a:endParaRPr lang="en-IN"/>
        </a:p>
      </dgm:t>
    </dgm:pt>
    <dgm:pt modelId="{06A20431-972D-4004-B78C-9BA5D62DA7BE}" type="sibTrans" cxnId="{CDDEE2E5-6A80-404E-B6C5-270B3320CEB1}">
      <dgm:prSet/>
      <dgm:spPr/>
      <dgm:t>
        <a:bodyPr/>
        <a:lstStyle/>
        <a:p>
          <a:endParaRPr lang="en-IN"/>
        </a:p>
      </dgm:t>
    </dgm:pt>
    <dgm:pt modelId="{ED14A174-1184-4A0D-899F-55CC2D6AD0A5}">
      <dgm:prSet phldrT="[Text]"/>
      <dgm:spPr/>
      <dgm:t>
        <a:bodyPr/>
        <a:lstStyle/>
        <a:p>
          <a:r>
            <a:rPr lang="en-IN" b="0" i="0" dirty="0"/>
            <a:t>Packages</a:t>
          </a:r>
          <a:endParaRPr lang="en-IN" dirty="0"/>
        </a:p>
      </dgm:t>
    </dgm:pt>
    <dgm:pt modelId="{EAFBE00C-D289-4AFE-B68A-BA79A1F1B5BD}" type="parTrans" cxnId="{50521A39-1C46-4A16-8FA9-9B3D6B615186}">
      <dgm:prSet/>
      <dgm:spPr/>
      <dgm:t>
        <a:bodyPr/>
        <a:lstStyle/>
        <a:p>
          <a:endParaRPr lang="en-IN"/>
        </a:p>
      </dgm:t>
    </dgm:pt>
    <dgm:pt modelId="{F4FB58CE-6B5F-4D73-80A5-C06AA6E8627A}" type="sibTrans" cxnId="{50521A39-1C46-4A16-8FA9-9B3D6B615186}">
      <dgm:prSet/>
      <dgm:spPr/>
      <dgm:t>
        <a:bodyPr/>
        <a:lstStyle/>
        <a:p>
          <a:endParaRPr lang="en-IN"/>
        </a:p>
      </dgm:t>
    </dgm:pt>
    <dgm:pt modelId="{FBA640D4-C999-4773-8B0E-FB9EDF392052}">
      <dgm:prSet phldrT="[Text]"/>
      <dgm:spPr/>
      <dgm:t>
        <a:bodyPr/>
        <a:lstStyle/>
        <a:p>
          <a:r>
            <a:rPr lang="en-IN" b="0" i="0"/>
            <a:t>Exception Handling</a:t>
          </a:r>
          <a:endParaRPr lang="en-IN" dirty="0"/>
        </a:p>
      </dgm:t>
    </dgm:pt>
    <dgm:pt modelId="{025F4F68-C0F3-404B-AF60-17FED5D47C20}" type="parTrans" cxnId="{CCA6C5DB-B2A4-4DA1-AA16-18A28F206DFA}">
      <dgm:prSet/>
      <dgm:spPr/>
      <dgm:t>
        <a:bodyPr/>
        <a:lstStyle/>
        <a:p>
          <a:endParaRPr lang="en-IN"/>
        </a:p>
      </dgm:t>
    </dgm:pt>
    <dgm:pt modelId="{F1A895F2-5B95-49C3-834F-EB6B66E25C5E}" type="sibTrans" cxnId="{CCA6C5DB-B2A4-4DA1-AA16-18A28F206DFA}">
      <dgm:prSet/>
      <dgm:spPr/>
      <dgm:t>
        <a:bodyPr/>
        <a:lstStyle/>
        <a:p>
          <a:endParaRPr lang="en-IN"/>
        </a:p>
      </dgm:t>
    </dgm:pt>
    <dgm:pt modelId="{1EC2F6D5-51B4-415A-886D-FF81FAD622EE}">
      <dgm:prSet phldrT="[Text]"/>
      <dgm:spPr/>
      <dgm:t>
        <a:bodyPr/>
        <a:lstStyle/>
        <a:p>
          <a:r>
            <a:rPr lang="en-IN" b="0" i="0" dirty="0"/>
            <a:t>Interfaces or Abstract classes</a:t>
          </a:r>
          <a:endParaRPr lang="en-IN" dirty="0"/>
        </a:p>
      </dgm:t>
    </dgm:pt>
    <dgm:pt modelId="{9B503691-208E-4EF4-9482-1E6B009612B6}" type="parTrans" cxnId="{FD5264F3-BF97-4F1A-9390-D10296F7512E}">
      <dgm:prSet/>
      <dgm:spPr/>
      <dgm:t>
        <a:bodyPr/>
        <a:lstStyle/>
        <a:p>
          <a:endParaRPr lang="en-IN"/>
        </a:p>
      </dgm:t>
    </dgm:pt>
    <dgm:pt modelId="{3D24C61A-E730-4D64-8AE1-B36005E49FE1}" type="sibTrans" cxnId="{FD5264F3-BF97-4F1A-9390-D10296F7512E}">
      <dgm:prSet/>
      <dgm:spPr/>
      <dgm:t>
        <a:bodyPr/>
        <a:lstStyle/>
        <a:p>
          <a:endParaRPr lang="en-IN"/>
        </a:p>
      </dgm:t>
    </dgm:pt>
    <dgm:pt modelId="{E565402D-C85A-41CA-AE21-81D6BF0BCB5A}" type="pres">
      <dgm:prSet presAssocID="{53A0EA93-BE87-46FC-8934-05428DCD1C1A}" presName="Name0" presStyleCnt="0">
        <dgm:presLayoutVars>
          <dgm:dir/>
          <dgm:resizeHandles val="exact"/>
        </dgm:presLayoutVars>
      </dgm:prSet>
      <dgm:spPr/>
    </dgm:pt>
    <dgm:pt modelId="{F4D2DB4C-F731-4E1E-A3CA-77B8EA03E7FD}" type="pres">
      <dgm:prSet presAssocID="{B06F125A-D033-4F34-AF6B-8BF281965754}" presName="composite" presStyleCnt="0"/>
      <dgm:spPr/>
    </dgm:pt>
    <dgm:pt modelId="{9CE6D54A-8688-44E6-A2D2-E98765BFA419}" type="pres">
      <dgm:prSet presAssocID="{B06F125A-D033-4F34-AF6B-8BF281965754}" presName="rect1" presStyleLbl="trAlignAcc1" presStyleIdx="0" presStyleCnt="5">
        <dgm:presLayoutVars>
          <dgm:bulletEnabled val="1"/>
        </dgm:presLayoutVars>
      </dgm:prSet>
      <dgm:spPr/>
    </dgm:pt>
    <dgm:pt modelId="{4568DA00-A4A8-47CC-911A-A0AA19A016CB}" type="pres">
      <dgm:prSet presAssocID="{B06F125A-D033-4F34-AF6B-8BF281965754}" presName="rect2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1F160A-B5A6-4209-A6F4-0AD7B11CCDAB}" type="pres">
      <dgm:prSet presAssocID="{DE0F6881-C787-420B-81B3-DD29B71241CA}" presName="sibTrans" presStyleCnt="0"/>
      <dgm:spPr/>
    </dgm:pt>
    <dgm:pt modelId="{8FE1BF93-9DD9-474E-8666-4F59E5328D9A}" type="pres">
      <dgm:prSet presAssocID="{0A83146A-D539-4E3D-8DBF-7A4D04FC0480}" presName="composite" presStyleCnt="0"/>
      <dgm:spPr/>
    </dgm:pt>
    <dgm:pt modelId="{75903F2F-78BB-41F1-96C6-426502ABC479}" type="pres">
      <dgm:prSet presAssocID="{0A83146A-D539-4E3D-8DBF-7A4D04FC0480}" presName="rect1" presStyleLbl="trAlignAcc1" presStyleIdx="1" presStyleCnt="5">
        <dgm:presLayoutVars>
          <dgm:bulletEnabled val="1"/>
        </dgm:presLayoutVars>
      </dgm:prSet>
      <dgm:spPr/>
    </dgm:pt>
    <dgm:pt modelId="{97E5CF3B-DB82-45C4-94CA-7E808C89B47B}" type="pres">
      <dgm:prSet presAssocID="{0A83146A-D539-4E3D-8DBF-7A4D04FC0480}" presName="rect2" presStyleLbl="fgImgPlace1" presStyleIdx="1" presStyleCnt="5"/>
      <dgm:spPr>
        <a:xfrm>
          <a:off x="4858362" y="6511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D4120D-0DF0-4663-B114-134EE8E1AA21}" type="pres">
      <dgm:prSet presAssocID="{06A20431-972D-4004-B78C-9BA5D62DA7BE}" presName="sibTrans" presStyleCnt="0"/>
      <dgm:spPr/>
    </dgm:pt>
    <dgm:pt modelId="{220CA9D7-8A11-486C-B7EF-4B2FE727C462}" type="pres">
      <dgm:prSet presAssocID="{ED14A174-1184-4A0D-899F-55CC2D6AD0A5}" presName="composite" presStyleCnt="0"/>
      <dgm:spPr/>
    </dgm:pt>
    <dgm:pt modelId="{82D6D0AB-B5E2-4D58-89F9-DD0B744D2CDA}" type="pres">
      <dgm:prSet presAssocID="{ED14A174-1184-4A0D-899F-55CC2D6AD0A5}" presName="rect1" presStyleLbl="trAlignAcc1" presStyleIdx="2" presStyleCnt="5">
        <dgm:presLayoutVars>
          <dgm:bulletEnabled val="1"/>
        </dgm:presLayoutVars>
      </dgm:prSet>
      <dgm:spPr/>
    </dgm:pt>
    <dgm:pt modelId="{4E8D1AAC-539E-4300-B54B-544AACB0E500}" type="pres">
      <dgm:prSet presAssocID="{ED14A174-1184-4A0D-899F-55CC2D6AD0A5}" presName="rect2" presStyleLbl="fgImgPlace1" presStyleIdx="2" presStyleCnt="5"/>
      <dgm:spPr>
        <a:xfrm>
          <a:off x="1618025" y="1187847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gm:spPr>
    </dgm:pt>
    <dgm:pt modelId="{4763B853-90B4-45F8-8D8C-1789134F74B2}" type="pres">
      <dgm:prSet presAssocID="{F4FB58CE-6B5F-4D73-80A5-C06AA6E8627A}" presName="sibTrans" presStyleCnt="0"/>
      <dgm:spPr/>
    </dgm:pt>
    <dgm:pt modelId="{18BEA915-6817-4740-858E-EFA1BD7E79CB}" type="pres">
      <dgm:prSet presAssocID="{FBA640D4-C999-4773-8B0E-FB9EDF392052}" presName="composite" presStyleCnt="0"/>
      <dgm:spPr/>
    </dgm:pt>
    <dgm:pt modelId="{E609E9FB-DCA3-49C5-BEE3-0933BA8A249F}" type="pres">
      <dgm:prSet presAssocID="{FBA640D4-C999-4773-8B0E-FB9EDF392052}" presName="rect1" presStyleLbl="trAlignAcc1" presStyleIdx="3" presStyleCnt="5">
        <dgm:presLayoutVars>
          <dgm:bulletEnabled val="1"/>
        </dgm:presLayoutVars>
      </dgm:prSet>
      <dgm:spPr/>
    </dgm:pt>
    <dgm:pt modelId="{8665DC3D-04C0-4A32-8EAE-14CC8D288042}" type="pres">
      <dgm:prSet presAssocID="{FBA640D4-C999-4773-8B0E-FB9EDF392052}" presName="rect2" presStyleLbl="fgImgPlace1" presStyleIdx="3" presStyleCnt="5"/>
      <dgm:spPr>
        <a:xfrm>
          <a:off x="4858362" y="1187847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gm:spPr>
    </dgm:pt>
    <dgm:pt modelId="{7A634E67-0252-4775-AFC1-8333BCCA78B2}" type="pres">
      <dgm:prSet presAssocID="{F1A895F2-5B95-49C3-834F-EB6B66E25C5E}" presName="sibTrans" presStyleCnt="0"/>
      <dgm:spPr/>
    </dgm:pt>
    <dgm:pt modelId="{F5CC4742-EBFC-4497-A367-7D84F8B7856D}" type="pres">
      <dgm:prSet presAssocID="{1EC2F6D5-51B4-415A-886D-FF81FAD622EE}" presName="composite" presStyleCnt="0"/>
      <dgm:spPr/>
    </dgm:pt>
    <dgm:pt modelId="{C4C7673F-DAB0-453B-AB99-A94416ACFEDE}" type="pres">
      <dgm:prSet presAssocID="{1EC2F6D5-51B4-415A-886D-FF81FAD622EE}" presName="rect1" presStyleLbl="trAlignAcc1" presStyleIdx="4" presStyleCnt="5">
        <dgm:presLayoutVars>
          <dgm:bulletEnabled val="1"/>
        </dgm:presLayoutVars>
      </dgm:prSet>
      <dgm:spPr/>
    </dgm:pt>
    <dgm:pt modelId="{E81789A2-5601-4785-87A7-71A44422B912}" type="pres">
      <dgm:prSet presAssocID="{1EC2F6D5-51B4-415A-886D-FF81FAD622EE}" presName="rect2" presStyleLbl="fgImgPlace1" presStyleIdx="4" presStyleCnt="5"/>
      <dgm:spPr>
        <a:xfrm>
          <a:off x="3238193" y="2369184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gm:spPr>
    </dgm:pt>
  </dgm:ptLst>
  <dgm:cxnLst>
    <dgm:cxn modelId="{50521A39-1C46-4A16-8FA9-9B3D6B615186}" srcId="{53A0EA93-BE87-46FC-8934-05428DCD1C1A}" destId="{ED14A174-1184-4A0D-899F-55CC2D6AD0A5}" srcOrd="2" destOrd="0" parTransId="{EAFBE00C-D289-4AFE-B68A-BA79A1F1B5BD}" sibTransId="{F4FB58CE-6B5F-4D73-80A5-C06AA6E8627A}"/>
    <dgm:cxn modelId="{14159661-896E-47F0-B609-96B9EEBAA6F3}" type="presOf" srcId="{ED14A174-1184-4A0D-899F-55CC2D6AD0A5}" destId="{82D6D0AB-B5E2-4D58-89F9-DD0B744D2CDA}" srcOrd="0" destOrd="0" presId="urn:microsoft.com/office/officeart/2008/layout/PictureStrips"/>
    <dgm:cxn modelId="{7A8CC541-F2C0-409A-A09B-229C24888209}" srcId="{53A0EA93-BE87-46FC-8934-05428DCD1C1A}" destId="{B06F125A-D033-4F34-AF6B-8BF281965754}" srcOrd="0" destOrd="0" parTransId="{AC1A68BE-5B8B-452A-AD31-406166C78CC1}" sibTransId="{DE0F6881-C787-420B-81B3-DD29B71241CA}"/>
    <dgm:cxn modelId="{D67C0D8F-5186-4D74-983E-42C07060260B}" type="presOf" srcId="{0A83146A-D539-4E3D-8DBF-7A4D04FC0480}" destId="{75903F2F-78BB-41F1-96C6-426502ABC479}" srcOrd="0" destOrd="0" presId="urn:microsoft.com/office/officeart/2008/layout/PictureStrips"/>
    <dgm:cxn modelId="{61FB32B6-3F4D-4BF8-AD6B-B4584C8FC073}" type="presOf" srcId="{1EC2F6D5-51B4-415A-886D-FF81FAD622EE}" destId="{C4C7673F-DAB0-453B-AB99-A94416ACFEDE}" srcOrd="0" destOrd="0" presId="urn:microsoft.com/office/officeart/2008/layout/PictureStrips"/>
    <dgm:cxn modelId="{CD9447C3-74ED-43EE-9D6F-11607E77B21F}" type="presOf" srcId="{FBA640D4-C999-4773-8B0E-FB9EDF392052}" destId="{E609E9FB-DCA3-49C5-BEE3-0933BA8A249F}" srcOrd="0" destOrd="0" presId="urn:microsoft.com/office/officeart/2008/layout/PictureStrips"/>
    <dgm:cxn modelId="{CCA6C5DB-B2A4-4DA1-AA16-18A28F206DFA}" srcId="{53A0EA93-BE87-46FC-8934-05428DCD1C1A}" destId="{FBA640D4-C999-4773-8B0E-FB9EDF392052}" srcOrd="3" destOrd="0" parTransId="{025F4F68-C0F3-404B-AF60-17FED5D47C20}" sibTransId="{F1A895F2-5B95-49C3-834F-EB6B66E25C5E}"/>
    <dgm:cxn modelId="{54CFB2E3-CDB9-4194-BA0D-B5AB54213E94}" type="presOf" srcId="{53A0EA93-BE87-46FC-8934-05428DCD1C1A}" destId="{E565402D-C85A-41CA-AE21-81D6BF0BCB5A}" srcOrd="0" destOrd="0" presId="urn:microsoft.com/office/officeart/2008/layout/PictureStrips"/>
    <dgm:cxn modelId="{CDDEE2E5-6A80-404E-B6C5-270B3320CEB1}" srcId="{53A0EA93-BE87-46FC-8934-05428DCD1C1A}" destId="{0A83146A-D539-4E3D-8DBF-7A4D04FC0480}" srcOrd="1" destOrd="0" parTransId="{57A141F9-8341-45BD-BF6F-FFB2626493CA}" sibTransId="{06A20431-972D-4004-B78C-9BA5D62DA7BE}"/>
    <dgm:cxn modelId="{FD5264F3-BF97-4F1A-9390-D10296F7512E}" srcId="{53A0EA93-BE87-46FC-8934-05428DCD1C1A}" destId="{1EC2F6D5-51B4-415A-886D-FF81FAD622EE}" srcOrd="4" destOrd="0" parTransId="{9B503691-208E-4EF4-9482-1E6B009612B6}" sibTransId="{3D24C61A-E730-4D64-8AE1-B36005E49FE1}"/>
    <dgm:cxn modelId="{494283F8-B62A-432D-842C-436D31F6CC35}" type="presOf" srcId="{B06F125A-D033-4F34-AF6B-8BF281965754}" destId="{9CE6D54A-8688-44E6-A2D2-E98765BFA419}" srcOrd="0" destOrd="0" presId="urn:microsoft.com/office/officeart/2008/layout/PictureStrips"/>
    <dgm:cxn modelId="{3E169BA2-9B58-48F8-9200-098954341243}" type="presParOf" srcId="{E565402D-C85A-41CA-AE21-81D6BF0BCB5A}" destId="{F4D2DB4C-F731-4E1E-A3CA-77B8EA03E7FD}" srcOrd="0" destOrd="0" presId="urn:microsoft.com/office/officeart/2008/layout/PictureStrips"/>
    <dgm:cxn modelId="{3C6B3245-E355-47C2-B2E9-E8540C0136D4}" type="presParOf" srcId="{F4D2DB4C-F731-4E1E-A3CA-77B8EA03E7FD}" destId="{9CE6D54A-8688-44E6-A2D2-E98765BFA419}" srcOrd="0" destOrd="0" presId="urn:microsoft.com/office/officeart/2008/layout/PictureStrips"/>
    <dgm:cxn modelId="{4F4030AB-9B09-44A1-BE64-81D1800F9C8E}" type="presParOf" srcId="{F4D2DB4C-F731-4E1E-A3CA-77B8EA03E7FD}" destId="{4568DA00-A4A8-47CC-911A-A0AA19A016CB}" srcOrd="1" destOrd="0" presId="urn:microsoft.com/office/officeart/2008/layout/PictureStrips"/>
    <dgm:cxn modelId="{9E3CFFDE-F1A4-4735-8FD8-D2AAF8F36ED8}" type="presParOf" srcId="{E565402D-C85A-41CA-AE21-81D6BF0BCB5A}" destId="{E01F160A-B5A6-4209-A6F4-0AD7B11CCDAB}" srcOrd="1" destOrd="0" presId="urn:microsoft.com/office/officeart/2008/layout/PictureStrips"/>
    <dgm:cxn modelId="{98599624-41A9-4F66-A1FA-669182CB5E58}" type="presParOf" srcId="{E565402D-C85A-41CA-AE21-81D6BF0BCB5A}" destId="{8FE1BF93-9DD9-474E-8666-4F59E5328D9A}" srcOrd="2" destOrd="0" presId="urn:microsoft.com/office/officeart/2008/layout/PictureStrips"/>
    <dgm:cxn modelId="{362437FF-2489-4B5F-A8F3-2851060CE845}" type="presParOf" srcId="{8FE1BF93-9DD9-474E-8666-4F59E5328D9A}" destId="{75903F2F-78BB-41F1-96C6-426502ABC479}" srcOrd="0" destOrd="0" presId="urn:microsoft.com/office/officeart/2008/layout/PictureStrips"/>
    <dgm:cxn modelId="{6B328607-AD8F-4356-B4B9-BD496BDEA1E1}" type="presParOf" srcId="{8FE1BF93-9DD9-474E-8666-4F59E5328D9A}" destId="{97E5CF3B-DB82-45C4-94CA-7E808C89B47B}" srcOrd="1" destOrd="0" presId="urn:microsoft.com/office/officeart/2008/layout/PictureStrips"/>
    <dgm:cxn modelId="{09B86951-514E-46DC-8342-41E2CCCE40AB}" type="presParOf" srcId="{E565402D-C85A-41CA-AE21-81D6BF0BCB5A}" destId="{EDD4120D-0DF0-4663-B114-134EE8E1AA21}" srcOrd="3" destOrd="0" presId="urn:microsoft.com/office/officeart/2008/layout/PictureStrips"/>
    <dgm:cxn modelId="{3938205D-769A-4566-BF84-B7EA53894FF7}" type="presParOf" srcId="{E565402D-C85A-41CA-AE21-81D6BF0BCB5A}" destId="{220CA9D7-8A11-486C-B7EF-4B2FE727C462}" srcOrd="4" destOrd="0" presId="urn:microsoft.com/office/officeart/2008/layout/PictureStrips"/>
    <dgm:cxn modelId="{363323B7-6104-4731-9230-FA0AA1BD5FA3}" type="presParOf" srcId="{220CA9D7-8A11-486C-B7EF-4B2FE727C462}" destId="{82D6D0AB-B5E2-4D58-89F9-DD0B744D2CDA}" srcOrd="0" destOrd="0" presId="urn:microsoft.com/office/officeart/2008/layout/PictureStrips"/>
    <dgm:cxn modelId="{A6C5B3E0-1A1B-431E-825A-2DCE9E3441FF}" type="presParOf" srcId="{220CA9D7-8A11-486C-B7EF-4B2FE727C462}" destId="{4E8D1AAC-539E-4300-B54B-544AACB0E500}" srcOrd="1" destOrd="0" presId="urn:microsoft.com/office/officeart/2008/layout/PictureStrips"/>
    <dgm:cxn modelId="{670D49EE-A168-4BF6-83E7-856D9F388F48}" type="presParOf" srcId="{E565402D-C85A-41CA-AE21-81D6BF0BCB5A}" destId="{4763B853-90B4-45F8-8D8C-1789134F74B2}" srcOrd="5" destOrd="0" presId="urn:microsoft.com/office/officeart/2008/layout/PictureStrips"/>
    <dgm:cxn modelId="{3C4F507D-4F4C-4DA1-8B17-844ECA412F9C}" type="presParOf" srcId="{E565402D-C85A-41CA-AE21-81D6BF0BCB5A}" destId="{18BEA915-6817-4740-858E-EFA1BD7E79CB}" srcOrd="6" destOrd="0" presId="urn:microsoft.com/office/officeart/2008/layout/PictureStrips"/>
    <dgm:cxn modelId="{8332C341-7F74-4FF4-9E1A-DB71D33DE12C}" type="presParOf" srcId="{18BEA915-6817-4740-858E-EFA1BD7E79CB}" destId="{E609E9FB-DCA3-49C5-BEE3-0933BA8A249F}" srcOrd="0" destOrd="0" presId="urn:microsoft.com/office/officeart/2008/layout/PictureStrips"/>
    <dgm:cxn modelId="{12BE9075-D685-440A-8E57-1FB9AA4C773B}" type="presParOf" srcId="{18BEA915-6817-4740-858E-EFA1BD7E79CB}" destId="{8665DC3D-04C0-4A32-8EAE-14CC8D288042}" srcOrd="1" destOrd="0" presId="urn:microsoft.com/office/officeart/2008/layout/PictureStrips"/>
    <dgm:cxn modelId="{5DB13B67-1654-47BB-B66C-ABB7DA724970}" type="presParOf" srcId="{E565402D-C85A-41CA-AE21-81D6BF0BCB5A}" destId="{7A634E67-0252-4775-AFC1-8333BCCA78B2}" srcOrd="7" destOrd="0" presId="urn:microsoft.com/office/officeart/2008/layout/PictureStrips"/>
    <dgm:cxn modelId="{1A9751E1-1B52-484C-A033-3A7BCA043872}" type="presParOf" srcId="{E565402D-C85A-41CA-AE21-81D6BF0BCB5A}" destId="{F5CC4742-EBFC-4497-A367-7D84F8B7856D}" srcOrd="8" destOrd="0" presId="urn:microsoft.com/office/officeart/2008/layout/PictureStrips"/>
    <dgm:cxn modelId="{64F85A09-5E5D-4501-9264-EC2D040748B1}" type="presParOf" srcId="{F5CC4742-EBFC-4497-A367-7D84F8B7856D}" destId="{C4C7673F-DAB0-453B-AB99-A94416ACFEDE}" srcOrd="0" destOrd="0" presId="urn:microsoft.com/office/officeart/2008/layout/PictureStrips"/>
    <dgm:cxn modelId="{4176CEC7-EDE7-4CA1-8280-F854F4249A90}" type="presParOf" srcId="{F5CC4742-EBFC-4497-A367-7D84F8B7856D}" destId="{E81789A2-5601-4785-87A7-71A44422B91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D54A-8688-44E6-A2D2-E98765BFA419}">
      <dsp:nvSpPr>
        <dsp:cNvPr id="0" name=""/>
        <dsp:cNvSpPr/>
      </dsp:nvSpPr>
      <dsp:spPr>
        <a:xfrm>
          <a:off x="1743145" y="142057"/>
          <a:ext cx="3002867" cy="9383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0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Classes and Objects</a:t>
          </a:r>
          <a:endParaRPr lang="en-IN" sz="2700" kern="1200" dirty="0"/>
        </a:p>
      </dsp:txBody>
      <dsp:txXfrm>
        <a:off x="1743145" y="142057"/>
        <a:ext cx="3002867" cy="938396"/>
      </dsp:txXfrm>
    </dsp:sp>
    <dsp:sp modelId="{4568DA00-A4A8-47CC-911A-A0AA19A016CB}">
      <dsp:nvSpPr>
        <dsp:cNvPr id="0" name=""/>
        <dsp:cNvSpPr/>
      </dsp:nvSpPr>
      <dsp:spPr>
        <a:xfrm>
          <a:off x="1618025" y="6511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03F2F-78BB-41F1-96C6-426502ABC479}">
      <dsp:nvSpPr>
        <dsp:cNvPr id="0" name=""/>
        <dsp:cNvSpPr/>
      </dsp:nvSpPr>
      <dsp:spPr>
        <a:xfrm>
          <a:off x="4983481" y="142057"/>
          <a:ext cx="3002867" cy="9383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0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Inheritance</a:t>
          </a:r>
          <a:endParaRPr lang="en-IN" sz="2700" kern="1200" dirty="0"/>
        </a:p>
      </dsp:txBody>
      <dsp:txXfrm>
        <a:off x="4983481" y="142057"/>
        <a:ext cx="3002867" cy="938396"/>
      </dsp:txXfrm>
    </dsp:sp>
    <dsp:sp modelId="{97E5CF3B-DB82-45C4-94CA-7E808C89B47B}">
      <dsp:nvSpPr>
        <dsp:cNvPr id="0" name=""/>
        <dsp:cNvSpPr/>
      </dsp:nvSpPr>
      <dsp:spPr>
        <a:xfrm>
          <a:off x="4858362" y="6511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6D0AB-B5E2-4D58-89F9-DD0B744D2CDA}">
      <dsp:nvSpPr>
        <dsp:cNvPr id="0" name=""/>
        <dsp:cNvSpPr/>
      </dsp:nvSpPr>
      <dsp:spPr>
        <a:xfrm>
          <a:off x="1743145" y="1323393"/>
          <a:ext cx="3002867" cy="9383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0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Packages</a:t>
          </a:r>
          <a:endParaRPr lang="en-IN" sz="2700" kern="1200" dirty="0"/>
        </a:p>
      </dsp:txBody>
      <dsp:txXfrm>
        <a:off x="1743145" y="1323393"/>
        <a:ext cx="3002867" cy="938396"/>
      </dsp:txXfrm>
    </dsp:sp>
    <dsp:sp modelId="{4E8D1AAC-539E-4300-B54B-544AACB0E500}">
      <dsp:nvSpPr>
        <dsp:cNvPr id="0" name=""/>
        <dsp:cNvSpPr/>
      </dsp:nvSpPr>
      <dsp:spPr>
        <a:xfrm>
          <a:off x="1618025" y="1187847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E9FB-DCA3-49C5-BEE3-0933BA8A249F}">
      <dsp:nvSpPr>
        <dsp:cNvPr id="0" name=""/>
        <dsp:cNvSpPr/>
      </dsp:nvSpPr>
      <dsp:spPr>
        <a:xfrm>
          <a:off x="4983481" y="1323393"/>
          <a:ext cx="3002867" cy="9383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0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Exception Handling</a:t>
          </a:r>
          <a:endParaRPr lang="en-IN" sz="2700" kern="1200" dirty="0"/>
        </a:p>
      </dsp:txBody>
      <dsp:txXfrm>
        <a:off x="4983481" y="1323393"/>
        <a:ext cx="3002867" cy="938396"/>
      </dsp:txXfrm>
    </dsp:sp>
    <dsp:sp modelId="{8665DC3D-04C0-4A32-8EAE-14CC8D288042}">
      <dsp:nvSpPr>
        <dsp:cNvPr id="0" name=""/>
        <dsp:cNvSpPr/>
      </dsp:nvSpPr>
      <dsp:spPr>
        <a:xfrm>
          <a:off x="4858362" y="1187847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7673F-DAB0-453B-AB99-A94416ACFEDE}">
      <dsp:nvSpPr>
        <dsp:cNvPr id="0" name=""/>
        <dsp:cNvSpPr/>
      </dsp:nvSpPr>
      <dsp:spPr>
        <a:xfrm>
          <a:off x="3363313" y="2504730"/>
          <a:ext cx="3002867" cy="93839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07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Interfaces or Abstract classes</a:t>
          </a:r>
          <a:endParaRPr lang="en-IN" sz="2700" kern="1200" dirty="0"/>
        </a:p>
      </dsp:txBody>
      <dsp:txXfrm>
        <a:off x="3363313" y="2504730"/>
        <a:ext cx="3002867" cy="938396"/>
      </dsp:txXfrm>
    </dsp:sp>
    <dsp:sp modelId="{E81789A2-5601-4785-87A7-71A44422B912}">
      <dsp:nvSpPr>
        <dsp:cNvPr id="0" name=""/>
        <dsp:cNvSpPr/>
      </dsp:nvSpPr>
      <dsp:spPr>
        <a:xfrm>
          <a:off x="3238193" y="2369184"/>
          <a:ext cx="656877" cy="985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10/28/2021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ler-av/SalesManagement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572120"/>
            <a:ext cx="8637073" cy="2541431"/>
          </a:xfrm>
        </p:spPr>
        <p:txBody>
          <a:bodyPr/>
          <a:lstStyle/>
          <a:p>
            <a:r>
              <a:rPr lang="en-US" dirty="0"/>
              <a:t>Sales management system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47601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By  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20CE153 – Shruti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unadkat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20CE154 –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vismay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vachhani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20CE155 –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adnan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vahora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23199"/>
            <a:ext cx="9603275" cy="1049235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6F3A8-F162-41A3-9574-F14C8450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Account Container</a:t>
            </a:r>
          </a:p>
          <a:p>
            <a:pPr lvl="1"/>
            <a:r>
              <a:rPr lang="en-IN" dirty="0"/>
              <a:t>Deals with user account</a:t>
            </a:r>
          </a:p>
          <a:p>
            <a:r>
              <a:rPr lang="en-IN" b="1" dirty="0"/>
              <a:t>Menu</a:t>
            </a:r>
          </a:p>
          <a:p>
            <a:pPr lvl="1"/>
            <a:r>
              <a:rPr lang="en-IN" dirty="0"/>
              <a:t>Deals with flow of program (Entry point)</a:t>
            </a:r>
          </a:p>
          <a:p>
            <a:r>
              <a:rPr lang="en-IN" b="1" dirty="0"/>
              <a:t>Product Container</a:t>
            </a:r>
          </a:p>
          <a:p>
            <a:pPr lvl="1"/>
            <a:r>
              <a:rPr lang="en-IN" dirty="0"/>
              <a:t>Deals with product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47BA0-D247-4E38-B49C-5AEF697AC6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283"/>
          <a:stretch/>
        </p:blipFill>
        <p:spPr>
          <a:xfrm>
            <a:off x="7439925" y="1584915"/>
            <a:ext cx="3577698" cy="44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E721F-23F9-4F2F-AD81-AA3E30A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class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DA748B8-6136-43BE-8AF3-390384A85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90" y="1613769"/>
            <a:ext cx="4644419" cy="49842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246DB-9CA4-4799-937E-73208880B7C3}"/>
              </a:ext>
            </a:extLst>
          </p:cNvPr>
          <p:cNvSpPr txBox="1"/>
          <p:nvPr/>
        </p:nvSpPr>
        <p:spPr>
          <a:xfrm>
            <a:off x="1294362" y="1853754"/>
            <a:ext cx="5482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IHelper</a:t>
            </a:r>
            <a:r>
              <a:rPr lang="en-IN" dirty="0"/>
              <a:t>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 </a:t>
            </a:r>
            <a:r>
              <a:rPr lang="en-IN" dirty="0" err="1"/>
              <a:t>dealwith</a:t>
            </a:r>
            <a:r>
              <a:rPr lang="en-IN" dirty="0"/>
              <a:t> must have public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Product.dat as product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4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E721F-23F9-4F2F-AD81-AA3E30A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Account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246DB-9CA4-4799-937E-73208880B7C3}"/>
              </a:ext>
            </a:extLst>
          </p:cNvPr>
          <p:cNvSpPr txBox="1"/>
          <p:nvPr/>
        </p:nvSpPr>
        <p:spPr>
          <a:xfrm>
            <a:off x="1363545" y="1853754"/>
            <a:ext cx="501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Basically deals with bill related methods and manage bill.dat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C960F-8EF9-4E4A-AD38-E9901681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62" y="1688748"/>
            <a:ext cx="510584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E721F-23F9-4F2F-AD81-AA3E30A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246DB-9CA4-4799-937E-73208880B7C3}"/>
              </a:ext>
            </a:extLst>
          </p:cNvPr>
          <p:cNvSpPr txBox="1"/>
          <p:nvPr/>
        </p:nvSpPr>
        <p:spPr>
          <a:xfrm>
            <a:off x="1322298" y="1718047"/>
            <a:ext cx="501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Deals with flow of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BB718-9B94-4BF0-B5E5-EA945A94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65" y="3429000"/>
            <a:ext cx="3393137" cy="24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E721F-23F9-4F2F-AD81-AA3E30A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MainDemo</a:t>
            </a:r>
            <a:r>
              <a:rPr lang="en-IN" dirty="0"/>
              <a:t>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246DB-9CA4-4799-937E-73208880B7C3}"/>
              </a:ext>
            </a:extLst>
          </p:cNvPr>
          <p:cNvSpPr txBox="1"/>
          <p:nvPr/>
        </p:nvSpPr>
        <p:spPr>
          <a:xfrm>
            <a:off x="1294362" y="1718047"/>
            <a:ext cx="501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Entrance point of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9B1F8-CCBA-401B-A43E-D5D42CE1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37" y="3142962"/>
            <a:ext cx="4363770" cy="22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5C444-2D00-469A-ADB1-71EB86EF2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25096"/>
              </p:ext>
            </p:extLst>
          </p:nvPr>
        </p:nvGraphicFramePr>
        <p:xfrm>
          <a:off x="1293813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3D831BC-705A-4406-ACD9-8A4A1E75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according to rubrics</a:t>
            </a:r>
          </a:p>
        </p:txBody>
      </p:sp>
    </p:spTree>
    <p:extLst>
      <p:ext uri="{BB962C8B-B14F-4D97-AF65-F5344CB8AC3E}">
        <p14:creationId xmlns:p14="http://schemas.microsoft.com/office/powerpoint/2010/main" val="97393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C3B62-2C76-49F8-94A9-A5879D33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err="1">
                <a:hlinkClick r:id="rId2"/>
              </a:rPr>
              <a:t>SalesManagementSystem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1596B-9869-4809-A3A3-FBC52060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 visiting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798039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58</TotalTime>
  <Words>103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Sales management system</vt:lpstr>
      <vt:lpstr>Packages</vt:lpstr>
      <vt:lpstr>Product class</vt:lpstr>
      <vt:lpstr>Account class</vt:lpstr>
      <vt:lpstr>Main package</vt:lpstr>
      <vt:lpstr>MainDemo class</vt:lpstr>
      <vt:lpstr>Features according to rubrics</vt:lpstr>
      <vt:lpstr>Consider visiting 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Invention</dc:title>
  <dc:creator>20CE155 ADNAN VAHORA</dc:creator>
  <cp:lastModifiedBy>20CE155 ADNAN VAHORA</cp:lastModifiedBy>
  <cp:revision>3</cp:revision>
  <dcterms:created xsi:type="dcterms:W3CDTF">2021-10-28T03:14:04Z</dcterms:created>
  <dcterms:modified xsi:type="dcterms:W3CDTF">2021-10-28T04:35:55Z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