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64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settysachin16/MLProjectPoster" TargetMode="External"/><Relationship Id="rId4" Type="http://schemas.openxmlformats.org/officeDocument/2006/relationships/hyperlink" Target="https://scikit-learn.org/stable/modules/generated/sklearn.tree.DecisionTreeClassifier.html" TargetMode="Externa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rmAutofit/>
          </a:bodyPr>
          <a:lstStyle/>
          <a:p>
            <a:pPr algn="just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the revenue and expenditure of schools in a state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year.</a:t>
            </a:r>
          </a:p>
          <a:p>
            <a:pPr algn="just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revenue and different kinds of expenditure is clearly seen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87771" y="7600724"/>
            <a:ext cx="10058400" cy="19431000"/>
          </a:xfrm>
        </p:spPr>
        <p:txBody>
          <a:bodyPr tIns="365760"/>
          <a:lstStyle/>
          <a:p>
            <a:pPr marL="1484313" lvl="1" indent="-571500" algn="just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states with different percentages</a:t>
            </a:r>
          </a:p>
          <a:p>
            <a:pPr marL="1484313" lvl="1" indent="-571500" algn="just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different difference between total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total revenue</a:t>
            </a:r>
          </a:p>
          <a:p>
            <a:pPr marL="1484313" lvl="1" indent="-571500" algn="just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Savings or difference between revenue earned and expenditure spent should be as less as possible, for this case we show is around 0.5%</a:t>
            </a:r>
          </a:p>
          <a:p>
            <a:pPr marL="1484313" lvl="1" indent="-571500" algn="just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Revenue generated by schools in </a:t>
            </a:r>
            <a:r>
              <a:rPr lang="en-US" smtClean="0"/>
              <a:t>different State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0598" y="18275521"/>
            <a:ext cx="10058400" cy="8686800"/>
          </a:xfrm>
        </p:spPr>
        <p:txBody>
          <a:bodyPr tIns="365760">
            <a:normAutofit lnSpcReduction="10000"/>
          </a:bodyPr>
          <a:lstStyle/>
          <a:p>
            <a:pPr marL="1484313" lvl="1" indent="-571500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amount of revenues that are collected in a state.</a:t>
            </a:r>
          </a:p>
          <a:p>
            <a:pPr marL="1484313" lvl="1" indent="-571500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linear regression to train the model.</a:t>
            </a:r>
          </a:p>
          <a:p>
            <a:pPr marL="1484313" lvl="1" indent="-571500"/>
            <a:r>
              <a:rPr lang="en-US" sz="6600" dirty="0"/>
              <a:t>Used Decision Tree Classifier to implicitly perform feature selection</a:t>
            </a:r>
            <a:endParaRPr lang="en-US" sz="6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4313" lvl="1" indent="-571500" algn="just"/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379027"/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/ METHORDS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tIns="274320" numCol="1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https://git-scm.com/downloads/logos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https://www.kaggle.com/revenue-and-expenditure/schooling-in-us#20 states_all.csv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4"/>
              </a:rPr>
              <a:t>https://scikit-learn.org/stable/modules/generated/sklearn.tree.DecisionTreeClassifier.html</a:t>
            </a:r>
            <a:endParaRPr lang="en-US" sz="3200" dirty="0" smtClean="0"/>
          </a:p>
          <a:p>
            <a:pPr>
              <a:spcBef>
                <a:spcPts val="0"/>
              </a:spcBef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tIns="91440" bIns="274320" anchor="b" anchorCtr="0">
            <a:normAutofit/>
          </a:bodyPr>
          <a:lstStyle/>
          <a:p>
            <a:pPr algn="ctr"/>
            <a:r>
              <a:rPr lang="en-US" sz="6000">
                <a:hlinkClick r:id="rId5"/>
              </a:rPr>
              <a:t>https://github.com/settysachin16/MLProjectPoster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POSTERER REPOLINK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tIns="274320"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93538D3-1CEB-4AB5-B73D-938A4997BA9A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49657"/>
            <a:ext cx="3648075" cy="3648075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Sachin Setty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887200" y="6257249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171" y="7685536"/>
            <a:ext cx="11430000" cy="59456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235" y="13772924"/>
            <a:ext cx="13309764" cy="69731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099" y="20746072"/>
            <a:ext cx="11353799" cy="6571628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98539" y="24046934"/>
            <a:ext cx="177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Poster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145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Helvetica</vt:lpstr>
      <vt:lpstr>Times New Roman</vt:lpstr>
      <vt:lpstr>Office Theme</vt:lpstr>
      <vt:lpstr>Comparing Revenue generated by schools in different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Setty,Sachin</cp:lastModifiedBy>
  <cp:revision>51</cp:revision>
  <dcterms:created xsi:type="dcterms:W3CDTF">2019-04-10T19:42:12Z</dcterms:created>
  <dcterms:modified xsi:type="dcterms:W3CDTF">2019-04-25T03:21:53Z</dcterms:modified>
</cp:coreProperties>
</file>