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handoutMasterIdLst>
    <p:handoutMasterId r:id="rId9"/>
  </p:handoutMasterIdLst>
  <p:sldIdLst>
    <p:sldId id="256" r:id="rId3"/>
    <p:sldId id="262" r:id="rId4"/>
    <p:sldId id="263" r:id="rId5"/>
    <p:sldId id="264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591D91"/>
    <a:srgbClr val="5B9C20"/>
    <a:srgbClr val="F7F7F7"/>
    <a:srgbClr val="68B224"/>
    <a:srgbClr val="A6E26E"/>
    <a:srgbClr val="D8DBFC"/>
    <a:srgbClr val="F4F5FE"/>
    <a:srgbClr val="97A4F1"/>
    <a:srgbClr val="889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6" autoAdjust="0"/>
    <p:restoredTop sz="95441" autoAdjust="0"/>
  </p:normalViewPr>
  <p:slideViewPr>
    <p:cSldViewPr snapToGrid="0">
      <p:cViewPr varScale="1">
        <p:scale>
          <a:sx n="86" d="100"/>
          <a:sy n="86" d="100"/>
        </p:scale>
        <p:origin x="63" y="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1671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D75F28-5CB5-47C5-92EE-D3B07253B5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EFC57-5AEB-4376-903B-F9C8C13C0C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7E0EC-271C-4908-8BA3-C0EC3A5CBD44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66EBA-578A-4EB6-870A-CEBA27A278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5C4A-D36F-4286-A66E-E6B535CE97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F38FE-FC1D-4B85-B95B-FFAF836F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69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53943EB-C952-43D3-857E-DE1DEA05443B}"/>
              </a:ext>
            </a:extLst>
          </p:cNvPr>
          <p:cNvGrpSpPr/>
          <p:nvPr userDrawn="1"/>
        </p:nvGrpSpPr>
        <p:grpSpPr>
          <a:xfrm>
            <a:off x="0" y="0"/>
            <a:ext cx="12192000" cy="3429001"/>
            <a:chOff x="0" y="0"/>
            <a:chExt cx="12192000" cy="3429001"/>
          </a:xfrm>
        </p:grpSpPr>
        <p:pic>
          <p:nvPicPr>
            <p:cNvPr id="1026" name="Picture 2" descr="Vega">
              <a:extLst>
                <a:ext uri="{FF2B5EF4-FFF2-40B4-BE49-F238E27FC236}">
                  <a16:creationId xmlns:a16="http://schemas.microsoft.com/office/drawing/2014/main" id="{BFDFD626-2CE4-4F59-876F-A72E81D48B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87" t="31303" b="15522"/>
            <a:stretch/>
          </p:blipFill>
          <p:spPr bwMode="auto">
            <a:xfrm>
              <a:off x="0" y="1"/>
              <a:ext cx="5243512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124FA5-203A-474C-9149-B511490E9CD0}"/>
                </a:ext>
              </a:extLst>
            </p:cNvPr>
            <p:cNvSpPr/>
            <p:nvPr userDrawn="1"/>
          </p:nvSpPr>
          <p:spPr>
            <a:xfrm>
              <a:off x="1652735" y="0"/>
              <a:ext cx="3590777" cy="3429000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6B24B8-02FF-48AD-8F11-230669F6FD07}"/>
                </a:ext>
              </a:extLst>
            </p:cNvPr>
            <p:cNvSpPr/>
            <p:nvPr userDrawn="1"/>
          </p:nvSpPr>
          <p:spPr>
            <a:xfrm>
              <a:off x="5243512" y="0"/>
              <a:ext cx="6948488" cy="3429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F7C5A7-1BCA-4BEC-935E-151064FEEA4F}"/>
              </a:ext>
            </a:extLst>
          </p:cNvPr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57150">
            <a:solidFill>
              <a:srgbClr val="591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4A97EC-13B2-4696-B243-5D16918A9F68}"/>
              </a:ext>
            </a:extLst>
          </p:cNvPr>
          <p:cNvCxnSpPr/>
          <p:nvPr userDrawn="1"/>
        </p:nvCxnSpPr>
        <p:spPr>
          <a:xfrm>
            <a:off x="-956" y="3484841"/>
            <a:ext cx="12192000" cy="0"/>
          </a:xfrm>
          <a:prstGeom prst="line">
            <a:avLst/>
          </a:prstGeom>
          <a:ln w="57150">
            <a:solidFill>
              <a:srgbClr val="C0C0C0"/>
            </a:solidFill>
          </a:ln>
          <a:effectLst>
            <a:outerShdw blurRad="88900" dist="254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28050B-4B24-445C-B471-B684359BE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963" y="1122363"/>
            <a:ext cx="1119998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cap="sm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0D8AA-B81B-4F6E-9F69-FA0927CE2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963" y="3602038"/>
            <a:ext cx="1119998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BB893-D4C1-4F9D-9956-AF9EB2789884}"/>
              </a:ext>
            </a:extLst>
          </p:cNvPr>
          <p:cNvSpPr txBox="1"/>
          <p:nvPr userDrawn="1"/>
        </p:nvSpPr>
        <p:spPr>
          <a:xfrm>
            <a:off x="1249490" y="488440"/>
            <a:ext cx="2464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0" i="1" cap="small" spc="0" baseline="0" dirty="0">
                <a:ln w="0"/>
                <a:solidFill>
                  <a:schemeClr val="bg1"/>
                </a:solidFill>
                <a:effectLst>
                  <a:reflection blurRad="25400" stA="53000" endA="300" endPos="35500" dir="5400000" sy="-90000" algn="bl" rotWithShape="0"/>
                </a:effectLst>
                <a:latin typeface="Franklin Gothic Demi Cond" panose="020B0706030402020204" pitchFamily="34" charset="0"/>
              </a:rPr>
              <a:t>Team Vega</a:t>
            </a:r>
          </a:p>
        </p:txBody>
      </p:sp>
    </p:spTree>
    <p:extLst>
      <p:ext uri="{BB962C8B-B14F-4D97-AF65-F5344CB8AC3E}">
        <p14:creationId xmlns:p14="http://schemas.microsoft.com/office/powerpoint/2010/main" val="63107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tyle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82BDFD-ED0D-4634-82CD-F90AD1E9C0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1825625"/>
            <a:ext cx="10515601" cy="45410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537A07-0EE7-4917-A4FC-FC3267AE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05" y="365125"/>
            <a:ext cx="11698779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1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Split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0CFCE6E9-D15D-42B7-BFEB-B888C020CD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0201" y="1825626"/>
            <a:ext cx="3837924" cy="466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841C1-9E0E-4C85-ACBD-92F95C93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06" y="365125"/>
            <a:ext cx="3837924" cy="1325563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234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52DB0B9-7C7A-4206-AE53-A24BBB16BCAD}"/>
              </a:ext>
            </a:extLst>
          </p:cNvPr>
          <p:cNvGrpSpPr/>
          <p:nvPr userDrawn="1"/>
        </p:nvGrpSpPr>
        <p:grpSpPr>
          <a:xfrm>
            <a:off x="-956" y="1293506"/>
            <a:ext cx="12192956" cy="55841"/>
            <a:chOff x="-956" y="3429000"/>
            <a:chExt cx="12192956" cy="5584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0BB82A-55CE-4087-B597-B090C8C32AE0}"/>
                </a:ext>
              </a:extLst>
            </p:cNvPr>
            <p:cNvCxnSpPr/>
            <p:nvPr userDrawn="1"/>
          </p:nvCxnSpPr>
          <p:spPr>
            <a:xfrm>
              <a:off x="0" y="3429000"/>
              <a:ext cx="12192000" cy="0"/>
            </a:xfrm>
            <a:prstGeom prst="line">
              <a:avLst/>
            </a:prstGeom>
            <a:ln w="57150">
              <a:solidFill>
                <a:srgbClr val="591D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6812E22-DF50-4910-AC44-36E059ED2EBE}"/>
                </a:ext>
              </a:extLst>
            </p:cNvPr>
            <p:cNvCxnSpPr/>
            <p:nvPr userDrawn="1"/>
          </p:nvCxnSpPr>
          <p:spPr>
            <a:xfrm>
              <a:off x="-956" y="3484841"/>
              <a:ext cx="12192000" cy="0"/>
            </a:xfrm>
            <a:prstGeom prst="line">
              <a:avLst/>
            </a:prstGeom>
            <a:ln w="57150">
              <a:solidFill>
                <a:srgbClr val="C0C0C0"/>
              </a:solidFill>
            </a:ln>
            <a:effectLst>
              <a:outerShdw blurRad="88900" dist="254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716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tx1"/>
          </a:solidFill>
          <a:latin typeface="Franklin Gothic Demi Cond" panose="020B07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9D822B7-29DB-40CB-8987-EC50A7B0AD12}"/>
              </a:ext>
            </a:extLst>
          </p:cNvPr>
          <p:cNvGrpSpPr/>
          <p:nvPr userDrawn="1"/>
        </p:nvGrpSpPr>
        <p:grpSpPr>
          <a:xfrm>
            <a:off x="0" y="0"/>
            <a:ext cx="4325556" cy="6858269"/>
            <a:chOff x="4811482" y="-109125"/>
            <a:chExt cx="4325556" cy="6858269"/>
          </a:xfrm>
        </p:grpSpPr>
        <p:pic>
          <p:nvPicPr>
            <p:cNvPr id="7" name="Picture 2" descr="Vega">
              <a:extLst>
                <a:ext uri="{FF2B5EF4-FFF2-40B4-BE49-F238E27FC236}">
                  <a16:creationId xmlns:a16="http://schemas.microsoft.com/office/drawing/2014/main" id="{8897928E-BF73-4CA6-AB30-B27724AB50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87" t="31303" r="11046" b="15522"/>
            <a:stretch/>
          </p:blipFill>
          <p:spPr bwMode="auto">
            <a:xfrm flipV="1">
              <a:off x="4811482" y="3319606"/>
              <a:ext cx="4270307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AF7E5F-5297-4F69-A5BE-93209C6561CF}"/>
                </a:ext>
              </a:extLst>
            </p:cNvPr>
            <p:cNvGrpSpPr/>
            <p:nvPr userDrawn="1"/>
          </p:nvGrpSpPr>
          <p:grpSpPr>
            <a:xfrm>
              <a:off x="4811484" y="-109125"/>
              <a:ext cx="4325554" cy="6858269"/>
              <a:chOff x="-1" y="-268"/>
              <a:chExt cx="4325554" cy="685826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B5186C6-311A-4D19-BD5D-2A6D5812FB0D}"/>
                  </a:ext>
                </a:extLst>
              </p:cNvPr>
              <p:cNvGrpSpPr/>
              <p:nvPr userDrawn="1"/>
            </p:nvGrpSpPr>
            <p:grpSpPr>
              <a:xfrm>
                <a:off x="-1" y="-268"/>
                <a:ext cx="4293707" cy="6858269"/>
                <a:chOff x="-1" y="-268"/>
                <a:chExt cx="4293707" cy="6858269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85A0BD9-5AD9-40D5-AFE0-AFD0A11BF25A}"/>
                    </a:ext>
                  </a:extLst>
                </p:cNvPr>
                <p:cNvSpPr/>
                <p:nvPr userDrawn="1"/>
              </p:nvSpPr>
              <p:spPr>
                <a:xfrm>
                  <a:off x="0" y="-268"/>
                  <a:ext cx="4270304" cy="3490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B749B98-F369-46C4-A443-A957934C9FDB}"/>
                    </a:ext>
                  </a:extLst>
                </p:cNvPr>
                <p:cNvSpPr/>
                <p:nvPr userDrawn="1"/>
              </p:nvSpPr>
              <p:spPr>
                <a:xfrm rot="16200000" flipH="1" flipV="1">
                  <a:off x="432352" y="2996647"/>
                  <a:ext cx="3429001" cy="429370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alpha val="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F2A8210-1C55-4F40-915F-78A5F1A369C0}"/>
                  </a:ext>
                </a:extLst>
              </p:cNvPr>
              <p:cNvGrpSpPr/>
              <p:nvPr userDrawn="1"/>
            </p:nvGrpSpPr>
            <p:grpSpPr>
              <a:xfrm flipH="1">
                <a:off x="4270310" y="1"/>
                <a:ext cx="55243" cy="6857999"/>
                <a:chOff x="805813" y="1"/>
                <a:chExt cx="55243" cy="6857999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A70E5FB3-A42F-40E5-A21B-82FEAA44167A}"/>
                    </a:ext>
                  </a:extLst>
                </p:cNvPr>
                <p:cNvCxnSpPr/>
                <p:nvPr userDrawn="1"/>
              </p:nvCxnSpPr>
              <p:spPr>
                <a:xfrm rot="5400000">
                  <a:off x="-2567675" y="3429269"/>
                  <a:ext cx="6857462" cy="0"/>
                </a:xfrm>
                <a:prstGeom prst="line">
                  <a:avLst/>
                </a:prstGeom>
                <a:ln w="57150">
                  <a:solidFill>
                    <a:srgbClr val="591D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C8E164FF-8514-46E8-9E35-7B712D34662F}"/>
                    </a:ext>
                  </a:extLst>
                </p:cNvPr>
                <p:cNvCxnSpPr/>
                <p:nvPr userDrawn="1"/>
              </p:nvCxnSpPr>
              <p:spPr>
                <a:xfrm rot="5400000">
                  <a:off x="-2622918" y="3428732"/>
                  <a:ext cx="6857462" cy="0"/>
                </a:xfrm>
                <a:prstGeom prst="line">
                  <a:avLst/>
                </a:prstGeom>
                <a:ln w="57150">
                  <a:solidFill>
                    <a:srgbClr val="C0C0C0"/>
                  </a:solidFill>
                </a:ln>
                <a:effectLst>
                  <a:outerShdw blurRad="88900" dist="25400" sx="101000" sy="1010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5915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bg1"/>
          </a:solidFill>
          <a:latin typeface="Franklin Gothic Demi Cond" panose="020B07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9B8D-16D5-4C92-891E-908FF978C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582F1-F8D3-4FF9-A62F-539995526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5100" cap="small" dirty="0"/>
              <a:t>Magnetospheric Multiscale Mission </a:t>
            </a:r>
          </a:p>
          <a:p>
            <a:endParaRPr lang="en-US" i="1" cap="small" dirty="0"/>
          </a:p>
          <a:p>
            <a:r>
              <a:rPr lang="en-US" i="1" dirty="0" err="1"/>
              <a:t>Daroc</a:t>
            </a:r>
            <a:r>
              <a:rPr lang="en-US" i="1" dirty="0"/>
              <a:t> Alden</a:t>
            </a:r>
          </a:p>
          <a:p>
            <a:r>
              <a:rPr lang="en-US" i="1" dirty="0"/>
              <a:t>Samantha Piatt</a:t>
            </a:r>
          </a:p>
          <a:p>
            <a:r>
              <a:rPr lang="en-US" i="1" dirty="0"/>
              <a:t> Jeremy Walker</a:t>
            </a:r>
          </a:p>
        </p:txBody>
      </p:sp>
    </p:spTree>
    <p:extLst>
      <p:ext uri="{BB962C8B-B14F-4D97-AF65-F5344CB8AC3E}">
        <p14:creationId xmlns:p14="http://schemas.microsoft.com/office/powerpoint/2010/main" val="23567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F0DBD9-6B16-4E56-9C50-C97269B3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6DB6398-8CB7-4950-A6DC-F4537FE95A55}"/>
              </a:ext>
            </a:extLst>
          </p:cNvPr>
          <p:cNvSpPr txBox="1">
            <a:spLocks/>
          </p:cNvSpPr>
          <p:nvPr/>
        </p:nvSpPr>
        <p:spPr>
          <a:xfrm>
            <a:off x="838198" y="1825625"/>
            <a:ext cx="3375993" cy="454109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We found that the data did not follow the </a:t>
            </a:r>
            <a:r>
              <a:rPr lang="en-US" dirty="0" err="1">
                <a:solidFill>
                  <a:srgbClr val="591D91"/>
                </a:solidFill>
              </a:rPr>
              <a:t>i.i.d</a:t>
            </a:r>
            <a:r>
              <a:rPr lang="en-US" dirty="0">
                <a:solidFill>
                  <a:srgbClr val="591D91"/>
                </a:solidFill>
              </a:rPr>
              <a:t>. assumption</a:t>
            </a:r>
            <a:r>
              <a:rPr lang="en-US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We hypothesized that we should be treating it as a </a:t>
            </a:r>
            <a:r>
              <a:rPr lang="en-US" dirty="0">
                <a:solidFill>
                  <a:srgbClr val="591D91"/>
                </a:solidFill>
              </a:rPr>
              <a:t>Time Series</a:t>
            </a:r>
            <a:r>
              <a:rPr lang="en-US" dirty="0"/>
              <a:t>.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84B4C1FC-40C2-4B5A-BD4C-62C75CB98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10" y="2005063"/>
            <a:ext cx="6665990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5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251A-8928-4DB0-B2F7-D2497D445C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found that the DIS instrument data did not seem to greatly impact the selections, so we removed it from our models.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F0632-7933-456C-97D8-CC9BA379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A1FD17F-E013-43BB-B381-73C090836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5"/>
          <a:stretch/>
        </p:blipFill>
        <p:spPr>
          <a:xfrm>
            <a:off x="4538081" y="545758"/>
            <a:ext cx="7521575" cy="576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9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739013-3D8D-4D8D-A173-3BEE2211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2D0C72-1195-416B-B326-405B6593C973}"/>
              </a:ext>
            </a:extLst>
          </p:cNvPr>
          <p:cNvGrpSpPr/>
          <p:nvPr/>
        </p:nvGrpSpPr>
        <p:grpSpPr>
          <a:xfrm>
            <a:off x="423949" y="2745556"/>
            <a:ext cx="11033760" cy="3015153"/>
            <a:chOff x="579120" y="2717847"/>
            <a:chExt cx="11033760" cy="30151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402086-6FB7-4EFF-B554-669FF5F4730E}"/>
                </a:ext>
              </a:extLst>
            </p:cNvPr>
            <p:cNvGrpSpPr/>
            <p:nvPr/>
          </p:nvGrpSpPr>
          <p:grpSpPr>
            <a:xfrm>
              <a:off x="579120" y="3011967"/>
              <a:ext cx="11033760" cy="313113"/>
              <a:chOff x="592975" y="2272145"/>
              <a:chExt cx="11033760" cy="31311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0FD253F-1512-4CB8-B778-D12A2D552758}"/>
                  </a:ext>
                </a:extLst>
              </p:cNvPr>
              <p:cNvGrpSpPr/>
              <p:nvPr/>
            </p:nvGrpSpPr>
            <p:grpSpPr>
              <a:xfrm>
                <a:off x="592975" y="2272145"/>
                <a:ext cx="5109556" cy="310342"/>
                <a:chOff x="592975" y="2272145"/>
                <a:chExt cx="5109556" cy="310342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F7E138BA-6D4D-4B56-A26E-4BA9B5ADB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2414232"/>
                  <a:ext cx="4572000" cy="0"/>
                </a:xfrm>
                <a:prstGeom prst="line">
                  <a:avLst/>
                </a:prstGeom>
                <a:ln w="28575">
                  <a:solidFill>
                    <a:srgbClr val="C0C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640A3FF-95B3-48F7-B5E9-BB85EEBAF970}"/>
                    </a:ext>
                  </a:extLst>
                </p:cNvPr>
                <p:cNvSpPr/>
                <p:nvPr/>
              </p:nvSpPr>
              <p:spPr>
                <a:xfrm>
                  <a:off x="592975" y="2272145"/>
                  <a:ext cx="5109556" cy="31034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85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92C18DC-B2DA-4DCF-A4D5-374FFB336DE0}"/>
                  </a:ext>
                </a:extLst>
              </p:cNvPr>
              <p:cNvGrpSpPr/>
              <p:nvPr/>
            </p:nvGrpSpPr>
            <p:grpSpPr>
              <a:xfrm>
                <a:off x="6517179" y="2274916"/>
                <a:ext cx="5109556" cy="310342"/>
                <a:chOff x="592975" y="2272145"/>
                <a:chExt cx="5109556" cy="310342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5D9AB127-5664-4365-899F-079371F75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2414232"/>
                  <a:ext cx="4572000" cy="0"/>
                </a:xfrm>
                <a:prstGeom prst="line">
                  <a:avLst/>
                </a:prstGeom>
                <a:ln w="28575">
                  <a:solidFill>
                    <a:srgbClr val="C0C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AE0DCFD-1B0D-46E6-A975-688530472026}"/>
                    </a:ext>
                  </a:extLst>
                </p:cNvPr>
                <p:cNvSpPr/>
                <p:nvPr/>
              </p:nvSpPr>
              <p:spPr>
                <a:xfrm>
                  <a:off x="592975" y="2272145"/>
                  <a:ext cx="5109556" cy="31034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85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" name="Content Placeholder 1">
              <a:extLst>
                <a:ext uri="{FF2B5EF4-FFF2-40B4-BE49-F238E27FC236}">
                  <a16:creationId xmlns:a16="http://schemas.microsoft.com/office/drawing/2014/main" id="{5CE45E73-1671-4653-B761-88C2FC928026}"/>
                </a:ext>
              </a:extLst>
            </p:cNvPr>
            <p:cNvSpPr txBox="1">
              <a:spLocks/>
            </p:cNvSpPr>
            <p:nvPr/>
          </p:nvSpPr>
          <p:spPr>
            <a:xfrm>
              <a:off x="6767945" y="2717847"/>
              <a:ext cx="4572000" cy="301515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latin typeface="Franklin Gothic Medium" panose="020B0603020102020204" pitchFamily="34" charset="0"/>
                </a:rPr>
                <a:t>Time Difference</a:t>
              </a:r>
            </a:p>
          </p:txBody>
        </p:sp>
        <p:sp>
          <p:nvSpPr>
            <p:cNvPr id="5" name="Content Placeholder 1">
              <a:extLst>
                <a:ext uri="{FF2B5EF4-FFF2-40B4-BE49-F238E27FC236}">
                  <a16:creationId xmlns:a16="http://schemas.microsoft.com/office/drawing/2014/main" id="{B0BB19EB-7EA9-489C-8E6A-A917C365E302}"/>
                </a:ext>
              </a:extLst>
            </p:cNvPr>
            <p:cNvSpPr txBox="1">
              <a:spLocks/>
            </p:cNvSpPr>
            <p:nvPr/>
          </p:nvSpPr>
          <p:spPr>
            <a:xfrm>
              <a:off x="970511" y="2717847"/>
              <a:ext cx="4572000" cy="30151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latin typeface="Franklin Gothic Medium" panose="020B0603020102020204" pitchFamily="34" charset="0"/>
                </a:rPr>
                <a:t>Time Shift</a:t>
              </a:r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3070BB1-55AB-4064-8CB6-4684D4C2F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12593"/>
              </p:ext>
            </p:extLst>
          </p:nvPr>
        </p:nvGraphicFramePr>
        <p:xfrm>
          <a:off x="1108861" y="3642360"/>
          <a:ext cx="3984957" cy="2057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8250">
                  <a:extLst>
                    <a:ext uri="{9D8B030D-6E8A-4147-A177-3AD203B41FA5}">
                      <a16:colId xmlns:a16="http://schemas.microsoft.com/office/drawing/2014/main" val="2210546740"/>
                    </a:ext>
                  </a:extLst>
                </a:gridCol>
                <a:gridCol w="1160584">
                  <a:extLst>
                    <a:ext uri="{9D8B030D-6E8A-4147-A177-3AD203B41FA5}">
                      <a16:colId xmlns:a16="http://schemas.microsoft.com/office/drawing/2014/main" val="1606395878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1920726048"/>
                    </a:ext>
                  </a:extLst>
                </a:gridCol>
                <a:gridCol w="1175538">
                  <a:extLst>
                    <a:ext uri="{9D8B030D-6E8A-4147-A177-3AD203B41FA5}">
                      <a16:colId xmlns:a16="http://schemas.microsoft.com/office/drawing/2014/main" val="3557476963"/>
                    </a:ext>
                  </a:extLst>
                </a:gridCol>
              </a:tblGrid>
              <a:tr h="328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145977"/>
                  </a:ext>
                </a:extLst>
              </a:tr>
              <a:tr h="94210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017267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1.3588403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32323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1.3109657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1.3588403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360853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1.5180655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1.3109657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1.3588403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766907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1.5744927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1.5180655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1.3109657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286290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1.1567937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1.5744927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1.5180655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727216"/>
                  </a:ext>
                </a:extLst>
              </a:tr>
              <a:tr h="93738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57714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A248E67-6CFC-4AAE-83A2-96FD5679A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47555"/>
              </p:ext>
            </p:extLst>
          </p:nvPr>
        </p:nvGraphicFramePr>
        <p:xfrm>
          <a:off x="6567027" y="3642360"/>
          <a:ext cx="4663494" cy="2057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55">
                  <a:extLst>
                    <a:ext uri="{9D8B030D-6E8A-4147-A177-3AD203B41FA5}">
                      <a16:colId xmlns:a16="http://schemas.microsoft.com/office/drawing/2014/main" val="1142830421"/>
                    </a:ext>
                  </a:extLst>
                </a:gridCol>
                <a:gridCol w="1444870">
                  <a:extLst>
                    <a:ext uri="{9D8B030D-6E8A-4147-A177-3AD203B41FA5}">
                      <a16:colId xmlns:a16="http://schemas.microsoft.com/office/drawing/2014/main" val="1760191813"/>
                    </a:ext>
                  </a:extLst>
                </a:gridCol>
                <a:gridCol w="1426166">
                  <a:extLst>
                    <a:ext uri="{9D8B030D-6E8A-4147-A177-3AD203B41FA5}">
                      <a16:colId xmlns:a16="http://schemas.microsoft.com/office/drawing/2014/main" val="1878690491"/>
                    </a:ext>
                  </a:extLst>
                </a:gridCol>
                <a:gridCol w="1413803">
                  <a:extLst>
                    <a:ext uri="{9D8B030D-6E8A-4147-A177-3AD203B41FA5}">
                      <a16:colId xmlns:a16="http://schemas.microsoft.com/office/drawing/2014/main" val="3466235617"/>
                    </a:ext>
                  </a:extLst>
                </a:gridCol>
              </a:tblGrid>
              <a:tr h="328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Density.Past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Density.Future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046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591D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804086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1.1023268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-0.3868457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92013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0.2565135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1.3588403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-0.09930529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315614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0.08038215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1.3109657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B9C2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-0.11654876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354442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0.2606879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B9C2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1.5180655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0.13234722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531245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0.25194312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B9C2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1.5744927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0.22760318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35730"/>
                  </a:ext>
                </a:extLst>
              </a:tr>
              <a:tr h="62609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5B9C2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011960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5E263CC4-4CED-4DCA-B1C9-3F895CABEF00}"/>
              </a:ext>
            </a:extLst>
          </p:cNvPr>
          <p:cNvGrpSpPr/>
          <p:nvPr/>
        </p:nvGrpSpPr>
        <p:grpSpPr>
          <a:xfrm>
            <a:off x="7636237" y="4157319"/>
            <a:ext cx="2936859" cy="1377144"/>
            <a:chOff x="7803903" y="3896854"/>
            <a:chExt cx="2936859" cy="137714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23F980E-03A5-4335-AEF1-FAD4F2BA039B}"/>
                </a:ext>
              </a:extLst>
            </p:cNvPr>
            <p:cNvGrpSpPr/>
            <p:nvPr/>
          </p:nvGrpSpPr>
          <p:grpSpPr>
            <a:xfrm>
              <a:off x="8661860" y="4538851"/>
              <a:ext cx="2078902" cy="735147"/>
              <a:chOff x="8661860" y="4538851"/>
              <a:chExt cx="2078902" cy="735147"/>
            </a:xfrm>
          </p:grpSpPr>
          <p:sp>
            <p:nvSpPr>
              <p:cNvPr id="26" name="Double Brace 25">
                <a:extLst>
                  <a:ext uri="{FF2B5EF4-FFF2-40B4-BE49-F238E27FC236}">
                    <a16:creationId xmlns:a16="http://schemas.microsoft.com/office/drawing/2014/main" id="{25FFCC2C-4F67-4E59-BCE8-C8665CFCA8B2}"/>
                  </a:ext>
                </a:extLst>
              </p:cNvPr>
              <p:cNvSpPr/>
              <p:nvPr/>
            </p:nvSpPr>
            <p:spPr>
              <a:xfrm>
                <a:off x="8661860" y="4780777"/>
                <a:ext cx="1208116" cy="493221"/>
              </a:xfrm>
              <a:prstGeom prst="bracePair">
                <a:avLst/>
              </a:prstGeom>
              <a:ln w="15875">
                <a:solidFill>
                  <a:srgbClr val="5B9C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77087683-5829-4FBE-BA31-056197FC1FA0}"/>
                  </a:ext>
                </a:extLst>
              </p:cNvPr>
              <p:cNvSpPr/>
              <p:nvPr/>
            </p:nvSpPr>
            <p:spPr>
              <a:xfrm flipV="1">
                <a:off x="9259524" y="4538851"/>
                <a:ext cx="1481238" cy="493223"/>
              </a:xfrm>
              <a:prstGeom prst="arc">
                <a:avLst/>
              </a:prstGeom>
              <a:ln w="15875">
                <a:solidFill>
                  <a:srgbClr val="5B9C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6F8E95C-0D28-4D51-811D-0C87FCDCE65F}"/>
                </a:ext>
              </a:extLst>
            </p:cNvPr>
            <p:cNvGrpSpPr/>
            <p:nvPr/>
          </p:nvGrpSpPr>
          <p:grpSpPr>
            <a:xfrm>
              <a:off x="7803903" y="3896854"/>
              <a:ext cx="2066073" cy="739292"/>
              <a:chOff x="7803903" y="3896854"/>
              <a:chExt cx="2066073" cy="739292"/>
            </a:xfrm>
          </p:grpSpPr>
          <p:sp>
            <p:nvSpPr>
              <p:cNvPr id="25" name="Double Brace 24">
                <a:extLst>
                  <a:ext uri="{FF2B5EF4-FFF2-40B4-BE49-F238E27FC236}">
                    <a16:creationId xmlns:a16="http://schemas.microsoft.com/office/drawing/2014/main" id="{D65A92E1-47E9-430E-BDF0-118B7972BB43}"/>
                  </a:ext>
                </a:extLst>
              </p:cNvPr>
              <p:cNvSpPr/>
              <p:nvPr/>
            </p:nvSpPr>
            <p:spPr>
              <a:xfrm>
                <a:off x="8661860" y="3896854"/>
                <a:ext cx="1208116" cy="493221"/>
              </a:xfrm>
              <a:prstGeom prst="bracePair">
                <a:avLst/>
              </a:prstGeom>
              <a:ln w="15875">
                <a:solidFill>
                  <a:srgbClr val="591D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98773CDE-0E18-4703-8D5D-E7E8FE1BAB29}"/>
                  </a:ext>
                </a:extLst>
              </p:cNvPr>
              <p:cNvSpPr/>
              <p:nvPr/>
            </p:nvSpPr>
            <p:spPr>
              <a:xfrm flipH="1">
                <a:off x="7803903" y="4142923"/>
                <a:ext cx="1481238" cy="493223"/>
              </a:xfrm>
              <a:prstGeom prst="arc">
                <a:avLst/>
              </a:prstGeom>
              <a:ln w="15875">
                <a:solidFill>
                  <a:srgbClr val="591D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170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EE40B9-DBCA-498D-B1A6-4AE33AAAB5C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589574A-FB6E-445A-BC64-1CDB31AD579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38200" y="1926673"/>
            <a:ext cx="10515600" cy="418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4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B5DDCE-2F50-4767-B95C-D644F30DF9E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Validation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9282DC2-1610-4252-A821-E8C55C888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66479"/>
            <a:ext cx="10515600" cy="2626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A2D22D-5FA3-41FD-A625-07C81D63D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12036"/>
            <a:ext cx="10515599" cy="10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34349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Sty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orizontal Spl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137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Franklin Gothic Demi Cond</vt:lpstr>
      <vt:lpstr>Franklin Gothic Medium</vt:lpstr>
      <vt:lpstr>Times New Roman</vt:lpstr>
      <vt:lpstr>Basic Style</vt:lpstr>
      <vt:lpstr>Horizontal Split</vt:lpstr>
      <vt:lpstr>Project Results</vt:lpstr>
      <vt:lpstr>Data Exploration</vt:lpstr>
      <vt:lpstr>Data Exploration</vt:lpstr>
      <vt:lpstr>Feature Sets</vt:lpstr>
      <vt:lpstr>Methods</vt:lpstr>
      <vt:lpstr>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Piatt</dc:creator>
  <cp:lastModifiedBy>Samantha Piatt</cp:lastModifiedBy>
  <cp:revision>44</cp:revision>
  <dcterms:created xsi:type="dcterms:W3CDTF">2018-05-05T01:53:31Z</dcterms:created>
  <dcterms:modified xsi:type="dcterms:W3CDTF">2018-05-05T21:43:38Z</dcterms:modified>
</cp:coreProperties>
</file>