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Сертификат выдан пользователю иван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Итоги теста:</a:t>
            </a:r>
          </a:p>
          <a:p>
            <a:r>
              <a:t>программист: 80%</a:t>
            </a:r>
          </a:p>
          <a:p>
            <a:r>
              <a:t>тестировщик: 60%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