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427" r:id="rId2"/>
  </p:sldIdLst>
  <p:sldSz cx="6858000" cy="9906000" type="A4"/>
  <p:notesSz cx="6794500" cy="9931400"/>
  <p:defaultTextStyle>
    <a:defPPr>
      <a:defRPr lang="ko-KR"/>
    </a:defPPr>
    <a:lvl1pPr algn="just" rtl="0" fontAlgn="base">
      <a:lnSpc>
        <a:spcPct val="130000"/>
      </a:lnSpc>
      <a:spcBef>
        <a:spcPct val="70000"/>
      </a:spcBef>
      <a:spcAft>
        <a:spcPct val="0"/>
      </a:spcAft>
      <a:defRPr kumimoji="1" sz="1400" kern="1200">
        <a:solidFill>
          <a:schemeClr val="tx1"/>
        </a:solidFill>
        <a:latin typeface="산돌고딕B" pitchFamily="18" charset="-127"/>
        <a:ea typeface="산돌고딕B" pitchFamily="18" charset="-127"/>
        <a:cs typeface="+mn-cs"/>
      </a:defRPr>
    </a:lvl1pPr>
    <a:lvl2pPr marL="457200" algn="just" rtl="0" fontAlgn="base">
      <a:lnSpc>
        <a:spcPct val="130000"/>
      </a:lnSpc>
      <a:spcBef>
        <a:spcPct val="70000"/>
      </a:spcBef>
      <a:spcAft>
        <a:spcPct val="0"/>
      </a:spcAft>
      <a:defRPr kumimoji="1" sz="1400" kern="1200">
        <a:solidFill>
          <a:schemeClr val="tx1"/>
        </a:solidFill>
        <a:latin typeface="산돌고딕B" pitchFamily="18" charset="-127"/>
        <a:ea typeface="산돌고딕B" pitchFamily="18" charset="-127"/>
        <a:cs typeface="+mn-cs"/>
      </a:defRPr>
    </a:lvl2pPr>
    <a:lvl3pPr marL="914400" algn="just" rtl="0" fontAlgn="base">
      <a:lnSpc>
        <a:spcPct val="130000"/>
      </a:lnSpc>
      <a:spcBef>
        <a:spcPct val="70000"/>
      </a:spcBef>
      <a:spcAft>
        <a:spcPct val="0"/>
      </a:spcAft>
      <a:defRPr kumimoji="1" sz="1400" kern="1200">
        <a:solidFill>
          <a:schemeClr val="tx1"/>
        </a:solidFill>
        <a:latin typeface="산돌고딕B" pitchFamily="18" charset="-127"/>
        <a:ea typeface="산돌고딕B" pitchFamily="18" charset="-127"/>
        <a:cs typeface="+mn-cs"/>
      </a:defRPr>
    </a:lvl3pPr>
    <a:lvl4pPr marL="1371600" algn="just" rtl="0" fontAlgn="base">
      <a:lnSpc>
        <a:spcPct val="130000"/>
      </a:lnSpc>
      <a:spcBef>
        <a:spcPct val="70000"/>
      </a:spcBef>
      <a:spcAft>
        <a:spcPct val="0"/>
      </a:spcAft>
      <a:defRPr kumimoji="1" sz="1400" kern="1200">
        <a:solidFill>
          <a:schemeClr val="tx1"/>
        </a:solidFill>
        <a:latin typeface="산돌고딕B" pitchFamily="18" charset="-127"/>
        <a:ea typeface="산돌고딕B" pitchFamily="18" charset="-127"/>
        <a:cs typeface="+mn-cs"/>
      </a:defRPr>
    </a:lvl4pPr>
    <a:lvl5pPr marL="1828800" algn="just" rtl="0" fontAlgn="base">
      <a:lnSpc>
        <a:spcPct val="130000"/>
      </a:lnSpc>
      <a:spcBef>
        <a:spcPct val="70000"/>
      </a:spcBef>
      <a:spcAft>
        <a:spcPct val="0"/>
      </a:spcAft>
      <a:defRPr kumimoji="1" sz="1400" kern="1200">
        <a:solidFill>
          <a:schemeClr val="tx1"/>
        </a:solidFill>
        <a:latin typeface="산돌고딕B" pitchFamily="18" charset="-127"/>
        <a:ea typeface="산돌고딕B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산돌고딕B" pitchFamily="18" charset="-127"/>
        <a:ea typeface="산돌고딕B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산돌고딕B" pitchFamily="18" charset="-127"/>
        <a:ea typeface="산돌고딕B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산돌고딕B" pitchFamily="18" charset="-127"/>
        <a:ea typeface="산돌고딕B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산돌고딕B" pitchFamily="18" charset="-127"/>
        <a:ea typeface="산돌고딕B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E3F1F9"/>
    <a:srgbClr val="76B7D6"/>
    <a:srgbClr val="777777"/>
    <a:srgbClr val="969696"/>
    <a:srgbClr val="C0C0C0"/>
    <a:srgbClr val="6CB0E1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228" autoAdjust="0"/>
    <p:restoredTop sz="94639" autoAdjust="0"/>
  </p:normalViewPr>
  <p:slideViewPr>
    <p:cSldViewPr snapToObjects="1">
      <p:cViewPr>
        <p:scale>
          <a:sx n="100" d="100"/>
          <a:sy n="100" d="100"/>
        </p:scale>
        <p:origin x="-1962" y="684"/>
      </p:cViewPr>
      <p:guideLst>
        <p:guide orient="horz" pos="1238"/>
        <p:guide orient="horz" pos="194"/>
        <p:guide pos="731"/>
        <p:guide pos="255"/>
        <p:guide pos="4065"/>
        <p:guide pos="1230"/>
        <p:guide pos="1502"/>
        <p:guide pos="1911"/>
        <p:guide pos="2228"/>
        <p:guide pos="36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3" d="100"/>
          <a:sy n="73" d="100"/>
        </p:scale>
        <p:origin x="-2202" y="-114"/>
      </p:cViewPr>
      <p:guideLst>
        <p:guide orient="horz" pos="3128"/>
        <p:guide pos="214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lnSpc>
                <a:spcPct val="100000"/>
              </a:lnSpc>
              <a:spcBef>
                <a:spcPct val="0"/>
              </a:spcBef>
              <a:defRPr sz="1200" baseline="-250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defRPr sz="1200" baseline="-250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lnSpc>
                <a:spcPct val="100000"/>
              </a:lnSpc>
              <a:spcBef>
                <a:spcPct val="0"/>
              </a:spcBef>
              <a:defRPr sz="1200" baseline="-250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448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defRPr sz="1200" baseline="-250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FF633CE-A4AD-41B7-8464-11F7EFC4A8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lnSpc>
                <a:spcPct val="100000"/>
              </a:lnSpc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08200" y="744538"/>
            <a:ext cx="25781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8050"/>
            <a:ext cx="543560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lnSpc>
                <a:spcPct val="100000"/>
              </a:lnSpc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73E283C-2C9A-4861-8A64-3171FF4F0D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311400"/>
            <a:ext cx="6172200" cy="6537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0" cy="84518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4476750" cy="8451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7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09900" cy="65373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311400"/>
            <a:ext cx="3009900" cy="65373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304800" y="415925"/>
            <a:ext cx="62611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색인</a:t>
            </a:r>
            <a:r>
              <a:rPr lang="en-US" altLang="ko-KR"/>
              <a:t>/</a:t>
            </a:r>
            <a:r>
              <a:rPr lang="ko-KR" altLang="en-US"/>
              <a:t>검색기술 </a:t>
            </a:r>
            <a:r>
              <a:rPr lang="en-US" altLang="ko-KR"/>
              <a:t>- </a:t>
            </a:r>
            <a:r>
              <a:rPr lang="ko-KR" altLang="en-US"/>
              <a:t>통합검색 엔진</a:t>
            </a:r>
            <a:endParaRPr lang="en-US" altLang="ko-KR" sz="1600"/>
          </a:p>
        </p:txBody>
      </p:sp>
      <p:graphicFrame>
        <p:nvGraphicFramePr>
          <p:cNvPr id="93" name="Group 42"/>
          <p:cNvGraphicFramePr>
            <a:graphicFrameLocks noGrp="1"/>
          </p:cNvGraphicFramePr>
          <p:nvPr/>
        </p:nvGraphicFramePr>
        <p:xfrm>
          <a:off x="415925" y="1928813"/>
          <a:ext cx="6038850" cy="2488248"/>
        </p:xfrm>
        <a:graphic>
          <a:graphicData uri="http://schemas.openxmlformats.org/drawingml/2006/table">
            <a:tbl>
              <a:tblPr/>
              <a:tblGrid>
                <a:gridCol w="1284883"/>
                <a:gridCol w="4753967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산돌고딕B" pitchFamily="18" charset="-127"/>
                          <a:ea typeface="산돌고딕B" pitchFamily="18" charset="-127"/>
                        </a:rPr>
                        <a:t>구분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635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산돌고딕B" pitchFamily="18" charset="-127"/>
                          <a:ea typeface="산돌고딕B" pitchFamily="18" charset="-127"/>
                        </a:rPr>
                        <a:t>개 요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9CF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855663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산돌고딕B" pitchFamily="18" charset="-127"/>
                          <a:ea typeface="산돌고딕B"/>
                        </a:rPr>
                        <a:t>자연어 검색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635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 horzOverflow="overflow">
                    <a:lnL w="635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855663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산돌고딕B" pitchFamily="18" charset="-127"/>
                          <a:ea typeface="산돌고딕B"/>
                        </a:rPr>
                        <a:t>탁월한 검색 품질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635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mtClean="0"/>
                        <a:t>Sample</a:t>
                      </a:r>
                      <a:endParaRPr lang="ko-KR" altLang="en-US" dirty="0"/>
                    </a:p>
                  </a:txBody>
                  <a:tcPr anchor="ctr" horzOverflow="overflow">
                    <a:lnL w="635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855663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산돌고딕B" pitchFamily="18" charset="-127"/>
                          <a:ea typeface="산돌고딕B"/>
                        </a:rPr>
                        <a:t>지능형 검색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18" charset="-127"/>
                        <a:ea typeface="산돌고딕B" pitchFamily="18" charset="-127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635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Tx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산돌고딕 M" pitchFamily="18" charset="-127"/>
                          <a:ea typeface="산돌고딕 M" pitchFamily="18" charset="-127"/>
                        </a:rPr>
                        <a:t>자동군집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산돌고딕 M" pitchFamily="18" charset="-127"/>
                          <a:ea typeface="산돌고딕 M" pitchFamily="18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산돌고딕 M" pitchFamily="18" charset="-127"/>
                          <a:ea typeface="산돌고딕 M" pitchFamily="18" charset="-127"/>
                        </a:rPr>
                        <a:t>요약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산돌고딕 M" pitchFamily="18" charset="-127"/>
                          <a:ea typeface="산돌고딕 M" pitchFamily="18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산돌고딕 M" pitchFamily="18" charset="-127"/>
                          <a:ea typeface="산돌고딕 M" pitchFamily="18" charset="-127"/>
                        </a:rPr>
                        <a:t>분류등의 검색 결과의 가치화</a:t>
                      </a:r>
                    </a:p>
                    <a:p>
                      <a:pPr marL="92075" marR="0" lvl="0" indent="-92075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Tx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산돌고딕 M" pitchFamily="18" charset="-127"/>
                          <a:ea typeface="산돌고딕 M" pitchFamily="18" charset="-127"/>
                        </a:rPr>
                        <a:t>정보추출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산돌고딕 M" pitchFamily="18" charset="-127"/>
                          <a:ea typeface="산돌고딕 M" pitchFamily="18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산돌고딕 M" pitchFamily="18" charset="-127"/>
                          <a:ea typeface="산돌고딕 M" pitchFamily="18" charset="-127"/>
                        </a:rPr>
                        <a:t>의미 기반 검색등의 시멘틱 기술 적용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855663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산돌고딕B" pitchFamily="18" charset="-127"/>
                          <a:ea typeface="산돌고딕B" pitchFamily="18" charset="-127"/>
                        </a:rPr>
                        <a:t>비정형 자료 분석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635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Tx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산돌고딕 M" pitchFamily="18" charset="-127"/>
                          <a:ea typeface="산돌고딕 M" pitchFamily="18" charset="-127"/>
                        </a:rPr>
                        <a:t>검색 지원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2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14400" rtl="0" eaLnBrk="1" fontAlgn="base" latinLnBrk="0" hangingPunct="1">
          <a:lnSpc>
            <a:spcPct val="130000"/>
          </a:lnSpc>
          <a:spcBef>
            <a:spcPct val="7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산돌고딕B" pitchFamily="18" charset="-127"/>
            <a:ea typeface="산돌고딕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14400" rtl="0" eaLnBrk="1" fontAlgn="base" latinLnBrk="0" hangingPunct="1">
          <a:lnSpc>
            <a:spcPct val="130000"/>
          </a:lnSpc>
          <a:spcBef>
            <a:spcPct val="7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산돌고딕B" pitchFamily="18" charset="-127"/>
            <a:ea typeface="산돌고딕B" pitchFamily="18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7387</TotalTime>
  <Words>40</Words>
  <Application>Microsoft Office PowerPoint</Application>
  <PresentationFormat>A4 용지(210x297mm)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산돌고딕B</vt:lpstr>
      <vt:lpstr>Arial</vt:lpstr>
      <vt:lpstr>굴림</vt:lpstr>
      <vt:lpstr>산돌고딕 M</vt:lpstr>
      <vt:lpstr>Times New Roman</vt:lpstr>
      <vt:lpstr>2_기본 디자인</vt:lpstr>
      <vt:lpstr>슬라이드 1</vt:lpstr>
    </vt:vector>
  </TitlesOfParts>
  <Company>LG CNS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jhjang</dc:creator>
  <cp:lastModifiedBy>jhjang</cp:lastModifiedBy>
  <cp:revision>643</cp:revision>
  <dcterms:created xsi:type="dcterms:W3CDTF">2005-01-26T08:56:18Z</dcterms:created>
  <dcterms:modified xsi:type="dcterms:W3CDTF">2012-02-01T02:11:45Z</dcterms:modified>
</cp:coreProperties>
</file>