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6" r:id="rId6"/>
    <p:sldId id="265" r:id="rId7"/>
    <p:sldId id="267" r:id="rId8"/>
    <p:sldId id="268" r:id="rId9"/>
    <p:sldId id="269" r:id="rId10"/>
    <p:sldId id="270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xmlns="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xmlns="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xmlns="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xmlns="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xmlns="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xmlns="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xmlns="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xmlns="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4/13/2021 12:52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5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acher">
            <a:extLst>
              <a:ext uri="{FF2B5EF4-FFF2-40B4-BE49-F238E27FC236}">
                <a16:creationId xmlns:a16="http://schemas.microsoft.com/office/drawing/2014/main" xmlns="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762000" y="2270908"/>
            <a:ext cx="11430000" cy="2188992"/>
          </a:xfrm>
        </p:spPr>
        <p:txBody>
          <a:bodyPr/>
          <a:lstStyle/>
          <a:p>
            <a:r>
              <a:rPr lang="en-US" sz="8000" dirty="0">
                <a:solidFill>
                  <a:schemeClr val="tx1"/>
                </a:solidFill>
              </a:rPr>
              <a:t>Welcome to Room </a:t>
            </a:r>
            <a:r>
              <a:rPr lang="id-ID" sz="8000" dirty="0" smtClean="0">
                <a:solidFill>
                  <a:schemeClr val="accent1"/>
                </a:solidFill>
              </a:rPr>
              <a:t>AKUNTANSI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cs typeface="Segoe UI" panose="020B0502040204020203" pitchFamily="34" charset="0"/>
              </a:rPr>
              <a:t>CLASS Procedures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cs typeface="Segoe UI" panose="020B0502040204020203" pitchFamily="34" charset="0"/>
              </a:rPr>
              <a:t>World’s Best Teacher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xmlns="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98C1723-6BE3-4292-90F2-43C7A22F50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 bwMode="white"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5" y="358646"/>
            <a:ext cx="3833906" cy="2278772"/>
          </a:xfrm>
        </p:spPr>
        <p:txBody>
          <a:bodyPr/>
          <a:lstStyle/>
          <a:p>
            <a:pPr algn="ctr"/>
            <a:r>
              <a:rPr lang="en-US" dirty="0"/>
              <a:t>BATHROOM</a:t>
            </a:r>
            <a:br>
              <a:rPr lang="en-US" dirty="0"/>
            </a:br>
            <a:r>
              <a:rPr lang="en-US" dirty="0"/>
              <a:t>BREAKS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D2A6366-FF6C-47F2-B842-B9F516ACC7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5800" y="2764629"/>
            <a:ext cx="3833906" cy="261103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7" descr="Man">
            <a:extLst>
              <a:ext uri="{FF2B5EF4-FFF2-40B4-BE49-F238E27FC236}">
                <a16:creationId xmlns:a16="http://schemas.microsoft.com/office/drawing/2014/main" xmlns="" id="{39F6F031-D329-4BED-B8B6-4E8CD217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0984" y="3114836"/>
            <a:ext cx="1872000" cy="1872000"/>
          </a:xfrm>
          <a:prstGeom prst="rect">
            <a:avLst/>
          </a:prstGeom>
        </p:spPr>
      </p:pic>
      <p:pic>
        <p:nvPicPr>
          <p:cNvPr id="14" name="Content Placeholder 15" descr="Woman">
            <a:extLst>
              <a:ext uri="{FF2B5EF4-FFF2-40B4-BE49-F238E27FC236}">
                <a16:creationId xmlns:a16="http://schemas.microsoft.com/office/drawing/2014/main" xmlns="" id="{E6DB5C5E-A7EB-4195-8BCB-954B0B96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00081" y="3114836"/>
            <a:ext cx="1872000" cy="1872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F785195-F603-446F-BDF7-58608605AB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602753" y="3114836"/>
            <a:ext cx="0" cy="1872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F04472FF-5CE9-4C28-A4FF-E178C31EC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47050" y="150495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C6C871-D206-4292-AECC-3EBF29BE656A}"/>
              </a:ext>
            </a:extLst>
          </p:cNvPr>
          <p:cNvSpPr txBox="1"/>
          <p:nvPr/>
        </p:nvSpPr>
        <p:spPr>
          <a:xfrm>
            <a:off x="5732584" y="152824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2914446E-8D49-40FF-8036-3BE0DA8E5B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47050" y="2449624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3E3861-81FF-4843-A74C-8C4C7AE9AA66}"/>
              </a:ext>
            </a:extLst>
          </p:cNvPr>
          <p:cNvSpPr txBox="1"/>
          <p:nvPr/>
        </p:nvSpPr>
        <p:spPr>
          <a:xfrm>
            <a:off x="5723792" y="248171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85A882D0-618F-4C0E-BCB7-2590F78078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47050" y="3803357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8F23F82-8FBB-4514-9D10-63CF6BF149CC}"/>
              </a:ext>
            </a:extLst>
          </p:cNvPr>
          <p:cNvSpPr txBox="1"/>
          <p:nvPr/>
        </p:nvSpPr>
        <p:spPr>
          <a:xfrm>
            <a:off x="5723792" y="3844240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5E93AB5-365F-4AC2-8A09-4551050645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47050" y="469913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9965983-80A0-4016-821C-2FFE79B6A9D3}"/>
              </a:ext>
            </a:extLst>
          </p:cNvPr>
          <p:cNvSpPr txBox="1"/>
          <p:nvPr/>
        </p:nvSpPr>
        <p:spPr>
          <a:xfrm>
            <a:off x="5723792" y="472243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90876D-147F-4718-97A1-D749D03B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Do not say the b-word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Sign out (3 sign outs per marking period)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Use the pass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Bring it back</a:t>
            </a:r>
          </a:p>
        </p:txBody>
      </p:sp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C9975B72-4581-4DBC-941E-6521DE4D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5643" y="766398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8514EB5-3483-49AA-8069-F74D82B84A67}"/>
              </a:ext>
            </a:extLst>
          </p:cNvPr>
          <p:cNvSpPr txBox="1"/>
          <p:nvPr/>
        </p:nvSpPr>
        <p:spPr>
          <a:xfrm>
            <a:off x="571652" y="780172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1D35B0B-D4ED-464C-873F-642CBEC70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5643" y="1667112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415C840-04E8-4B3B-A920-8B11BE41875C}"/>
              </a:ext>
            </a:extLst>
          </p:cNvPr>
          <p:cNvSpPr txBox="1"/>
          <p:nvPr/>
        </p:nvSpPr>
        <p:spPr>
          <a:xfrm>
            <a:off x="562860" y="1690411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7375A3E-5AEC-448F-857F-931E05CDE6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5643" y="2519680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C96C1C0-BDE5-4837-A952-08C154405894}"/>
              </a:ext>
            </a:extLst>
          </p:cNvPr>
          <p:cNvSpPr txBox="1"/>
          <p:nvPr/>
        </p:nvSpPr>
        <p:spPr>
          <a:xfrm>
            <a:off x="572385" y="2551771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04EE672-043B-4A9C-9B4F-61AC099E5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5643" y="339787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DA1630E-E52B-4235-9AAF-45C521F86D65}"/>
              </a:ext>
            </a:extLst>
          </p:cNvPr>
          <p:cNvSpPr txBox="1"/>
          <p:nvPr/>
        </p:nvSpPr>
        <p:spPr>
          <a:xfrm>
            <a:off x="563593" y="342117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E81ECD2-4232-42E4-A14F-84BAA99BDC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5643" y="4289394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E7714F0-4FB7-4658-BE3C-A623344D3FC0}"/>
              </a:ext>
            </a:extLst>
          </p:cNvPr>
          <p:cNvSpPr txBox="1"/>
          <p:nvPr/>
        </p:nvSpPr>
        <p:spPr>
          <a:xfrm>
            <a:off x="562860" y="432148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AFF0EF1-BB55-49E5-9FD1-D567B4A3DA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5643" y="515000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DDF00E2-07D7-46CC-B209-3DD7ABB96991}"/>
              </a:ext>
            </a:extLst>
          </p:cNvPr>
          <p:cNvSpPr txBox="1"/>
          <p:nvPr/>
        </p:nvSpPr>
        <p:spPr>
          <a:xfrm>
            <a:off x="563593" y="517330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1445F58-7953-47AD-917A-485216F77D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Push chairs in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Lights out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Single file, silent line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Proceed toward the woods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Pass the playground on the right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Count off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3C117A-FBCE-4093-AA60-E0B1FCBAFCF6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FIRE DRILL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67E2D39B-E5BA-4353-811F-D83F9A05D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20854" y="2301110"/>
            <a:ext cx="3833906" cy="2611038"/>
          </a:xfrm>
          <a:prstGeom prst="roundRect">
            <a:avLst>
              <a:gd name="adj" fmla="val 50000"/>
            </a:avLst>
          </a:prstGeom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23" descr="Fire">
            <a:extLst>
              <a:ext uri="{FF2B5EF4-FFF2-40B4-BE49-F238E27FC236}">
                <a16:creationId xmlns:a16="http://schemas.microsoft.com/office/drawing/2014/main" xmlns="" id="{B4DE1D45-AF40-46FB-9CC0-37DB471BE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64308" y="2940629"/>
            <a:ext cx="1332000" cy="1332000"/>
          </a:xfrm>
          <a:prstGeom prst="rect">
            <a:avLst/>
          </a:prstGeom>
        </p:spPr>
      </p:pic>
      <p:pic>
        <p:nvPicPr>
          <p:cNvPr id="26" name="Graphic 25" descr="Alarm">
            <a:extLst>
              <a:ext uri="{FF2B5EF4-FFF2-40B4-BE49-F238E27FC236}">
                <a16:creationId xmlns:a16="http://schemas.microsoft.com/office/drawing/2014/main" xmlns="" id="{6C08F393-90B6-410D-A159-3FBC13450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76127" y="2973229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5" y="543707"/>
            <a:ext cx="3833906" cy="22787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EVACUATION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040E108-43C3-4816-91FB-4F3FE893D4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2273" y="2267503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Exit Door">
            <a:extLst>
              <a:ext uri="{FF2B5EF4-FFF2-40B4-BE49-F238E27FC236}">
                <a16:creationId xmlns:a16="http://schemas.microsoft.com/office/drawing/2014/main" xmlns="" id="{DB75F5D0-CCE8-46CA-BF8E-1F8BC8EB3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95972" y="2580570"/>
            <a:ext cx="1908000" cy="190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2819A5BD-5ED6-420D-9845-C32F17256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11110" y="476753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8" name="TextBox 7" descr="decorative element">
            <a:extLst>
              <a:ext uri="{FF2B5EF4-FFF2-40B4-BE49-F238E27FC236}">
                <a16:creationId xmlns:a16="http://schemas.microsoft.com/office/drawing/2014/main" xmlns="" id="{899BC040-0D5E-4E6E-8E95-6B710CABCAF8}"/>
              </a:ext>
            </a:extLst>
          </p:cNvPr>
          <p:cNvSpPr txBox="1"/>
          <p:nvPr/>
        </p:nvSpPr>
        <p:spPr>
          <a:xfrm>
            <a:off x="5677594" y="500052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D0D6914-3231-4EEA-BA0E-6EB9635E2C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11110" y="1363789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0" name="TextBox 9" descr="decorative element">
            <a:extLst>
              <a:ext uri="{FF2B5EF4-FFF2-40B4-BE49-F238E27FC236}">
                <a16:creationId xmlns:a16="http://schemas.microsoft.com/office/drawing/2014/main" xmlns="" id="{DF6C2EE1-FB2F-4893-B2BE-552195DFE5F3}"/>
              </a:ext>
            </a:extLst>
          </p:cNvPr>
          <p:cNvSpPr txBox="1"/>
          <p:nvPr/>
        </p:nvSpPr>
        <p:spPr>
          <a:xfrm>
            <a:off x="5687852" y="1387088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C3A7A1F3-DF16-4906-AB99-7271A62BD3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11110" y="2233944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2" name="TextBox 11" descr="decorative element">
            <a:extLst>
              <a:ext uri="{FF2B5EF4-FFF2-40B4-BE49-F238E27FC236}">
                <a16:creationId xmlns:a16="http://schemas.microsoft.com/office/drawing/2014/main" xmlns="" id="{C8F3A396-1948-4D35-BEE9-CC6CB08D2788}"/>
              </a:ext>
            </a:extLst>
          </p:cNvPr>
          <p:cNvSpPr txBox="1"/>
          <p:nvPr/>
        </p:nvSpPr>
        <p:spPr>
          <a:xfrm>
            <a:off x="5687852" y="226603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2B39FAF-E8F3-4DC0-85F2-0F3005FA8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11110" y="3111161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4" name="TextBox 13" descr="decorative element">
            <a:extLst>
              <a:ext uri="{FF2B5EF4-FFF2-40B4-BE49-F238E27FC236}">
                <a16:creationId xmlns:a16="http://schemas.microsoft.com/office/drawing/2014/main" xmlns="" id="{D662B18B-C838-45CE-B43E-32C743E13974}"/>
              </a:ext>
            </a:extLst>
          </p:cNvPr>
          <p:cNvSpPr txBox="1"/>
          <p:nvPr/>
        </p:nvSpPr>
        <p:spPr>
          <a:xfrm>
            <a:off x="5679060" y="3134460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D075E26-5BF9-40ED-9945-45C65E2A44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11110" y="398900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6" name="TextBox 15" descr="decorative element">
            <a:extLst>
              <a:ext uri="{FF2B5EF4-FFF2-40B4-BE49-F238E27FC236}">
                <a16:creationId xmlns:a16="http://schemas.microsoft.com/office/drawing/2014/main" xmlns="" id="{BB8F23EE-E31D-4666-AAD5-11B6D6D93B40}"/>
              </a:ext>
            </a:extLst>
          </p:cNvPr>
          <p:cNvSpPr txBox="1"/>
          <p:nvPr/>
        </p:nvSpPr>
        <p:spPr>
          <a:xfrm>
            <a:off x="5678327" y="402109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DCD21D3-7FB6-4316-907B-8558B54F87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11110" y="4878923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8" name="TextBox 17" descr="decorative element">
            <a:extLst>
              <a:ext uri="{FF2B5EF4-FFF2-40B4-BE49-F238E27FC236}">
                <a16:creationId xmlns:a16="http://schemas.microsoft.com/office/drawing/2014/main" xmlns="" id="{D656F6A6-7C3C-4EF2-94D1-42D0DD1BD9F0}"/>
              </a:ext>
            </a:extLst>
          </p:cNvPr>
          <p:cNvSpPr txBox="1"/>
          <p:nvPr/>
        </p:nvSpPr>
        <p:spPr>
          <a:xfrm>
            <a:off x="5679060" y="4902222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310B4FF-E37D-4C58-9094-B5F2AD6739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09607" y="571120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0" name="TextBox 19" descr="decorative element">
            <a:extLst>
              <a:ext uri="{FF2B5EF4-FFF2-40B4-BE49-F238E27FC236}">
                <a16:creationId xmlns:a16="http://schemas.microsoft.com/office/drawing/2014/main" xmlns="" id="{8F2CEA96-5D23-40F7-9C3C-6946B9D73DF7}"/>
              </a:ext>
            </a:extLst>
          </p:cNvPr>
          <p:cNvSpPr txBox="1"/>
          <p:nvPr/>
        </p:nvSpPr>
        <p:spPr>
          <a:xfrm>
            <a:off x="5677557" y="573449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851964-E2BB-4A8E-95FD-73EF5208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Push chairs in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Lights out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Single file, silent line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Walk toward the high school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Pass the playground on the left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Proceed to new gym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Count off</a:t>
            </a:r>
          </a:p>
        </p:txBody>
      </p:sp>
    </p:spTree>
    <p:extLst>
      <p:ext uri="{BB962C8B-B14F-4D97-AF65-F5344CB8AC3E}">
        <p14:creationId xmlns:p14="http://schemas.microsoft.com/office/powerpoint/2010/main" val="32103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859B8-20D7-4327-B945-9DB34BBA1DF7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SHELTER IN PLACE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BE5B2B2-0684-4BD8-9A66-EEE67097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82367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142DF4-4EE3-4660-9BDC-D1E1707D98BC}"/>
              </a:ext>
            </a:extLst>
          </p:cNvPr>
          <p:cNvSpPr txBox="1"/>
          <p:nvPr/>
        </p:nvSpPr>
        <p:spPr>
          <a:xfrm>
            <a:off x="2249679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861C65-5310-42F3-BA62-63E7E01D96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400" dirty="0"/>
              <a:t>Door closed </a:t>
            </a:r>
            <a:br>
              <a:rPr lang="en-US" sz="2400" dirty="0"/>
            </a:br>
            <a:r>
              <a:rPr lang="en-US" sz="2400" dirty="0"/>
              <a:t>and locked</a:t>
            </a:r>
          </a:p>
          <a:p>
            <a:pPr marL="0" lv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22" name="Graphic 21" descr="door icon">
            <a:extLst>
              <a:ext uri="{FF2B5EF4-FFF2-40B4-BE49-F238E27FC236}">
                <a16:creationId xmlns:a16="http://schemas.microsoft.com/office/drawing/2014/main" xmlns="" id="{62B5039C-9F73-4097-A7C3-A89E805CE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64318" y="4028954"/>
            <a:ext cx="1620000" cy="16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498F9BDC-F173-4590-A94B-9747D4716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855273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24239-D4DF-4D00-AF5F-B08E7F4284D0}"/>
              </a:ext>
            </a:extLst>
          </p:cNvPr>
          <p:cNvSpPr txBox="1"/>
          <p:nvPr/>
        </p:nvSpPr>
        <p:spPr>
          <a:xfrm>
            <a:off x="5928910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3B3829-6AFB-41B3-A1B4-EF5B1CE000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1999" y="2443527"/>
            <a:ext cx="3348000" cy="12600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400" dirty="0"/>
              <a:t>Windows covered, closed, and locked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13" name="Graphic 12" descr="window icon">
            <a:extLst>
              <a:ext uri="{FF2B5EF4-FFF2-40B4-BE49-F238E27FC236}">
                <a16:creationId xmlns:a16="http://schemas.microsoft.com/office/drawing/2014/main" xmlns="" id="{1305288D-76D3-4AD1-8C89-DD8E87F76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00316" y="3843271"/>
            <a:ext cx="1991366" cy="199136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xmlns="" id="{637BAB53-DA38-4DD5-9A3E-8152A042F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20046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4695A3-1853-4E49-84FD-FE5CBABEF961}"/>
              </a:ext>
            </a:extLst>
          </p:cNvPr>
          <p:cNvSpPr txBox="1"/>
          <p:nvPr/>
        </p:nvSpPr>
        <p:spPr>
          <a:xfrm>
            <a:off x="9587358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E1F8476-CA40-4F5D-BFDF-703563EA67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85590" y="2443527"/>
            <a:ext cx="3993266" cy="229167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400" dirty="0"/>
              <a:t>Students may only move around the building </a:t>
            </a:r>
            <a:br>
              <a:rPr lang="en-US" sz="2400" dirty="0"/>
            </a:br>
            <a:r>
              <a:rPr lang="en-US" sz="2400" dirty="0"/>
              <a:t>escorted by an adult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15" name="Graphic 14" descr="two  people holding hands icon">
            <a:extLst>
              <a:ext uri="{FF2B5EF4-FFF2-40B4-BE49-F238E27FC236}">
                <a16:creationId xmlns:a16="http://schemas.microsoft.com/office/drawing/2014/main" xmlns="" id="{C8A04A15-6CD6-B943-8223-46AC40202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00424" y="3988215"/>
            <a:ext cx="1763598" cy="176359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1DAC7997-6C29-4070-B4EB-6A172CD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C055D10-5B53-4AB5-B108-CAEA2CCD74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465544" y="212348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Lock ">
            <a:extLst>
              <a:ext uri="{FF2B5EF4-FFF2-40B4-BE49-F238E27FC236}">
                <a16:creationId xmlns:a16="http://schemas.microsoft.com/office/drawing/2014/main" xmlns="" id="{C520D2E6-95D1-461F-929A-7BFE4A7C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28980" y="3807547"/>
            <a:ext cx="1080000" cy="1080000"/>
          </a:xfrm>
          <a:prstGeom prst="rect">
            <a:avLst/>
          </a:prstGeom>
        </p:spPr>
      </p:pic>
      <p:pic>
        <p:nvPicPr>
          <p:cNvPr id="21" name="Graphic 20" descr="Shelter">
            <a:extLst>
              <a:ext uri="{FF2B5EF4-FFF2-40B4-BE49-F238E27FC236}">
                <a16:creationId xmlns:a16="http://schemas.microsoft.com/office/drawing/2014/main" xmlns="" id="{CA85CBB6-D995-4867-9F42-79E0FE448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84980" y="2079672"/>
            <a:ext cx="1224000" cy="12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9061B-93AF-4A3E-9D95-D1F4A2B9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LOCK DOWN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8050939-D8BA-4932-A12D-76E1C8DB0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21224" y="175645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9" name="TextBox 8" descr="decorative element">
            <a:extLst>
              <a:ext uri="{FF2B5EF4-FFF2-40B4-BE49-F238E27FC236}">
                <a16:creationId xmlns:a16="http://schemas.microsoft.com/office/drawing/2014/main" xmlns="" id="{203CBBBF-0B81-4DFD-BF97-EB2A57EFB9A8}"/>
              </a:ext>
            </a:extLst>
          </p:cNvPr>
          <p:cNvSpPr txBox="1"/>
          <p:nvPr/>
        </p:nvSpPr>
        <p:spPr>
          <a:xfrm>
            <a:off x="6487708" y="177975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A05C8E-8DB2-4A35-8654-BC76A6BEF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21224" y="248791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1" name="TextBox 10" descr="decorative element">
            <a:extLst>
              <a:ext uri="{FF2B5EF4-FFF2-40B4-BE49-F238E27FC236}">
                <a16:creationId xmlns:a16="http://schemas.microsoft.com/office/drawing/2014/main" xmlns="" id="{4EF9D577-2886-4CDA-B921-E2B2C3ACB335}"/>
              </a:ext>
            </a:extLst>
          </p:cNvPr>
          <p:cNvSpPr txBox="1"/>
          <p:nvPr/>
        </p:nvSpPr>
        <p:spPr>
          <a:xfrm>
            <a:off x="6497966" y="251121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7479838-5C1C-498A-A57F-23C902B640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21224" y="319614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 descr="decorative element">
            <a:extLst>
              <a:ext uri="{FF2B5EF4-FFF2-40B4-BE49-F238E27FC236}">
                <a16:creationId xmlns:a16="http://schemas.microsoft.com/office/drawing/2014/main" xmlns="" id="{4F0FB908-D139-41C0-A768-4CC591531971}"/>
              </a:ext>
            </a:extLst>
          </p:cNvPr>
          <p:cNvSpPr txBox="1"/>
          <p:nvPr/>
        </p:nvSpPr>
        <p:spPr>
          <a:xfrm>
            <a:off x="6497966" y="322823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B6CE282-77A8-4C84-93B8-1246EED129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21224" y="392413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TextBox 14" descr="decorative element">
            <a:extLst>
              <a:ext uri="{FF2B5EF4-FFF2-40B4-BE49-F238E27FC236}">
                <a16:creationId xmlns:a16="http://schemas.microsoft.com/office/drawing/2014/main" xmlns="" id="{C2B65381-12B7-4DB7-B5B0-5CF6293348B5}"/>
              </a:ext>
            </a:extLst>
          </p:cNvPr>
          <p:cNvSpPr txBox="1"/>
          <p:nvPr/>
        </p:nvSpPr>
        <p:spPr>
          <a:xfrm>
            <a:off x="6489174" y="394743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6D6078F-F5C0-4700-84EC-89FE50E352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21224" y="464640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7" name="TextBox 16" descr="decorative element">
            <a:extLst>
              <a:ext uri="{FF2B5EF4-FFF2-40B4-BE49-F238E27FC236}">
                <a16:creationId xmlns:a16="http://schemas.microsoft.com/office/drawing/2014/main" xmlns="" id="{2160777B-9AE2-48D8-A288-45695679DCD0}"/>
              </a:ext>
            </a:extLst>
          </p:cNvPr>
          <p:cNvSpPr txBox="1"/>
          <p:nvPr/>
        </p:nvSpPr>
        <p:spPr>
          <a:xfrm>
            <a:off x="6488441" y="467849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B74A029-8AD0-4A10-B977-541CE5DD06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29175" y="1512047"/>
            <a:ext cx="6934199" cy="3833906"/>
          </a:xfrm>
          <a:prstGeom prst="roundRect">
            <a:avLst>
              <a:gd name="adj" fmla="val 0"/>
            </a:avLst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957AAF-C78F-46C2-9727-8076925C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Lights out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Door locked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Hide under the tables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Chair pulled toward you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No talking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372FC0-087E-4C53-82C7-1D7555E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WEATHER EMERGENCY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835AEFA-F289-46D0-BBE8-3BB779BF05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2099452" y="1891541"/>
            <a:ext cx="683280" cy="68328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44D6B3-A5C3-45B7-BC39-889CA7ED1D34}"/>
              </a:ext>
            </a:extLst>
          </p:cNvPr>
          <p:cNvSpPr txBox="1"/>
          <p:nvPr/>
        </p:nvSpPr>
        <p:spPr>
          <a:xfrm>
            <a:off x="2234176" y="1912856"/>
            <a:ext cx="33337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F9F8A20-BC4A-4DA3-8C8F-EC5F43545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/>
              <a:t>Know the safety zone</a:t>
            </a:r>
          </a:p>
          <a:p>
            <a:pPr marL="0" indent="0" algn="ctr">
              <a:buNone/>
            </a:pPr>
            <a:endParaRPr lang="en-US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00C167E-2525-4786-B676-2BB45CCD99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9385732" y="1891181"/>
            <a:ext cx="684000" cy="68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C656C5D-8989-43C6-972E-3DB66D9996AE}"/>
              </a:ext>
            </a:extLst>
          </p:cNvPr>
          <p:cNvSpPr txBox="1"/>
          <p:nvPr/>
        </p:nvSpPr>
        <p:spPr>
          <a:xfrm>
            <a:off x="9522945" y="1922834"/>
            <a:ext cx="33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13D9163-4861-465C-A2A4-AEAABF8313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</a:rPr>
              <a:t>Move quickly and quietly to the safety zone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44F82B2-998D-4DFD-AAB8-8D5E996F9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013568" y="257482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Alarm/Siren">
            <a:extLst>
              <a:ext uri="{FF2B5EF4-FFF2-40B4-BE49-F238E27FC236}">
                <a16:creationId xmlns:a16="http://schemas.microsoft.com/office/drawing/2014/main" xmlns="" id="{82E89ACE-2360-4F71-9604-7B9F9FA3E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78933" y="3429000"/>
            <a:ext cx="828000" cy="828000"/>
          </a:xfrm>
          <a:prstGeom prst="rect">
            <a:avLst/>
          </a:prstGeom>
        </p:spPr>
      </p:pic>
      <p:pic>
        <p:nvPicPr>
          <p:cNvPr id="7" name="Graphic 6" descr="Weather Shelter ">
            <a:extLst>
              <a:ext uri="{FF2B5EF4-FFF2-40B4-BE49-F238E27FC236}">
                <a16:creationId xmlns:a16="http://schemas.microsoft.com/office/drawing/2014/main" xmlns="" id="{5C6CF6FA-2482-4546-9BE1-2C693C04A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623466" y="2875327"/>
            <a:ext cx="1656000" cy="1656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5181600" y="557784"/>
            <a:ext cx="6248399" cy="38407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F632A65-4DB8-40F7-92EA-A338699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Safety procedures_RVA_v4" id="{94FF351A-4B06-4881-8D26-DC6D64B3CFD2}" vid="{E8C023A2-25EA-47E0-92DC-6E1BD008E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F39AE0-32C9-4F1D-B08C-0B8B9BAFC18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6B2BE6-8FE9-4318-AA40-8F70CEED60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6DFB17-E262-4301-8AA5-FCE7109ED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Safety procedures</Template>
  <TotalTime>0</TotalTime>
  <Words>172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Corbel</vt:lpstr>
      <vt:lpstr>Franklin Gothic Demi</vt:lpstr>
      <vt:lpstr>Franklin Gothic Medium</vt:lpstr>
      <vt:lpstr>Segoe UI</vt:lpstr>
      <vt:lpstr>Segoe UI Semibold</vt:lpstr>
      <vt:lpstr>Headlines</vt:lpstr>
      <vt:lpstr>Welcome to Room AKUNTANSI</vt:lpstr>
      <vt:lpstr>BATHROOM BREAKS</vt:lpstr>
      <vt:lpstr>FIRE DRILL</vt:lpstr>
      <vt:lpstr>EVACUATION</vt:lpstr>
      <vt:lpstr>SHELTER IN PLACE</vt:lpstr>
      <vt:lpstr>LOCK DOWN</vt:lpstr>
      <vt:lpstr>WEATHER EMERGENCY</vt:lpstr>
      <vt:lpstr>Customize this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2021-04-13T05:52:39Z</dcterms:created>
  <dcterms:modified xsi:type="dcterms:W3CDTF">2021-04-13T05:56:10Z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