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9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83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39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85E8-E8D1-4F7C-B500-854E05064C2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B652F-F8FE-428B-BCFE-DE4B679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ursalim83.blogspot.com/2015/11/menggunakan-fungsi-date-time-mysq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 &amp; Time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Setyabudi</a:t>
            </a:r>
            <a:r>
              <a:rPr lang="en-US" dirty="0" smtClean="0"/>
              <a:t> Utomo (4210151010)</a:t>
            </a:r>
          </a:p>
          <a:p>
            <a:r>
              <a:rPr lang="en-US" dirty="0" err="1" smtClean="0"/>
              <a:t>Danang</a:t>
            </a:r>
            <a:r>
              <a:rPr lang="en-US" dirty="0" smtClean="0"/>
              <a:t> </a:t>
            </a:r>
            <a:r>
              <a:rPr lang="en-US" dirty="0" err="1" smtClean="0"/>
              <a:t>Sugiarto</a:t>
            </a:r>
            <a:r>
              <a:rPr lang="en-US" dirty="0" smtClean="0"/>
              <a:t> (4210151014)</a:t>
            </a:r>
          </a:p>
          <a:p>
            <a:r>
              <a:rPr lang="en-US" dirty="0" err="1" smtClean="0"/>
              <a:t>Bimaswara</a:t>
            </a:r>
            <a:r>
              <a:rPr lang="en-US" dirty="0" smtClean="0"/>
              <a:t> Adam </a:t>
            </a:r>
            <a:r>
              <a:rPr lang="en-US" dirty="0" err="1" smtClean="0"/>
              <a:t>Noval</a:t>
            </a:r>
            <a:r>
              <a:rPr lang="en-US" smtClean="0"/>
              <a:t> (4210151023)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Date Time </a:t>
            </a:r>
            <a:r>
              <a:rPr lang="en-US" dirty="0" err="1" smtClean="0"/>
              <a:t>digunakan</a:t>
            </a:r>
            <a:r>
              <a:rPr lang="en-US" dirty="0" smtClean="0"/>
              <a:t> dalam </a:t>
            </a:r>
            <a:r>
              <a:rPr lang="en-US" dirty="0" err="1" smtClean="0"/>
              <a:t>operasi-operasi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dengan tanggal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tanggal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 tanggal,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hari,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008"/>
            <a:ext cx="7897080" cy="257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195074"/>
            <a:ext cx="855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hlinkClick r:id="rId3"/>
              </a:rPr>
              <a:t>http://nursalim83.blogspot.com/2015/11/menggunakan-fungsi-date-time-mysql.html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38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ADDDATE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Sintak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ADDDATE (data, INTERVAL value unit)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8" y="2907847"/>
            <a:ext cx="4733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CURRENT_TIMESTAMP()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Sintak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SELECT CURRENT_TIMESTAMP();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45" y="2919907"/>
            <a:ext cx="6076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6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dengan Date and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80" y="1690688"/>
            <a:ext cx="9553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STORE PROCEDURE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28342"/>
            <a:ext cx="5562600" cy="2093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2262"/>
            <a:ext cx="5562601" cy="107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4352957"/>
            <a:ext cx="5543551" cy="1039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817" y="1847883"/>
            <a:ext cx="5128556" cy="2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6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Date &amp; Time dan  Stored Procedure</vt:lpstr>
      <vt:lpstr>Definisi</vt:lpstr>
      <vt:lpstr>Contoh ADDDATE</vt:lpstr>
      <vt:lpstr>Contoh Penggunaan CURRENT_TIMESTAMP()</vt:lpstr>
      <vt:lpstr>Contoh Pencarian Data dengan Date and Time</vt:lpstr>
      <vt:lpstr>STORE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&amp; Time</dc:title>
  <dc:creator>budi utomo</dc:creator>
  <cp:lastModifiedBy>budi utomo</cp:lastModifiedBy>
  <cp:revision>12</cp:revision>
  <dcterms:created xsi:type="dcterms:W3CDTF">2018-05-31T06:31:08Z</dcterms:created>
  <dcterms:modified xsi:type="dcterms:W3CDTF">2018-05-31T07:55:13Z</dcterms:modified>
</cp:coreProperties>
</file>