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8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5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625560-0115-43BC-B546-52873F7FE76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440670-D330-4E9D-B49E-E546A6E83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Setyabudi</a:t>
            </a:r>
            <a:r>
              <a:rPr lang="en-US" dirty="0" smtClean="0"/>
              <a:t> utomo – 4210151010</a:t>
            </a:r>
          </a:p>
          <a:p>
            <a:r>
              <a:rPr lang="en-US" dirty="0" err="1" smtClean="0"/>
              <a:t>Danang</a:t>
            </a:r>
            <a:r>
              <a:rPr lang="en-US" dirty="0" smtClean="0"/>
              <a:t> </a:t>
            </a:r>
            <a:r>
              <a:rPr lang="en-US" dirty="0" err="1" smtClean="0"/>
              <a:t>sugiarto</a:t>
            </a:r>
            <a:r>
              <a:rPr lang="en-US" dirty="0" smtClean="0"/>
              <a:t> – 4210151014</a:t>
            </a:r>
          </a:p>
          <a:p>
            <a:r>
              <a:rPr lang="en-US" dirty="0" err="1" smtClean="0"/>
              <a:t>Bimaswara</a:t>
            </a:r>
            <a:r>
              <a:rPr lang="en-US" dirty="0" smtClean="0"/>
              <a:t> </a:t>
            </a:r>
            <a:r>
              <a:rPr lang="en-US" dirty="0" err="1" smtClean="0"/>
              <a:t>adam</a:t>
            </a:r>
            <a:r>
              <a:rPr lang="en-US" dirty="0" smtClean="0"/>
              <a:t> </a:t>
            </a:r>
            <a:r>
              <a:rPr lang="en-US" dirty="0" err="1" smtClean="0"/>
              <a:t>noval</a:t>
            </a:r>
            <a:r>
              <a:rPr lang="en-US" dirty="0" smtClean="0"/>
              <a:t> - 4210151023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8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266" y="384431"/>
            <a:ext cx="9144000" cy="955819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Self Join</a:t>
            </a:r>
            <a:endParaRPr lang="en-US" sz="4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266" y="1571356"/>
            <a:ext cx="11020300" cy="486506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Self Join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penggabungan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biasa, </a:t>
            </a:r>
            <a:r>
              <a:rPr lang="en-US" dirty="0" err="1" smtClean="0">
                <a:solidFill>
                  <a:schemeClr val="tx1"/>
                </a:solidFill>
              </a:rPr>
              <a:t>namun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digabungkan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dirinya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sendiri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Syntax 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6" y="3601069"/>
            <a:ext cx="3419475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761" y="2758280"/>
            <a:ext cx="6479288" cy="2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25" y="286603"/>
            <a:ext cx="10058400" cy="1450757"/>
          </a:xfrm>
        </p:spPr>
        <p:txBody>
          <a:bodyPr/>
          <a:lstStyle/>
          <a:p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Inner Join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Inner Join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2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unutk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sama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4" y="2393015"/>
            <a:ext cx="9471932" cy="37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68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Left Join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4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Left join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keywoard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record </a:t>
            </a:r>
            <a:r>
              <a:rPr lang="en-US" dirty="0" err="1" smtClean="0"/>
              <a:t>dari</a:t>
            </a:r>
            <a:r>
              <a:rPr lang="en-US" dirty="0" smtClean="0"/>
              <a:t> table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mencocokkannya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table 2. </a:t>
            </a:r>
            <a:r>
              <a:rPr lang="en-US" dirty="0" err="1" smtClean="0"/>
              <a:t>Menghasilkan</a:t>
            </a:r>
            <a:r>
              <a:rPr lang="en-US" dirty="0" smtClean="0"/>
              <a:t> null </a:t>
            </a:r>
            <a:r>
              <a:rPr lang="en-US" dirty="0" err="1" smtClean="0"/>
              <a:t>pada</a:t>
            </a:r>
            <a:r>
              <a:rPr lang="en-US" dirty="0" smtClean="0"/>
              <a:t> table 2 </a:t>
            </a:r>
            <a:r>
              <a:rPr lang="en-US" dirty="0" err="1" smtClean="0"/>
              <a:t>jika</a:t>
            </a:r>
            <a:r>
              <a:rPr lang="en-US" dirty="0" smtClean="0"/>
              <a:t> tidak </a:t>
            </a:r>
            <a:r>
              <a:rPr lang="en-US" dirty="0" err="1" smtClean="0"/>
              <a:t>cocok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78" y="2904159"/>
            <a:ext cx="8979471" cy="27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Right Join</a:t>
            </a:r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Right join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keywoard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record </a:t>
            </a:r>
            <a:r>
              <a:rPr lang="en-US" dirty="0" err="1" smtClean="0"/>
              <a:t>dari</a:t>
            </a:r>
            <a:r>
              <a:rPr lang="en-US" dirty="0" smtClean="0"/>
              <a:t> table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mencocokkannya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table 1. </a:t>
            </a:r>
            <a:r>
              <a:rPr lang="en-US" dirty="0" err="1" smtClean="0"/>
              <a:t>Menghasilkan</a:t>
            </a:r>
            <a:r>
              <a:rPr lang="en-US" dirty="0" smtClean="0"/>
              <a:t> null </a:t>
            </a:r>
            <a:r>
              <a:rPr lang="en-US" dirty="0" err="1" smtClean="0"/>
              <a:t>pada</a:t>
            </a:r>
            <a:r>
              <a:rPr lang="en-US" dirty="0" smtClean="0"/>
              <a:t> table 1 </a:t>
            </a:r>
            <a:r>
              <a:rPr lang="en-US" dirty="0" err="1" smtClean="0"/>
              <a:t>jika</a:t>
            </a:r>
            <a:r>
              <a:rPr lang="en-US" dirty="0" smtClean="0"/>
              <a:t> tidak </a:t>
            </a:r>
            <a:r>
              <a:rPr lang="en-US" dirty="0" err="1" smtClean="0"/>
              <a:t>cocok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0" y="2852366"/>
            <a:ext cx="92964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105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Adobe Fan Heiti Std B</vt:lpstr>
      <vt:lpstr>Calibri</vt:lpstr>
      <vt:lpstr>Calibri Light</vt:lpstr>
      <vt:lpstr>Retrospect</vt:lpstr>
      <vt:lpstr>Join</vt:lpstr>
      <vt:lpstr>Self Join</vt:lpstr>
      <vt:lpstr>Inner Join</vt:lpstr>
      <vt:lpstr>Left Join</vt:lpstr>
      <vt:lpstr>Right Join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Join</dc:title>
  <dc:creator>budi utomo</dc:creator>
  <cp:lastModifiedBy>budi utomo</cp:lastModifiedBy>
  <cp:revision>8</cp:revision>
  <dcterms:created xsi:type="dcterms:W3CDTF">2018-05-17T06:48:59Z</dcterms:created>
  <dcterms:modified xsi:type="dcterms:W3CDTF">2018-05-17T07:35:33Z</dcterms:modified>
</cp:coreProperties>
</file>