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veat" panose="020B0604020202020204" charset="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edium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m8yKiQIaRjKYOSAUFDEuPEQqH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8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0f473a2b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b0f473a2b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7cc2532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07cc2532d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aa2f0979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1caa2f0979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aa2f097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caa2f097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0f473a2b8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b0f473a2b8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caa2f09792_0_1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8287"/>
              </a:buClr>
              <a:buSzPts val="3300"/>
              <a:buFont typeface="Roboto"/>
              <a:buNone/>
              <a:defRPr b="1">
                <a:solidFill>
                  <a:srgbClr val="46828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1caa2f09792_0_1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1caa2f09792_0_119"/>
          <p:cNvSpPr txBox="1">
            <a:spLocks noGrp="1"/>
          </p:cNvSpPr>
          <p:nvPr>
            <p:ph type="dt" idx="10"/>
          </p:nvPr>
        </p:nvSpPr>
        <p:spPr>
          <a:xfrm>
            <a:off x="624888" y="474277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caa2f09792_0_1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caa2f09792_0_1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aa2f09792_0_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aa2f09792_0_7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5" name="Google Shape;65;g1caa2f09792_0_7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g1caa2f09792_0_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aa2f09792_0_8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g1caa2f09792_0_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aa2f09792_0_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1caa2f09792_0_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g1caa2f09792_0_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aa2f09792_0_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caa2f09792_0_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g1caa2f09792_0_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g1caa2f09792_0_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aa2f09792_0_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1caa2f09792_0_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aa2f09792_0_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g1caa2f09792_0_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g1caa2f09792_0_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aa2f09792_0_1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g1caa2f09792_0_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aa2f09792_0_10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caa2f09792_0_10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g1caa2f09792_0_10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g1caa2f09792_0_10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g1caa2f09792_0_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aa2f09792_0_10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7" name="Google Shape;97;g1caa2f09792_0_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aa2f09792_0_1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g1caa2f09792_0_1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g1caa2f09792_0_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aa2f09792_0_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caa2f09792_0_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1caa2f09792_0_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bit.ly/ClaimSertifSCSoftEngineerFeb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live/Osq8zxlvsJY?feature=share" TargetMode="External"/><Relationship Id="rId5" Type="http://schemas.openxmlformats.org/officeDocument/2006/relationships/hyperlink" Target="https://codepen.io/" TargetMode="Externa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1b0f473a2b8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b0f473a2b8_0_57"/>
          <p:cNvSpPr txBox="1">
            <a:spLocks noGrp="1"/>
          </p:cNvSpPr>
          <p:nvPr>
            <p:ph type="title"/>
          </p:nvPr>
        </p:nvSpPr>
        <p:spPr>
          <a:xfrm>
            <a:off x="2364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d" sz="3600" b="1">
                <a:solidFill>
                  <a:srgbClr val="36949B"/>
                </a:solidFill>
              </a:rPr>
              <a:t>Petunjuk Pengerjaan</a:t>
            </a:r>
            <a:endParaRPr/>
          </a:p>
        </p:txBody>
      </p:sp>
      <p:sp>
        <p:nvSpPr>
          <p:cNvPr id="109" name="Google Shape;109;g1b0f473a2b8_0_57"/>
          <p:cNvSpPr txBox="1">
            <a:spLocks noGrp="1"/>
          </p:cNvSpPr>
          <p:nvPr>
            <p:ph type="body" idx="1"/>
          </p:nvPr>
        </p:nvSpPr>
        <p:spPr>
          <a:xfrm>
            <a:off x="236400" y="572700"/>
            <a:ext cx="8671200" cy="4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176"/>
              <a:buNone/>
            </a:pP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Dokumen ini memang </a:t>
            </a:r>
            <a:r>
              <a:rPr lang="id" sz="15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tidak open access untuk edit</a:t>
            </a: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maka </a:t>
            </a:r>
            <a:r>
              <a:rPr lang="id" sz="15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download lah file ini lalu kerjakanlah pada device masing-masing</a:t>
            </a: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dengan cara </a:t>
            </a:r>
            <a:r>
              <a:rPr lang="id" sz="15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klik file</a:t>
            </a: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pada pojok kiri, </a:t>
            </a:r>
            <a:r>
              <a:rPr lang="id" sz="15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pilih download</a:t>
            </a: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id" sz="15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pilihlah Microsoft Powerpoint .pptx. Untuk mengerjakan, perhatikan perintah dibawah ini: </a:t>
            </a:r>
            <a:endParaRPr sz="15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673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Buatlah rangkuman untuk materi yang kamu pelajari hari ini pada slide 3, jika tidak cukup, boleh kamu tambahkan slide.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673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Akses lah web </a:t>
            </a:r>
            <a:r>
              <a:rPr lang="id" sz="15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https://www.w3schools.com/</a:t>
            </a: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5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https://codepen.io/</a:t>
            </a: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lalu ikutilah practice yang dilakukan oleh tutor pada sesi kelas. Jika kamu ingin mempelajari kembali setelah kelas, kamu dapat mengakses recording kelas pada link </a:t>
            </a:r>
            <a:r>
              <a:rPr lang="id" sz="15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https://www.youtube.com/live/Osq8zxlvsJY?feature=share</a:t>
            </a: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673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Screenshot-lah hasil dari practice di web tersebut, dan tempatkan screenshot tersebut pada slide 4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673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Uploadlah hasil pekerjaanmu pada template ini di salah satu atau lebih media sosialmu (linkedin/twitter/instagram story/instagram feeds/facebook/lainnya). Yang di upload boleh berupa file ppt maupun file screenshot dari file ini dari slide 3-6.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673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 postingan social mediamu bisa kamu input di </a:t>
            </a:r>
            <a:r>
              <a:rPr lang="id" sz="15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https://bit.ly/ClaimSertifSCSoftEngineerFeb23</a:t>
            </a:r>
            <a:r>
              <a:rPr lang="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maksimal pada hari Senin, 13 Februari 2023 pukul 12.00 WIB (siang), link tersebut diisi sebagai absen dan sebagai cara kamu untuk mendapatkan sertifikat nantinya (sertifikat maksimal akan dikirim maksimal H+7)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g207cc2532d7_0_1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15" name="Google Shape;115;g207cc2532d7_0_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207cc2532d7_0_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207cc2532d7_0_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g207cc2532d7_0_1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19" name="Google Shape;119;g207cc2532d7_0_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207cc2532d7_0_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07cc2532d7_0_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207cc2532d7_0_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207cc2532d7_0_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207cc2532d7_0_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207cc2532d7_0_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207cc2532d7_0_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07cc2532d7_0_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g207cc2532d7_0_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29" name="Google Shape;129;g207cc2532d7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07cc2532d7_0_1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Membuat Dokumen HTML</a:t>
            </a:r>
            <a:endParaRPr sz="36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207cc2532d7_0_1"/>
          <p:cNvSpPr txBox="1"/>
          <p:nvPr/>
        </p:nvSpPr>
        <p:spPr>
          <a:xfrm>
            <a:off x="4572075" y="1206000"/>
            <a:ext cx="41535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 dokumen HTML di </a:t>
            </a:r>
            <a:r>
              <a:rPr lang="id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codepen.io</a:t>
            </a: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dengan spesifikasi sebagai berikut: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Terdapat 1 </a:t>
            </a:r>
            <a:r>
              <a:rPr lang="id" b="1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&lt;img&gt; </a:t>
            </a: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berisi gambar bebas.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Terdapat 1 </a:t>
            </a:r>
            <a:r>
              <a:rPr lang="id" b="1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&lt;h1&gt;</a:t>
            </a: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berisi nama.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Terdapat 1 </a:t>
            </a:r>
            <a:r>
              <a:rPr lang="id" b="1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&lt;h2&gt;</a:t>
            </a: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berisi teks Perkenalan.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Terdapat 1 </a:t>
            </a:r>
            <a:r>
              <a:rPr lang="id" b="1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&lt;p&gt;</a:t>
            </a:r>
            <a:r>
              <a:rPr lang="id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berisi deskripsi diri kamu.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Terdapat 1 </a:t>
            </a:r>
            <a:r>
              <a:rPr lang="id" b="1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&lt;h2&gt;</a:t>
            </a: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berisi Kenapa Saya Ingin Belajar Membuat Website?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Terdapat 1 </a:t>
            </a:r>
            <a:r>
              <a:rPr lang="id" b="1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&lt;ol&gt;</a:t>
            </a: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berisi alasan ingin belajar membuat website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Terdapta 1 </a:t>
            </a:r>
            <a:r>
              <a:rPr lang="id" b="1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&lt;a&gt;</a:t>
            </a: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berisi link menuju LinkedIn kamu.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g207cc2532d7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25" y="1053788"/>
            <a:ext cx="4118289" cy="35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caa2f09792_0_60"/>
          <p:cNvPicPr preferRelativeResize="0"/>
          <p:nvPr/>
        </p:nvPicPr>
        <p:blipFill rotWithShape="1">
          <a:blip r:embed="rId3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caa2f09792_0_60"/>
          <p:cNvSpPr txBox="1"/>
          <p:nvPr/>
        </p:nvSpPr>
        <p:spPr>
          <a:xfrm>
            <a:off x="2902325" y="406300"/>
            <a:ext cx="436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sz="2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1caa2f09792_0_60"/>
          <p:cNvSpPr txBox="1"/>
          <p:nvPr/>
        </p:nvSpPr>
        <p:spPr>
          <a:xfrm>
            <a:off x="2971725" y="2997225"/>
            <a:ext cx="6005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 : (Nama Kamu)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1caa2f09792_0_60"/>
          <p:cNvSpPr txBox="1"/>
          <p:nvPr/>
        </p:nvSpPr>
        <p:spPr>
          <a:xfrm>
            <a:off x="2902325" y="1596775"/>
            <a:ext cx="60051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id" sz="4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Learning Basic HTML for Web Development</a:t>
            </a:r>
            <a:endParaRPr sz="4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g1caa2f09792_0_60"/>
          <p:cNvCxnSpPr/>
          <p:nvPr/>
        </p:nvCxnSpPr>
        <p:spPr>
          <a:xfrm>
            <a:off x="2971725" y="4105447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g1caa2f09792_0_60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caa2f09792_0_60"/>
          <p:cNvSpPr txBox="1"/>
          <p:nvPr/>
        </p:nvSpPr>
        <p:spPr>
          <a:xfrm>
            <a:off x="3128550" y="4423125"/>
            <a:ext cx="357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id" sz="13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1caa2f09792_0_60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SHORT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caa2f09792_0_60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1caa2f09792_0_60"/>
          <p:cNvSpPr/>
          <p:nvPr/>
        </p:nvSpPr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1caa2f09792_0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3975" y="186750"/>
            <a:ext cx="793600" cy="7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1caa2f09792_1_0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153" name="Google Shape;153;g1caa2f09792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1caa2f09792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1caa2f09792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g1caa2f09792_1_0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57" name="Google Shape;157;g1caa2f09792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caa2f09792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caa2f09792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1caa2f09792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1caa2f09792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1caa2f09792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1caa2f09792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caa2f09792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1caa2f09792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g1caa2f09792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7" name="Google Shape;167;g1caa2f09792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caa2f09792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1caa2f09792_1_0"/>
          <p:cNvSpPr txBox="1"/>
          <p:nvPr/>
        </p:nvSpPr>
        <p:spPr>
          <a:xfrm>
            <a:off x="162230" y="903175"/>
            <a:ext cx="7973700" cy="322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 </a:t>
            </a:r>
            <a:r>
              <a:rPr lang="en-US" sz="16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16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Hypertext Markup Language.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600" b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 :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pembungkus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dokumen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mana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disebut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root html dan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berfungsi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penanda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awal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penggunaan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html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html :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&lt;head&gt; : 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berfungsi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menampung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non visual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dokumen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HTML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judul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metadata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dst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1000" b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&lt;body&gt; : 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bergunsi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menampung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visual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dokumen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html </a:t>
            </a:r>
            <a:r>
              <a:rPr lang="en-US" sz="10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US" sz="10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heading, button, paragraph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&lt;p&gt; :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menuliskan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konten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mana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letaknya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didalam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&lt;/body&gt;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&lt;title&gt;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mendefinisikan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judul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halaman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web yang mana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harus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berada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&lt;head&gt;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&lt;h1,h2,...,&lt;h6&gt;&gt;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heading yang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berfungsi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teks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judul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h1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judul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konten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halaman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website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dll</a:t>
            </a:r>
            <a:endParaRPr lang="en-US" sz="10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ol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 (ordered list)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list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cara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penomoran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angka</a:t>
            </a:r>
            <a:endParaRPr lang="en-US" sz="10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&lt;unordered list&gt;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list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symbol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titik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setiap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item list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disimpan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&lt;li&gt;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img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berfungsi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gambar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halaman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web yang mana salah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satu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HTML yang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memiliki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tag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penutup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src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berisi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gambar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(alt) :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berisi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deskripsi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gambar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(height) :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berisi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tinggi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gambar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pixel, (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widht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: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berisi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lebar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gambar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pixel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endParaRPr sz="1000" b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311700" y="176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d" sz="3600" b="1">
                <a:solidFill>
                  <a:srgbClr val="36949B"/>
                </a:solidFill>
              </a:rPr>
              <a:t>Hasil Practice HTML 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9F63B-C615-1063-5363-3B3D05D66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084" y="803013"/>
            <a:ext cx="6581832" cy="4113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0f473a2b8_2_58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id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1b0f473a2b8_2_58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@gamblehhh__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b0f473a2b8_2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b0f473a2b8_2_58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 Class </a:t>
            </a:r>
            <a:r>
              <a:rPr lang="id" sz="2000">
                <a:solidFill>
                  <a:schemeClr val="dk2"/>
                </a:solidFill>
              </a:rPr>
              <a:t>Software Engineering 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613</Words>
  <Application>Microsoft Office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Arial</vt:lpstr>
      <vt:lpstr>Roboto Medium</vt:lpstr>
      <vt:lpstr>Roboto</vt:lpstr>
      <vt:lpstr>Caveat</vt:lpstr>
      <vt:lpstr>Simple Light</vt:lpstr>
      <vt:lpstr>Simple Light</vt:lpstr>
      <vt:lpstr>Petunjuk Pengerjaan</vt:lpstr>
      <vt:lpstr>PowerPoint Presentation</vt:lpstr>
      <vt:lpstr>PowerPoint Presentation</vt:lpstr>
      <vt:lpstr>PowerPoint Presentation</vt:lpstr>
      <vt:lpstr>Hasil Practice HTML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Petunjuk Pengerjaan</dc:title>
  <dc:creator>Gilang Setyawan</dc:creator>
  <cp:lastModifiedBy>Gilang Setyawan</cp:lastModifiedBy>
  <cp:revision>2</cp:revision>
  <dcterms:modified xsi:type="dcterms:W3CDTF">2023-02-11T09:43:42Z</dcterms:modified>
</cp:coreProperties>
</file>