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60" r:id="rId4"/>
    <p:sldId id="297" r:id="rId5"/>
    <p:sldId id="294" r:id="rId6"/>
    <p:sldId id="298" r:id="rId7"/>
    <p:sldId id="295" r:id="rId8"/>
    <p:sldId id="296" r:id="rId9"/>
    <p:sldId id="299" r:id="rId10"/>
    <p:sldId id="300" r:id="rId11"/>
    <p:sldId id="274" r:id="rId12"/>
  </p:sldIdLst>
  <p:sldSz cx="9144000" cy="5143500" type="screen16x9"/>
  <p:notesSz cx="6858000" cy="9144000"/>
  <p:embeddedFontLst>
    <p:embeddedFont>
      <p:font typeface="Roboto Black" panose="020B0604020202020204" charset="0"/>
      <p:bold r:id="rId14"/>
      <p:boldItalic r:id="rId15"/>
    </p:embeddedFont>
    <p:embeddedFont>
      <p:font typeface="Roboto Thin" panose="020B0604020202020204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Bree Serif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7D56D-AE60-461E-80FB-F06AD538489D}">
  <a:tblStyle styleId="{0337D56D-AE60-461E-80FB-F06AD5384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solidFill>
                  <a:schemeClr val="accent1"/>
                </a:solidFill>
              </a:rPr>
              <a:t>FINAL TASK WEB FUNDAMENTAL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262;p40"/>
          <p:cNvSpPr/>
          <p:nvPr/>
        </p:nvSpPr>
        <p:spPr>
          <a:xfrm>
            <a:off x="3594565" y="1873206"/>
            <a:ext cx="152544" cy="184527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263;p40"/>
          <p:cNvSpPr/>
          <p:nvPr/>
        </p:nvSpPr>
        <p:spPr>
          <a:xfrm>
            <a:off x="3766567" y="1873206"/>
            <a:ext cx="156081" cy="184527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64;p40"/>
          <p:cNvSpPr/>
          <p:nvPr/>
        </p:nvSpPr>
        <p:spPr>
          <a:xfrm>
            <a:off x="3924397" y="1873206"/>
            <a:ext cx="260728" cy="184527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65;p40"/>
          <p:cNvSpPr/>
          <p:nvPr/>
        </p:nvSpPr>
        <p:spPr>
          <a:xfrm>
            <a:off x="4204581" y="1873206"/>
            <a:ext cx="113530" cy="184527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Demo Program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0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14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TERIMAKASIH </a:t>
            </a:r>
            <a:r>
              <a:rPr lang="e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OUR </a:t>
            </a:r>
            <a:r>
              <a:rPr lang="es" sz="3000" dirty="0" smtClean="0"/>
              <a:t>GROUP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smtClean="0"/>
              <a:t>ACHMAD SETYO ALDI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smtClean="0"/>
              <a:t>MOCHAMAD RAFFI ADITYA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40396" y="1586245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Tentang Tugas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Membuat sebuah </a:t>
            </a:r>
            <a:r>
              <a:rPr lang="es" dirty="0" smtClean="0">
                <a:solidFill>
                  <a:srgbClr val="FFFFFF"/>
                </a:solidFill>
              </a:rPr>
              <a:t>aplikasi perhitungan gaji karyawan </a:t>
            </a:r>
            <a:r>
              <a:rPr lang="es" dirty="0" smtClean="0">
                <a:solidFill>
                  <a:srgbClr val="FFFFFF"/>
                </a:solidFill>
              </a:rPr>
              <a:t>dengan detail: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data </a:t>
            </a:r>
            <a:r>
              <a:rPr lang="en-ID" dirty="0" err="1" smtClean="0"/>
              <a:t>Karyawan</a:t>
            </a:r>
            <a:r>
              <a:rPr lang="en-ID" dirty="0" smtClean="0"/>
              <a:t> minimal 25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rgbClr val="FFFFFF"/>
                </a:solidFill>
              </a:rPr>
              <a:t>Skenario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gaji</a:t>
            </a:r>
            <a:r>
              <a:rPr lang="en-ID" dirty="0" smtClean="0">
                <a:solidFill>
                  <a:srgbClr val="FFFFFF"/>
                </a:solidFill>
              </a:rPr>
              <a:t>, </a:t>
            </a:r>
            <a:r>
              <a:rPr lang="en-ID" dirty="0" err="1" smtClean="0">
                <a:solidFill>
                  <a:srgbClr val="FFFFFF"/>
                </a:solidFill>
              </a:rPr>
              <a:t>jabatan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dan</a:t>
            </a:r>
            <a:r>
              <a:rPr lang="en-ID" dirty="0" smtClean="0">
                <a:solidFill>
                  <a:srgbClr val="FFFFFF"/>
                </a:solidFill>
              </a:rPr>
              <a:t> </a:t>
            </a:r>
            <a:r>
              <a:rPr lang="en-ID" dirty="0" err="1" smtClean="0">
                <a:solidFill>
                  <a:srgbClr val="FFFFFF"/>
                </a:solidFill>
              </a:rPr>
              <a:t>absensi</a:t>
            </a:r>
            <a:endParaRPr lang="en-ID" dirty="0" smtClean="0">
              <a:solidFill>
                <a:srgbClr val="FFFFFF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dirty="0" err="1" smtClean="0"/>
              <a:t>Perhitungan</a:t>
            </a:r>
            <a:r>
              <a:rPr lang="en-ID" dirty="0" smtClean="0"/>
              <a:t> pph21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gaji</a:t>
            </a:r>
            <a:r>
              <a:rPr lang="en-ID" dirty="0" smtClean="0"/>
              <a:t> </a:t>
            </a:r>
            <a:r>
              <a:rPr lang="en-ID" dirty="0" err="1" smtClean="0"/>
              <a:t>pokok</a:t>
            </a:r>
            <a:endParaRPr lang="en-ID" dirty="0" smtClean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54610" y="2452929"/>
            <a:ext cx="3201840" cy="606600"/>
          </a:xfrm>
        </p:spPr>
        <p:txBody>
          <a:bodyPr/>
          <a:lstStyle/>
          <a:p>
            <a:r>
              <a:rPr lang="en-ID" dirty="0" smtClean="0"/>
              <a:t>Preview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0802"/>
            <a:ext cx="5952207" cy="43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CSS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Bootsrap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9" y="2344100"/>
            <a:ext cx="4133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Pegawai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/>
              <a:t> </a:t>
            </a:r>
            <a:r>
              <a:rPr lang="en-ID" dirty="0" err="1" smtClean="0"/>
              <a:t>Bootsrap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desain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database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menyimpan</a:t>
            </a:r>
            <a:r>
              <a:rPr lang="en-ID" dirty="0" smtClean="0"/>
              <a:t>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1" y="1091693"/>
            <a:ext cx="4765559" cy="26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70" y="2746375"/>
            <a:ext cx="3530400" cy="606600"/>
          </a:xfrm>
        </p:spPr>
        <p:txBody>
          <a:bodyPr/>
          <a:lstStyle/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46102"/>
            <a:ext cx="3457500" cy="142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Bootsrap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 smtClean="0"/>
              <a:t>desain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database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pegawai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select box</a:t>
            </a: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" y="115139"/>
            <a:ext cx="9004915" cy="16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9941" y="2476131"/>
            <a:ext cx="3457500" cy="1420500"/>
          </a:xfrm>
        </p:spPr>
        <p:txBody>
          <a:bodyPr/>
          <a:lstStyle/>
          <a:p>
            <a:pPr marL="114300" indent="0"/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Pegawai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form yang </a:t>
            </a:r>
            <a:r>
              <a:rPr lang="en-ID" dirty="0" err="1" smtClean="0"/>
              <a:t>berisi</a:t>
            </a:r>
            <a:r>
              <a:rPr lang="en-ID" dirty="0" smtClean="0"/>
              <a:t> Data </a:t>
            </a:r>
            <a:r>
              <a:rPr lang="en-ID" dirty="0" err="1" smtClean="0"/>
              <a:t>Pegawai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CSS </a:t>
            </a:r>
            <a:r>
              <a:rPr lang="en-ID" dirty="0" err="1" smtClean="0"/>
              <a:t>untuk</a:t>
            </a:r>
            <a:r>
              <a:rPr lang="en-ID" dirty="0" smtClean="0"/>
              <a:t>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Bisa</a:t>
            </a:r>
            <a:r>
              <a:rPr lang="en-ID" dirty="0" smtClean="0"/>
              <a:t> CRUD</a:t>
            </a:r>
            <a:endParaRPr lang="en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" y="178416"/>
            <a:ext cx="5272189" cy="37247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85" y="3524587"/>
            <a:ext cx="3457500" cy="142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menekan</a:t>
            </a:r>
            <a:r>
              <a:rPr lang="en-ID" dirty="0" smtClean="0"/>
              <a:t> </a:t>
            </a:r>
            <a:r>
              <a:rPr lang="en-ID" dirty="0" err="1" smtClean="0"/>
              <a:t>Hitung</a:t>
            </a:r>
            <a:r>
              <a:rPr lang="en-ID" dirty="0" smtClean="0"/>
              <a:t> </a:t>
            </a:r>
            <a:r>
              <a:rPr lang="en-ID" dirty="0" err="1" smtClean="0"/>
              <a:t>gaji</a:t>
            </a:r>
            <a:r>
              <a:rPr lang="en-ID" dirty="0" smtClean="0"/>
              <a:t>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</a:t>
            </a:r>
            <a:r>
              <a:rPr lang="en-ID" dirty="0" err="1" smtClean="0"/>
              <a:t>keterangan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</a:t>
            </a:r>
            <a:r>
              <a:rPr lang="en-ID" dirty="0" err="1" smtClean="0"/>
              <a:t>gaji</a:t>
            </a:r>
            <a:r>
              <a:rPr lang="en-ID" dirty="0" smtClean="0"/>
              <a:t>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javascript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apabila</a:t>
            </a:r>
            <a:r>
              <a:rPr lang="en-ID" dirty="0" smtClean="0"/>
              <a:t> </a:t>
            </a:r>
            <a:r>
              <a:rPr lang="en-ID" dirty="0" err="1" smtClean="0"/>
              <a:t>ditekan</a:t>
            </a:r>
            <a:r>
              <a:rPr lang="en-ID" dirty="0" smtClean="0"/>
              <a:t> </a:t>
            </a:r>
            <a:r>
              <a:rPr lang="en-ID" dirty="0" err="1" smtClean="0"/>
              <a:t>Hitung</a:t>
            </a:r>
            <a:r>
              <a:rPr lang="en-ID" dirty="0" smtClean="0"/>
              <a:t> PPH21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</a:t>
            </a:r>
            <a:r>
              <a:rPr lang="en-ID" dirty="0" err="1" smtClean="0"/>
              <a:t>pajak</a:t>
            </a:r>
            <a:r>
              <a:rPr lang="en-ID" dirty="0" smtClean="0"/>
              <a:t> pph21 </a:t>
            </a:r>
            <a:r>
              <a:rPr lang="en-ID" dirty="0" err="1" smtClean="0"/>
              <a:t>perbulan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pertahun</a:t>
            </a:r>
            <a:r>
              <a:rPr lang="en-ID" dirty="0" smtClean="0"/>
              <a:t>, </a:t>
            </a:r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javascript</a:t>
            </a:r>
            <a:endParaRPr lang="en-ID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5" y="238120"/>
            <a:ext cx="8370549" cy="321195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133</Words>
  <Application>Microsoft Office PowerPoint</Application>
  <PresentationFormat>On-screen Show (16:9)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Black</vt:lpstr>
      <vt:lpstr>Roboto Thin</vt:lpstr>
      <vt:lpstr>Roboto Mono Thin</vt:lpstr>
      <vt:lpstr>Roboto Light</vt:lpstr>
      <vt:lpstr>Wingdings</vt:lpstr>
      <vt:lpstr>Bree Serif</vt:lpstr>
      <vt:lpstr>Arial</vt:lpstr>
      <vt:lpstr>WEB PROPOSAL</vt:lpstr>
      <vt:lpstr>FINAL TASK WEB FUNDAMENTAL </vt:lpstr>
      <vt:lpstr>OUR GROUP</vt:lpstr>
      <vt:lpstr>Tentang Tugas</vt:lpstr>
      <vt:lpstr>Preview Hasil Tugas</vt:lpstr>
      <vt:lpstr>Header</vt:lpstr>
      <vt:lpstr>Tabel Pegawai</vt:lpstr>
      <vt:lpstr>Halaman Perhitungan</vt:lpstr>
      <vt:lpstr>PowerPoint Presentation</vt:lpstr>
      <vt:lpstr>PowerPoint Presentation</vt:lpstr>
      <vt:lpstr>Demo Program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Setyo</dc:creator>
  <cp:lastModifiedBy>Windows User</cp:lastModifiedBy>
  <cp:revision>7</cp:revision>
  <dcterms:modified xsi:type="dcterms:W3CDTF">2022-07-14T11:17:44Z</dcterms:modified>
</cp:coreProperties>
</file>