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57.png" ContentType="image/png"/>
  <Override PartName="/ppt/media/image55.png" ContentType="image/png"/>
  <Override PartName="/ppt/media/image54.png" ContentType="image/png"/>
  <Override PartName="/ppt/media/image52.png" ContentType="image/png"/>
  <Override PartName="/ppt/media/image49.gif" ContentType="image/gif"/>
  <Override PartName="/ppt/media/image48.png" ContentType="image/png"/>
  <Override PartName="/ppt/media/image47.png" ContentType="image/png"/>
  <Override PartName="/ppt/media/image46.png" ContentType="image/png"/>
  <Override PartName="/ppt/media/image45.gif" ContentType="image/gif"/>
  <Override PartName="/ppt/media/image44.gif" ContentType="image/gif"/>
  <Override PartName="/ppt/media/image43.gif" ContentType="image/gif"/>
  <Override PartName="/ppt/media/image42.png" ContentType="image/png"/>
  <Override PartName="/ppt/media/image41.png" ContentType="image/png"/>
  <Override PartName="/ppt/media/image40.png" ContentType="image/png"/>
  <Override PartName="/ppt/media/image38.gif" ContentType="image/gif"/>
  <Override PartName="/ppt/media/image37.gif" ContentType="image/gif"/>
  <Override PartName="/ppt/media/image39.png" ContentType="image/png"/>
  <Override PartName="/ppt/media/image14.png" ContentType="image/png"/>
  <Override PartName="/ppt/media/image50.gif" ContentType="image/gif"/>
  <Override PartName="/ppt/media/image12.png" ContentType="image/png"/>
  <Override PartName="/ppt/media/image11.png" ContentType="image/png"/>
  <Override PartName="/ppt/media/image51.gif" ContentType="image/gif"/>
  <Override PartName="/ppt/media/image13.png" ContentType="image/png"/>
  <Override PartName="/ppt/media/image16.png" ContentType="image/png"/>
  <Override PartName="/ppt/media/image53.gif" ContentType="image/gif"/>
  <Override PartName="/ppt/media/image15.png" ContentType="image/png"/>
  <Override PartName="/ppt/media/image20.png" ContentType="image/png"/>
  <Override PartName="/ppt/media/image24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58.png" ContentType="image/png"/>
  <Override PartName="/ppt/media/image33.png" ContentType="image/png"/>
  <Override PartName="/ppt/media/image59.png" ContentType="image/png"/>
  <Override PartName="/ppt/media/image34.png" ContentType="image/png"/>
  <Override PartName="/ppt/media/image35.png" ContentType="image/png"/>
  <Override PartName="/ppt/media/image10.gif" ContentType="image/gif"/>
  <Override PartName="/ppt/media/image21.gif" ContentType="image/gif"/>
  <Override PartName="/ppt/media/image22.gif" ContentType="image/gif"/>
  <Override PartName="/ppt/media/image23.gif" ContentType="image/gif"/>
  <Override PartName="/ppt/media/image17.png" ContentType="image/png"/>
  <Override PartName="/ppt/media/image30.gif" ContentType="image/gif"/>
  <Override PartName="/ppt/media/image56.gif" ContentType="image/gif"/>
  <Override PartName="/ppt/media/image18.png" ContentType="image/png"/>
  <Override PartName="/ppt/media/image31.gif" ContentType="image/gif"/>
  <Override PartName="/ppt/media/image19.png" ContentType="image/png"/>
  <Override PartName="/ppt/media/image32.gif" ContentType="image/gif"/>
  <Override PartName="/ppt/media/image36.gif" ContentType="image/gif"/>
  <Override PartName="/ppt/media/image26.png" ContentType="image/png"/>
  <Override PartName="/ppt/media/image9.gif" ContentType="image/gif"/>
  <Override PartName="/ppt/media/image25.png" ContentType="image/png"/>
  <Override PartName="/ppt/media/image8.gif" ContentType="image/gif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C865B06-CC4E-492B-86A2-7FFD0BFE85C2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A2BF344B-E171-433A-8E87-AACD6D2D0466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F9FC95DB-F80A-4D9A-AA9F-F0077133B7A5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image" Target="../media/image49.gif"/><Relationship Id="rId4" Type="http://schemas.openxmlformats.org/officeDocument/2006/relationships/image" Target="../media/image50.gif"/><Relationship Id="rId5" Type="http://schemas.openxmlformats.org/officeDocument/2006/relationships/image" Target="../media/image51.gif"/><Relationship Id="rId6" Type="http://schemas.openxmlformats.org/officeDocument/2006/relationships/image" Target="../media/image52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3.gif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image" Target="../media/image56.gif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gif"/><Relationship Id="rId4" Type="http://schemas.openxmlformats.org/officeDocument/2006/relationships/image" Target="../media/image9.gif"/><Relationship Id="rId5" Type="http://schemas.openxmlformats.org/officeDocument/2006/relationships/image" Target="../media/image10.gif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gif"/><Relationship Id="rId4" Type="http://schemas.openxmlformats.org/officeDocument/2006/relationships/image" Target="../media/image22.gif"/><Relationship Id="rId5" Type="http://schemas.openxmlformats.org/officeDocument/2006/relationships/image" Target="../media/image23.gif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slideLayout" Target="../slideLayouts/slideLayout13.xml"/><Relationship Id="rId11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gif"/><Relationship Id="rId4" Type="http://schemas.openxmlformats.org/officeDocument/2006/relationships/image" Target="../media/image31.gif"/><Relationship Id="rId5" Type="http://schemas.openxmlformats.org/officeDocument/2006/relationships/image" Target="../media/image32.gif"/><Relationship Id="rId6" Type="http://schemas.openxmlformats.org/officeDocument/2006/relationships/image" Target="../media/image33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gif"/><Relationship Id="rId4" Type="http://schemas.openxmlformats.org/officeDocument/2006/relationships/image" Target="../media/image37.gif"/><Relationship Id="rId5" Type="http://schemas.openxmlformats.org/officeDocument/2006/relationships/image" Target="../media/image38.gif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gif"/><Relationship Id="rId4" Type="http://schemas.openxmlformats.org/officeDocument/2006/relationships/image" Target="../media/image44.gif"/><Relationship Id="rId5" Type="http://schemas.openxmlformats.org/officeDocument/2006/relationships/image" Target="../media/image45.gif"/><Relationship Id="rId6" Type="http://schemas.openxmlformats.org/officeDocument/2006/relationships/image" Target="../media/image4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19355f"/>
          </a:solidFill>
          <a:ln w="126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87" name="Google Shape;55;p13" descr=""/>
          <p:cNvPicPr/>
          <p:nvPr/>
        </p:nvPicPr>
        <p:blipFill>
          <a:blip r:embed="rId1"/>
          <a:stretch/>
        </p:blipFill>
        <p:spPr>
          <a:xfrm>
            <a:off x="408600" y="1909080"/>
            <a:ext cx="2611440" cy="132480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3144600" y="2249280"/>
            <a:ext cx="5810400" cy="8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ffffff"/>
                </a:solidFill>
                <a:latin typeface="Roboto Black"/>
                <a:ea typeface="Roboto Black"/>
              </a:rPr>
              <a:t>Django Pair Project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89" name="Google Shape;57;p13" descr=""/>
          <p:cNvPicPr/>
          <p:nvPr/>
        </p:nvPicPr>
        <p:blipFill>
          <a:blip r:embed="rId2"/>
          <a:stretch/>
        </p:blipFill>
        <p:spPr>
          <a:xfrm>
            <a:off x="7977600" y="51840"/>
            <a:ext cx="1071360" cy="75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 rot="5400000">
            <a:off x="-7560" y="-621720"/>
            <a:ext cx="1587240" cy="80496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8020440" y="189720"/>
            <a:ext cx="947520" cy="51192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3"/>
          <a:stretch/>
        </p:blipFill>
        <p:spPr>
          <a:xfrm>
            <a:off x="274320" y="4622040"/>
            <a:ext cx="1371600" cy="350640"/>
          </a:xfrm>
          <a:prstGeom prst="rect">
            <a:avLst/>
          </a:prstGeom>
          <a:ln>
            <a:noFill/>
          </a:ln>
        </p:spPr>
      </p:pic>
      <p:sp>
        <p:nvSpPr>
          <p:cNvPr id="152" name="TextShape 1"/>
          <p:cNvSpPr txBox="1"/>
          <p:nvPr/>
        </p:nvSpPr>
        <p:spPr>
          <a:xfrm>
            <a:off x="2194560" y="365760"/>
            <a:ext cx="4297680" cy="54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200" spc="-1" strike="noStrike">
                <a:solidFill>
                  <a:srgbClr val="f04e4d"/>
                </a:solidFill>
                <a:latin typeface="Arial"/>
              </a:rPr>
              <a:t>Extra Preparation</a:t>
            </a:r>
            <a:endParaRPr b="1" lang="en-US" sz="3200" spc="-1" strike="noStrike">
              <a:solidFill>
                <a:srgbClr val="f04e4d"/>
              </a:solidFill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4"/>
          <a:stretch/>
        </p:blipFill>
        <p:spPr>
          <a:xfrm>
            <a:off x="274320" y="4622040"/>
            <a:ext cx="1371600" cy="35064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5"/>
          <a:stretch/>
        </p:blipFill>
        <p:spPr>
          <a:xfrm>
            <a:off x="274320" y="4622040"/>
            <a:ext cx="1371600" cy="35064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6"/>
          <a:stretch/>
        </p:blipFill>
        <p:spPr>
          <a:xfrm>
            <a:off x="1371600" y="1033920"/>
            <a:ext cx="6202080" cy="353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274320" y="4622040"/>
            <a:ext cx="1371600" cy="350640"/>
          </a:xfrm>
          <a:prstGeom prst="rect">
            <a:avLst/>
          </a:prstGeom>
          <a:ln>
            <a:noFill/>
          </a:ln>
        </p:spPr>
      </p:pic>
      <p:sp>
        <p:nvSpPr>
          <p:cNvPr id="157" name="TextShape 1"/>
          <p:cNvSpPr txBox="1"/>
          <p:nvPr/>
        </p:nvSpPr>
        <p:spPr>
          <a:xfrm>
            <a:off x="2194560" y="2286000"/>
            <a:ext cx="4297680" cy="54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200" spc="-1" strike="noStrike">
                <a:solidFill>
                  <a:srgbClr val="f04e4d"/>
                </a:solidFill>
                <a:latin typeface="Arial"/>
              </a:rPr>
              <a:t>DEMO APLIKASI</a:t>
            </a:r>
            <a:endParaRPr b="1" lang="en-US" sz="3200" spc="-1" strike="noStrike">
              <a:solidFill>
                <a:srgbClr val="f04e4d"/>
              </a:solid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 rot="5400000">
            <a:off x="-7560" y="-621720"/>
            <a:ext cx="1587240" cy="80496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8020440" y="189720"/>
            <a:ext cx="947520" cy="511920"/>
          </a:xfrm>
          <a:prstGeom prst="rect">
            <a:avLst/>
          </a:prstGeom>
          <a:ln>
            <a:noFill/>
          </a:ln>
        </p:spPr>
      </p:pic>
      <p:sp>
        <p:nvSpPr>
          <p:cNvPr id="160" name="TextShape 1"/>
          <p:cNvSpPr txBox="1"/>
          <p:nvPr/>
        </p:nvSpPr>
        <p:spPr>
          <a:xfrm>
            <a:off x="1920240" y="1158840"/>
            <a:ext cx="4297680" cy="213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7200" spc="-1" strike="noStrike">
                <a:solidFill>
                  <a:srgbClr val="f04e4d"/>
                </a:solidFill>
                <a:latin typeface="Arial"/>
              </a:rPr>
              <a:t>Thank You</a:t>
            </a:r>
            <a:endParaRPr b="1" lang="en-US" sz="7200" spc="-1" strike="noStrike">
              <a:solidFill>
                <a:srgbClr val="f04e4d"/>
              </a:solidFill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3"/>
          <a:stretch/>
        </p:blipFill>
        <p:spPr>
          <a:xfrm>
            <a:off x="2783520" y="3566160"/>
            <a:ext cx="3160080" cy="80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 rot="5400000">
            <a:off x="-7560" y="-621720"/>
            <a:ext cx="1587240" cy="804960"/>
          </a:xfrm>
          <a:prstGeom prst="rect">
            <a:avLst/>
          </a:prstGeom>
          <a:ln>
            <a:noFill/>
          </a:ln>
        </p:spPr>
      </p:pic>
      <p:pic>
        <p:nvPicPr>
          <p:cNvPr id="163" name="" descr=""/>
          <p:cNvPicPr/>
          <p:nvPr/>
        </p:nvPicPr>
        <p:blipFill>
          <a:blip r:embed="rId2"/>
          <a:stretch/>
        </p:blipFill>
        <p:spPr>
          <a:xfrm>
            <a:off x="8020440" y="189720"/>
            <a:ext cx="947520" cy="511920"/>
          </a:xfrm>
          <a:prstGeom prst="rect">
            <a:avLst/>
          </a:prstGeom>
          <a:ln>
            <a:noFill/>
          </a:ln>
        </p:spPr>
      </p:pic>
      <p:sp>
        <p:nvSpPr>
          <p:cNvPr id="164" name="TextShape 1"/>
          <p:cNvSpPr txBox="1"/>
          <p:nvPr/>
        </p:nvSpPr>
        <p:spPr>
          <a:xfrm>
            <a:off x="1645920" y="184320"/>
            <a:ext cx="5810400" cy="4557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b"/>
          <a:p>
            <a:pPr algn="ctr"/>
            <a:r>
              <a:rPr b="1" lang="en-US" sz="2600" spc="-1" strike="noStrike">
                <a:solidFill>
                  <a:srgbClr val="f04e4d"/>
                </a:solidFill>
                <a:latin typeface="Arial"/>
              </a:rPr>
              <a:t>GitFlow</a:t>
            </a:r>
            <a:endParaRPr b="1" lang="en-US" sz="2600" spc="-1" strike="noStrike">
              <a:solidFill>
                <a:srgbClr val="f04e4d"/>
              </a:solidFill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3"/>
          <a:stretch/>
        </p:blipFill>
        <p:spPr>
          <a:xfrm>
            <a:off x="1830960" y="996480"/>
            <a:ext cx="5533560" cy="303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288960" y="1028160"/>
            <a:ext cx="5489280" cy="34524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marL="457200" indent="-342720">
              <a:lnSpc>
                <a:spcPct val="115000"/>
              </a:lnSpc>
              <a:buClr>
                <a:srgbClr val="19355f"/>
              </a:buClr>
              <a:buFont typeface="Muli"/>
              <a:buChar char="●"/>
            </a:pPr>
            <a:endParaRPr b="0" lang="en-US" sz="3200" spc="-1" strike="noStrike"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19355f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19355f"/>
                </a:solidFill>
                <a:latin typeface="Arial"/>
                <a:ea typeface="Arial"/>
              </a:rPr>
              <a:t>Team List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19355f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19355f"/>
                </a:solidFill>
                <a:latin typeface="Arial"/>
                <a:ea typeface="Arial"/>
              </a:rPr>
              <a:t>Analisis Project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19355f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19355f"/>
                </a:solidFill>
                <a:latin typeface="Arial"/>
                <a:ea typeface="Arial"/>
              </a:rPr>
              <a:t>Database Model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19355f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19355f"/>
                </a:solidFill>
                <a:latin typeface="Arial"/>
                <a:ea typeface="Arial"/>
              </a:rPr>
              <a:t>Views &amp; URL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19355f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19355f"/>
                </a:solidFill>
                <a:latin typeface="Arial"/>
                <a:ea typeface="Arial"/>
              </a:rPr>
              <a:t>Extra Preparation</a:t>
            </a:r>
            <a:endParaRPr b="0" lang="en-US" sz="1800" spc="-1" strike="noStrike"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19355f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19355f"/>
                </a:solidFill>
                <a:latin typeface="Arial"/>
                <a:ea typeface="Arial"/>
              </a:rPr>
              <a:t>Tantangan Mengerjakan Project</a:t>
            </a:r>
            <a:endParaRPr b="0" lang="en-US" sz="1800" spc="-1" strike="noStrike"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19355f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19355f"/>
                </a:solidFill>
                <a:latin typeface="Arial"/>
                <a:ea typeface="Arial"/>
              </a:rPr>
              <a:t>Cerita Sukses</a:t>
            </a:r>
            <a:endParaRPr b="0" lang="en-US" sz="1800" spc="-1" strike="noStrike"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19355f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19355f"/>
                </a:solidFill>
                <a:latin typeface="Arial"/>
                <a:ea typeface="Arial"/>
              </a:rPr>
              <a:t>Dan lain-lain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19355f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19355f"/>
                </a:solidFill>
                <a:latin typeface="Arial"/>
                <a:ea typeface="Arial"/>
              </a:rPr>
              <a:t>Demo Aplikasi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1" name="Google Shape;64;p14" descr=""/>
          <p:cNvPicPr/>
          <p:nvPr/>
        </p:nvPicPr>
        <p:blipFill>
          <a:blip r:embed="rId1"/>
          <a:stretch/>
        </p:blipFill>
        <p:spPr>
          <a:xfrm>
            <a:off x="0" y="0"/>
            <a:ext cx="3200400" cy="5248800"/>
          </a:xfrm>
          <a:prstGeom prst="rect">
            <a:avLst/>
          </a:prstGeom>
          <a:ln>
            <a:noFill/>
          </a:ln>
        </p:spPr>
      </p:pic>
      <p:pic>
        <p:nvPicPr>
          <p:cNvPr id="92" name="Google Shape;65;p14" descr=""/>
          <p:cNvPicPr/>
          <p:nvPr/>
        </p:nvPicPr>
        <p:blipFill>
          <a:blip r:embed="rId2"/>
          <a:stretch/>
        </p:blipFill>
        <p:spPr>
          <a:xfrm>
            <a:off x="7944480" y="266040"/>
            <a:ext cx="947520" cy="51192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302040" y="1235880"/>
            <a:ext cx="2725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b"/>
          <a:p>
            <a:pPr>
              <a:lnSpc>
                <a:spcPct val="90000"/>
              </a:lnSpc>
            </a:pPr>
            <a:r>
              <a:rPr b="1" lang="en-US" sz="2700" spc="-1" strike="noStrike">
                <a:solidFill>
                  <a:srgbClr val="ed7d31"/>
                </a:solidFill>
                <a:latin typeface="Roboto Black"/>
                <a:ea typeface="Roboto Black"/>
              </a:rPr>
              <a:t>OUTLINE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94" name="Google Shape;67;p14" descr=""/>
          <p:cNvPicPr/>
          <p:nvPr/>
        </p:nvPicPr>
        <p:blipFill>
          <a:blip r:embed="rId3"/>
          <a:stretch/>
        </p:blipFill>
        <p:spPr>
          <a:xfrm>
            <a:off x="2233440" y="878400"/>
            <a:ext cx="692640" cy="69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 rot="5400000">
            <a:off x="-7560" y="-621720"/>
            <a:ext cx="1587240" cy="80496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8020440" y="189720"/>
            <a:ext cx="947520" cy="51192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3"/>
          <a:stretch/>
        </p:blipFill>
        <p:spPr>
          <a:xfrm>
            <a:off x="274320" y="4622040"/>
            <a:ext cx="1371600" cy="350640"/>
          </a:xfrm>
          <a:prstGeom prst="rect">
            <a:avLst/>
          </a:prstGeom>
          <a:ln>
            <a:noFill/>
          </a:ln>
        </p:spPr>
      </p:pic>
      <p:sp>
        <p:nvSpPr>
          <p:cNvPr id="98" name="TextShape 1"/>
          <p:cNvSpPr txBox="1"/>
          <p:nvPr/>
        </p:nvSpPr>
        <p:spPr>
          <a:xfrm>
            <a:off x="2194560" y="365760"/>
            <a:ext cx="4297680" cy="54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200" spc="-1" strike="noStrike">
                <a:solidFill>
                  <a:srgbClr val="f04e4d"/>
                </a:solidFill>
                <a:latin typeface="Arial"/>
              </a:rPr>
              <a:t>Team List</a:t>
            </a:r>
            <a:endParaRPr b="1" lang="en-US" sz="3200" spc="-1" strike="noStrike">
              <a:solidFill>
                <a:srgbClr val="f04e4d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463040" y="4023360"/>
            <a:ext cx="2377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ce181e"/>
                </a:solidFill>
                <a:latin typeface="Arial"/>
              </a:rPr>
              <a:t>Agung Aji Nugroho</a:t>
            </a:r>
            <a:endParaRPr b="1" lang="en-US" sz="1800" spc="-1" strike="noStrike">
              <a:solidFill>
                <a:srgbClr val="ce181e"/>
              </a:solidFill>
              <a:latin typeface="Arial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5303520" y="4023360"/>
            <a:ext cx="2651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ce181e"/>
                </a:solidFill>
                <a:latin typeface="Arial"/>
              </a:rPr>
              <a:t>Setyo Ramdhoni</a:t>
            </a:r>
            <a:endParaRPr b="1" lang="en-US" sz="1800" spc="-1" strike="noStrike">
              <a:solidFill>
                <a:srgbClr val="ce181e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4"/>
          <a:stretch/>
        </p:blipFill>
        <p:spPr>
          <a:xfrm>
            <a:off x="274320" y="4622040"/>
            <a:ext cx="1371600" cy="35064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5"/>
          <a:stretch/>
        </p:blipFill>
        <p:spPr>
          <a:xfrm>
            <a:off x="274320" y="4622040"/>
            <a:ext cx="1371600" cy="35064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6"/>
          <a:stretch/>
        </p:blipFill>
        <p:spPr>
          <a:xfrm>
            <a:off x="5325120" y="1409400"/>
            <a:ext cx="2006640" cy="224820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7"/>
          <a:stretch/>
        </p:blipFill>
        <p:spPr>
          <a:xfrm>
            <a:off x="1501920" y="1371600"/>
            <a:ext cx="1972800" cy="196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 rot="5400000">
            <a:off x="-7560" y="-621720"/>
            <a:ext cx="1587240" cy="80496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8020440" y="189720"/>
            <a:ext cx="947520" cy="511920"/>
          </a:xfrm>
          <a:prstGeom prst="rect">
            <a:avLst/>
          </a:prstGeom>
          <a:ln>
            <a:noFill/>
          </a:ln>
        </p:spPr>
      </p:pic>
      <p:sp>
        <p:nvSpPr>
          <p:cNvPr id="107" name="TextShape 1"/>
          <p:cNvSpPr txBox="1"/>
          <p:nvPr/>
        </p:nvSpPr>
        <p:spPr>
          <a:xfrm>
            <a:off x="1645920" y="184320"/>
            <a:ext cx="5810400" cy="4557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b"/>
          <a:p>
            <a:pPr algn="ctr"/>
            <a:r>
              <a:rPr b="1" lang="en-US" sz="2600" spc="-1" strike="noStrike">
                <a:solidFill>
                  <a:srgbClr val="f04e4d"/>
                </a:solidFill>
                <a:latin typeface="Arial"/>
              </a:rPr>
              <a:t>	</a:t>
            </a:r>
            <a:r>
              <a:rPr b="1" lang="en-US" sz="2600" spc="-1" strike="noStrike">
                <a:solidFill>
                  <a:srgbClr val="f04e4d"/>
                </a:solidFill>
                <a:latin typeface="Arial"/>
              </a:rPr>
              <a:t>www.dribble.com</a:t>
            </a:r>
            <a:endParaRPr b="1" lang="en-US" sz="2600" spc="-1" strike="noStrike">
              <a:solidFill>
                <a:srgbClr val="f04e4d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1133640" y="858960"/>
            <a:ext cx="7095960" cy="404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 rot="5400000">
            <a:off x="-7560" y="-621720"/>
            <a:ext cx="1587240" cy="80496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8020440" y="189720"/>
            <a:ext cx="947520" cy="511920"/>
          </a:xfrm>
          <a:prstGeom prst="rect">
            <a:avLst/>
          </a:prstGeom>
          <a:ln>
            <a:noFill/>
          </a:ln>
        </p:spPr>
      </p:pic>
      <p:sp>
        <p:nvSpPr>
          <p:cNvPr id="111" name="TextShape 1"/>
          <p:cNvSpPr txBox="1"/>
          <p:nvPr/>
        </p:nvSpPr>
        <p:spPr>
          <a:xfrm>
            <a:off x="1645920" y="184320"/>
            <a:ext cx="5810400" cy="4557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b"/>
          <a:p>
            <a:pPr algn="ctr"/>
            <a:r>
              <a:rPr b="1" lang="en-US" sz="2600" spc="-1" strike="noStrike">
                <a:solidFill>
                  <a:srgbClr val="f04e4d"/>
                </a:solidFill>
                <a:latin typeface="Arial"/>
              </a:rPr>
              <a:t>	</a:t>
            </a:r>
            <a:r>
              <a:rPr b="1" lang="en-US" sz="2600" spc="-1" strike="noStrike">
                <a:solidFill>
                  <a:srgbClr val="f04e4d"/>
                </a:solidFill>
                <a:latin typeface="Arial"/>
              </a:rPr>
              <a:t>www.dribble.com</a:t>
            </a:r>
            <a:endParaRPr b="1" lang="en-US" sz="2600" spc="-1" strike="noStrike">
              <a:solidFill>
                <a:srgbClr val="f04e4d"/>
              </a:solid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3"/>
          <a:stretch/>
        </p:blipFill>
        <p:spPr>
          <a:xfrm>
            <a:off x="914400" y="731520"/>
            <a:ext cx="7225920" cy="412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 rot="5400000">
            <a:off x="-7560" y="-621720"/>
            <a:ext cx="1587240" cy="80496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8020440" y="189720"/>
            <a:ext cx="947520" cy="51192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>
            <a:off x="274320" y="4622040"/>
            <a:ext cx="1371600" cy="350640"/>
          </a:xfrm>
          <a:prstGeom prst="rect">
            <a:avLst/>
          </a:prstGeom>
          <a:ln>
            <a:noFill/>
          </a:ln>
        </p:spPr>
      </p:pic>
      <p:sp>
        <p:nvSpPr>
          <p:cNvPr id="116" name="TextShape 1"/>
          <p:cNvSpPr txBox="1"/>
          <p:nvPr/>
        </p:nvSpPr>
        <p:spPr>
          <a:xfrm>
            <a:off x="2194560" y="365760"/>
            <a:ext cx="4297680" cy="54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200" spc="-1" strike="noStrike">
                <a:solidFill>
                  <a:srgbClr val="f04e4d"/>
                </a:solidFill>
                <a:latin typeface="Arial"/>
              </a:rPr>
              <a:t>Analisis Project</a:t>
            </a:r>
            <a:endParaRPr b="1" lang="en-US" sz="3200" spc="-1" strike="noStrike">
              <a:solidFill>
                <a:srgbClr val="f04e4d"/>
              </a:solid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4"/>
          <a:stretch/>
        </p:blipFill>
        <p:spPr>
          <a:xfrm>
            <a:off x="274320" y="4622040"/>
            <a:ext cx="1371600" cy="35064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5"/>
          <a:stretch/>
        </p:blipFill>
        <p:spPr>
          <a:xfrm>
            <a:off x="274320" y="4622040"/>
            <a:ext cx="1371600" cy="350640"/>
          </a:xfrm>
          <a:prstGeom prst="rect">
            <a:avLst/>
          </a:prstGeom>
          <a:ln>
            <a:noFill/>
          </a:ln>
        </p:spPr>
      </p:pic>
      <p:sp>
        <p:nvSpPr>
          <p:cNvPr id="119" name="TextShape 2"/>
          <p:cNvSpPr txBox="1"/>
          <p:nvPr/>
        </p:nvSpPr>
        <p:spPr>
          <a:xfrm>
            <a:off x="1737360" y="1920240"/>
            <a:ext cx="16459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1. Sign Up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6"/>
          <a:stretch/>
        </p:blipFill>
        <p:spPr>
          <a:xfrm>
            <a:off x="1280160" y="1188720"/>
            <a:ext cx="2317320" cy="61740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7"/>
          <a:stretch/>
        </p:blipFill>
        <p:spPr>
          <a:xfrm>
            <a:off x="1554480" y="2400120"/>
            <a:ext cx="1656360" cy="800280"/>
          </a:xfrm>
          <a:prstGeom prst="rect">
            <a:avLst/>
          </a:prstGeom>
          <a:ln>
            <a:noFill/>
          </a:ln>
        </p:spPr>
      </p:pic>
      <p:sp>
        <p:nvSpPr>
          <p:cNvPr id="122" name="TextShape 3"/>
          <p:cNvSpPr txBox="1"/>
          <p:nvPr/>
        </p:nvSpPr>
        <p:spPr>
          <a:xfrm>
            <a:off x="5852160" y="1775160"/>
            <a:ext cx="17373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3. Filter Post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123" name="TextShape 4"/>
          <p:cNvSpPr txBox="1"/>
          <p:nvPr/>
        </p:nvSpPr>
        <p:spPr>
          <a:xfrm>
            <a:off x="1463040" y="3152520"/>
            <a:ext cx="18288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2. Post Design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TextShape 5"/>
          <p:cNvSpPr txBox="1"/>
          <p:nvPr/>
        </p:nvSpPr>
        <p:spPr>
          <a:xfrm>
            <a:off x="5486400" y="3602160"/>
            <a:ext cx="25603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4. Fitur Modal (Pop Up)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8"/>
          <a:stretch/>
        </p:blipFill>
        <p:spPr>
          <a:xfrm>
            <a:off x="4991400" y="1252080"/>
            <a:ext cx="3238200" cy="48528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9"/>
          <a:stretch/>
        </p:blipFill>
        <p:spPr>
          <a:xfrm>
            <a:off x="5816160" y="2297520"/>
            <a:ext cx="1828800" cy="124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 rot="5400000">
            <a:off x="-7560" y="-621720"/>
            <a:ext cx="1587240" cy="80496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8020440" y="189720"/>
            <a:ext cx="947520" cy="51192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274320" y="4622040"/>
            <a:ext cx="1371600" cy="350640"/>
          </a:xfrm>
          <a:prstGeom prst="rect">
            <a:avLst/>
          </a:prstGeom>
          <a:ln>
            <a:noFill/>
          </a:ln>
        </p:spPr>
      </p:pic>
      <p:sp>
        <p:nvSpPr>
          <p:cNvPr id="130" name="TextShape 1"/>
          <p:cNvSpPr txBox="1"/>
          <p:nvPr/>
        </p:nvSpPr>
        <p:spPr>
          <a:xfrm>
            <a:off x="2194560" y="365760"/>
            <a:ext cx="4297680" cy="54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200" spc="-1" strike="noStrike">
                <a:solidFill>
                  <a:srgbClr val="f04e4d"/>
                </a:solidFill>
                <a:latin typeface="Arial"/>
              </a:rPr>
              <a:t>Database Model</a:t>
            </a:r>
            <a:endParaRPr b="1" lang="en-US" sz="3200" spc="-1" strike="noStrike">
              <a:solidFill>
                <a:srgbClr val="f04e4d"/>
              </a:solidFill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4"/>
          <a:stretch/>
        </p:blipFill>
        <p:spPr>
          <a:xfrm>
            <a:off x="274320" y="4622040"/>
            <a:ext cx="1371600" cy="35064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5"/>
          <a:stretch/>
        </p:blipFill>
        <p:spPr>
          <a:xfrm>
            <a:off x="274320" y="4622040"/>
            <a:ext cx="1371600" cy="35064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6"/>
          <a:stretch/>
        </p:blipFill>
        <p:spPr>
          <a:xfrm>
            <a:off x="1097280" y="1463040"/>
            <a:ext cx="6878160" cy="233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 rot="5400000">
            <a:off x="-7560" y="-621720"/>
            <a:ext cx="1587240" cy="80496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8020440" y="189720"/>
            <a:ext cx="947520" cy="51192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3"/>
          <a:stretch/>
        </p:blipFill>
        <p:spPr>
          <a:xfrm>
            <a:off x="274320" y="4622040"/>
            <a:ext cx="1371600" cy="35064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4"/>
          <a:stretch/>
        </p:blipFill>
        <p:spPr>
          <a:xfrm>
            <a:off x="274320" y="4622040"/>
            <a:ext cx="1371600" cy="35064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5"/>
          <a:stretch/>
        </p:blipFill>
        <p:spPr>
          <a:xfrm>
            <a:off x="219960" y="4754880"/>
            <a:ext cx="877320" cy="22428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6"/>
          <a:stretch/>
        </p:blipFill>
        <p:spPr>
          <a:xfrm>
            <a:off x="1005840" y="1188720"/>
            <a:ext cx="2926080" cy="347904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7"/>
          <a:stretch/>
        </p:blipFill>
        <p:spPr>
          <a:xfrm>
            <a:off x="4389120" y="1176840"/>
            <a:ext cx="4114800" cy="3486600"/>
          </a:xfrm>
          <a:prstGeom prst="rect">
            <a:avLst/>
          </a:prstGeom>
          <a:ln>
            <a:noFill/>
          </a:ln>
        </p:spPr>
      </p:pic>
      <p:sp>
        <p:nvSpPr>
          <p:cNvPr id="141" name="TextShape 1"/>
          <p:cNvSpPr txBox="1"/>
          <p:nvPr/>
        </p:nvSpPr>
        <p:spPr>
          <a:xfrm>
            <a:off x="2194560" y="366120"/>
            <a:ext cx="4297680" cy="54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200" spc="-1" strike="noStrike">
                <a:solidFill>
                  <a:srgbClr val="f04e4d"/>
                </a:solidFill>
                <a:latin typeface="Arial"/>
              </a:rPr>
              <a:t>Views &amp; URLs</a:t>
            </a:r>
            <a:endParaRPr b="1" lang="en-US" sz="3200" spc="-1" strike="noStrike">
              <a:solidFill>
                <a:srgbClr val="f04e4d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 rot="5400000">
            <a:off x="-7560" y="-621720"/>
            <a:ext cx="1587240" cy="80496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8020440" y="189720"/>
            <a:ext cx="947520" cy="51192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3"/>
          <a:stretch/>
        </p:blipFill>
        <p:spPr>
          <a:xfrm>
            <a:off x="274320" y="4622040"/>
            <a:ext cx="1371600" cy="350640"/>
          </a:xfrm>
          <a:prstGeom prst="rect">
            <a:avLst/>
          </a:prstGeom>
          <a:ln>
            <a:noFill/>
          </a:ln>
        </p:spPr>
      </p:pic>
      <p:sp>
        <p:nvSpPr>
          <p:cNvPr id="145" name="TextShape 1"/>
          <p:cNvSpPr txBox="1"/>
          <p:nvPr/>
        </p:nvSpPr>
        <p:spPr>
          <a:xfrm>
            <a:off x="2194560" y="365760"/>
            <a:ext cx="4297680" cy="54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200" spc="-1" strike="noStrike">
                <a:solidFill>
                  <a:srgbClr val="f04e4d"/>
                </a:solidFill>
                <a:latin typeface="Arial"/>
              </a:rPr>
              <a:t>Extra Preparation</a:t>
            </a:r>
            <a:endParaRPr b="1" lang="en-US" sz="3200" spc="-1" strike="noStrike">
              <a:solidFill>
                <a:srgbClr val="f04e4d"/>
              </a:solid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4"/>
          <a:stretch/>
        </p:blipFill>
        <p:spPr>
          <a:xfrm>
            <a:off x="274320" y="4622040"/>
            <a:ext cx="1371600" cy="35064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5"/>
          <a:stretch/>
        </p:blipFill>
        <p:spPr>
          <a:xfrm>
            <a:off x="274320" y="4622040"/>
            <a:ext cx="1371600" cy="35064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6"/>
          <a:stretch/>
        </p:blipFill>
        <p:spPr>
          <a:xfrm>
            <a:off x="1523880" y="1069200"/>
            <a:ext cx="6178320" cy="352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2019-12-13T17:31:24Z</dcterms:modified>
  <cp:revision>2</cp:revision>
  <dc:subject/>
  <dc:title/>
</cp:coreProperties>
</file>