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86" r:id="rId4"/>
    <p:sldId id="268" r:id="rId5"/>
    <p:sldId id="267" r:id="rId6"/>
    <p:sldId id="284" r:id="rId7"/>
    <p:sldId id="288" r:id="rId8"/>
    <p:sldId id="289" r:id="rId9"/>
    <p:sldId id="263" r:id="rId10"/>
    <p:sldId id="291" r:id="rId11"/>
    <p:sldId id="285" r:id="rId12"/>
    <p:sldId id="28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01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4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8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8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3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9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jpeg"/><Relationship Id="rId2" Type="http://schemas.openxmlformats.org/officeDocument/2006/relationships/tags" Target="../tags/tag29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1.jpg"/><Relationship Id="rId4" Type="http://schemas.openxmlformats.org/officeDocument/2006/relationships/tags" Target="../tags/tag8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1.jpg"/><Relationship Id="rId4" Type="http://schemas.openxmlformats.org/officeDocument/2006/relationships/tags" Target="../tags/tag14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1.jpg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1954454"/>
            <a:ext cx="7879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智能反垃圾邮件识别系统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19816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Sprint 1 </a:t>
            </a:r>
            <a:r>
              <a:rPr lang="zh-CN" altLang="en-US" sz="2400" spc="300" dirty="0">
                <a:solidFill>
                  <a:schemeClr val="accent1"/>
                </a:solidFill>
                <a:cs typeface="+mn-ea"/>
                <a:sym typeface="+mn-lt"/>
              </a:rPr>
              <a:t>发布</a:t>
            </a: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第</a:t>
            </a:r>
            <a:r>
              <a:rPr lang="en-US" altLang="zh-CN" sz="1600" dirty="0">
                <a:cs typeface="+mn-ea"/>
                <a:sym typeface="+mn-lt"/>
              </a:rPr>
              <a:t>22</a:t>
            </a:r>
            <a:r>
              <a:rPr lang="zh-CN" altLang="en-US" sz="1600" dirty="0">
                <a:cs typeface="+mn-ea"/>
                <a:sym typeface="+mn-lt"/>
              </a:rPr>
              <a:t>小组  反邮件辣鸡小队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汇报人：张婧媛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月</a:t>
            </a:r>
            <a:r>
              <a:rPr lang="en-US" altLang="zh-CN" sz="1600" dirty="0">
                <a:cs typeface="+mn-ea"/>
                <a:sym typeface="+mn-lt"/>
              </a:rPr>
              <a:t>26</a:t>
            </a:r>
            <a:r>
              <a:rPr lang="zh-CN" altLang="en-US" sz="1600" dirty="0">
                <a:cs typeface="+mn-ea"/>
                <a:sym typeface="+mn-lt"/>
              </a:rPr>
              <a:t>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6CA443-D3B3-4C1D-9C87-737F5130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7" t="18326" r="22474" b="19183"/>
          <a:stretch/>
        </p:blipFill>
        <p:spPr bwMode="auto">
          <a:xfrm>
            <a:off x="221942" y="184316"/>
            <a:ext cx="1562470" cy="156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Sprint 2 </a:t>
              </a:r>
              <a:r>
                <a:rPr lang="zh-CN" altLang="en-US" sz="2400" spc="600" dirty="0">
                  <a:cs typeface="+mn-ea"/>
                  <a:sym typeface="+mn-lt"/>
                </a:rPr>
                <a:t>规划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BD44F45-988B-47AE-9C20-61590122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5" y="2352916"/>
            <a:ext cx="1073751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7740643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Q &amp; A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70452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343866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cs typeface="+mn-ea"/>
                <a:sym typeface="+mn-lt"/>
              </a:rPr>
              <a:t>反邮件辣鸡小队</a:t>
            </a:r>
          </a:p>
        </p:txBody>
      </p:sp>
      <p:sp>
        <p:nvSpPr>
          <p:cNvPr id="9" name="矩形 8"/>
          <p:cNvSpPr/>
          <p:nvPr/>
        </p:nvSpPr>
        <p:spPr>
          <a:xfrm>
            <a:off x="669490" y="4072548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汇报人：张婧媛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9490" y="4583323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8</a:t>
            </a:r>
            <a:r>
              <a:rPr lang="zh-CN" altLang="en-US" sz="1600" dirty="0">
                <a:cs typeface="+mn-ea"/>
                <a:sym typeface="+mn-lt"/>
              </a:rPr>
              <a:t>月</a:t>
            </a:r>
            <a:r>
              <a:rPr lang="en-US" altLang="zh-CN" sz="1600" dirty="0">
                <a:cs typeface="+mn-ea"/>
                <a:sym typeface="+mn-lt"/>
              </a:rPr>
              <a:t>26</a:t>
            </a:r>
            <a:r>
              <a:rPr lang="zh-CN" altLang="en-US" sz="1600" dirty="0">
                <a:cs typeface="+mn-ea"/>
                <a:sym typeface="+mn-lt"/>
              </a:rPr>
              <a:t>日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4E4908C-F858-4CAA-ADA2-2C420968F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7" t="18326" r="22474" b="19183"/>
          <a:stretch/>
        </p:blipFill>
        <p:spPr bwMode="auto">
          <a:xfrm>
            <a:off x="669490" y="713851"/>
            <a:ext cx="1562470" cy="156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793551" y="1455921"/>
            <a:ext cx="5390745" cy="3967009"/>
            <a:chOff x="6792409" y="1649954"/>
            <a:chExt cx="4430099" cy="3260077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287"/>
            <p:cNvGrpSpPr/>
            <p:nvPr/>
          </p:nvGrpSpPr>
          <p:grpSpPr>
            <a:xfrm>
              <a:off x="7259933" y="4505879"/>
              <a:ext cx="3962575" cy="373593"/>
              <a:chOff x="6444106" y="1659031"/>
              <a:chExt cx="4232110" cy="373593"/>
            </a:xfrm>
          </p:grpSpPr>
          <p:sp>
            <p:nvSpPr>
              <p:cNvPr id="23" name="TextBox 300"/>
              <p:cNvSpPr txBox="1"/>
              <p:nvPr/>
            </p:nvSpPr>
            <p:spPr>
              <a:xfrm>
                <a:off x="6444106" y="1659031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400" b="1" spc="600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Q&amp;A</a:t>
                </a:r>
                <a:endPara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Box 301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2" name="Group 289"/>
            <p:cNvGrpSpPr/>
            <p:nvPr/>
          </p:nvGrpSpPr>
          <p:grpSpPr>
            <a:xfrm>
              <a:off x="7259934" y="3437664"/>
              <a:ext cx="3962574" cy="563232"/>
              <a:chOff x="6444107" y="1469392"/>
              <a:chExt cx="4232109" cy="563232"/>
            </a:xfrm>
          </p:grpSpPr>
          <p:sp>
            <p:nvSpPr>
              <p:cNvPr id="21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400" b="1" spc="600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Sprint 2 </a:t>
                </a:r>
                <a:r>
                  <a:rPr lang="zh-CN" altLang="en-US" sz="2400" b="1" spc="600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规划</a:t>
                </a:r>
              </a:p>
            </p:txBody>
          </p:sp>
          <p:sp>
            <p:nvSpPr>
              <p:cNvPr id="22" name="TextBox 29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待办列表</a:t>
                </a:r>
              </a:p>
            </p:txBody>
          </p:sp>
        </p:grp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4" name="Group 291"/>
            <p:cNvGrpSpPr/>
            <p:nvPr/>
          </p:nvGrpSpPr>
          <p:grpSpPr>
            <a:xfrm>
              <a:off x="7259934" y="2559088"/>
              <a:ext cx="3962574" cy="563232"/>
              <a:chOff x="6444107" y="1469392"/>
              <a:chExt cx="4232109" cy="563232"/>
            </a:xfrm>
          </p:grpSpPr>
          <p:sp>
            <p:nvSpPr>
              <p:cNvPr id="19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400" b="1" spc="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Sprint 1 </a:t>
                </a:r>
                <a:r>
                  <a:rPr lang="zh-CN" altLang="en-US" sz="2400" b="1" spc="6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介绍</a:t>
                </a:r>
              </a:p>
            </p:txBody>
          </p:sp>
          <p:sp>
            <p:nvSpPr>
              <p:cNvPr id="20" name="TextBox 297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规划、完成情况、版本展示</a:t>
                </a:r>
              </a:p>
            </p:txBody>
          </p:sp>
        </p:grp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6" name="Group 293"/>
            <p:cNvGrpSpPr/>
            <p:nvPr/>
          </p:nvGrpSpPr>
          <p:grpSpPr>
            <a:xfrm>
              <a:off x="7259934" y="1680512"/>
              <a:ext cx="3962574" cy="563232"/>
              <a:chOff x="6444107" y="1469392"/>
              <a:chExt cx="4232109" cy="563232"/>
            </a:xfrm>
          </p:grpSpPr>
          <p:sp>
            <p:nvSpPr>
              <p:cNvPr id="17" name="TextBox 29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2400" b="1" spc="600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项目介绍</a:t>
                </a:r>
              </a:p>
            </p:txBody>
          </p:sp>
          <p:sp>
            <p:nvSpPr>
              <p:cNvPr id="18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项目简介、成员组成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7441402" y="2150071"/>
            <a:ext cx="2266551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>
                <a:cs typeface="+mn-ea"/>
                <a:sym typeface="+mn-lt"/>
              </a:rPr>
              <a:t>项目介绍</a:t>
            </a: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7" name="MH_Title">
            <a:extLst>
              <a:ext uri="{FF2B5EF4-FFF2-40B4-BE49-F238E27FC236}">
                <a16:creationId xmlns:a16="http://schemas.microsoft.com/office/drawing/2014/main" id="{A5968E1A-AD2D-44B0-B2AD-A5054698DB92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909470" y="3429000"/>
            <a:ext cx="156315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项目简介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成员组成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项目简介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e1ffbe9-936a-4bc2-91a5-102e309e1217">
            <a:extLst>
              <a:ext uri="{FF2B5EF4-FFF2-40B4-BE49-F238E27FC236}">
                <a16:creationId xmlns:a16="http://schemas.microsoft.com/office/drawing/2014/main" id="{CB5A8EAB-D46E-4C9E-90DC-1DD5695F6D33}"/>
              </a:ext>
            </a:extLst>
          </p:cNvPr>
          <p:cNvGrpSpPr>
            <a:grpSpLocks noChangeAspect="1"/>
          </p:cNvGrpSpPr>
          <p:nvPr/>
        </p:nvGrpSpPr>
        <p:grpSpPr>
          <a:xfrm>
            <a:off x="1299761" y="1133575"/>
            <a:ext cx="9535628" cy="4738580"/>
            <a:chOff x="1299761" y="1133575"/>
            <a:chExt cx="9535628" cy="4738580"/>
          </a:xfrm>
        </p:grpSpPr>
        <p:sp>
          <p:nvSpPr>
            <p:cNvPr id="6" name="矩形 5"/>
            <p:cNvSpPr/>
            <p:nvPr/>
          </p:nvSpPr>
          <p:spPr>
            <a:xfrm>
              <a:off x="4300823" y="1133575"/>
              <a:ext cx="3591892" cy="957148"/>
            </a:xfrm>
            <a:prstGeom prst="rect">
              <a:avLst/>
            </a:prstGeom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dirty="0">
                  <a:latin typeface="本墨剪字" panose="02000000000000000000" pitchFamily="2" charset="-122"/>
                  <a:ea typeface="本墨剪字" panose="02000000000000000000" pitchFamily="2" charset="-122"/>
                  <a:cs typeface="+mn-ea"/>
                  <a:sym typeface="+mn-lt"/>
                </a:rPr>
                <a:t>智能反垃圾邮件识别系统</a:t>
              </a:r>
            </a:p>
          </p:txBody>
        </p:sp>
        <p:sp>
          <p:nvSpPr>
            <p:cNvPr id="7" name="任意多边形: 形状 36"/>
            <p:cNvSpPr/>
            <p:nvPr/>
          </p:nvSpPr>
          <p:spPr>
            <a:xfrm flipV="1">
              <a:off x="1932423" y="3684203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35"/>
            <p:cNvSpPr/>
            <p:nvPr/>
          </p:nvSpPr>
          <p:spPr>
            <a:xfrm flipH="1">
              <a:off x="7778506" y="2935815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34"/>
            <p:cNvSpPr/>
            <p:nvPr/>
          </p:nvSpPr>
          <p:spPr>
            <a:xfrm>
              <a:off x="2717423" y="2935816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>
              <a:grpSpLocks noChangeAspect="1"/>
            </p:cNvGrpSpPr>
            <p:nvPr/>
          </p:nvGrpSpPr>
          <p:grpSpPr bwMode="auto">
            <a:xfrm>
              <a:off x="4294837" y="2060848"/>
              <a:ext cx="3609328" cy="3642193"/>
              <a:chOff x="1973" y="280"/>
              <a:chExt cx="3734" cy="3768"/>
            </a:xfrm>
          </p:grpSpPr>
          <p:sp>
            <p:nvSpPr>
              <p:cNvPr id="27" name="任意多边形: 形状 2"/>
              <p:cNvSpPr>
                <a:spLocks/>
              </p:cNvSpPr>
              <p:nvPr/>
            </p:nvSpPr>
            <p:spPr bwMode="auto">
              <a:xfrm>
                <a:off x="3681" y="280"/>
                <a:ext cx="327" cy="423"/>
              </a:xfrm>
              <a:custGeom>
                <a:avLst/>
                <a:gdLst>
                  <a:gd name="T0" fmla="*/ 105 w 138"/>
                  <a:gd name="T1" fmla="*/ 117 h 179"/>
                  <a:gd name="T2" fmla="*/ 93 w 138"/>
                  <a:gd name="T3" fmla="*/ 117 h 179"/>
                  <a:gd name="T4" fmla="*/ 85 w 138"/>
                  <a:gd name="T5" fmla="*/ 25 h 179"/>
                  <a:gd name="T6" fmla="*/ 67 w 138"/>
                  <a:gd name="T7" fmla="*/ 0 h 179"/>
                  <a:gd name="T8" fmla="*/ 65 w 138"/>
                  <a:gd name="T9" fmla="*/ 0 h 179"/>
                  <a:gd name="T10" fmla="*/ 51 w 138"/>
                  <a:gd name="T11" fmla="*/ 25 h 179"/>
                  <a:gd name="T12" fmla="*/ 43 w 138"/>
                  <a:gd name="T13" fmla="*/ 117 h 179"/>
                  <a:gd name="T14" fmla="*/ 31 w 138"/>
                  <a:gd name="T15" fmla="*/ 117 h 179"/>
                  <a:gd name="T16" fmla="*/ 28 w 138"/>
                  <a:gd name="T17" fmla="*/ 117 h 179"/>
                  <a:gd name="T18" fmla="*/ 1 w 138"/>
                  <a:gd name="T19" fmla="*/ 150 h 179"/>
                  <a:gd name="T20" fmla="*/ 31 w 138"/>
                  <a:gd name="T21" fmla="*/ 179 h 179"/>
                  <a:gd name="T22" fmla="*/ 77 w 138"/>
                  <a:gd name="T23" fmla="*/ 179 h 179"/>
                  <a:gd name="T24" fmla="*/ 77 w 138"/>
                  <a:gd name="T25" fmla="*/ 179 h 179"/>
                  <a:gd name="T26" fmla="*/ 72 w 138"/>
                  <a:gd name="T27" fmla="*/ 172 h 179"/>
                  <a:gd name="T28" fmla="*/ 65 w 138"/>
                  <a:gd name="T29" fmla="*/ 154 h 179"/>
                  <a:gd name="T30" fmla="*/ 72 w 138"/>
                  <a:gd name="T31" fmla="*/ 134 h 179"/>
                  <a:gd name="T32" fmla="*/ 95 w 138"/>
                  <a:gd name="T33" fmla="*/ 124 h 179"/>
                  <a:gd name="T34" fmla="*/ 118 w 138"/>
                  <a:gd name="T35" fmla="*/ 134 h 179"/>
                  <a:gd name="T36" fmla="*/ 124 w 138"/>
                  <a:gd name="T37" fmla="*/ 154 h 179"/>
                  <a:gd name="T38" fmla="*/ 118 w 138"/>
                  <a:gd name="T39" fmla="*/ 171 h 179"/>
                  <a:gd name="T40" fmla="*/ 114 w 138"/>
                  <a:gd name="T41" fmla="*/ 177 h 179"/>
                  <a:gd name="T42" fmla="*/ 114 w 138"/>
                  <a:gd name="T43" fmla="*/ 178 h 179"/>
                  <a:gd name="T44" fmla="*/ 128 w 138"/>
                  <a:gd name="T45" fmla="*/ 171 h 179"/>
                  <a:gd name="T46" fmla="*/ 138 w 138"/>
                  <a:gd name="T47" fmla="*/ 148 h 179"/>
                  <a:gd name="T48" fmla="*/ 128 w 138"/>
                  <a:gd name="T49" fmla="*/ 126 h 179"/>
                  <a:gd name="T50" fmla="*/ 105 w 138"/>
                  <a:gd name="T51" fmla="*/ 11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179">
                    <a:moveTo>
                      <a:pt x="105" y="117"/>
                    </a:moveTo>
                    <a:cubicBezTo>
                      <a:pt x="93" y="117"/>
                      <a:pt x="93" y="117"/>
                      <a:pt x="93" y="117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12"/>
                      <a:pt x="81" y="0"/>
                      <a:pt x="67" y="0"/>
                    </a:cubicBezTo>
                    <a:cubicBezTo>
                      <a:pt x="67" y="0"/>
                      <a:pt x="66" y="0"/>
                      <a:pt x="65" y="0"/>
                    </a:cubicBezTo>
                    <a:cubicBezTo>
                      <a:pt x="53" y="1"/>
                      <a:pt x="51" y="13"/>
                      <a:pt x="51" y="25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0" y="117"/>
                      <a:pt x="29" y="117"/>
                      <a:pt x="28" y="117"/>
                    </a:cubicBezTo>
                    <a:cubicBezTo>
                      <a:pt x="12" y="119"/>
                      <a:pt x="0" y="134"/>
                      <a:pt x="1" y="150"/>
                    </a:cubicBezTo>
                    <a:cubicBezTo>
                      <a:pt x="1" y="165"/>
                      <a:pt x="15" y="179"/>
                      <a:pt x="31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7"/>
                      <a:pt x="76" y="177"/>
                      <a:pt x="72" y="172"/>
                    </a:cubicBezTo>
                    <a:cubicBezTo>
                      <a:pt x="69" y="168"/>
                      <a:pt x="65" y="162"/>
                      <a:pt x="65" y="154"/>
                    </a:cubicBezTo>
                    <a:cubicBezTo>
                      <a:pt x="65" y="147"/>
                      <a:pt x="67" y="140"/>
                      <a:pt x="72" y="134"/>
                    </a:cubicBezTo>
                    <a:cubicBezTo>
                      <a:pt x="76" y="128"/>
                      <a:pt x="85" y="124"/>
                      <a:pt x="95" y="124"/>
                    </a:cubicBezTo>
                    <a:cubicBezTo>
                      <a:pt x="104" y="124"/>
                      <a:pt x="113" y="128"/>
                      <a:pt x="118" y="134"/>
                    </a:cubicBezTo>
                    <a:cubicBezTo>
                      <a:pt x="123" y="140"/>
                      <a:pt x="124" y="147"/>
                      <a:pt x="124" y="154"/>
                    </a:cubicBezTo>
                    <a:cubicBezTo>
                      <a:pt x="124" y="162"/>
                      <a:pt x="121" y="168"/>
                      <a:pt x="118" y="171"/>
                    </a:cubicBezTo>
                    <a:cubicBezTo>
                      <a:pt x="114" y="176"/>
                      <a:pt x="114" y="176"/>
                      <a:pt x="114" y="177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9" y="177"/>
                      <a:pt x="124" y="175"/>
                      <a:pt x="128" y="171"/>
                    </a:cubicBezTo>
                    <a:cubicBezTo>
                      <a:pt x="135" y="165"/>
                      <a:pt x="138" y="157"/>
                      <a:pt x="138" y="148"/>
                    </a:cubicBezTo>
                    <a:cubicBezTo>
                      <a:pt x="138" y="140"/>
                      <a:pt x="135" y="131"/>
                      <a:pt x="128" y="126"/>
                    </a:cubicBezTo>
                    <a:cubicBezTo>
                      <a:pt x="122" y="120"/>
                      <a:pt x="113" y="117"/>
                      <a:pt x="105" y="11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3"/>
              <p:cNvSpPr>
                <a:spLocks/>
              </p:cNvSpPr>
              <p:nvPr/>
            </p:nvSpPr>
            <p:spPr bwMode="auto">
              <a:xfrm>
                <a:off x="2396" y="701"/>
                <a:ext cx="1274" cy="734"/>
              </a:xfrm>
              <a:custGeom>
                <a:avLst/>
                <a:gdLst>
                  <a:gd name="T0" fmla="*/ 522 w 538"/>
                  <a:gd name="T1" fmla="*/ 0 h 310"/>
                  <a:gd name="T2" fmla="*/ 522 w 538"/>
                  <a:gd name="T3" fmla="*/ 0 h 310"/>
                  <a:gd name="T4" fmla="*/ 521 w 538"/>
                  <a:gd name="T5" fmla="*/ 0 h 310"/>
                  <a:gd name="T6" fmla="*/ 0 w 538"/>
                  <a:gd name="T7" fmla="*/ 267 h 310"/>
                  <a:gd name="T8" fmla="*/ 108 w 538"/>
                  <a:gd name="T9" fmla="*/ 249 h 310"/>
                  <a:gd name="T10" fmla="*/ 141 w 538"/>
                  <a:gd name="T11" fmla="*/ 248 h 310"/>
                  <a:gd name="T12" fmla="*/ 149 w 538"/>
                  <a:gd name="T13" fmla="*/ 249 h 310"/>
                  <a:gd name="T14" fmla="*/ 149 w 538"/>
                  <a:gd name="T15" fmla="*/ 247 h 310"/>
                  <a:gd name="T16" fmla="*/ 147 w 538"/>
                  <a:gd name="T17" fmla="*/ 239 h 310"/>
                  <a:gd name="T18" fmla="*/ 146 w 538"/>
                  <a:gd name="T19" fmla="*/ 219 h 310"/>
                  <a:gd name="T20" fmla="*/ 158 w 538"/>
                  <a:gd name="T21" fmla="*/ 202 h 310"/>
                  <a:gd name="T22" fmla="*/ 182 w 538"/>
                  <a:gd name="T23" fmla="*/ 200 h 310"/>
                  <a:gd name="T24" fmla="*/ 202 w 538"/>
                  <a:gd name="T25" fmla="*/ 216 h 310"/>
                  <a:gd name="T26" fmla="*/ 202 w 538"/>
                  <a:gd name="T27" fmla="*/ 237 h 310"/>
                  <a:gd name="T28" fmla="*/ 190 w 538"/>
                  <a:gd name="T29" fmla="*/ 252 h 310"/>
                  <a:gd name="T30" fmla="*/ 189 w 538"/>
                  <a:gd name="T31" fmla="*/ 253 h 310"/>
                  <a:gd name="T32" fmla="*/ 318 w 538"/>
                  <a:gd name="T33" fmla="*/ 310 h 310"/>
                  <a:gd name="T34" fmla="*/ 385 w 538"/>
                  <a:gd name="T35" fmla="*/ 190 h 310"/>
                  <a:gd name="T36" fmla="*/ 384 w 538"/>
                  <a:gd name="T37" fmla="*/ 189 h 310"/>
                  <a:gd name="T38" fmla="*/ 376 w 538"/>
                  <a:gd name="T39" fmla="*/ 190 h 310"/>
                  <a:gd name="T40" fmla="*/ 357 w 538"/>
                  <a:gd name="T41" fmla="*/ 186 h 310"/>
                  <a:gd name="T42" fmla="*/ 343 w 538"/>
                  <a:gd name="T43" fmla="*/ 170 h 310"/>
                  <a:gd name="T44" fmla="*/ 347 w 538"/>
                  <a:gd name="T45" fmla="*/ 146 h 310"/>
                  <a:gd name="T46" fmla="*/ 368 w 538"/>
                  <a:gd name="T47" fmla="*/ 131 h 310"/>
                  <a:gd name="T48" fmla="*/ 388 w 538"/>
                  <a:gd name="T49" fmla="*/ 136 h 310"/>
                  <a:gd name="T50" fmla="*/ 399 w 538"/>
                  <a:gd name="T51" fmla="*/ 151 h 310"/>
                  <a:gd name="T52" fmla="*/ 403 w 538"/>
                  <a:gd name="T53" fmla="*/ 157 h 310"/>
                  <a:gd name="T54" fmla="*/ 406 w 538"/>
                  <a:gd name="T55" fmla="*/ 159 h 310"/>
                  <a:gd name="T56" fmla="*/ 531 w 538"/>
                  <a:gd name="T57" fmla="*/ 25 h 310"/>
                  <a:gd name="T58" fmla="*/ 536 w 538"/>
                  <a:gd name="T59" fmla="*/ 9 h 310"/>
                  <a:gd name="T60" fmla="*/ 522 w 538"/>
                  <a:gd name="T6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0">
                    <a:moveTo>
                      <a:pt x="522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302" y="23"/>
                      <a:pt x="128" y="131"/>
                      <a:pt x="0" y="267"/>
                    </a:cubicBezTo>
                    <a:cubicBezTo>
                      <a:pt x="35" y="257"/>
                      <a:pt x="71" y="250"/>
                      <a:pt x="108" y="249"/>
                    </a:cubicBezTo>
                    <a:cubicBezTo>
                      <a:pt x="119" y="248"/>
                      <a:pt x="130" y="248"/>
                      <a:pt x="141" y="248"/>
                    </a:cubicBezTo>
                    <a:cubicBezTo>
                      <a:pt x="143" y="248"/>
                      <a:pt x="146" y="248"/>
                      <a:pt x="149" y="249"/>
                    </a:cubicBezTo>
                    <a:cubicBezTo>
                      <a:pt x="149" y="247"/>
                      <a:pt x="149" y="247"/>
                      <a:pt x="149" y="247"/>
                    </a:cubicBezTo>
                    <a:cubicBezTo>
                      <a:pt x="150" y="245"/>
                      <a:pt x="149" y="244"/>
                      <a:pt x="147" y="239"/>
                    </a:cubicBezTo>
                    <a:cubicBezTo>
                      <a:pt x="145" y="234"/>
                      <a:pt x="143" y="227"/>
                      <a:pt x="146" y="219"/>
                    </a:cubicBezTo>
                    <a:cubicBezTo>
                      <a:pt x="148" y="213"/>
                      <a:pt x="151" y="206"/>
                      <a:pt x="158" y="202"/>
                    </a:cubicBezTo>
                    <a:cubicBezTo>
                      <a:pt x="164" y="198"/>
                      <a:pt x="173" y="197"/>
                      <a:pt x="182" y="200"/>
                    </a:cubicBezTo>
                    <a:cubicBezTo>
                      <a:pt x="192" y="202"/>
                      <a:pt x="199" y="209"/>
                      <a:pt x="202" y="216"/>
                    </a:cubicBezTo>
                    <a:cubicBezTo>
                      <a:pt x="205" y="223"/>
                      <a:pt x="204" y="230"/>
                      <a:pt x="202" y="237"/>
                    </a:cubicBezTo>
                    <a:cubicBezTo>
                      <a:pt x="200" y="244"/>
                      <a:pt x="194" y="249"/>
                      <a:pt x="190" y="252"/>
                    </a:cubicBezTo>
                    <a:cubicBezTo>
                      <a:pt x="189" y="252"/>
                      <a:pt x="189" y="253"/>
                      <a:pt x="189" y="253"/>
                    </a:cubicBezTo>
                    <a:cubicBezTo>
                      <a:pt x="236" y="261"/>
                      <a:pt x="281" y="279"/>
                      <a:pt x="318" y="310"/>
                    </a:cubicBezTo>
                    <a:cubicBezTo>
                      <a:pt x="338" y="266"/>
                      <a:pt x="360" y="226"/>
                      <a:pt x="385" y="190"/>
                    </a:cubicBezTo>
                    <a:cubicBezTo>
                      <a:pt x="384" y="189"/>
                      <a:pt x="384" y="189"/>
                      <a:pt x="384" y="189"/>
                    </a:cubicBezTo>
                    <a:cubicBezTo>
                      <a:pt x="383" y="189"/>
                      <a:pt x="382" y="189"/>
                      <a:pt x="376" y="190"/>
                    </a:cubicBezTo>
                    <a:cubicBezTo>
                      <a:pt x="371" y="190"/>
                      <a:pt x="364" y="190"/>
                      <a:pt x="357" y="186"/>
                    </a:cubicBezTo>
                    <a:cubicBezTo>
                      <a:pt x="351" y="183"/>
                      <a:pt x="346" y="178"/>
                      <a:pt x="343" y="170"/>
                    </a:cubicBezTo>
                    <a:cubicBezTo>
                      <a:pt x="341" y="164"/>
                      <a:pt x="342" y="154"/>
                      <a:pt x="347" y="146"/>
                    </a:cubicBezTo>
                    <a:cubicBezTo>
                      <a:pt x="352" y="137"/>
                      <a:pt x="360" y="132"/>
                      <a:pt x="368" y="131"/>
                    </a:cubicBezTo>
                    <a:cubicBezTo>
                      <a:pt x="375" y="130"/>
                      <a:pt x="382" y="133"/>
                      <a:pt x="388" y="136"/>
                    </a:cubicBezTo>
                    <a:cubicBezTo>
                      <a:pt x="395" y="140"/>
                      <a:pt x="398" y="146"/>
                      <a:pt x="399" y="151"/>
                    </a:cubicBezTo>
                    <a:cubicBezTo>
                      <a:pt x="402" y="156"/>
                      <a:pt x="402" y="157"/>
                      <a:pt x="403" y="157"/>
                    </a:cubicBezTo>
                    <a:cubicBezTo>
                      <a:pt x="406" y="159"/>
                      <a:pt x="406" y="159"/>
                      <a:pt x="406" y="159"/>
                    </a:cubicBezTo>
                    <a:cubicBezTo>
                      <a:pt x="443" y="108"/>
                      <a:pt x="485" y="64"/>
                      <a:pt x="531" y="25"/>
                    </a:cubicBezTo>
                    <a:cubicBezTo>
                      <a:pt x="536" y="21"/>
                      <a:pt x="538" y="14"/>
                      <a:pt x="536" y="9"/>
                    </a:cubicBezTo>
                    <a:cubicBezTo>
                      <a:pt x="533" y="3"/>
                      <a:pt x="527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4"/>
              <p:cNvSpPr>
                <a:spLocks/>
              </p:cNvSpPr>
              <p:nvPr/>
            </p:nvSpPr>
            <p:spPr bwMode="auto">
              <a:xfrm>
                <a:off x="1973" y="1198"/>
                <a:ext cx="1152" cy="878"/>
              </a:xfrm>
              <a:custGeom>
                <a:avLst/>
                <a:gdLst>
                  <a:gd name="T0" fmla="*/ 353 w 487"/>
                  <a:gd name="T1" fmla="*/ 43 h 371"/>
                  <a:gd name="T2" fmla="*/ 362 w 487"/>
                  <a:gd name="T3" fmla="*/ 32 h 371"/>
                  <a:gd name="T4" fmla="*/ 370 w 487"/>
                  <a:gd name="T5" fmla="*/ 23 h 371"/>
                  <a:gd name="T6" fmla="*/ 370 w 487"/>
                  <a:gd name="T7" fmla="*/ 10 h 371"/>
                  <a:gd name="T8" fmla="*/ 358 w 487"/>
                  <a:gd name="T9" fmla="*/ 1 h 371"/>
                  <a:gd name="T10" fmla="*/ 351 w 487"/>
                  <a:gd name="T11" fmla="*/ 0 h 371"/>
                  <a:gd name="T12" fmla="*/ 343 w 487"/>
                  <a:gd name="T13" fmla="*/ 2 h 371"/>
                  <a:gd name="T14" fmla="*/ 336 w 487"/>
                  <a:gd name="T15" fmla="*/ 13 h 371"/>
                  <a:gd name="T16" fmla="*/ 337 w 487"/>
                  <a:gd name="T17" fmla="*/ 24 h 371"/>
                  <a:gd name="T18" fmla="*/ 340 w 487"/>
                  <a:gd name="T19" fmla="*/ 39 h 371"/>
                  <a:gd name="T20" fmla="*/ 340 w 487"/>
                  <a:gd name="T21" fmla="*/ 39 h 371"/>
                  <a:gd name="T22" fmla="*/ 332 w 487"/>
                  <a:gd name="T23" fmla="*/ 63 h 371"/>
                  <a:gd name="T24" fmla="*/ 303 w 487"/>
                  <a:gd name="T25" fmla="*/ 62 h 371"/>
                  <a:gd name="T26" fmla="*/ 288 w 487"/>
                  <a:gd name="T27" fmla="*/ 63 h 371"/>
                  <a:gd name="T28" fmla="*/ 147 w 487"/>
                  <a:gd name="T29" fmla="*/ 94 h 371"/>
                  <a:gd name="T30" fmla="*/ 9 w 487"/>
                  <a:gd name="T31" fmla="*/ 303 h 371"/>
                  <a:gd name="T32" fmla="*/ 9 w 487"/>
                  <a:gd name="T33" fmla="*/ 303 h 371"/>
                  <a:gd name="T34" fmla="*/ 18 w 487"/>
                  <a:gd name="T35" fmla="*/ 357 h 371"/>
                  <a:gd name="T36" fmla="*/ 72 w 487"/>
                  <a:gd name="T37" fmla="*/ 354 h 371"/>
                  <a:gd name="T38" fmla="*/ 73 w 487"/>
                  <a:gd name="T39" fmla="*/ 354 h 371"/>
                  <a:gd name="T40" fmla="*/ 73 w 487"/>
                  <a:gd name="T41" fmla="*/ 354 h 371"/>
                  <a:gd name="T42" fmla="*/ 394 w 487"/>
                  <a:gd name="T43" fmla="*/ 361 h 371"/>
                  <a:gd name="T44" fmla="*/ 407 w 487"/>
                  <a:gd name="T45" fmla="*/ 362 h 371"/>
                  <a:gd name="T46" fmla="*/ 416 w 487"/>
                  <a:gd name="T47" fmla="*/ 352 h 371"/>
                  <a:gd name="T48" fmla="*/ 442 w 487"/>
                  <a:gd name="T49" fmla="*/ 251 h 371"/>
                  <a:gd name="T50" fmla="*/ 434 w 487"/>
                  <a:gd name="T51" fmla="*/ 253 h 371"/>
                  <a:gd name="T52" fmla="*/ 415 w 487"/>
                  <a:gd name="T53" fmla="*/ 256 h 371"/>
                  <a:gd name="T54" fmla="*/ 397 w 487"/>
                  <a:gd name="T55" fmla="*/ 245 h 371"/>
                  <a:gd name="T56" fmla="*/ 393 w 487"/>
                  <a:gd name="T57" fmla="*/ 220 h 371"/>
                  <a:gd name="T58" fmla="*/ 408 w 487"/>
                  <a:gd name="T59" fmla="*/ 200 h 371"/>
                  <a:gd name="T60" fmla="*/ 430 w 487"/>
                  <a:gd name="T61" fmla="*/ 199 h 371"/>
                  <a:gd name="T62" fmla="*/ 445 w 487"/>
                  <a:gd name="T63" fmla="*/ 210 h 371"/>
                  <a:gd name="T64" fmla="*/ 450 w 487"/>
                  <a:gd name="T65" fmla="*/ 215 h 371"/>
                  <a:gd name="T66" fmla="*/ 453 w 487"/>
                  <a:gd name="T67" fmla="*/ 215 h 371"/>
                  <a:gd name="T68" fmla="*/ 487 w 487"/>
                  <a:gd name="T69" fmla="*/ 123 h 371"/>
                  <a:gd name="T70" fmla="*/ 346 w 487"/>
                  <a:gd name="T71" fmla="*/ 64 h 371"/>
                  <a:gd name="T72" fmla="*/ 353 w 487"/>
                  <a:gd name="T73" fmla="*/ 4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7" h="371">
                    <a:moveTo>
                      <a:pt x="353" y="43"/>
                    </a:moveTo>
                    <a:cubicBezTo>
                      <a:pt x="355" y="37"/>
                      <a:pt x="359" y="35"/>
                      <a:pt x="362" y="32"/>
                    </a:cubicBezTo>
                    <a:cubicBezTo>
                      <a:pt x="366" y="30"/>
                      <a:pt x="368" y="27"/>
                      <a:pt x="370" y="23"/>
                    </a:cubicBezTo>
                    <a:cubicBezTo>
                      <a:pt x="371" y="19"/>
                      <a:pt x="371" y="14"/>
                      <a:pt x="370" y="10"/>
                    </a:cubicBezTo>
                    <a:cubicBezTo>
                      <a:pt x="368" y="6"/>
                      <a:pt x="365" y="3"/>
                      <a:pt x="358" y="1"/>
                    </a:cubicBezTo>
                    <a:cubicBezTo>
                      <a:pt x="355" y="0"/>
                      <a:pt x="353" y="0"/>
                      <a:pt x="351" y="0"/>
                    </a:cubicBezTo>
                    <a:cubicBezTo>
                      <a:pt x="348" y="0"/>
                      <a:pt x="345" y="0"/>
                      <a:pt x="343" y="2"/>
                    </a:cubicBezTo>
                    <a:cubicBezTo>
                      <a:pt x="340" y="4"/>
                      <a:pt x="337" y="8"/>
                      <a:pt x="336" y="13"/>
                    </a:cubicBezTo>
                    <a:cubicBezTo>
                      <a:pt x="334" y="17"/>
                      <a:pt x="335" y="20"/>
                      <a:pt x="337" y="24"/>
                    </a:cubicBezTo>
                    <a:cubicBezTo>
                      <a:pt x="339" y="29"/>
                      <a:pt x="341" y="33"/>
                      <a:pt x="340" y="39"/>
                    </a:cubicBezTo>
                    <a:cubicBezTo>
                      <a:pt x="340" y="39"/>
                      <a:pt x="340" y="39"/>
                      <a:pt x="340" y="39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23" y="62"/>
                      <a:pt x="313" y="62"/>
                      <a:pt x="303" y="62"/>
                    </a:cubicBezTo>
                    <a:cubicBezTo>
                      <a:pt x="298" y="62"/>
                      <a:pt x="293" y="62"/>
                      <a:pt x="288" y="63"/>
                    </a:cubicBezTo>
                    <a:cubicBezTo>
                      <a:pt x="240" y="65"/>
                      <a:pt x="191" y="76"/>
                      <a:pt x="147" y="94"/>
                    </a:cubicBezTo>
                    <a:cubicBezTo>
                      <a:pt x="91" y="160"/>
                      <a:pt x="45" y="232"/>
                      <a:pt x="9" y="303"/>
                    </a:cubicBezTo>
                    <a:cubicBezTo>
                      <a:pt x="9" y="303"/>
                      <a:pt x="9" y="303"/>
                      <a:pt x="9" y="303"/>
                    </a:cubicBezTo>
                    <a:cubicBezTo>
                      <a:pt x="0" y="321"/>
                      <a:pt x="3" y="343"/>
                      <a:pt x="18" y="357"/>
                    </a:cubicBezTo>
                    <a:cubicBezTo>
                      <a:pt x="33" y="371"/>
                      <a:pt x="55" y="365"/>
                      <a:pt x="72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191" y="283"/>
                      <a:pt x="289" y="293"/>
                      <a:pt x="394" y="361"/>
                    </a:cubicBezTo>
                    <a:cubicBezTo>
                      <a:pt x="398" y="363"/>
                      <a:pt x="403" y="364"/>
                      <a:pt x="407" y="362"/>
                    </a:cubicBezTo>
                    <a:cubicBezTo>
                      <a:pt x="411" y="360"/>
                      <a:pt x="415" y="356"/>
                      <a:pt x="416" y="352"/>
                    </a:cubicBezTo>
                    <a:cubicBezTo>
                      <a:pt x="423" y="317"/>
                      <a:pt x="432" y="283"/>
                      <a:pt x="442" y="251"/>
                    </a:cubicBezTo>
                    <a:cubicBezTo>
                      <a:pt x="440" y="251"/>
                      <a:pt x="439" y="251"/>
                      <a:pt x="434" y="253"/>
                    </a:cubicBezTo>
                    <a:cubicBezTo>
                      <a:pt x="430" y="255"/>
                      <a:pt x="423" y="258"/>
                      <a:pt x="415" y="256"/>
                    </a:cubicBezTo>
                    <a:cubicBezTo>
                      <a:pt x="408" y="254"/>
                      <a:pt x="402" y="251"/>
                      <a:pt x="397" y="245"/>
                    </a:cubicBezTo>
                    <a:cubicBezTo>
                      <a:pt x="393" y="239"/>
                      <a:pt x="391" y="230"/>
                      <a:pt x="393" y="220"/>
                    </a:cubicBezTo>
                    <a:cubicBezTo>
                      <a:pt x="396" y="210"/>
                      <a:pt x="402" y="203"/>
                      <a:pt x="408" y="200"/>
                    </a:cubicBezTo>
                    <a:cubicBezTo>
                      <a:pt x="416" y="197"/>
                      <a:pt x="423" y="197"/>
                      <a:pt x="430" y="199"/>
                    </a:cubicBezTo>
                    <a:cubicBezTo>
                      <a:pt x="437" y="201"/>
                      <a:pt x="442" y="206"/>
                      <a:pt x="445" y="210"/>
                    </a:cubicBezTo>
                    <a:cubicBezTo>
                      <a:pt x="449" y="214"/>
                      <a:pt x="449" y="214"/>
                      <a:pt x="450" y="215"/>
                    </a:cubicBezTo>
                    <a:cubicBezTo>
                      <a:pt x="453" y="215"/>
                      <a:pt x="453" y="215"/>
                      <a:pt x="453" y="215"/>
                    </a:cubicBezTo>
                    <a:cubicBezTo>
                      <a:pt x="463" y="183"/>
                      <a:pt x="475" y="152"/>
                      <a:pt x="487" y="123"/>
                    </a:cubicBezTo>
                    <a:cubicBezTo>
                      <a:pt x="448" y="89"/>
                      <a:pt x="399" y="70"/>
                      <a:pt x="346" y="64"/>
                    </a:cubicBezTo>
                    <a:lnTo>
                      <a:pt x="353" y="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5"/>
              <p:cNvSpPr>
                <a:spLocks/>
              </p:cNvSpPr>
              <p:nvPr/>
            </p:nvSpPr>
            <p:spPr bwMode="auto">
              <a:xfrm>
                <a:off x="4013" y="701"/>
                <a:ext cx="1270" cy="736"/>
              </a:xfrm>
              <a:custGeom>
                <a:avLst/>
                <a:gdLst>
                  <a:gd name="T0" fmla="*/ 17 w 537"/>
                  <a:gd name="T1" fmla="*/ 0 h 311"/>
                  <a:gd name="T2" fmla="*/ 14 w 537"/>
                  <a:gd name="T3" fmla="*/ 0 h 311"/>
                  <a:gd name="T4" fmla="*/ 2 w 537"/>
                  <a:gd name="T5" fmla="*/ 10 h 311"/>
                  <a:gd name="T6" fmla="*/ 7 w 537"/>
                  <a:gd name="T7" fmla="*/ 25 h 311"/>
                  <a:gd name="T8" fmla="*/ 132 w 537"/>
                  <a:gd name="T9" fmla="*/ 160 h 311"/>
                  <a:gd name="T10" fmla="*/ 136 w 537"/>
                  <a:gd name="T11" fmla="*/ 157 h 311"/>
                  <a:gd name="T12" fmla="*/ 139 w 537"/>
                  <a:gd name="T13" fmla="*/ 151 h 311"/>
                  <a:gd name="T14" fmla="*/ 151 w 537"/>
                  <a:gd name="T15" fmla="*/ 136 h 311"/>
                  <a:gd name="T16" fmla="*/ 171 w 537"/>
                  <a:gd name="T17" fmla="*/ 131 h 311"/>
                  <a:gd name="T18" fmla="*/ 192 w 537"/>
                  <a:gd name="T19" fmla="*/ 146 h 311"/>
                  <a:gd name="T20" fmla="*/ 195 w 537"/>
                  <a:gd name="T21" fmla="*/ 170 h 311"/>
                  <a:gd name="T22" fmla="*/ 182 w 537"/>
                  <a:gd name="T23" fmla="*/ 186 h 311"/>
                  <a:gd name="T24" fmla="*/ 163 w 537"/>
                  <a:gd name="T25" fmla="*/ 190 h 311"/>
                  <a:gd name="T26" fmla="*/ 154 w 537"/>
                  <a:gd name="T27" fmla="*/ 189 h 311"/>
                  <a:gd name="T28" fmla="*/ 153 w 537"/>
                  <a:gd name="T29" fmla="*/ 190 h 311"/>
                  <a:gd name="T30" fmla="*/ 220 w 537"/>
                  <a:gd name="T31" fmla="*/ 311 h 311"/>
                  <a:gd name="T32" fmla="*/ 353 w 537"/>
                  <a:gd name="T33" fmla="*/ 253 h 311"/>
                  <a:gd name="T34" fmla="*/ 351 w 537"/>
                  <a:gd name="T35" fmla="*/ 252 h 311"/>
                  <a:gd name="T36" fmla="*/ 340 w 537"/>
                  <a:gd name="T37" fmla="*/ 237 h 311"/>
                  <a:gd name="T38" fmla="*/ 340 w 537"/>
                  <a:gd name="T39" fmla="*/ 216 h 311"/>
                  <a:gd name="T40" fmla="*/ 359 w 537"/>
                  <a:gd name="T41" fmla="*/ 200 h 311"/>
                  <a:gd name="T42" fmla="*/ 384 w 537"/>
                  <a:gd name="T43" fmla="*/ 202 h 311"/>
                  <a:gd name="T44" fmla="*/ 396 w 537"/>
                  <a:gd name="T45" fmla="*/ 219 h 311"/>
                  <a:gd name="T46" fmla="*/ 395 w 537"/>
                  <a:gd name="T47" fmla="*/ 239 h 311"/>
                  <a:gd name="T48" fmla="*/ 392 w 537"/>
                  <a:gd name="T49" fmla="*/ 247 h 311"/>
                  <a:gd name="T50" fmla="*/ 393 w 537"/>
                  <a:gd name="T51" fmla="*/ 248 h 311"/>
                  <a:gd name="T52" fmla="*/ 398 w 537"/>
                  <a:gd name="T53" fmla="*/ 248 h 311"/>
                  <a:gd name="T54" fmla="*/ 431 w 537"/>
                  <a:gd name="T55" fmla="*/ 249 h 311"/>
                  <a:gd name="T56" fmla="*/ 537 w 537"/>
                  <a:gd name="T57" fmla="*/ 267 h 311"/>
                  <a:gd name="T58" fmla="*/ 17 w 537"/>
                  <a:gd name="T5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7" h="311">
                    <a:moveTo>
                      <a:pt x="17" y="0"/>
                    </a:moveTo>
                    <a:cubicBezTo>
                      <a:pt x="16" y="0"/>
                      <a:pt x="15" y="0"/>
                      <a:pt x="14" y="0"/>
                    </a:cubicBezTo>
                    <a:cubicBezTo>
                      <a:pt x="9" y="0"/>
                      <a:pt x="4" y="4"/>
                      <a:pt x="2" y="10"/>
                    </a:cubicBezTo>
                    <a:cubicBezTo>
                      <a:pt x="0" y="15"/>
                      <a:pt x="2" y="21"/>
                      <a:pt x="7" y="25"/>
                    </a:cubicBezTo>
                    <a:cubicBezTo>
                      <a:pt x="53" y="64"/>
                      <a:pt x="95" y="109"/>
                      <a:pt x="132" y="160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7" y="157"/>
                      <a:pt x="137" y="156"/>
                      <a:pt x="139" y="151"/>
                    </a:cubicBezTo>
                    <a:cubicBezTo>
                      <a:pt x="141" y="146"/>
                      <a:pt x="144" y="140"/>
                      <a:pt x="151" y="136"/>
                    </a:cubicBezTo>
                    <a:cubicBezTo>
                      <a:pt x="156" y="133"/>
                      <a:pt x="163" y="130"/>
                      <a:pt x="171" y="131"/>
                    </a:cubicBezTo>
                    <a:cubicBezTo>
                      <a:pt x="178" y="132"/>
                      <a:pt x="187" y="137"/>
                      <a:pt x="192" y="146"/>
                    </a:cubicBezTo>
                    <a:cubicBezTo>
                      <a:pt x="197" y="154"/>
                      <a:pt x="198" y="164"/>
                      <a:pt x="195" y="170"/>
                    </a:cubicBezTo>
                    <a:cubicBezTo>
                      <a:pt x="193" y="178"/>
                      <a:pt x="188" y="183"/>
                      <a:pt x="182" y="186"/>
                    </a:cubicBezTo>
                    <a:cubicBezTo>
                      <a:pt x="175" y="190"/>
                      <a:pt x="168" y="190"/>
                      <a:pt x="163" y="190"/>
                    </a:cubicBezTo>
                    <a:cubicBezTo>
                      <a:pt x="157" y="189"/>
                      <a:pt x="155" y="189"/>
                      <a:pt x="154" y="189"/>
                    </a:cubicBezTo>
                    <a:cubicBezTo>
                      <a:pt x="153" y="190"/>
                      <a:pt x="153" y="190"/>
                      <a:pt x="153" y="190"/>
                    </a:cubicBezTo>
                    <a:cubicBezTo>
                      <a:pt x="178" y="227"/>
                      <a:pt x="200" y="267"/>
                      <a:pt x="220" y="311"/>
                    </a:cubicBezTo>
                    <a:cubicBezTo>
                      <a:pt x="258" y="279"/>
                      <a:pt x="304" y="260"/>
                      <a:pt x="353" y="253"/>
                    </a:cubicBezTo>
                    <a:cubicBezTo>
                      <a:pt x="352" y="252"/>
                      <a:pt x="352" y="252"/>
                      <a:pt x="351" y="252"/>
                    </a:cubicBezTo>
                    <a:cubicBezTo>
                      <a:pt x="348" y="249"/>
                      <a:pt x="342" y="244"/>
                      <a:pt x="340" y="237"/>
                    </a:cubicBezTo>
                    <a:cubicBezTo>
                      <a:pt x="338" y="230"/>
                      <a:pt x="337" y="223"/>
                      <a:pt x="340" y="216"/>
                    </a:cubicBezTo>
                    <a:cubicBezTo>
                      <a:pt x="343" y="209"/>
                      <a:pt x="350" y="202"/>
                      <a:pt x="359" y="200"/>
                    </a:cubicBezTo>
                    <a:cubicBezTo>
                      <a:pt x="369" y="197"/>
                      <a:pt x="378" y="198"/>
                      <a:pt x="384" y="202"/>
                    </a:cubicBezTo>
                    <a:cubicBezTo>
                      <a:pt x="391" y="206"/>
                      <a:pt x="394" y="213"/>
                      <a:pt x="396" y="219"/>
                    </a:cubicBezTo>
                    <a:cubicBezTo>
                      <a:pt x="399" y="227"/>
                      <a:pt x="397" y="234"/>
                      <a:pt x="395" y="239"/>
                    </a:cubicBezTo>
                    <a:cubicBezTo>
                      <a:pt x="393" y="244"/>
                      <a:pt x="392" y="245"/>
                      <a:pt x="392" y="247"/>
                    </a:cubicBezTo>
                    <a:cubicBezTo>
                      <a:pt x="393" y="248"/>
                      <a:pt x="393" y="248"/>
                      <a:pt x="393" y="248"/>
                    </a:cubicBezTo>
                    <a:cubicBezTo>
                      <a:pt x="395" y="248"/>
                      <a:pt x="396" y="248"/>
                      <a:pt x="398" y="248"/>
                    </a:cubicBezTo>
                    <a:cubicBezTo>
                      <a:pt x="409" y="248"/>
                      <a:pt x="420" y="248"/>
                      <a:pt x="431" y="249"/>
                    </a:cubicBezTo>
                    <a:cubicBezTo>
                      <a:pt x="467" y="250"/>
                      <a:pt x="502" y="257"/>
                      <a:pt x="537" y="267"/>
                    </a:cubicBezTo>
                    <a:cubicBezTo>
                      <a:pt x="409" y="130"/>
                      <a:pt x="236" y="23"/>
                      <a:pt x="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6"/>
              <p:cNvSpPr>
                <a:spLocks/>
              </p:cNvSpPr>
              <p:nvPr/>
            </p:nvSpPr>
            <p:spPr bwMode="auto">
              <a:xfrm>
                <a:off x="4557" y="1198"/>
                <a:ext cx="1150" cy="876"/>
              </a:xfrm>
              <a:custGeom>
                <a:avLst/>
                <a:gdLst>
                  <a:gd name="T0" fmla="*/ 478 w 486"/>
                  <a:gd name="T1" fmla="*/ 303 h 370"/>
                  <a:gd name="T2" fmla="*/ 339 w 486"/>
                  <a:gd name="T3" fmla="*/ 93 h 370"/>
                  <a:gd name="T4" fmla="*/ 200 w 486"/>
                  <a:gd name="T5" fmla="*/ 63 h 370"/>
                  <a:gd name="T6" fmla="*/ 184 w 486"/>
                  <a:gd name="T7" fmla="*/ 62 h 370"/>
                  <a:gd name="T8" fmla="*/ 158 w 486"/>
                  <a:gd name="T9" fmla="*/ 63 h 370"/>
                  <a:gd name="T10" fmla="*/ 151 w 486"/>
                  <a:gd name="T11" fmla="*/ 39 h 370"/>
                  <a:gd name="T12" fmla="*/ 151 w 486"/>
                  <a:gd name="T13" fmla="*/ 39 h 370"/>
                  <a:gd name="T14" fmla="*/ 154 w 486"/>
                  <a:gd name="T15" fmla="*/ 24 h 370"/>
                  <a:gd name="T16" fmla="*/ 155 w 486"/>
                  <a:gd name="T17" fmla="*/ 13 h 370"/>
                  <a:gd name="T18" fmla="*/ 148 w 486"/>
                  <a:gd name="T19" fmla="*/ 2 h 370"/>
                  <a:gd name="T20" fmla="*/ 140 w 486"/>
                  <a:gd name="T21" fmla="*/ 0 h 370"/>
                  <a:gd name="T22" fmla="*/ 133 w 486"/>
                  <a:gd name="T23" fmla="*/ 1 h 370"/>
                  <a:gd name="T24" fmla="*/ 121 w 486"/>
                  <a:gd name="T25" fmla="*/ 10 h 370"/>
                  <a:gd name="T26" fmla="*/ 121 w 486"/>
                  <a:gd name="T27" fmla="*/ 23 h 370"/>
                  <a:gd name="T28" fmla="*/ 128 w 486"/>
                  <a:gd name="T29" fmla="*/ 32 h 370"/>
                  <a:gd name="T30" fmla="*/ 138 w 486"/>
                  <a:gd name="T31" fmla="*/ 43 h 370"/>
                  <a:gd name="T32" fmla="*/ 145 w 486"/>
                  <a:gd name="T33" fmla="*/ 64 h 370"/>
                  <a:gd name="T34" fmla="*/ 0 w 486"/>
                  <a:gd name="T35" fmla="*/ 124 h 370"/>
                  <a:gd name="T36" fmla="*/ 34 w 486"/>
                  <a:gd name="T37" fmla="*/ 213 h 370"/>
                  <a:gd name="T38" fmla="*/ 37 w 486"/>
                  <a:gd name="T39" fmla="*/ 210 h 370"/>
                  <a:gd name="T40" fmla="*/ 52 w 486"/>
                  <a:gd name="T41" fmla="*/ 199 h 370"/>
                  <a:gd name="T42" fmla="*/ 73 w 486"/>
                  <a:gd name="T43" fmla="*/ 200 h 370"/>
                  <a:gd name="T44" fmla="*/ 88 w 486"/>
                  <a:gd name="T45" fmla="*/ 220 h 370"/>
                  <a:gd name="T46" fmla="*/ 85 w 486"/>
                  <a:gd name="T47" fmla="*/ 245 h 370"/>
                  <a:gd name="T48" fmla="*/ 67 w 486"/>
                  <a:gd name="T49" fmla="*/ 256 h 370"/>
                  <a:gd name="T50" fmla="*/ 47 w 486"/>
                  <a:gd name="T51" fmla="*/ 253 h 370"/>
                  <a:gd name="T52" fmla="*/ 46 w 486"/>
                  <a:gd name="T53" fmla="*/ 253 h 370"/>
                  <a:gd name="T54" fmla="*/ 71 w 486"/>
                  <a:gd name="T55" fmla="*/ 352 h 370"/>
                  <a:gd name="T56" fmla="*/ 91 w 486"/>
                  <a:gd name="T57" fmla="*/ 362 h 370"/>
                  <a:gd name="T58" fmla="*/ 413 w 486"/>
                  <a:gd name="T59" fmla="*/ 353 h 370"/>
                  <a:gd name="T60" fmla="*/ 414 w 486"/>
                  <a:gd name="T61" fmla="*/ 353 h 370"/>
                  <a:gd name="T62" fmla="*/ 467 w 486"/>
                  <a:gd name="T63" fmla="*/ 356 h 370"/>
                  <a:gd name="T64" fmla="*/ 478 w 486"/>
                  <a:gd name="T65" fmla="*/ 304 h 370"/>
                  <a:gd name="T66" fmla="*/ 478 w 486"/>
                  <a:gd name="T67" fmla="*/ 30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6" h="370">
                    <a:moveTo>
                      <a:pt x="478" y="303"/>
                    </a:moveTo>
                    <a:cubicBezTo>
                      <a:pt x="442" y="232"/>
                      <a:pt x="396" y="160"/>
                      <a:pt x="339" y="93"/>
                    </a:cubicBezTo>
                    <a:cubicBezTo>
                      <a:pt x="295" y="76"/>
                      <a:pt x="247" y="65"/>
                      <a:pt x="200" y="63"/>
                    </a:cubicBezTo>
                    <a:cubicBezTo>
                      <a:pt x="195" y="62"/>
                      <a:pt x="190" y="62"/>
                      <a:pt x="184" y="62"/>
                    </a:cubicBezTo>
                    <a:cubicBezTo>
                      <a:pt x="176" y="62"/>
                      <a:pt x="167" y="62"/>
                      <a:pt x="158" y="63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0" y="33"/>
                      <a:pt x="152" y="29"/>
                      <a:pt x="154" y="24"/>
                    </a:cubicBezTo>
                    <a:cubicBezTo>
                      <a:pt x="155" y="20"/>
                      <a:pt x="156" y="17"/>
                      <a:pt x="155" y="13"/>
                    </a:cubicBezTo>
                    <a:cubicBezTo>
                      <a:pt x="154" y="8"/>
                      <a:pt x="151" y="4"/>
                      <a:pt x="148" y="2"/>
                    </a:cubicBezTo>
                    <a:cubicBezTo>
                      <a:pt x="146" y="0"/>
                      <a:pt x="143" y="0"/>
                      <a:pt x="140" y="0"/>
                    </a:cubicBezTo>
                    <a:cubicBezTo>
                      <a:pt x="138" y="0"/>
                      <a:pt x="135" y="0"/>
                      <a:pt x="133" y="1"/>
                    </a:cubicBezTo>
                    <a:cubicBezTo>
                      <a:pt x="125" y="3"/>
                      <a:pt x="122" y="6"/>
                      <a:pt x="121" y="10"/>
                    </a:cubicBezTo>
                    <a:cubicBezTo>
                      <a:pt x="119" y="14"/>
                      <a:pt x="120" y="19"/>
                      <a:pt x="121" y="23"/>
                    </a:cubicBezTo>
                    <a:cubicBezTo>
                      <a:pt x="122" y="27"/>
                      <a:pt x="125" y="30"/>
                      <a:pt x="128" y="32"/>
                    </a:cubicBezTo>
                    <a:cubicBezTo>
                      <a:pt x="132" y="35"/>
                      <a:pt x="136" y="37"/>
                      <a:pt x="138" y="43"/>
                    </a:cubicBezTo>
                    <a:cubicBezTo>
                      <a:pt x="145" y="64"/>
                      <a:pt x="145" y="64"/>
                      <a:pt x="145" y="64"/>
                    </a:cubicBezTo>
                    <a:cubicBezTo>
                      <a:pt x="90" y="69"/>
                      <a:pt x="40" y="88"/>
                      <a:pt x="0" y="124"/>
                    </a:cubicBezTo>
                    <a:cubicBezTo>
                      <a:pt x="12" y="152"/>
                      <a:pt x="23" y="182"/>
                      <a:pt x="34" y="213"/>
                    </a:cubicBezTo>
                    <a:cubicBezTo>
                      <a:pt x="34" y="212"/>
                      <a:pt x="35" y="212"/>
                      <a:pt x="37" y="210"/>
                    </a:cubicBezTo>
                    <a:cubicBezTo>
                      <a:pt x="40" y="206"/>
                      <a:pt x="45" y="201"/>
                      <a:pt x="52" y="199"/>
                    </a:cubicBezTo>
                    <a:cubicBezTo>
                      <a:pt x="59" y="197"/>
                      <a:pt x="66" y="197"/>
                      <a:pt x="73" y="200"/>
                    </a:cubicBezTo>
                    <a:cubicBezTo>
                      <a:pt x="80" y="203"/>
                      <a:pt x="86" y="210"/>
                      <a:pt x="88" y="220"/>
                    </a:cubicBezTo>
                    <a:cubicBezTo>
                      <a:pt x="91" y="230"/>
                      <a:pt x="89" y="239"/>
                      <a:pt x="85" y="245"/>
                    </a:cubicBezTo>
                    <a:cubicBezTo>
                      <a:pt x="80" y="251"/>
                      <a:pt x="73" y="254"/>
                      <a:pt x="67" y="256"/>
                    </a:cubicBezTo>
                    <a:cubicBezTo>
                      <a:pt x="59" y="258"/>
                      <a:pt x="52" y="255"/>
                      <a:pt x="47" y="253"/>
                    </a:cubicBezTo>
                    <a:cubicBezTo>
                      <a:pt x="47" y="253"/>
                      <a:pt x="46" y="253"/>
                      <a:pt x="46" y="253"/>
                    </a:cubicBezTo>
                    <a:cubicBezTo>
                      <a:pt x="55" y="284"/>
                      <a:pt x="64" y="317"/>
                      <a:pt x="71" y="352"/>
                    </a:cubicBezTo>
                    <a:cubicBezTo>
                      <a:pt x="73" y="360"/>
                      <a:pt x="84" y="365"/>
                      <a:pt x="91" y="362"/>
                    </a:cubicBezTo>
                    <a:cubicBezTo>
                      <a:pt x="210" y="301"/>
                      <a:pt x="311" y="287"/>
                      <a:pt x="413" y="353"/>
                    </a:cubicBezTo>
                    <a:cubicBezTo>
                      <a:pt x="414" y="353"/>
                      <a:pt x="414" y="353"/>
                      <a:pt x="414" y="353"/>
                    </a:cubicBezTo>
                    <a:cubicBezTo>
                      <a:pt x="431" y="363"/>
                      <a:pt x="452" y="370"/>
                      <a:pt x="467" y="356"/>
                    </a:cubicBezTo>
                    <a:cubicBezTo>
                      <a:pt x="482" y="343"/>
                      <a:pt x="486" y="322"/>
                      <a:pt x="478" y="304"/>
                    </a:cubicBezTo>
                    <a:cubicBezTo>
                      <a:pt x="478" y="303"/>
                      <a:pt x="478" y="303"/>
                      <a:pt x="478" y="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7"/>
              <p:cNvSpPr>
                <a:spLocks/>
              </p:cNvSpPr>
              <p:nvPr/>
            </p:nvSpPr>
            <p:spPr bwMode="auto">
              <a:xfrm>
                <a:off x="3719" y="601"/>
                <a:ext cx="758" cy="853"/>
              </a:xfrm>
              <a:custGeom>
                <a:avLst/>
                <a:gdLst>
                  <a:gd name="T0" fmla="*/ 273 w 320"/>
                  <a:gd name="T1" fmla="*/ 221 h 360"/>
                  <a:gd name="T2" fmla="*/ 273 w 320"/>
                  <a:gd name="T3" fmla="*/ 221 h 360"/>
                  <a:gd name="T4" fmla="*/ 288 w 320"/>
                  <a:gd name="T5" fmla="*/ 220 h 360"/>
                  <a:gd name="T6" fmla="*/ 300 w 320"/>
                  <a:gd name="T7" fmla="*/ 218 h 360"/>
                  <a:gd name="T8" fmla="*/ 308 w 320"/>
                  <a:gd name="T9" fmla="*/ 209 h 360"/>
                  <a:gd name="T10" fmla="*/ 306 w 320"/>
                  <a:gd name="T11" fmla="*/ 194 h 360"/>
                  <a:gd name="T12" fmla="*/ 294 w 320"/>
                  <a:gd name="T13" fmla="*/ 185 h 360"/>
                  <a:gd name="T14" fmla="*/ 281 w 320"/>
                  <a:gd name="T15" fmla="*/ 188 h 360"/>
                  <a:gd name="T16" fmla="*/ 274 w 320"/>
                  <a:gd name="T17" fmla="*/ 197 h 360"/>
                  <a:gd name="T18" fmla="*/ 266 w 320"/>
                  <a:gd name="T19" fmla="*/ 209 h 360"/>
                  <a:gd name="T20" fmla="*/ 245 w 320"/>
                  <a:gd name="T21" fmla="*/ 222 h 360"/>
                  <a:gd name="T22" fmla="*/ 86 w 320"/>
                  <a:gd name="T23" fmla="*/ 59 h 360"/>
                  <a:gd name="T24" fmla="*/ 86 w 320"/>
                  <a:gd name="T25" fmla="*/ 41 h 360"/>
                  <a:gd name="T26" fmla="*/ 92 w 320"/>
                  <a:gd name="T27" fmla="*/ 29 h 360"/>
                  <a:gd name="T28" fmla="*/ 96 w 320"/>
                  <a:gd name="T29" fmla="*/ 18 h 360"/>
                  <a:gd name="T30" fmla="*/ 93 w 320"/>
                  <a:gd name="T31" fmla="*/ 5 h 360"/>
                  <a:gd name="T32" fmla="*/ 79 w 320"/>
                  <a:gd name="T33" fmla="*/ 0 h 360"/>
                  <a:gd name="T34" fmla="*/ 65 w 320"/>
                  <a:gd name="T35" fmla="*/ 5 h 360"/>
                  <a:gd name="T36" fmla="*/ 61 w 320"/>
                  <a:gd name="T37" fmla="*/ 18 h 360"/>
                  <a:gd name="T38" fmla="*/ 66 w 320"/>
                  <a:gd name="T39" fmla="*/ 29 h 360"/>
                  <a:gd name="T40" fmla="*/ 73 w 320"/>
                  <a:gd name="T41" fmla="*/ 42 h 360"/>
                  <a:gd name="T42" fmla="*/ 73 w 320"/>
                  <a:gd name="T43" fmla="*/ 42 h 360"/>
                  <a:gd name="T44" fmla="*/ 73 w 320"/>
                  <a:gd name="T45" fmla="*/ 55 h 360"/>
                  <a:gd name="T46" fmla="*/ 62 w 320"/>
                  <a:gd name="T47" fmla="*/ 68 h 360"/>
                  <a:gd name="T48" fmla="*/ 62 w 320"/>
                  <a:gd name="T49" fmla="*/ 219 h 360"/>
                  <a:gd name="T50" fmla="*/ 42 w 320"/>
                  <a:gd name="T51" fmla="*/ 219 h 360"/>
                  <a:gd name="T52" fmla="*/ 29 w 320"/>
                  <a:gd name="T53" fmla="*/ 213 h 360"/>
                  <a:gd name="T54" fmla="*/ 19 w 320"/>
                  <a:gd name="T55" fmla="*/ 209 h 360"/>
                  <a:gd name="T56" fmla="*/ 6 w 320"/>
                  <a:gd name="T57" fmla="*/ 213 h 360"/>
                  <a:gd name="T58" fmla="*/ 1 w 320"/>
                  <a:gd name="T59" fmla="*/ 227 h 360"/>
                  <a:gd name="T60" fmla="*/ 6 w 320"/>
                  <a:gd name="T61" fmla="*/ 241 h 360"/>
                  <a:gd name="T62" fmla="*/ 19 w 320"/>
                  <a:gd name="T63" fmla="*/ 245 h 360"/>
                  <a:gd name="T64" fmla="*/ 30 w 320"/>
                  <a:gd name="T65" fmla="*/ 240 h 360"/>
                  <a:gd name="T66" fmla="*/ 42 w 320"/>
                  <a:gd name="T67" fmla="*/ 233 h 360"/>
                  <a:gd name="T68" fmla="*/ 43 w 320"/>
                  <a:gd name="T69" fmla="*/ 233 h 360"/>
                  <a:gd name="T70" fmla="*/ 62 w 320"/>
                  <a:gd name="T71" fmla="*/ 233 h 360"/>
                  <a:gd name="T72" fmla="*/ 62 w 320"/>
                  <a:gd name="T73" fmla="*/ 360 h 360"/>
                  <a:gd name="T74" fmla="*/ 176 w 320"/>
                  <a:gd name="T75" fmla="*/ 324 h 360"/>
                  <a:gd name="T76" fmla="*/ 177 w 320"/>
                  <a:gd name="T77" fmla="*/ 324 h 360"/>
                  <a:gd name="T78" fmla="*/ 170 w 320"/>
                  <a:gd name="T79" fmla="*/ 309 h 360"/>
                  <a:gd name="T80" fmla="*/ 174 w 320"/>
                  <a:gd name="T81" fmla="*/ 289 h 360"/>
                  <a:gd name="T82" fmla="*/ 196 w 320"/>
                  <a:gd name="T83" fmla="*/ 276 h 360"/>
                  <a:gd name="T84" fmla="*/ 220 w 320"/>
                  <a:gd name="T85" fmla="*/ 283 h 360"/>
                  <a:gd name="T86" fmla="*/ 229 w 320"/>
                  <a:gd name="T87" fmla="*/ 303 h 360"/>
                  <a:gd name="T88" fmla="*/ 224 w 320"/>
                  <a:gd name="T89" fmla="*/ 321 h 360"/>
                  <a:gd name="T90" fmla="*/ 221 w 320"/>
                  <a:gd name="T91" fmla="*/ 326 h 360"/>
                  <a:gd name="T92" fmla="*/ 320 w 320"/>
                  <a:gd name="T93" fmla="*/ 351 h 360"/>
                  <a:gd name="T94" fmla="*/ 253 w 320"/>
                  <a:gd name="T95" fmla="*/ 233 h 360"/>
                  <a:gd name="T96" fmla="*/ 273 w 320"/>
                  <a:gd name="T97" fmla="*/ 22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360">
                    <a:moveTo>
                      <a:pt x="273" y="221"/>
                    </a:moveTo>
                    <a:cubicBezTo>
                      <a:pt x="273" y="221"/>
                      <a:pt x="273" y="221"/>
                      <a:pt x="273" y="221"/>
                    </a:cubicBezTo>
                    <a:cubicBezTo>
                      <a:pt x="279" y="218"/>
                      <a:pt x="284" y="220"/>
                      <a:pt x="288" y="220"/>
                    </a:cubicBezTo>
                    <a:cubicBezTo>
                      <a:pt x="292" y="221"/>
                      <a:pt x="296" y="221"/>
                      <a:pt x="300" y="218"/>
                    </a:cubicBezTo>
                    <a:cubicBezTo>
                      <a:pt x="304" y="216"/>
                      <a:pt x="307" y="213"/>
                      <a:pt x="308" y="209"/>
                    </a:cubicBezTo>
                    <a:cubicBezTo>
                      <a:pt x="310" y="205"/>
                      <a:pt x="310" y="200"/>
                      <a:pt x="306" y="194"/>
                    </a:cubicBezTo>
                    <a:cubicBezTo>
                      <a:pt x="302" y="187"/>
                      <a:pt x="298" y="185"/>
                      <a:pt x="294" y="185"/>
                    </a:cubicBezTo>
                    <a:cubicBezTo>
                      <a:pt x="290" y="184"/>
                      <a:pt x="285" y="186"/>
                      <a:pt x="281" y="188"/>
                    </a:cubicBezTo>
                    <a:cubicBezTo>
                      <a:pt x="277" y="190"/>
                      <a:pt x="276" y="194"/>
                      <a:pt x="274" y="197"/>
                    </a:cubicBezTo>
                    <a:cubicBezTo>
                      <a:pt x="272" y="201"/>
                      <a:pt x="271" y="206"/>
                      <a:pt x="266" y="209"/>
                    </a:cubicBezTo>
                    <a:cubicBezTo>
                      <a:pt x="245" y="222"/>
                      <a:pt x="245" y="222"/>
                      <a:pt x="245" y="222"/>
                    </a:cubicBezTo>
                    <a:cubicBezTo>
                      <a:pt x="200" y="158"/>
                      <a:pt x="147" y="104"/>
                      <a:pt x="86" y="59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36"/>
                      <a:pt x="90" y="32"/>
                      <a:pt x="92" y="29"/>
                    </a:cubicBezTo>
                    <a:cubicBezTo>
                      <a:pt x="95" y="25"/>
                      <a:pt x="96" y="22"/>
                      <a:pt x="96" y="18"/>
                    </a:cubicBezTo>
                    <a:cubicBezTo>
                      <a:pt x="96" y="13"/>
                      <a:pt x="95" y="8"/>
                      <a:pt x="93" y="5"/>
                    </a:cubicBezTo>
                    <a:cubicBezTo>
                      <a:pt x="90" y="2"/>
                      <a:pt x="86" y="0"/>
                      <a:pt x="79" y="0"/>
                    </a:cubicBezTo>
                    <a:cubicBezTo>
                      <a:pt x="71" y="0"/>
                      <a:pt x="67" y="2"/>
                      <a:pt x="65" y="5"/>
                    </a:cubicBezTo>
                    <a:cubicBezTo>
                      <a:pt x="62" y="8"/>
                      <a:pt x="61" y="13"/>
                      <a:pt x="61" y="18"/>
                    </a:cubicBezTo>
                    <a:cubicBezTo>
                      <a:pt x="61" y="22"/>
                      <a:pt x="63" y="25"/>
                      <a:pt x="66" y="29"/>
                    </a:cubicBezTo>
                    <a:cubicBezTo>
                      <a:pt x="68" y="32"/>
                      <a:pt x="72" y="36"/>
                      <a:pt x="73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7" y="56"/>
                      <a:pt x="62" y="62"/>
                      <a:pt x="62" y="68"/>
                    </a:cubicBezTo>
                    <a:cubicBezTo>
                      <a:pt x="62" y="219"/>
                      <a:pt x="62" y="219"/>
                      <a:pt x="62" y="219"/>
                    </a:cubicBezTo>
                    <a:cubicBezTo>
                      <a:pt x="42" y="219"/>
                      <a:pt x="42" y="219"/>
                      <a:pt x="42" y="219"/>
                    </a:cubicBezTo>
                    <a:cubicBezTo>
                      <a:pt x="36" y="219"/>
                      <a:pt x="33" y="216"/>
                      <a:pt x="29" y="213"/>
                    </a:cubicBezTo>
                    <a:cubicBezTo>
                      <a:pt x="26" y="211"/>
                      <a:pt x="23" y="209"/>
                      <a:pt x="19" y="209"/>
                    </a:cubicBezTo>
                    <a:cubicBezTo>
                      <a:pt x="14" y="209"/>
                      <a:pt x="9" y="210"/>
                      <a:pt x="6" y="213"/>
                    </a:cubicBezTo>
                    <a:cubicBezTo>
                      <a:pt x="3" y="216"/>
                      <a:pt x="0" y="219"/>
                      <a:pt x="1" y="227"/>
                    </a:cubicBezTo>
                    <a:cubicBezTo>
                      <a:pt x="1" y="235"/>
                      <a:pt x="3" y="239"/>
                      <a:pt x="6" y="241"/>
                    </a:cubicBezTo>
                    <a:cubicBezTo>
                      <a:pt x="9" y="244"/>
                      <a:pt x="14" y="245"/>
                      <a:pt x="19" y="245"/>
                    </a:cubicBezTo>
                    <a:cubicBezTo>
                      <a:pt x="23" y="245"/>
                      <a:pt x="26" y="243"/>
                      <a:pt x="30" y="240"/>
                    </a:cubicBezTo>
                    <a:cubicBezTo>
                      <a:pt x="33" y="237"/>
                      <a:pt x="37" y="233"/>
                      <a:pt x="42" y="233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360"/>
                      <a:pt x="62" y="360"/>
                      <a:pt x="62" y="360"/>
                    </a:cubicBezTo>
                    <a:cubicBezTo>
                      <a:pt x="94" y="337"/>
                      <a:pt x="134" y="326"/>
                      <a:pt x="176" y="324"/>
                    </a:cubicBezTo>
                    <a:cubicBezTo>
                      <a:pt x="176" y="324"/>
                      <a:pt x="177" y="324"/>
                      <a:pt x="177" y="324"/>
                    </a:cubicBezTo>
                    <a:cubicBezTo>
                      <a:pt x="174" y="321"/>
                      <a:pt x="171" y="316"/>
                      <a:pt x="170" y="309"/>
                    </a:cubicBezTo>
                    <a:cubicBezTo>
                      <a:pt x="169" y="303"/>
                      <a:pt x="170" y="295"/>
                      <a:pt x="174" y="289"/>
                    </a:cubicBezTo>
                    <a:cubicBezTo>
                      <a:pt x="178" y="282"/>
                      <a:pt x="187" y="277"/>
                      <a:pt x="196" y="276"/>
                    </a:cubicBezTo>
                    <a:cubicBezTo>
                      <a:pt x="206" y="275"/>
                      <a:pt x="215" y="278"/>
                      <a:pt x="220" y="283"/>
                    </a:cubicBezTo>
                    <a:cubicBezTo>
                      <a:pt x="226" y="289"/>
                      <a:pt x="228" y="296"/>
                      <a:pt x="229" y="303"/>
                    </a:cubicBezTo>
                    <a:cubicBezTo>
                      <a:pt x="230" y="311"/>
                      <a:pt x="226" y="317"/>
                      <a:pt x="224" y="321"/>
                    </a:cubicBezTo>
                    <a:cubicBezTo>
                      <a:pt x="222" y="324"/>
                      <a:pt x="222" y="325"/>
                      <a:pt x="221" y="326"/>
                    </a:cubicBezTo>
                    <a:cubicBezTo>
                      <a:pt x="255" y="329"/>
                      <a:pt x="288" y="338"/>
                      <a:pt x="320" y="351"/>
                    </a:cubicBezTo>
                    <a:cubicBezTo>
                      <a:pt x="300" y="308"/>
                      <a:pt x="277" y="269"/>
                      <a:pt x="253" y="233"/>
                    </a:cubicBezTo>
                    <a:lnTo>
                      <a:pt x="273" y="2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8"/>
              <p:cNvSpPr>
                <a:spLocks/>
              </p:cNvSpPr>
              <p:nvPr/>
            </p:nvSpPr>
            <p:spPr bwMode="auto">
              <a:xfrm>
                <a:off x="3866" y="1283"/>
                <a:ext cx="878" cy="767"/>
              </a:xfrm>
              <a:custGeom>
                <a:avLst/>
                <a:gdLst>
                  <a:gd name="T0" fmla="*/ 360 w 371"/>
                  <a:gd name="T1" fmla="*/ 175 h 324"/>
                  <a:gd name="T2" fmla="*/ 347 w 371"/>
                  <a:gd name="T3" fmla="*/ 174 h 324"/>
                  <a:gd name="T4" fmla="*/ 338 w 371"/>
                  <a:gd name="T5" fmla="*/ 181 h 324"/>
                  <a:gd name="T6" fmla="*/ 327 w 371"/>
                  <a:gd name="T7" fmla="*/ 190 h 324"/>
                  <a:gd name="T8" fmla="*/ 309 w 371"/>
                  <a:gd name="T9" fmla="*/ 195 h 324"/>
                  <a:gd name="T10" fmla="*/ 273 w 371"/>
                  <a:gd name="T11" fmla="*/ 97 h 324"/>
                  <a:gd name="T12" fmla="*/ 148 w 371"/>
                  <a:gd name="T13" fmla="*/ 61 h 324"/>
                  <a:gd name="T14" fmla="*/ 146 w 371"/>
                  <a:gd name="T15" fmla="*/ 41 h 324"/>
                  <a:gd name="T16" fmla="*/ 146 w 371"/>
                  <a:gd name="T17" fmla="*/ 41 h 324"/>
                  <a:gd name="T18" fmla="*/ 152 w 371"/>
                  <a:gd name="T19" fmla="*/ 27 h 324"/>
                  <a:gd name="T20" fmla="*/ 155 w 371"/>
                  <a:gd name="T21" fmla="*/ 16 h 324"/>
                  <a:gd name="T22" fmla="*/ 150 w 371"/>
                  <a:gd name="T23" fmla="*/ 4 h 324"/>
                  <a:gd name="T24" fmla="*/ 138 w 371"/>
                  <a:gd name="T25" fmla="*/ 0 h 324"/>
                  <a:gd name="T26" fmla="*/ 135 w 371"/>
                  <a:gd name="T27" fmla="*/ 0 h 324"/>
                  <a:gd name="T28" fmla="*/ 122 w 371"/>
                  <a:gd name="T29" fmla="*/ 7 h 324"/>
                  <a:gd name="T30" fmla="*/ 120 w 371"/>
                  <a:gd name="T31" fmla="*/ 20 h 324"/>
                  <a:gd name="T32" fmla="*/ 125 w 371"/>
                  <a:gd name="T33" fmla="*/ 30 h 324"/>
                  <a:gd name="T34" fmla="*/ 133 w 371"/>
                  <a:gd name="T35" fmla="*/ 42 h 324"/>
                  <a:gd name="T36" fmla="*/ 135 w 371"/>
                  <a:gd name="T37" fmla="*/ 60 h 324"/>
                  <a:gd name="T38" fmla="*/ 127 w 371"/>
                  <a:gd name="T39" fmla="*/ 60 h 324"/>
                  <a:gd name="T40" fmla="*/ 0 w 371"/>
                  <a:gd name="T41" fmla="*/ 103 h 324"/>
                  <a:gd name="T42" fmla="*/ 0 w 371"/>
                  <a:gd name="T43" fmla="*/ 175 h 324"/>
                  <a:gd name="T44" fmla="*/ 4 w 371"/>
                  <a:gd name="T45" fmla="*/ 172 h 324"/>
                  <a:gd name="T46" fmla="*/ 22 w 371"/>
                  <a:gd name="T47" fmla="*/ 165 h 324"/>
                  <a:gd name="T48" fmla="*/ 42 w 371"/>
                  <a:gd name="T49" fmla="*/ 172 h 324"/>
                  <a:gd name="T50" fmla="*/ 52 w 371"/>
                  <a:gd name="T51" fmla="*/ 195 h 324"/>
                  <a:gd name="T52" fmla="*/ 42 w 371"/>
                  <a:gd name="T53" fmla="*/ 218 h 324"/>
                  <a:gd name="T54" fmla="*/ 22 w 371"/>
                  <a:gd name="T55" fmla="*/ 224 h 324"/>
                  <a:gd name="T56" fmla="*/ 4 w 371"/>
                  <a:gd name="T57" fmla="*/ 217 h 324"/>
                  <a:gd name="T58" fmla="*/ 0 w 371"/>
                  <a:gd name="T59" fmla="*/ 214 h 324"/>
                  <a:gd name="T60" fmla="*/ 0 w 371"/>
                  <a:gd name="T61" fmla="*/ 309 h 324"/>
                  <a:gd name="T62" fmla="*/ 7 w 371"/>
                  <a:gd name="T63" fmla="*/ 321 h 324"/>
                  <a:gd name="T64" fmla="*/ 21 w 371"/>
                  <a:gd name="T65" fmla="*/ 321 h 324"/>
                  <a:gd name="T66" fmla="*/ 317 w 371"/>
                  <a:gd name="T67" fmla="*/ 316 h 324"/>
                  <a:gd name="T68" fmla="*/ 332 w 371"/>
                  <a:gd name="T69" fmla="*/ 314 h 324"/>
                  <a:gd name="T70" fmla="*/ 337 w 371"/>
                  <a:gd name="T71" fmla="*/ 300 h 324"/>
                  <a:gd name="T72" fmla="*/ 313 w 371"/>
                  <a:gd name="T73" fmla="*/ 208 h 324"/>
                  <a:gd name="T74" fmla="*/ 329 w 371"/>
                  <a:gd name="T75" fmla="*/ 203 h 324"/>
                  <a:gd name="T76" fmla="*/ 330 w 371"/>
                  <a:gd name="T77" fmla="*/ 203 h 324"/>
                  <a:gd name="T78" fmla="*/ 344 w 371"/>
                  <a:gd name="T79" fmla="*/ 207 h 324"/>
                  <a:gd name="T80" fmla="*/ 356 w 371"/>
                  <a:gd name="T81" fmla="*/ 209 h 324"/>
                  <a:gd name="T82" fmla="*/ 367 w 371"/>
                  <a:gd name="T83" fmla="*/ 202 h 324"/>
                  <a:gd name="T84" fmla="*/ 369 w 371"/>
                  <a:gd name="T85" fmla="*/ 187 h 324"/>
                  <a:gd name="T86" fmla="*/ 360 w 371"/>
                  <a:gd name="T87" fmla="*/ 17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1" h="324">
                    <a:moveTo>
                      <a:pt x="360" y="175"/>
                    </a:moveTo>
                    <a:cubicBezTo>
                      <a:pt x="357" y="173"/>
                      <a:pt x="352" y="173"/>
                      <a:pt x="347" y="174"/>
                    </a:cubicBezTo>
                    <a:cubicBezTo>
                      <a:pt x="343" y="175"/>
                      <a:pt x="340" y="178"/>
                      <a:pt x="338" y="181"/>
                    </a:cubicBezTo>
                    <a:cubicBezTo>
                      <a:pt x="335" y="184"/>
                      <a:pt x="332" y="189"/>
                      <a:pt x="327" y="190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298" y="160"/>
                      <a:pt x="286" y="127"/>
                      <a:pt x="273" y="97"/>
                    </a:cubicBezTo>
                    <a:cubicBezTo>
                      <a:pt x="235" y="77"/>
                      <a:pt x="191" y="64"/>
                      <a:pt x="148" y="6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35"/>
                      <a:pt x="150" y="31"/>
                      <a:pt x="152" y="27"/>
                    </a:cubicBezTo>
                    <a:cubicBezTo>
                      <a:pt x="154" y="24"/>
                      <a:pt x="156" y="20"/>
                      <a:pt x="155" y="16"/>
                    </a:cubicBezTo>
                    <a:cubicBezTo>
                      <a:pt x="155" y="11"/>
                      <a:pt x="153" y="7"/>
                      <a:pt x="150" y="4"/>
                    </a:cubicBezTo>
                    <a:cubicBezTo>
                      <a:pt x="148" y="1"/>
                      <a:pt x="144" y="0"/>
                      <a:pt x="138" y="0"/>
                    </a:cubicBezTo>
                    <a:cubicBezTo>
                      <a:pt x="137" y="0"/>
                      <a:pt x="136" y="0"/>
                      <a:pt x="135" y="0"/>
                    </a:cubicBezTo>
                    <a:cubicBezTo>
                      <a:pt x="128" y="1"/>
                      <a:pt x="124" y="3"/>
                      <a:pt x="122" y="7"/>
                    </a:cubicBezTo>
                    <a:cubicBezTo>
                      <a:pt x="120" y="10"/>
                      <a:pt x="119" y="15"/>
                      <a:pt x="120" y="20"/>
                    </a:cubicBezTo>
                    <a:cubicBezTo>
                      <a:pt x="120" y="24"/>
                      <a:pt x="123" y="27"/>
                      <a:pt x="125" y="30"/>
                    </a:cubicBezTo>
                    <a:cubicBezTo>
                      <a:pt x="128" y="33"/>
                      <a:pt x="132" y="37"/>
                      <a:pt x="133" y="42"/>
                    </a:cubicBezTo>
                    <a:cubicBezTo>
                      <a:pt x="135" y="60"/>
                      <a:pt x="135" y="60"/>
                      <a:pt x="135" y="60"/>
                    </a:cubicBezTo>
                    <a:cubicBezTo>
                      <a:pt x="132" y="60"/>
                      <a:pt x="130" y="60"/>
                      <a:pt x="127" y="60"/>
                    </a:cubicBezTo>
                    <a:cubicBezTo>
                      <a:pt x="77" y="60"/>
                      <a:pt x="32" y="73"/>
                      <a:pt x="0" y="103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74"/>
                      <a:pt x="2" y="174"/>
                      <a:pt x="4" y="172"/>
                    </a:cubicBezTo>
                    <a:cubicBezTo>
                      <a:pt x="8" y="169"/>
                      <a:pt x="14" y="165"/>
                      <a:pt x="22" y="165"/>
                    </a:cubicBezTo>
                    <a:cubicBezTo>
                      <a:pt x="28" y="165"/>
                      <a:pt x="36" y="167"/>
                      <a:pt x="42" y="172"/>
                    </a:cubicBezTo>
                    <a:cubicBezTo>
                      <a:pt x="48" y="176"/>
                      <a:pt x="52" y="185"/>
                      <a:pt x="52" y="195"/>
                    </a:cubicBezTo>
                    <a:cubicBezTo>
                      <a:pt x="51" y="205"/>
                      <a:pt x="47" y="213"/>
                      <a:pt x="42" y="218"/>
                    </a:cubicBezTo>
                    <a:cubicBezTo>
                      <a:pt x="36" y="223"/>
                      <a:pt x="29" y="224"/>
                      <a:pt x="22" y="224"/>
                    </a:cubicBezTo>
                    <a:cubicBezTo>
                      <a:pt x="14" y="224"/>
                      <a:pt x="8" y="220"/>
                      <a:pt x="4" y="217"/>
                    </a:cubicBezTo>
                    <a:cubicBezTo>
                      <a:pt x="2" y="216"/>
                      <a:pt x="1" y="215"/>
                      <a:pt x="0" y="214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4"/>
                      <a:pt x="3" y="319"/>
                      <a:pt x="7" y="321"/>
                    </a:cubicBezTo>
                    <a:cubicBezTo>
                      <a:pt x="12" y="324"/>
                      <a:pt x="17" y="324"/>
                      <a:pt x="21" y="321"/>
                    </a:cubicBezTo>
                    <a:cubicBezTo>
                      <a:pt x="134" y="253"/>
                      <a:pt x="222" y="264"/>
                      <a:pt x="317" y="316"/>
                    </a:cubicBezTo>
                    <a:cubicBezTo>
                      <a:pt x="322" y="318"/>
                      <a:pt x="328" y="318"/>
                      <a:pt x="332" y="314"/>
                    </a:cubicBezTo>
                    <a:cubicBezTo>
                      <a:pt x="337" y="311"/>
                      <a:pt x="339" y="305"/>
                      <a:pt x="337" y="300"/>
                    </a:cubicBezTo>
                    <a:cubicBezTo>
                      <a:pt x="330" y="268"/>
                      <a:pt x="322" y="237"/>
                      <a:pt x="313" y="208"/>
                    </a:cubicBezTo>
                    <a:cubicBezTo>
                      <a:pt x="329" y="203"/>
                      <a:pt x="329" y="203"/>
                      <a:pt x="329" y="203"/>
                    </a:cubicBezTo>
                    <a:cubicBezTo>
                      <a:pt x="330" y="203"/>
                      <a:pt x="330" y="203"/>
                      <a:pt x="330" y="203"/>
                    </a:cubicBezTo>
                    <a:cubicBezTo>
                      <a:pt x="336" y="202"/>
                      <a:pt x="340" y="205"/>
                      <a:pt x="344" y="207"/>
                    </a:cubicBezTo>
                    <a:cubicBezTo>
                      <a:pt x="348" y="209"/>
                      <a:pt x="352" y="210"/>
                      <a:pt x="356" y="209"/>
                    </a:cubicBezTo>
                    <a:cubicBezTo>
                      <a:pt x="361" y="207"/>
                      <a:pt x="365" y="205"/>
                      <a:pt x="367" y="202"/>
                    </a:cubicBezTo>
                    <a:cubicBezTo>
                      <a:pt x="369" y="199"/>
                      <a:pt x="371" y="194"/>
                      <a:pt x="369" y="187"/>
                    </a:cubicBezTo>
                    <a:cubicBezTo>
                      <a:pt x="367" y="180"/>
                      <a:pt x="364" y="176"/>
                      <a:pt x="360" y="1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9"/>
              <p:cNvSpPr>
                <a:spLocks/>
              </p:cNvSpPr>
              <p:nvPr/>
            </p:nvSpPr>
            <p:spPr bwMode="auto">
              <a:xfrm>
                <a:off x="3211" y="732"/>
                <a:ext cx="605" cy="733"/>
              </a:xfrm>
              <a:custGeom>
                <a:avLst/>
                <a:gdLst>
                  <a:gd name="T0" fmla="*/ 242 w 256"/>
                  <a:gd name="T1" fmla="*/ 0 h 310"/>
                  <a:gd name="T2" fmla="*/ 234 w 256"/>
                  <a:gd name="T3" fmla="*/ 3 h 310"/>
                  <a:gd name="T4" fmla="*/ 73 w 256"/>
                  <a:gd name="T5" fmla="*/ 167 h 310"/>
                  <a:gd name="T6" fmla="*/ 52 w 256"/>
                  <a:gd name="T7" fmla="*/ 154 h 310"/>
                  <a:gd name="T8" fmla="*/ 45 w 256"/>
                  <a:gd name="T9" fmla="*/ 142 h 310"/>
                  <a:gd name="T10" fmla="*/ 38 w 256"/>
                  <a:gd name="T11" fmla="*/ 133 h 310"/>
                  <a:gd name="T12" fmla="*/ 25 w 256"/>
                  <a:gd name="T13" fmla="*/ 130 h 310"/>
                  <a:gd name="T14" fmla="*/ 13 w 256"/>
                  <a:gd name="T15" fmla="*/ 139 h 310"/>
                  <a:gd name="T16" fmla="*/ 10 w 256"/>
                  <a:gd name="T17" fmla="*/ 154 h 310"/>
                  <a:gd name="T18" fmla="*/ 19 w 256"/>
                  <a:gd name="T19" fmla="*/ 163 h 310"/>
                  <a:gd name="T20" fmla="*/ 31 w 256"/>
                  <a:gd name="T21" fmla="*/ 165 h 310"/>
                  <a:gd name="T22" fmla="*/ 46 w 256"/>
                  <a:gd name="T23" fmla="*/ 166 h 310"/>
                  <a:gd name="T24" fmla="*/ 46 w 256"/>
                  <a:gd name="T25" fmla="*/ 166 h 310"/>
                  <a:gd name="T26" fmla="*/ 66 w 256"/>
                  <a:gd name="T27" fmla="*/ 178 h 310"/>
                  <a:gd name="T28" fmla="*/ 0 w 256"/>
                  <a:gd name="T29" fmla="*/ 293 h 310"/>
                  <a:gd name="T30" fmla="*/ 100 w 256"/>
                  <a:gd name="T31" fmla="*/ 270 h 310"/>
                  <a:gd name="T32" fmla="*/ 98 w 256"/>
                  <a:gd name="T33" fmla="*/ 266 h 310"/>
                  <a:gd name="T34" fmla="*/ 93 w 256"/>
                  <a:gd name="T35" fmla="*/ 248 h 310"/>
                  <a:gd name="T36" fmla="*/ 102 w 256"/>
                  <a:gd name="T37" fmla="*/ 228 h 310"/>
                  <a:gd name="T38" fmla="*/ 125 w 256"/>
                  <a:gd name="T39" fmla="*/ 221 h 310"/>
                  <a:gd name="T40" fmla="*/ 148 w 256"/>
                  <a:gd name="T41" fmla="*/ 234 h 310"/>
                  <a:gd name="T42" fmla="*/ 151 w 256"/>
                  <a:gd name="T43" fmla="*/ 254 h 310"/>
                  <a:gd name="T44" fmla="*/ 144 w 256"/>
                  <a:gd name="T45" fmla="*/ 270 h 310"/>
                  <a:gd name="T46" fmla="*/ 256 w 256"/>
                  <a:gd name="T47" fmla="*/ 310 h 310"/>
                  <a:gd name="T48" fmla="*/ 256 w 256"/>
                  <a:gd name="T49" fmla="*/ 191 h 310"/>
                  <a:gd name="T50" fmla="*/ 252 w 256"/>
                  <a:gd name="T51" fmla="*/ 194 h 310"/>
                  <a:gd name="T52" fmla="*/ 234 w 256"/>
                  <a:gd name="T53" fmla="*/ 201 h 310"/>
                  <a:gd name="T54" fmla="*/ 214 w 256"/>
                  <a:gd name="T55" fmla="*/ 195 h 310"/>
                  <a:gd name="T56" fmla="*/ 204 w 256"/>
                  <a:gd name="T57" fmla="*/ 172 h 310"/>
                  <a:gd name="T58" fmla="*/ 214 w 256"/>
                  <a:gd name="T59" fmla="*/ 149 h 310"/>
                  <a:gd name="T60" fmla="*/ 234 w 256"/>
                  <a:gd name="T61" fmla="*/ 142 h 310"/>
                  <a:gd name="T62" fmla="*/ 251 w 256"/>
                  <a:gd name="T63" fmla="*/ 149 h 310"/>
                  <a:gd name="T64" fmla="*/ 256 w 256"/>
                  <a:gd name="T65" fmla="*/ 152 h 310"/>
                  <a:gd name="T66" fmla="*/ 256 w 256"/>
                  <a:gd name="T67" fmla="*/ 14 h 310"/>
                  <a:gd name="T68" fmla="*/ 242 w 256"/>
                  <a:gd name="T6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6" h="310">
                    <a:moveTo>
                      <a:pt x="242" y="0"/>
                    </a:moveTo>
                    <a:cubicBezTo>
                      <a:pt x="239" y="1"/>
                      <a:pt x="236" y="2"/>
                      <a:pt x="234" y="3"/>
                    </a:cubicBezTo>
                    <a:cubicBezTo>
                      <a:pt x="173" y="49"/>
                      <a:pt x="119" y="103"/>
                      <a:pt x="73" y="167"/>
                    </a:cubicBezTo>
                    <a:cubicBezTo>
                      <a:pt x="52" y="154"/>
                      <a:pt x="52" y="154"/>
                      <a:pt x="52" y="154"/>
                    </a:cubicBezTo>
                    <a:cubicBezTo>
                      <a:pt x="47" y="151"/>
                      <a:pt x="46" y="146"/>
                      <a:pt x="45" y="142"/>
                    </a:cubicBezTo>
                    <a:cubicBezTo>
                      <a:pt x="43" y="139"/>
                      <a:pt x="41" y="135"/>
                      <a:pt x="38" y="133"/>
                    </a:cubicBezTo>
                    <a:cubicBezTo>
                      <a:pt x="34" y="131"/>
                      <a:pt x="29" y="129"/>
                      <a:pt x="25" y="130"/>
                    </a:cubicBezTo>
                    <a:cubicBezTo>
                      <a:pt x="21" y="130"/>
                      <a:pt x="17" y="132"/>
                      <a:pt x="13" y="139"/>
                    </a:cubicBezTo>
                    <a:cubicBezTo>
                      <a:pt x="9" y="145"/>
                      <a:pt x="9" y="150"/>
                      <a:pt x="10" y="154"/>
                    </a:cubicBezTo>
                    <a:cubicBezTo>
                      <a:pt x="12" y="158"/>
                      <a:pt x="15" y="161"/>
                      <a:pt x="19" y="163"/>
                    </a:cubicBezTo>
                    <a:cubicBezTo>
                      <a:pt x="23" y="166"/>
                      <a:pt x="26" y="166"/>
                      <a:pt x="31" y="165"/>
                    </a:cubicBezTo>
                    <a:cubicBezTo>
                      <a:pt x="35" y="165"/>
                      <a:pt x="40" y="163"/>
                      <a:pt x="46" y="166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66" y="178"/>
                      <a:pt x="66" y="178"/>
                      <a:pt x="66" y="178"/>
                    </a:cubicBezTo>
                    <a:cubicBezTo>
                      <a:pt x="42" y="213"/>
                      <a:pt x="20" y="251"/>
                      <a:pt x="0" y="293"/>
                    </a:cubicBezTo>
                    <a:cubicBezTo>
                      <a:pt x="32" y="281"/>
                      <a:pt x="66" y="273"/>
                      <a:pt x="100" y="270"/>
                    </a:cubicBezTo>
                    <a:cubicBezTo>
                      <a:pt x="100" y="269"/>
                      <a:pt x="99" y="268"/>
                      <a:pt x="98" y="266"/>
                    </a:cubicBezTo>
                    <a:cubicBezTo>
                      <a:pt x="95" y="262"/>
                      <a:pt x="92" y="256"/>
                      <a:pt x="93" y="248"/>
                    </a:cubicBezTo>
                    <a:cubicBezTo>
                      <a:pt x="94" y="241"/>
                      <a:pt x="96" y="234"/>
                      <a:pt x="102" y="228"/>
                    </a:cubicBezTo>
                    <a:cubicBezTo>
                      <a:pt x="107" y="223"/>
                      <a:pt x="116" y="220"/>
                      <a:pt x="125" y="221"/>
                    </a:cubicBezTo>
                    <a:cubicBezTo>
                      <a:pt x="135" y="222"/>
                      <a:pt x="144" y="227"/>
                      <a:pt x="148" y="234"/>
                    </a:cubicBezTo>
                    <a:cubicBezTo>
                      <a:pt x="152" y="240"/>
                      <a:pt x="152" y="248"/>
                      <a:pt x="151" y="254"/>
                    </a:cubicBezTo>
                    <a:cubicBezTo>
                      <a:pt x="151" y="261"/>
                      <a:pt x="147" y="266"/>
                      <a:pt x="144" y="270"/>
                    </a:cubicBezTo>
                    <a:cubicBezTo>
                      <a:pt x="186" y="273"/>
                      <a:pt x="225" y="286"/>
                      <a:pt x="256" y="310"/>
                    </a:cubicBezTo>
                    <a:cubicBezTo>
                      <a:pt x="256" y="191"/>
                      <a:pt x="256" y="191"/>
                      <a:pt x="256" y="191"/>
                    </a:cubicBezTo>
                    <a:cubicBezTo>
                      <a:pt x="255" y="192"/>
                      <a:pt x="254" y="193"/>
                      <a:pt x="252" y="194"/>
                    </a:cubicBezTo>
                    <a:cubicBezTo>
                      <a:pt x="248" y="197"/>
                      <a:pt x="242" y="201"/>
                      <a:pt x="234" y="201"/>
                    </a:cubicBezTo>
                    <a:cubicBezTo>
                      <a:pt x="227" y="201"/>
                      <a:pt x="220" y="200"/>
                      <a:pt x="214" y="195"/>
                    </a:cubicBezTo>
                    <a:cubicBezTo>
                      <a:pt x="208" y="190"/>
                      <a:pt x="204" y="182"/>
                      <a:pt x="204" y="172"/>
                    </a:cubicBezTo>
                    <a:cubicBezTo>
                      <a:pt x="204" y="162"/>
                      <a:pt x="208" y="153"/>
                      <a:pt x="214" y="149"/>
                    </a:cubicBezTo>
                    <a:cubicBezTo>
                      <a:pt x="220" y="144"/>
                      <a:pt x="227" y="142"/>
                      <a:pt x="234" y="142"/>
                    </a:cubicBezTo>
                    <a:cubicBezTo>
                      <a:pt x="241" y="142"/>
                      <a:pt x="247" y="146"/>
                      <a:pt x="251" y="149"/>
                    </a:cubicBezTo>
                    <a:cubicBezTo>
                      <a:pt x="254" y="151"/>
                      <a:pt x="255" y="152"/>
                      <a:pt x="256" y="152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56" y="7"/>
                      <a:pt x="24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10"/>
              <p:cNvSpPr>
                <a:spLocks/>
              </p:cNvSpPr>
              <p:nvPr/>
            </p:nvSpPr>
            <p:spPr bwMode="auto">
              <a:xfrm>
                <a:off x="2927" y="1283"/>
                <a:ext cx="1034" cy="767"/>
              </a:xfrm>
              <a:custGeom>
                <a:avLst/>
                <a:gdLst>
                  <a:gd name="T0" fmla="*/ 432 w 437"/>
                  <a:gd name="T1" fmla="*/ 181 h 324"/>
                  <a:gd name="T2" fmla="*/ 419 w 437"/>
                  <a:gd name="T3" fmla="*/ 177 h 324"/>
                  <a:gd name="T4" fmla="*/ 408 w 437"/>
                  <a:gd name="T5" fmla="*/ 181 h 324"/>
                  <a:gd name="T6" fmla="*/ 395 w 437"/>
                  <a:gd name="T7" fmla="*/ 187 h 324"/>
                  <a:gd name="T8" fmla="*/ 376 w 437"/>
                  <a:gd name="T9" fmla="*/ 187 h 324"/>
                  <a:gd name="T10" fmla="*/ 376 w 437"/>
                  <a:gd name="T11" fmla="*/ 110 h 324"/>
                  <a:gd name="T12" fmla="*/ 245 w 437"/>
                  <a:gd name="T13" fmla="*/ 60 h 324"/>
                  <a:gd name="T14" fmla="*/ 247 w 437"/>
                  <a:gd name="T15" fmla="*/ 42 h 324"/>
                  <a:gd name="T16" fmla="*/ 254 w 437"/>
                  <a:gd name="T17" fmla="*/ 30 h 324"/>
                  <a:gd name="T18" fmla="*/ 260 w 437"/>
                  <a:gd name="T19" fmla="*/ 20 h 324"/>
                  <a:gd name="T20" fmla="*/ 258 w 437"/>
                  <a:gd name="T21" fmla="*/ 7 h 324"/>
                  <a:gd name="T22" fmla="*/ 244 w 437"/>
                  <a:gd name="T23" fmla="*/ 0 h 324"/>
                  <a:gd name="T24" fmla="*/ 242 w 437"/>
                  <a:gd name="T25" fmla="*/ 0 h 324"/>
                  <a:gd name="T26" fmla="*/ 230 w 437"/>
                  <a:gd name="T27" fmla="*/ 4 h 324"/>
                  <a:gd name="T28" fmla="*/ 225 w 437"/>
                  <a:gd name="T29" fmla="*/ 16 h 324"/>
                  <a:gd name="T30" fmla="*/ 228 w 437"/>
                  <a:gd name="T31" fmla="*/ 27 h 324"/>
                  <a:gd name="T32" fmla="*/ 234 w 437"/>
                  <a:gd name="T33" fmla="*/ 41 h 324"/>
                  <a:gd name="T34" fmla="*/ 234 w 437"/>
                  <a:gd name="T35" fmla="*/ 41 h 324"/>
                  <a:gd name="T36" fmla="*/ 231 w 437"/>
                  <a:gd name="T37" fmla="*/ 60 h 324"/>
                  <a:gd name="T38" fmla="*/ 230 w 437"/>
                  <a:gd name="T39" fmla="*/ 60 h 324"/>
                  <a:gd name="T40" fmla="*/ 105 w 437"/>
                  <a:gd name="T41" fmla="*/ 93 h 324"/>
                  <a:gd name="T42" fmla="*/ 67 w 437"/>
                  <a:gd name="T43" fmla="*/ 196 h 324"/>
                  <a:gd name="T44" fmla="*/ 44 w 437"/>
                  <a:gd name="T45" fmla="*/ 190 h 324"/>
                  <a:gd name="T46" fmla="*/ 33 w 437"/>
                  <a:gd name="T47" fmla="*/ 181 h 324"/>
                  <a:gd name="T48" fmla="*/ 24 w 437"/>
                  <a:gd name="T49" fmla="*/ 174 h 324"/>
                  <a:gd name="T50" fmla="*/ 10 w 437"/>
                  <a:gd name="T51" fmla="*/ 175 h 324"/>
                  <a:gd name="T52" fmla="*/ 2 w 437"/>
                  <a:gd name="T53" fmla="*/ 187 h 324"/>
                  <a:gd name="T54" fmla="*/ 3 w 437"/>
                  <a:gd name="T55" fmla="*/ 202 h 324"/>
                  <a:gd name="T56" fmla="*/ 15 w 437"/>
                  <a:gd name="T57" fmla="*/ 209 h 324"/>
                  <a:gd name="T58" fmla="*/ 26 w 437"/>
                  <a:gd name="T59" fmla="*/ 207 h 324"/>
                  <a:gd name="T60" fmla="*/ 41 w 437"/>
                  <a:gd name="T61" fmla="*/ 203 h 324"/>
                  <a:gd name="T62" fmla="*/ 41 w 437"/>
                  <a:gd name="T63" fmla="*/ 203 h 324"/>
                  <a:gd name="T64" fmla="*/ 63 w 437"/>
                  <a:gd name="T65" fmla="*/ 209 h 324"/>
                  <a:gd name="T66" fmla="*/ 38 w 437"/>
                  <a:gd name="T67" fmla="*/ 300 h 324"/>
                  <a:gd name="T68" fmla="*/ 43 w 437"/>
                  <a:gd name="T69" fmla="*/ 314 h 324"/>
                  <a:gd name="T70" fmla="*/ 58 w 437"/>
                  <a:gd name="T71" fmla="*/ 315 h 324"/>
                  <a:gd name="T72" fmla="*/ 355 w 437"/>
                  <a:gd name="T73" fmla="*/ 321 h 324"/>
                  <a:gd name="T74" fmla="*/ 369 w 437"/>
                  <a:gd name="T75" fmla="*/ 321 h 324"/>
                  <a:gd name="T76" fmla="*/ 376 w 437"/>
                  <a:gd name="T77" fmla="*/ 309 h 324"/>
                  <a:gd name="T78" fmla="*/ 376 w 437"/>
                  <a:gd name="T79" fmla="*/ 201 h 324"/>
                  <a:gd name="T80" fmla="*/ 395 w 437"/>
                  <a:gd name="T81" fmla="*/ 201 h 324"/>
                  <a:gd name="T82" fmla="*/ 395 w 437"/>
                  <a:gd name="T83" fmla="*/ 201 h 324"/>
                  <a:gd name="T84" fmla="*/ 408 w 437"/>
                  <a:gd name="T85" fmla="*/ 208 h 324"/>
                  <a:gd name="T86" fmla="*/ 419 w 437"/>
                  <a:gd name="T87" fmla="*/ 213 h 324"/>
                  <a:gd name="T88" fmla="*/ 431 w 437"/>
                  <a:gd name="T89" fmla="*/ 209 h 324"/>
                  <a:gd name="T90" fmla="*/ 437 w 437"/>
                  <a:gd name="T91" fmla="*/ 195 h 324"/>
                  <a:gd name="T92" fmla="*/ 432 w 437"/>
                  <a:gd name="T93" fmla="*/ 18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7" h="324">
                    <a:moveTo>
                      <a:pt x="432" y="181"/>
                    </a:moveTo>
                    <a:cubicBezTo>
                      <a:pt x="428" y="178"/>
                      <a:pt x="424" y="177"/>
                      <a:pt x="419" y="177"/>
                    </a:cubicBezTo>
                    <a:cubicBezTo>
                      <a:pt x="415" y="177"/>
                      <a:pt x="411" y="179"/>
                      <a:pt x="408" y="181"/>
                    </a:cubicBezTo>
                    <a:cubicBezTo>
                      <a:pt x="405" y="184"/>
                      <a:pt x="401" y="187"/>
                      <a:pt x="395" y="187"/>
                    </a:cubicBezTo>
                    <a:cubicBezTo>
                      <a:pt x="376" y="187"/>
                      <a:pt x="376" y="187"/>
                      <a:pt x="376" y="187"/>
                    </a:cubicBezTo>
                    <a:cubicBezTo>
                      <a:pt x="376" y="110"/>
                      <a:pt x="376" y="110"/>
                      <a:pt x="376" y="110"/>
                    </a:cubicBezTo>
                    <a:cubicBezTo>
                      <a:pt x="345" y="76"/>
                      <a:pt x="297" y="60"/>
                      <a:pt x="245" y="60"/>
                    </a:cubicBezTo>
                    <a:cubicBezTo>
                      <a:pt x="247" y="42"/>
                      <a:pt x="247" y="42"/>
                      <a:pt x="247" y="42"/>
                    </a:cubicBezTo>
                    <a:cubicBezTo>
                      <a:pt x="248" y="37"/>
                      <a:pt x="252" y="33"/>
                      <a:pt x="254" y="30"/>
                    </a:cubicBezTo>
                    <a:cubicBezTo>
                      <a:pt x="257" y="27"/>
                      <a:pt x="259" y="24"/>
                      <a:pt x="260" y="20"/>
                    </a:cubicBezTo>
                    <a:cubicBezTo>
                      <a:pt x="261" y="15"/>
                      <a:pt x="260" y="10"/>
                      <a:pt x="258" y="7"/>
                    </a:cubicBezTo>
                    <a:cubicBezTo>
                      <a:pt x="255" y="3"/>
                      <a:pt x="252" y="1"/>
                      <a:pt x="244" y="0"/>
                    </a:cubicBezTo>
                    <a:cubicBezTo>
                      <a:pt x="243" y="0"/>
                      <a:pt x="243" y="0"/>
                      <a:pt x="242" y="0"/>
                    </a:cubicBezTo>
                    <a:cubicBezTo>
                      <a:pt x="236" y="0"/>
                      <a:pt x="232" y="1"/>
                      <a:pt x="230" y="4"/>
                    </a:cubicBezTo>
                    <a:cubicBezTo>
                      <a:pt x="227" y="7"/>
                      <a:pt x="225" y="11"/>
                      <a:pt x="225" y="16"/>
                    </a:cubicBezTo>
                    <a:cubicBezTo>
                      <a:pt x="224" y="20"/>
                      <a:pt x="226" y="24"/>
                      <a:pt x="228" y="27"/>
                    </a:cubicBezTo>
                    <a:cubicBezTo>
                      <a:pt x="230" y="31"/>
                      <a:pt x="234" y="35"/>
                      <a:pt x="234" y="41"/>
                    </a:cubicBezTo>
                    <a:cubicBezTo>
                      <a:pt x="234" y="41"/>
                      <a:pt x="234" y="41"/>
                      <a:pt x="234" y="41"/>
                    </a:cubicBezTo>
                    <a:cubicBezTo>
                      <a:pt x="231" y="60"/>
                      <a:pt x="231" y="60"/>
                      <a:pt x="231" y="60"/>
                    </a:cubicBezTo>
                    <a:cubicBezTo>
                      <a:pt x="231" y="60"/>
                      <a:pt x="231" y="60"/>
                      <a:pt x="230" y="60"/>
                    </a:cubicBezTo>
                    <a:cubicBezTo>
                      <a:pt x="188" y="62"/>
                      <a:pt x="144" y="74"/>
                      <a:pt x="105" y="93"/>
                    </a:cubicBezTo>
                    <a:cubicBezTo>
                      <a:pt x="91" y="125"/>
                      <a:pt x="78" y="159"/>
                      <a:pt x="67" y="196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38" y="189"/>
                      <a:pt x="36" y="184"/>
                      <a:pt x="33" y="181"/>
                    </a:cubicBezTo>
                    <a:cubicBezTo>
                      <a:pt x="30" y="178"/>
                      <a:pt x="28" y="175"/>
                      <a:pt x="24" y="174"/>
                    </a:cubicBezTo>
                    <a:cubicBezTo>
                      <a:pt x="19" y="173"/>
                      <a:pt x="14" y="173"/>
                      <a:pt x="10" y="175"/>
                    </a:cubicBezTo>
                    <a:cubicBezTo>
                      <a:pt x="7" y="176"/>
                      <a:pt x="3" y="180"/>
                      <a:pt x="2" y="187"/>
                    </a:cubicBezTo>
                    <a:cubicBezTo>
                      <a:pt x="0" y="194"/>
                      <a:pt x="1" y="199"/>
                      <a:pt x="3" y="202"/>
                    </a:cubicBezTo>
                    <a:cubicBezTo>
                      <a:pt x="6" y="205"/>
                      <a:pt x="10" y="207"/>
                      <a:pt x="15" y="209"/>
                    </a:cubicBezTo>
                    <a:cubicBezTo>
                      <a:pt x="19" y="210"/>
                      <a:pt x="22" y="209"/>
                      <a:pt x="26" y="207"/>
                    </a:cubicBezTo>
                    <a:cubicBezTo>
                      <a:pt x="30" y="205"/>
                      <a:pt x="35" y="202"/>
                      <a:pt x="41" y="203"/>
                    </a:cubicBezTo>
                    <a:cubicBezTo>
                      <a:pt x="41" y="203"/>
                      <a:pt x="41" y="203"/>
                      <a:pt x="41" y="203"/>
                    </a:cubicBezTo>
                    <a:cubicBezTo>
                      <a:pt x="63" y="209"/>
                      <a:pt x="63" y="209"/>
                      <a:pt x="63" y="209"/>
                    </a:cubicBezTo>
                    <a:cubicBezTo>
                      <a:pt x="54" y="238"/>
                      <a:pt x="46" y="268"/>
                      <a:pt x="38" y="300"/>
                    </a:cubicBezTo>
                    <a:cubicBezTo>
                      <a:pt x="37" y="305"/>
                      <a:pt x="39" y="311"/>
                      <a:pt x="43" y="314"/>
                    </a:cubicBezTo>
                    <a:cubicBezTo>
                      <a:pt x="48" y="317"/>
                      <a:pt x="54" y="318"/>
                      <a:pt x="58" y="315"/>
                    </a:cubicBezTo>
                    <a:cubicBezTo>
                      <a:pt x="161" y="259"/>
                      <a:pt x="252" y="259"/>
                      <a:pt x="355" y="321"/>
                    </a:cubicBezTo>
                    <a:cubicBezTo>
                      <a:pt x="359" y="324"/>
                      <a:pt x="365" y="324"/>
                      <a:pt x="369" y="321"/>
                    </a:cubicBezTo>
                    <a:cubicBezTo>
                      <a:pt x="373" y="319"/>
                      <a:pt x="376" y="314"/>
                      <a:pt x="376" y="309"/>
                    </a:cubicBezTo>
                    <a:cubicBezTo>
                      <a:pt x="376" y="201"/>
                      <a:pt x="376" y="201"/>
                      <a:pt x="376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401" y="201"/>
                      <a:pt x="405" y="205"/>
                      <a:pt x="408" y="208"/>
                    </a:cubicBezTo>
                    <a:cubicBezTo>
                      <a:pt x="411" y="211"/>
                      <a:pt x="414" y="213"/>
                      <a:pt x="419" y="213"/>
                    </a:cubicBezTo>
                    <a:cubicBezTo>
                      <a:pt x="424" y="213"/>
                      <a:pt x="428" y="212"/>
                      <a:pt x="431" y="209"/>
                    </a:cubicBezTo>
                    <a:cubicBezTo>
                      <a:pt x="434" y="207"/>
                      <a:pt x="437" y="203"/>
                      <a:pt x="437" y="195"/>
                    </a:cubicBezTo>
                    <a:cubicBezTo>
                      <a:pt x="437" y="187"/>
                      <a:pt x="435" y="184"/>
                      <a:pt x="432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11"/>
              <p:cNvSpPr>
                <a:spLocks/>
              </p:cNvSpPr>
              <p:nvPr/>
            </p:nvSpPr>
            <p:spPr bwMode="auto">
              <a:xfrm>
                <a:off x="3757" y="2100"/>
                <a:ext cx="168" cy="563"/>
              </a:xfrm>
              <a:custGeom>
                <a:avLst/>
                <a:gdLst>
                  <a:gd name="T0" fmla="*/ 0 w 71"/>
                  <a:gd name="T1" fmla="*/ 238 h 238"/>
                  <a:gd name="T2" fmla="*/ 18 w 71"/>
                  <a:gd name="T3" fmla="*/ 238 h 238"/>
                  <a:gd name="T4" fmla="*/ 18 w 71"/>
                  <a:gd name="T5" fmla="*/ 233 h 238"/>
                  <a:gd name="T6" fmla="*/ 13 w 71"/>
                  <a:gd name="T7" fmla="*/ 226 h 238"/>
                  <a:gd name="T8" fmla="*/ 6 w 71"/>
                  <a:gd name="T9" fmla="*/ 208 h 238"/>
                  <a:gd name="T10" fmla="*/ 12 w 71"/>
                  <a:gd name="T11" fmla="*/ 188 h 238"/>
                  <a:gd name="T12" fmla="*/ 35 w 71"/>
                  <a:gd name="T13" fmla="*/ 178 h 238"/>
                  <a:gd name="T14" fmla="*/ 59 w 71"/>
                  <a:gd name="T15" fmla="*/ 188 h 238"/>
                  <a:gd name="T16" fmla="*/ 65 w 71"/>
                  <a:gd name="T17" fmla="*/ 208 h 238"/>
                  <a:gd name="T18" fmla="*/ 59 w 71"/>
                  <a:gd name="T19" fmla="*/ 225 h 238"/>
                  <a:gd name="T20" fmla="*/ 55 w 71"/>
                  <a:gd name="T21" fmla="*/ 231 h 238"/>
                  <a:gd name="T22" fmla="*/ 55 w 71"/>
                  <a:gd name="T23" fmla="*/ 238 h 238"/>
                  <a:gd name="T24" fmla="*/ 71 w 71"/>
                  <a:gd name="T25" fmla="*/ 238 h 238"/>
                  <a:gd name="T26" fmla="*/ 71 w 71"/>
                  <a:gd name="T27" fmla="*/ 0 h 238"/>
                  <a:gd name="T28" fmla="*/ 0 w 71"/>
                  <a:gd name="T29" fmla="*/ 0 h 238"/>
                  <a:gd name="T30" fmla="*/ 0 w 71"/>
                  <a:gd name="T31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238">
                    <a:moveTo>
                      <a:pt x="0" y="238"/>
                    </a:moveTo>
                    <a:cubicBezTo>
                      <a:pt x="18" y="238"/>
                      <a:pt x="18" y="238"/>
                      <a:pt x="18" y="238"/>
                    </a:cubicBezTo>
                    <a:cubicBezTo>
                      <a:pt x="18" y="233"/>
                      <a:pt x="18" y="233"/>
                      <a:pt x="18" y="233"/>
                    </a:cubicBezTo>
                    <a:cubicBezTo>
                      <a:pt x="18" y="231"/>
                      <a:pt x="17" y="231"/>
                      <a:pt x="13" y="226"/>
                    </a:cubicBezTo>
                    <a:cubicBezTo>
                      <a:pt x="10" y="222"/>
                      <a:pt x="6" y="216"/>
                      <a:pt x="6" y="208"/>
                    </a:cubicBezTo>
                    <a:cubicBezTo>
                      <a:pt x="6" y="201"/>
                      <a:pt x="8" y="194"/>
                      <a:pt x="12" y="188"/>
                    </a:cubicBezTo>
                    <a:cubicBezTo>
                      <a:pt x="17" y="182"/>
                      <a:pt x="26" y="178"/>
                      <a:pt x="35" y="178"/>
                    </a:cubicBezTo>
                    <a:cubicBezTo>
                      <a:pt x="45" y="178"/>
                      <a:pt x="54" y="182"/>
                      <a:pt x="59" y="188"/>
                    </a:cubicBezTo>
                    <a:cubicBezTo>
                      <a:pt x="64" y="194"/>
                      <a:pt x="65" y="201"/>
                      <a:pt x="65" y="208"/>
                    </a:cubicBezTo>
                    <a:cubicBezTo>
                      <a:pt x="65" y="216"/>
                      <a:pt x="61" y="222"/>
                      <a:pt x="59" y="225"/>
                    </a:cubicBezTo>
                    <a:cubicBezTo>
                      <a:pt x="55" y="230"/>
                      <a:pt x="55" y="230"/>
                      <a:pt x="55" y="231"/>
                    </a:cubicBezTo>
                    <a:cubicBezTo>
                      <a:pt x="55" y="238"/>
                      <a:pt x="55" y="238"/>
                      <a:pt x="55" y="238"/>
                    </a:cubicBezTo>
                    <a:cubicBezTo>
                      <a:pt x="71" y="238"/>
                      <a:pt x="71" y="238"/>
                      <a:pt x="71" y="238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3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12"/>
              <p:cNvSpPr>
                <a:spLocks/>
              </p:cNvSpPr>
              <p:nvPr/>
            </p:nvSpPr>
            <p:spPr bwMode="auto">
              <a:xfrm>
                <a:off x="3757" y="2549"/>
                <a:ext cx="168" cy="642"/>
              </a:xfrm>
              <a:custGeom>
                <a:avLst/>
                <a:gdLst>
                  <a:gd name="T0" fmla="*/ 71 w 71"/>
                  <a:gd name="T1" fmla="*/ 72 h 271"/>
                  <a:gd name="T2" fmla="*/ 43 w 71"/>
                  <a:gd name="T3" fmla="*/ 72 h 271"/>
                  <a:gd name="T4" fmla="*/ 43 w 71"/>
                  <a:gd name="T5" fmla="*/ 41 h 271"/>
                  <a:gd name="T6" fmla="*/ 49 w 71"/>
                  <a:gd name="T7" fmla="*/ 29 h 271"/>
                  <a:gd name="T8" fmla="*/ 53 w 71"/>
                  <a:gd name="T9" fmla="*/ 18 h 271"/>
                  <a:gd name="T10" fmla="*/ 50 w 71"/>
                  <a:gd name="T11" fmla="*/ 5 h 271"/>
                  <a:gd name="T12" fmla="*/ 36 w 71"/>
                  <a:gd name="T13" fmla="*/ 0 h 271"/>
                  <a:gd name="T14" fmla="*/ 21 w 71"/>
                  <a:gd name="T15" fmla="*/ 5 h 271"/>
                  <a:gd name="T16" fmla="*/ 18 w 71"/>
                  <a:gd name="T17" fmla="*/ 18 h 271"/>
                  <a:gd name="T18" fmla="*/ 22 w 71"/>
                  <a:gd name="T19" fmla="*/ 29 h 271"/>
                  <a:gd name="T20" fmla="*/ 30 w 71"/>
                  <a:gd name="T21" fmla="*/ 42 h 271"/>
                  <a:gd name="T22" fmla="*/ 30 w 71"/>
                  <a:gd name="T23" fmla="*/ 42 h 271"/>
                  <a:gd name="T24" fmla="*/ 30 w 71"/>
                  <a:gd name="T25" fmla="*/ 72 h 271"/>
                  <a:gd name="T26" fmla="*/ 0 w 71"/>
                  <a:gd name="T27" fmla="*/ 72 h 271"/>
                  <a:gd name="T28" fmla="*/ 0 w 71"/>
                  <a:gd name="T29" fmla="*/ 271 h 271"/>
                  <a:gd name="T30" fmla="*/ 71 w 71"/>
                  <a:gd name="T31" fmla="*/ 257 h 271"/>
                  <a:gd name="T32" fmla="*/ 71 w 71"/>
                  <a:gd name="T33" fmla="*/ 7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271">
                    <a:moveTo>
                      <a:pt x="71" y="72"/>
                    </a:moveTo>
                    <a:cubicBezTo>
                      <a:pt x="43" y="72"/>
                      <a:pt x="43" y="72"/>
                      <a:pt x="43" y="72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6"/>
                      <a:pt x="47" y="32"/>
                      <a:pt x="49" y="29"/>
                    </a:cubicBezTo>
                    <a:cubicBezTo>
                      <a:pt x="52" y="25"/>
                      <a:pt x="53" y="22"/>
                      <a:pt x="53" y="18"/>
                    </a:cubicBezTo>
                    <a:cubicBezTo>
                      <a:pt x="53" y="13"/>
                      <a:pt x="52" y="8"/>
                      <a:pt x="50" y="5"/>
                    </a:cubicBezTo>
                    <a:cubicBezTo>
                      <a:pt x="47" y="2"/>
                      <a:pt x="43" y="0"/>
                      <a:pt x="36" y="0"/>
                    </a:cubicBezTo>
                    <a:cubicBezTo>
                      <a:pt x="28" y="0"/>
                      <a:pt x="24" y="2"/>
                      <a:pt x="21" y="5"/>
                    </a:cubicBezTo>
                    <a:cubicBezTo>
                      <a:pt x="19" y="8"/>
                      <a:pt x="18" y="13"/>
                      <a:pt x="18" y="18"/>
                    </a:cubicBezTo>
                    <a:cubicBezTo>
                      <a:pt x="18" y="22"/>
                      <a:pt x="20" y="25"/>
                      <a:pt x="22" y="29"/>
                    </a:cubicBezTo>
                    <a:cubicBezTo>
                      <a:pt x="25" y="32"/>
                      <a:pt x="29" y="36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71" y="257"/>
                      <a:pt x="71" y="257"/>
                      <a:pt x="71" y="257"/>
                    </a:cubicBezTo>
                    <a:lnTo>
                      <a:pt x="71" y="7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13"/>
              <p:cNvSpPr>
                <a:spLocks/>
              </p:cNvSpPr>
              <p:nvPr/>
            </p:nvSpPr>
            <p:spPr bwMode="auto">
              <a:xfrm>
                <a:off x="3842" y="3676"/>
                <a:ext cx="112" cy="163"/>
              </a:xfrm>
              <a:custGeom>
                <a:avLst/>
                <a:gdLst>
                  <a:gd name="T0" fmla="*/ 35 w 47"/>
                  <a:gd name="T1" fmla="*/ 34 h 69"/>
                  <a:gd name="T2" fmla="*/ 24 w 47"/>
                  <a:gd name="T3" fmla="*/ 25 h 69"/>
                  <a:gd name="T4" fmla="*/ 23 w 47"/>
                  <a:gd name="T5" fmla="*/ 25 h 69"/>
                  <a:gd name="T6" fmla="*/ 13 w 47"/>
                  <a:gd name="T7" fmla="*/ 0 h 69"/>
                  <a:gd name="T8" fmla="*/ 0 w 47"/>
                  <a:gd name="T9" fmla="*/ 5 h 69"/>
                  <a:gd name="T10" fmla="*/ 11 w 47"/>
                  <a:gd name="T11" fmla="*/ 31 h 69"/>
                  <a:gd name="T12" fmla="*/ 11 w 47"/>
                  <a:gd name="T13" fmla="*/ 45 h 69"/>
                  <a:gd name="T14" fmla="*/ 11 w 47"/>
                  <a:gd name="T15" fmla="*/ 56 h 69"/>
                  <a:gd name="T16" fmla="*/ 20 w 47"/>
                  <a:gd name="T17" fmla="*/ 67 h 69"/>
                  <a:gd name="T18" fmla="*/ 35 w 47"/>
                  <a:gd name="T19" fmla="*/ 66 h 69"/>
                  <a:gd name="T20" fmla="*/ 46 w 47"/>
                  <a:gd name="T21" fmla="*/ 55 h 69"/>
                  <a:gd name="T22" fmla="*/ 44 w 47"/>
                  <a:gd name="T23" fmla="*/ 42 h 69"/>
                  <a:gd name="T24" fmla="*/ 35 w 47"/>
                  <a:gd name="T25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69">
                    <a:moveTo>
                      <a:pt x="35" y="34"/>
                    </a:moveTo>
                    <a:cubicBezTo>
                      <a:pt x="32" y="32"/>
                      <a:pt x="26" y="30"/>
                      <a:pt x="24" y="25"/>
                    </a:cubicBezTo>
                    <a:cubicBezTo>
                      <a:pt x="24" y="25"/>
                      <a:pt x="24" y="25"/>
                      <a:pt x="23" y="2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36"/>
                      <a:pt x="12" y="41"/>
                      <a:pt x="11" y="45"/>
                    </a:cubicBezTo>
                    <a:cubicBezTo>
                      <a:pt x="10" y="49"/>
                      <a:pt x="10" y="52"/>
                      <a:pt x="11" y="56"/>
                    </a:cubicBezTo>
                    <a:cubicBezTo>
                      <a:pt x="13" y="61"/>
                      <a:pt x="16" y="65"/>
                      <a:pt x="20" y="67"/>
                    </a:cubicBezTo>
                    <a:cubicBezTo>
                      <a:pt x="24" y="69"/>
                      <a:pt x="28" y="69"/>
                      <a:pt x="35" y="66"/>
                    </a:cubicBezTo>
                    <a:cubicBezTo>
                      <a:pt x="42" y="63"/>
                      <a:pt x="45" y="59"/>
                      <a:pt x="46" y="55"/>
                    </a:cubicBezTo>
                    <a:cubicBezTo>
                      <a:pt x="47" y="51"/>
                      <a:pt x="46" y="47"/>
                      <a:pt x="44" y="42"/>
                    </a:cubicBezTo>
                    <a:cubicBezTo>
                      <a:pt x="42" y="38"/>
                      <a:pt x="39" y="36"/>
                      <a:pt x="35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14"/>
              <p:cNvSpPr>
                <a:spLocks/>
              </p:cNvSpPr>
              <p:nvPr/>
            </p:nvSpPr>
            <p:spPr bwMode="auto">
              <a:xfrm>
                <a:off x="3790" y="3479"/>
                <a:ext cx="795" cy="569"/>
              </a:xfrm>
              <a:custGeom>
                <a:avLst/>
                <a:gdLst>
                  <a:gd name="T0" fmla="*/ 300 w 336"/>
                  <a:gd name="T1" fmla="*/ 0 h 240"/>
                  <a:gd name="T2" fmla="*/ 274 w 336"/>
                  <a:gd name="T3" fmla="*/ 11 h 240"/>
                  <a:gd name="T4" fmla="*/ 264 w 336"/>
                  <a:gd name="T5" fmla="*/ 38 h 240"/>
                  <a:gd name="T6" fmla="*/ 231 w 336"/>
                  <a:gd name="T7" fmla="*/ 143 h 240"/>
                  <a:gd name="T8" fmla="*/ 164 w 336"/>
                  <a:gd name="T9" fmla="*/ 165 h 240"/>
                  <a:gd name="T10" fmla="*/ 70 w 336"/>
                  <a:gd name="T11" fmla="*/ 95 h 240"/>
                  <a:gd name="T12" fmla="*/ 54 w 336"/>
                  <a:gd name="T13" fmla="*/ 99 h 240"/>
                  <a:gd name="T14" fmla="*/ 56 w 336"/>
                  <a:gd name="T15" fmla="*/ 102 h 240"/>
                  <a:gd name="T16" fmla="*/ 63 w 336"/>
                  <a:gd name="T17" fmla="*/ 107 h 240"/>
                  <a:gd name="T18" fmla="*/ 77 w 336"/>
                  <a:gd name="T19" fmla="*/ 120 h 240"/>
                  <a:gd name="T20" fmla="*/ 79 w 336"/>
                  <a:gd name="T21" fmla="*/ 141 h 240"/>
                  <a:gd name="T22" fmla="*/ 62 w 336"/>
                  <a:gd name="T23" fmla="*/ 159 h 240"/>
                  <a:gd name="T24" fmla="*/ 37 w 336"/>
                  <a:gd name="T25" fmla="*/ 160 h 240"/>
                  <a:gd name="T26" fmla="*/ 23 w 336"/>
                  <a:gd name="T27" fmla="*/ 144 h 240"/>
                  <a:gd name="T28" fmla="*/ 22 w 336"/>
                  <a:gd name="T29" fmla="*/ 125 h 240"/>
                  <a:gd name="T30" fmla="*/ 23 w 336"/>
                  <a:gd name="T31" fmla="*/ 118 h 240"/>
                  <a:gd name="T32" fmla="*/ 18 w 336"/>
                  <a:gd name="T33" fmla="*/ 108 h 240"/>
                  <a:gd name="T34" fmla="*/ 0 w 336"/>
                  <a:gd name="T35" fmla="*/ 112 h 240"/>
                  <a:gd name="T36" fmla="*/ 156 w 336"/>
                  <a:gd name="T37" fmla="*/ 235 h 240"/>
                  <a:gd name="T38" fmla="*/ 281 w 336"/>
                  <a:gd name="T39" fmla="*/ 193 h 240"/>
                  <a:gd name="T40" fmla="*/ 335 w 336"/>
                  <a:gd name="T41" fmla="*/ 38 h 240"/>
                  <a:gd name="T42" fmla="*/ 326 w 336"/>
                  <a:gd name="T43" fmla="*/ 11 h 240"/>
                  <a:gd name="T44" fmla="*/ 300 w 336"/>
                  <a:gd name="T4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6" h="240">
                    <a:moveTo>
                      <a:pt x="300" y="0"/>
                    </a:moveTo>
                    <a:cubicBezTo>
                      <a:pt x="290" y="0"/>
                      <a:pt x="280" y="4"/>
                      <a:pt x="274" y="11"/>
                    </a:cubicBezTo>
                    <a:cubicBezTo>
                      <a:pt x="267" y="18"/>
                      <a:pt x="264" y="28"/>
                      <a:pt x="264" y="38"/>
                    </a:cubicBezTo>
                    <a:cubicBezTo>
                      <a:pt x="264" y="93"/>
                      <a:pt x="249" y="125"/>
                      <a:pt x="231" y="143"/>
                    </a:cubicBezTo>
                    <a:cubicBezTo>
                      <a:pt x="213" y="161"/>
                      <a:pt x="190" y="167"/>
                      <a:pt x="164" y="165"/>
                    </a:cubicBezTo>
                    <a:cubicBezTo>
                      <a:pt x="128" y="161"/>
                      <a:pt x="89" y="136"/>
                      <a:pt x="70" y="95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4"/>
                      <a:pt x="58" y="104"/>
                      <a:pt x="63" y="107"/>
                    </a:cubicBezTo>
                    <a:cubicBezTo>
                      <a:pt x="67" y="109"/>
                      <a:pt x="74" y="113"/>
                      <a:pt x="77" y="120"/>
                    </a:cubicBezTo>
                    <a:cubicBezTo>
                      <a:pt x="79" y="127"/>
                      <a:pt x="81" y="134"/>
                      <a:pt x="79" y="141"/>
                    </a:cubicBezTo>
                    <a:cubicBezTo>
                      <a:pt x="77" y="148"/>
                      <a:pt x="71" y="155"/>
                      <a:pt x="62" y="159"/>
                    </a:cubicBezTo>
                    <a:cubicBezTo>
                      <a:pt x="53" y="164"/>
                      <a:pt x="43" y="163"/>
                      <a:pt x="37" y="160"/>
                    </a:cubicBezTo>
                    <a:cubicBezTo>
                      <a:pt x="30" y="156"/>
                      <a:pt x="25" y="150"/>
                      <a:pt x="23" y="144"/>
                    </a:cubicBezTo>
                    <a:cubicBezTo>
                      <a:pt x="20" y="137"/>
                      <a:pt x="21" y="130"/>
                      <a:pt x="22" y="125"/>
                    </a:cubicBezTo>
                    <a:cubicBezTo>
                      <a:pt x="23" y="120"/>
                      <a:pt x="23" y="119"/>
                      <a:pt x="23" y="118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" y="182"/>
                      <a:pt x="90" y="228"/>
                      <a:pt x="156" y="235"/>
                    </a:cubicBezTo>
                    <a:cubicBezTo>
                      <a:pt x="200" y="240"/>
                      <a:pt x="247" y="227"/>
                      <a:pt x="281" y="193"/>
                    </a:cubicBezTo>
                    <a:cubicBezTo>
                      <a:pt x="315" y="159"/>
                      <a:pt x="335" y="106"/>
                      <a:pt x="335" y="38"/>
                    </a:cubicBezTo>
                    <a:cubicBezTo>
                      <a:pt x="336" y="28"/>
                      <a:pt x="332" y="18"/>
                      <a:pt x="326" y="11"/>
                    </a:cubicBezTo>
                    <a:cubicBezTo>
                      <a:pt x="319" y="4"/>
                      <a:pt x="309" y="0"/>
                      <a:pt x="30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15"/>
              <p:cNvSpPr>
                <a:spLocks/>
              </p:cNvSpPr>
              <p:nvPr/>
            </p:nvSpPr>
            <p:spPr bwMode="auto">
              <a:xfrm>
                <a:off x="3241" y="3027"/>
                <a:ext cx="864" cy="710"/>
              </a:xfrm>
              <a:custGeom>
                <a:avLst/>
                <a:gdLst>
                  <a:gd name="T0" fmla="*/ 300 w 365"/>
                  <a:gd name="T1" fmla="*/ 158 h 300"/>
                  <a:gd name="T2" fmla="*/ 345 w 365"/>
                  <a:gd name="T3" fmla="*/ 147 h 300"/>
                  <a:gd name="T4" fmla="*/ 361 w 365"/>
                  <a:gd name="T5" fmla="*/ 110 h 300"/>
                  <a:gd name="T6" fmla="*/ 343 w 365"/>
                  <a:gd name="T7" fmla="*/ 88 h 300"/>
                  <a:gd name="T8" fmla="*/ 293 w 365"/>
                  <a:gd name="T9" fmla="*/ 100 h 300"/>
                  <a:gd name="T10" fmla="*/ 286 w 365"/>
                  <a:gd name="T11" fmla="*/ 96 h 300"/>
                  <a:gd name="T12" fmla="*/ 290 w 365"/>
                  <a:gd name="T13" fmla="*/ 89 h 300"/>
                  <a:gd name="T14" fmla="*/ 317 w 365"/>
                  <a:gd name="T15" fmla="*/ 80 h 300"/>
                  <a:gd name="T16" fmla="*/ 334 w 365"/>
                  <a:gd name="T17" fmla="*/ 75 h 300"/>
                  <a:gd name="T18" fmla="*/ 353 w 365"/>
                  <a:gd name="T19" fmla="*/ 39 h 300"/>
                  <a:gd name="T20" fmla="*/ 316 w 365"/>
                  <a:gd name="T21" fmla="*/ 19 h 300"/>
                  <a:gd name="T22" fmla="*/ 209 w 365"/>
                  <a:gd name="T23" fmla="*/ 45 h 300"/>
                  <a:gd name="T24" fmla="*/ 201 w 365"/>
                  <a:gd name="T25" fmla="*/ 41 h 300"/>
                  <a:gd name="T26" fmla="*/ 206 w 365"/>
                  <a:gd name="T27" fmla="*/ 34 h 300"/>
                  <a:gd name="T28" fmla="*/ 218 w 365"/>
                  <a:gd name="T29" fmla="*/ 30 h 300"/>
                  <a:gd name="T30" fmla="*/ 218 w 365"/>
                  <a:gd name="T31" fmla="*/ 0 h 300"/>
                  <a:gd name="T32" fmla="*/ 199 w 365"/>
                  <a:gd name="T33" fmla="*/ 0 h 300"/>
                  <a:gd name="T34" fmla="*/ 143 w 365"/>
                  <a:gd name="T35" fmla="*/ 4 h 300"/>
                  <a:gd name="T36" fmla="*/ 68 w 365"/>
                  <a:gd name="T37" fmla="*/ 99 h 300"/>
                  <a:gd name="T38" fmla="*/ 48 w 365"/>
                  <a:gd name="T39" fmla="*/ 114 h 300"/>
                  <a:gd name="T40" fmla="*/ 0 w 365"/>
                  <a:gd name="T41" fmla="*/ 133 h 300"/>
                  <a:gd name="T42" fmla="*/ 41 w 365"/>
                  <a:gd name="T43" fmla="*/ 297 h 300"/>
                  <a:gd name="T44" fmla="*/ 113 w 365"/>
                  <a:gd name="T45" fmla="*/ 282 h 300"/>
                  <a:gd name="T46" fmla="*/ 267 w 365"/>
                  <a:gd name="T47" fmla="*/ 283 h 300"/>
                  <a:gd name="T48" fmla="*/ 267 w 365"/>
                  <a:gd name="T49" fmla="*/ 283 h 300"/>
                  <a:gd name="T50" fmla="*/ 323 w 365"/>
                  <a:gd name="T51" fmla="*/ 268 h 300"/>
                  <a:gd name="T52" fmla="*/ 339 w 365"/>
                  <a:gd name="T53" fmla="*/ 256 h 300"/>
                  <a:gd name="T54" fmla="*/ 341 w 365"/>
                  <a:gd name="T55" fmla="*/ 237 h 300"/>
                  <a:gd name="T56" fmla="*/ 335 w 365"/>
                  <a:gd name="T57" fmla="*/ 226 h 300"/>
                  <a:gd name="T58" fmla="*/ 293 w 365"/>
                  <a:gd name="T59" fmla="*/ 235 h 300"/>
                  <a:gd name="T60" fmla="*/ 286 w 365"/>
                  <a:gd name="T61" fmla="*/ 230 h 300"/>
                  <a:gd name="T62" fmla="*/ 291 w 365"/>
                  <a:gd name="T63" fmla="*/ 223 h 300"/>
                  <a:gd name="T64" fmla="*/ 339 w 365"/>
                  <a:gd name="T65" fmla="*/ 212 h 300"/>
                  <a:gd name="T66" fmla="*/ 357 w 365"/>
                  <a:gd name="T67" fmla="*/ 199 h 300"/>
                  <a:gd name="T68" fmla="*/ 361 w 365"/>
                  <a:gd name="T69" fmla="*/ 177 h 300"/>
                  <a:gd name="T70" fmla="*/ 347 w 365"/>
                  <a:gd name="T71" fmla="*/ 159 h 300"/>
                  <a:gd name="T72" fmla="*/ 344 w 365"/>
                  <a:gd name="T73" fmla="*/ 160 h 300"/>
                  <a:gd name="T74" fmla="*/ 303 w 365"/>
                  <a:gd name="T75" fmla="*/ 169 h 300"/>
                  <a:gd name="T76" fmla="*/ 296 w 365"/>
                  <a:gd name="T77" fmla="*/ 165 h 300"/>
                  <a:gd name="T78" fmla="*/ 300 w 365"/>
                  <a:gd name="T79" fmla="*/ 15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300">
                    <a:moveTo>
                      <a:pt x="300" y="158"/>
                    </a:moveTo>
                    <a:cubicBezTo>
                      <a:pt x="345" y="147"/>
                      <a:pt x="345" y="147"/>
                      <a:pt x="345" y="147"/>
                    </a:cubicBezTo>
                    <a:cubicBezTo>
                      <a:pt x="359" y="144"/>
                      <a:pt x="365" y="124"/>
                      <a:pt x="361" y="110"/>
                    </a:cubicBezTo>
                    <a:cubicBezTo>
                      <a:pt x="359" y="101"/>
                      <a:pt x="352" y="93"/>
                      <a:pt x="343" y="88"/>
                    </a:cubicBezTo>
                    <a:cubicBezTo>
                      <a:pt x="293" y="100"/>
                      <a:pt x="293" y="100"/>
                      <a:pt x="293" y="100"/>
                    </a:cubicBezTo>
                    <a:cubicBezTo>
                      <a:pt x="290" y="101"/>
                      <a:pt x="287" y="99"/>
                      <a:pt x="286" y="96"/>
                    </a:cubicBezTo>
                    <a:cubicBezTo>
                      <a:pt x="285" y="93"/>
                      <a:pt x="287" y="89"/>
                      <a:pt x="290" y="89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4" y="75"/>
                      <a:pt x="334" y="75"/>
                      <a:pt x="334" y="75"/>
                    </a:cubicBezTo>
                    <a:cubicBezTo>
                      <a:pt x="354" y="69"/>
                      <a:pt x="356" y="51"/>
                      <a:pt x="353" y="39"/>
                    </a:cubicBezTo>
                    <a:cubicBezTo>
                      <a:pt x="350" y="25"/>
                      <a:pt x="338" y="13"/>
                      <a:pt x="316" y="19"/>
                    </a:cubicBezTo>
                    <a:cubicBezTo>
                      <a:pt x="237" y="39"/>
                      <a:pt x="288" y="23"/>
                      <a:pt x="209" y="45"/>
                    </a:cubicBezTo>
                    <a:cubicBezTo>
                      <a:pt x="206" y="46"/>
                      <a:pt x="202" y="44"/>
                      <a:pt x="201" y="41"/>
                    </a:cubicBezTo>
                    <a:cubicBezTo>
                      <a:pt x="201" y="38"/>
                      <a:pt x="203" y="35"/>
                      <a:pt x="206" y="34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2" y="0"/>
                      <a:pt x="206" y="0"/>
                      <a:pt x="199" y="0"/>
                    </a:cubicBezTo>
                    <a:cubicBezTo>
                      <a:pt x="173" y="0"/>
                      <a:pt x="148" y="2"/>
                      <a:pt x="143" y="4"/>
                    </a:cubicBezTo>
                    <a:cubicBezTo>
                      <a:pt x="115" y="17"/>
                      <a:pt x="119" y="32"/>
                      <a:pt x="68" y="99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41" y="297"/>
                      <a:pt x="41" y="297"/>
                      <a:pt x="41" y="297"/>
                    </a:cubicBezTo>
                    <a:cubicBezTo>
                      <a:pt x="113" y="282"/>
                      <a:pt x="113" y="282"/>
                      <a:pt x="113" y="282"/>
                    </a:cubicBezTo>
                    <a:cubicBezTo>
                      <a:pt x="176" y="296"/>
                      <a:pt x="203" y="300"/>
                      <a:pt x="267" y="283"/>
                    </a:cubicBezTo>
                    <a:cubicBezTo>
                      <a:pt x="267" y="283"/>
                      <a:pt x="267" y="283"/>
                      <a:pt x="267" y="283"/>
                    </a:cubicBezTo>
                    <a:cubicBezTo>
                      <a:pt x="323" y="268"/>
                      <a:pt x="323" y="268"/>
                      <a:pt x="323" y="268"/>
                    </a:cubicBezTo>
                    <a:cubicBezTo>
                      <a:pt x="330" y="266"/>
                      <a:pt x="335" y="262"/>
                      <a:pt x="339" y="256"/>
                    </a:cubicBezTo>
                    <a:cubicBezTo>
                      <a:pt x="342" y="250"/>
                      <a:pt x="343" y="243"/>
                      <a:pt x="341" y="237"/>
                    </a:cubicBezTo>
                    <a:cubicBezTo>
                      <a:pt x="340" y="233"/>
                      <a:pt x="338" y="229"/>
                      <a:pt x="335" y="226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290" y="236"/>
                      <a:pt x="287" y="233"/>
                      <a:pt x="286" y="230"/>
                    </a:cubicBezTo>
                    <a:cubicBezTo>
                      <a:pt x="285" y="227"/>
                      <a:pt x="288" y="224"/>
                      <a:pt x="291" y="223"/>
                    </a:cubicBezTo>
                    <a:cubicBezTo>
                      <a:pt x="307" y="220"/>
                      <a:pt x="322" y="216"/>
                      <a:pt x="339" y="212"/>
                    </a:cubicBezTo>
                    <a:cubicBezTo>
                      <a:pt x="346" y="210"/>
                      <a:pt x="353" y="206"/>
                      <a:pt x="357" y="199"/>
                    </a:cubicBezTo>
                    <a:cubicBezTo>
                      <a:pt x="361" y="193"/>
                      <a:pt x="363" y="185"/>
                      <a:pt x="361" y="177"/>
                    </a:cubicBezTo>
                    <a:cubicBezTo>
                      <a:pt x="359" y="169"/>
                      <a:pt x="354" y="162"/>
                      <a:pt x="347" y="159"/>
                    </a:cubicBezTo>
                    <a:cubicBezTo>
                      <a:pt x="346" y="159"/>
                      <a:pt x="345" y="159"/>
                      <a:pt x="344" y="160"/>
                    </a:cubicBezTo>
                    <a:cubicBezTo>
                      <a:pt x="303" y="169"/>
                      <a:pt x="303" y="169"/>
                      <a:pt x="303" y="169"/>
                    </a:cubicBezTo>
                    <a:cubicBezTo>
                      <a:pt x="300" y="170"/>
                      <a:pt x="296" y="168"/>
                      <a:pt x="296" y="165"/>
                    </a:cubicBezTo>
                    <a:cubicBezTo>
                      <a:pt x="295" y="162"/>
                      <a:pt x="297" y="158"/>
                      <a:pt x="300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16"/>
              <p:cNvSpPr>
                <a:spLocks/>
              </p:cNvSpPr>
              <p:nvPr/>
            </p:nvSpPr>
            <p:spPr bwMode="auto">
              <a:xfrm>
                <a:off x="2898" y="3283"/>
                <a:ext cx="445" cy="717"/>
              </a:xfrm>
              <a:custGeom>
                <a:avLst/>
                <a:gdLst>
                  <a:gd name="T0" fmla="*/ 125 w 188"/>
                  <a:gd name="T1" fmla="*/ 15 h 303"/>
                  <a:gd name="T2" fmla="*/ 111 w 188"/>
                  <a:gd name="T3" fmla="*/ 1 h 303"/>
                  <a:gd name="T4" fmla="*/ 101 w 188"/>
                  <a:gd name="T5" fmla="*/ 1 h 303"/>
                  <a:gd name="T6" fmla="*/ 17 w 188"/>
                  <a:gd name="T7" fmla="*/ 24 h 303"/>
                  <a:gd name="T8" fmla="*/ 3 w 188"/>
                  <a:gd name="T9" fmla="*/ 49 h 303"/>
                  <a:gd name="T10" fmla="*/ 64 w 188"/>
                  <a:gd name="T11" fmla="*/ 287 h 303"/>
                  <a:gd name="T12" fmla="*/ 89 w 188"/>
                  <a:gd name="T13" fmla="*/ 300 h 303"/>
                  <a:gd name="T14" fmla="*/ 171 w 188"/>
                  <a:gd name="T15" fmla="*/ 273 h 303"/>
                  <a:gd name="T16" fmla="*/ 185 w 188"/>
                  <a:gd name="T17" fmla="*/ 247 h 303"/>
                  <a:gd name="T18" fmla="*/ 125 w 188"/>
                  <a:gd name="T19" fmla="*/ 15 h 303"/>
                  <a:gd name="T20" fmla="*/ 158 w 188"/>
                  <a:gd name="T21" fmla="*/ 240 h 303"/>
                  <a:gd name="T22" fmla="*/ 120 w 188"/>
                  <a:gd name="T23" fmla="*/ 265 h 303"/>
                  <a:gd name="T24" fmla="*/ 94 w 188"/>
                  <a:gd name="T25" fmla="*/ 227 h 303"/>
                  <a:gd name="T26" fmla="*/ 133 w 188"/>
                  <a:gd name="T27" fmla="*/ 202 h 303"/>
                  <a:gd name="T28" fmla="*/ 158 w 188"/>
                  <a:gd name="T29" fmla="*/ 24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03">
                    <a:moveTo>
                      <a:pt x="125" y="15"/>
                    </a:moveTo>
                    <a:cubicBezTo>
                      <a:pt x="123" y="8"/>
                      <a:pt x="118" y="3"/>
                      <a:pt x="111" y="1"/>
                    </a:cubicBezTo>
                    <a:cubicBezTo>
                      <a:pt x="108" y="0"/>
                      <a:pt x="104" y="0"/>
                      <a:pt x="101" y="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7" y="27"/>
                      <a:pt x="0" y="39"/>
                      <a:pt x="3" y="49"/>
                    </a:cubicBezTo>
                    <a:cubicBezTo>
                      <a:pt x="64" y="287"/>
                      <a:pt x="64" y="287"/>
                      <a:pt x="64" y="287"/>
                    </a:cubicBezTo>
                    <a:cubicBezTo>
                      <a:pt x="67" y="297"/>
                      <a:pt x="79" y="303"/>
                      <a:pt x="89" y="300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81" y="269"/>
                      <a:pt x="188" y="257"/>
                      <a:pt x="185" y="247"/>
                    </a:cubicBezTo>
                    <a:lnTo>
                      <a:pt x="125" y="15"/>
                    </a:lnTo>
                    <a:close/>
                    <a:moveTo>
                      <a:pt x="158" y="240"/>
                    </a:moveTo>
                    <a:cubicBezTo>
                      <a:pt x="154" y="258"/>
                      <a:pt x="137" y="269"/>
                      <a:pt x="120" y="265"/>
                    </a:cubicBezTo>
                    <a:cubicBezTo>
                      <a:pt x="102" y="262"/>
                      <a:pt x="91" y="245"/>
                      <a:pt x="94" y="227"/>
                    </a:cubicBezTo>
                    <a:cubicBezTo>
                      <a:pt x="98" y="210"/>
                      <a:pt x="115" y="198"/>
                      <a:pt x="133" y="202"/>
                    </a:cubicBezTo>
                    <a:cubicBezTo>
                      <a:pt x="150" y="205"/>
                      <a:pt x="161" y="222"/>
                      <a:pt x="158" y="24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: 形状 40"/>
            <p:cNvSpPr/>
            <p:nvPr/>
          </p:nvSpPr>
          <p:spPr>
            <a:xfrm flipH="1" flipV="1">
              <a:off x="6715233" y="3683580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99761" y="5503456"/>
              <a:ext cx="25780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2980B9"/>
                  </a:solidFill>
                  <a:cs typeface="+mn-ea"/>
                  <a:sym typeface="+mn-lt"/>
                </a:rPr>
                <a:t>垃圾邮件归类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403770" y="3077938"/>
              <a:ext cx="25780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1F608B"/>
                  </a:solidFill>
                  <a:cs typeface="+mn-ea"/>
                  <a:sym typeface="+mn-lt"/>
                </a:rPr>
                <a:t>自动识别和分析邮件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257360" y="3036075"/>
              <a:ext cx="25780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8FADC3"/>
                  </a:solidFill>
                  <a:cs typeface="+mn-ea"/>
                  <a:sym typeface="+mn-lt"/>
                </a:rPr>
                <a:t>自动屏蔽垃圾邮件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243062" y="5501019"/>
              <a:ext cx="25780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4098D4"/>
                  </a:solidFill>
                  <a:cs typeface="+mn-ea"/>
                  <a:sym typeface="+mn-lt"/>
                </a:rPr>
                <a:t>垃圾邮件提醒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4" name="五边形 33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成员组成</a:t>
              </a: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6b564a0d-3b08-4179-9c66-37c34f9873af">
            <a:extLst>
              <a:ext uri="{FF2B5EF4-FFF2-40B4-BE49-F238E27FC236}">
                <a16:creationId xmlns:a16="http://schemas.microsoft.com/office/drawing/2014/main" id="{DC3142E5-6247-4D32-9E59-1957F9F7E58E}"/>
              </a:ext>
            </a:extLst>
          </p:cNvPr>
          <p:cNvGrpSpPr>
            <a:grpSpLocks noChangeAspect="1"/>
          </p:cNvGrpSpPr>
          <p:nvPr/>
        </p:nvGrpSpPr>
        <p:grpSpPr>
          <a:xfrm>
            <a:off x="976477" y="1829527"/>
            <a:ext cx="10121876" cy="3694180"/>
            <a:chOff x="976478" y="1555207"/>
            <a:chExt cx="10121876" cy="3694180"/>
          </a:xfrm>
        </p:grpSpPr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976478" y="1555207"/>
              <a:ext cx="3763628" cy="3694180"/>
              <a:chOff x="3575720" y="954596"/>
              <a:chExt cx="5041839" cy="4948808"/>
            </a:xfrm>
          </p:grpSpPr>
          <p:sp useBgFill="1">
            <p:nvSpPr>
              <p:cNvPr id="56" name="矩形 55"/>
              <p:cNvSpPr/>
              <p:nvPr/>
            </p:nvSpPr>
            <p:spPr>
              <a:xfrm>
                <a:off x="3575720" y="954596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7" name="矩形 56"/>
              <p:cNvSpPr/>
              <p:nvPr/>
            </p:nvSpPr>
            <p:spPr>
              <a:xfrm>
                <a:off x="6169287" y="954596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8" name="矩形 57"/>
              <p:cNvSpPr/>
              <p:nvPr/>
            </p:nvSpPr>
            <p:spPr>
              <a:xfrm>
                <a:off x="3575720" y="3498912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9" name="矩形 58"/>
              <p:cNvSpPr/>
              <p:nvPr/>
            </p:nvSpPr>
            <p:spPr>
              <a:xfrm>
                <a:off x="6168008" y="3498912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11416" y="2366446"/>
                <a:ext cx="2169168" cy="2149095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101600">
                <a:noFill/>
              </a:ln>
            </p:spPr>
            <p:style>
              <a:lnRef idx="2">
                <a:scrgbClr r="0" g="0" b="0"/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项目经理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周嵩林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023992" y="2175272"/>
              <a:ext cx="5074362" cy="2935443"/>
              <a:chOff x="875420" y="2499308"/>
              <a:chExt cx="5074362" cy="2935443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875420" y="2499308"/>
                <a:ext cx="2515334" cy="1400270"/>
                <a:chOff x="875420" y="2499308"/>
                <a:chExt cx="2515334" cy="1400270"/>
              </a:xfrm>
            </p:grpSpPr>
            <p:sp>
              <p:nvSpPr>
                <p:cNvPr id="53" name="任意多边形: 形状 48"/>
                <p:cNvSpPr/>
                <p:nvPr/>
              </p:nvSpPr>
              <p:spPr>
                <a:xfrm>
                  <a:off x="875420" y="2617148"/>
                  <a:ext cx="218144" cy="2181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0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文本框 49"/>
                <p:cNvSpPr txBox="1"/>
                <p:nvPr/>
              </p:nvSpPr>
              <p:spPr>
                <a:xfrm>
                  <a:off x="1371496" y="2918845"/>
                  <a:ext cx="2019258" cy="9807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dirty="0">
                      <a:cs typeface="+mn-ea"/>
                      <a:sym typeface="+mn-lt"/>
                    </a:rPr>
                    <a:t>徐志鹏</a:t>
                  </a: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351176" y="2499308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2000" b="1" dirty="0">
                      <a:cs typeface="+mn-ea"/>
                      <a:sym typeface="+mn-lt"/>
                    </a:rPr>
                    <a:t>技术主管</a:t>
                  </a: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365004" y="2499308"/>
                <a:ext cx="2584778" cy="1400270"/>
                <a:chOff x="3365004" y="2499308"/>
                <a:chExt cx="2584778" cy="1400270"/>
              </a:xfrm>
            </p:grpSpPr>
            <p:sp>
              <p:nvSpPr>
                <p:cNvPr id="49" name="文本框 44"/>
                <p:cNvSpPr txBox="1"/>
                <p:nvPr/>
              </p:nvSpPr>
              <p:spPr>
                <a:xfrm>
                  <a:off x="3930524" y="2918845"/>
                  <a:ext cx="2019258" cy="9807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dirty="0">
                      <a:cs typeface="+mn-ea"/>
                      <a:sym typeface="+mn-lt"/>
                    </a:rPr>
                    <a:t>张婧媛</a:t>
                  </a:r>
                </a:p>
              </p:txBody>
            </p:sp>
            <p:grpSp>
              <p:nvGrpSpPr>
                <p:cNvPr id="50" name="组合 49"/>
                <p:cNvGrpSpPr/>
                <p:nvPr/>
              </p:nvGrpSpPr>
              <p:grpSpPr>
                <a:xfrm>
                  <a:off x="3365004" y="2499308"/>
                  <a:ext cx="2242831" cy="329376"/>
                  <a:chOff x="3365004" y="2499308"/>
                  <a:chExt cx="2242831" cy="329376"/>
                </a:xfrm>
              </p:grpSpPr>
              <p:sp>
                <p:nvSpPr>
                  <p:cNvPr id="51" name="任意多边形: 形状 46"/>
                  <p:cNvSpPr/>
                  <p:nvPr/>
                </p:nvSpPr>
                <p:spPr>
                  <a:xfrm>
                    <a:off x="3365004" y="2623756"/>
                    <a:ext cx="269643" cy="2049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4" h="21471" extrusionOk="0">
                        <a:moveTo>
                          <a:pt x="18030" y="19454"/>
                        </a:moveTo>
                        <a:cubicBezTo>
                          <a:pt x="17963" y="19996"/>
                          <a:pt x="19394" y="20889"/>
                          <a:pt x="19531" y="19301"/>
                        </a:cubicBezTo>
                        <a:cubicBezTo>
                          <a:pt x="20145" y="12136"/>
                          <a:pt x="19088" y="10075"/>
                          <a:pt x="19088" y="10075"/>
                        </a:cubicBezTo>
                        <a:lnTo>
                          <a:pt x="17606" y="11177"/>
                        </a:lnTo>
                        <a:cubicBezTo>
                          <a:pt x="17606" y="11177"/>
                          <a:pt x="18863" y="12767"/>
                          <a:pt x="18030" y="19454"/>
                        </a:cubicBezTo>
                        <a:close/>
                        <a:moveTo>
                          <a:pt x="20733" y="6972"/>
                        </a:moveTo>
                        <a:lnTo>
                          <a:pt x="11887" y="388"/>
                        </a:lnTo>
                        <a:cubicBezTo>
                          <a:pt x="11194" y="-129"/>
                          <a:pt x="10060" y="-129"/>
                          <a:pt x="9367" y="388"/>
                        </a:cubicBezTo>
                        <a:lnTo>
                          <a:pt x="519" y="6972"/>
                        </a:lnTo>
                        <a:cubicBezTo>
                          <a:pt x="-173" y="7489"/>
                          <a:pt x="-173" y="8333"/>
                          <a:pt x="519" y="8848"/>
                        </a:cubicBezTo>
                        <a:lnTo>
                          <a:pt x="9367" y="15434"/>
                        </a:lnTo>
                        <a:cubicBezTo>
                          <a:pt x="10060" y="15950"/>
                          <a:pt x="11194" y="15950"/>
                          <a:pt x="11887" y="15434"/>
                        </a:cubicBezTo>
                        <a:lnTo>
                          <a:pt x="17606" y="11177"/>
                        </a:lnTo>
                        <a:lnTo>
                          <a:pt x="11405" y="9246"/>
                        </a:lnTo>
                        <a:cubicBezTo>
                          <a:pt x="11166" y="9325"/>
                          <a:pt x="10902" y="9369"/>
                          <a:pt x="10627" y="9369"/>
                        </a:cubicBezTo>
                        <a:cubicBezTo>
                          <a:pt x="9510" y="9369"/>
                          <a:pt x="8604" y="8653"/>
                          <a:pt x="8604" y="7770"/>
                        </a:cubicBezTo>
                        <a:cubicBezTo>
                          <a:pt x="8604" y="6886"/>
                          <a:pt x="9510" y="6170"/>
                          <a:pt x="10627" y="6170"/>
                        </a:cubicBezTo>
                        <a:cubicBezTo>
                          <a:pt x="11495" y="6170"/>
                          <a:pt x="12232" y="6603"/>
                          <a:pt x="12520" y="7209"/>
                        </a:cubicBezTo>
                        <a:lnTo>
                          <a:pt x="19088" y="10075"/>
                        </a:lnTo>
                        <a:lnTo>
                          <a:pt x="20733" y="8848"/>
                        </a:lnTo>
                        <a:cubicBezTo>
                          <a:pt x="21427" y="8333"/>
                          <a:pt x="21427" y="7489"/>
                          <a:pt x="20733" y="6972"/>
                        </a:cubicBezTo>
                        <a:close/>
                        <a:moveTo>
                          <a:pt x="3508" y="13898"/>
                        </a:moveTo>
                        <a:cubicBezTo>
                          <a:pt x="4002" y="16554"/>
                          <a:pt x="4628" y="17714"/>
                          <a:pt x="6720" y="18930"/>
                        </a:cubicBezTo>
                        <a:cubicBezTo>
                          <a:pt x="8812" y="20144"/>
                          <a:pt x="9807" y="21471"/>
                          <a:pt x="10627" y="21471"/>
                        </a:cubicBezTo>
                        <a:cubicBezTo>
                          <a:pt x="11447" y="21471"/>
                          <a:pt x="12378" y="20309"/>
                          <a:pt x="14470" y="19093"/>
                        </a:cubicBezTo>
                        <a:cubicBezTo>
                          <a:pt x="16562" y="17877"/>
                          <a:pt x="16004" y="17508"/>
                          <a:pt x="16497" y="14853"/>
                        </a:cubicBezTo>
                        <a:lnTo>
                          <a:pt x="10627" y="18646"/>
                        </a:lnTo>
                        <a:cubicBezTo>
                          <a:pt x="10627" y="18646"/>
                          <a:pt x="3508" y="13898"/>
                          <a:pt x="3508" y="1389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3910204" y="2499308"/>
                    <a:ext cx="1697631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2000" b="1" dirty="0">
                        <a:cs typeface="+mn-ea"/>
                        <a:sym typeface="+mn-lt"/>
                      </a:rPr>
                      <a:t>产品经理</a:t>
                    </a:r>
                  </a:p>
                </p:txBody>
              </p:sp>
            </p:grpSp>
          </p:grpSp>
          <p:grpSp>
            <p:nvGrpSpPr>
              <p:cNvPr id="41" name="组合 40"/>
              <p:cNvGrpSpPr/>
              <p:nvPr/>
            </p:nvGrpSpPr>
            <p:grpSpPr>
              <a:xfrm>
                <a:off x="875420" y="4034481"/>
                <a:ext cx="2515334" cy="1400270"/>
                <a:chOff x="875420" y="4034481"/>
                <a:chExt cx="2515334" cy="1400270"/>
              </a:xfrm>
            </p:grpSpPr>
            <p:sp>
              <p:nvSpPr>
                <p:cNvPr id="46" name="任意多边形: 形状 41"/>
                <p:cNvSpPr/>
                <p:nvPr/>
              </p:nvSpPr>
              <p:spPr>
                <a:xfrm>
                  <a:off x="875420" y="4147203"/>
                  <a:ext cx="218144" cy="201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38" y="6750"/>
                      </a:moveTo>
                      <a:cubicBezTo>
                        <a:pt x="19938" y="7481"/>
                        <a:pt x="19530" y="8241"/>
                        <a:pt x="18712" y="9028"/>
                      </a:cubicBezTo>
                      <a:cubicBezTo>
                        <a:pt x="17894" y="9816"/>
                        <a:pt x="16875" y="10345"/>
                        <a:pt x="15655" y="10618"/>
                      </a:cubicBezTo>
                      <a:cubicBezTo>
                        <a:pt x="16295" y="9099"/>
                        <a:pt x="16616" y="7359"/>
                        <a:pt x="16616" y="5400"/>
                      </a:cubicBezTo>
                      <a:lnTo>
                        <a:pt x="19938" y="5400"/>
                      </a:lnTo>
                      <a:cubicBezTo>
                        <a:pt x="19938" y="5400"/>
                        <a:pt x="19938" y="6750"/>
                        <a:pt x="19938" y="6750"/>
                      </a:cubicBezTo>
                      <a:close/>
                      <a:moveTo>
                        <a:pt x="2889" y="9028"/>
                      </a:moveTo>
                      <a:cubicBezTo>
                        <a:pt x="2070" y="8241"/>
                        <a:pt x="1662" y="7481"/>
                        <a:pt x="1662" y="6750"/>
                      </a:cubicBezTo>
                      <a:lnTo>
                        <a:pt x="1662" y="5400"/>
                      </a:lnTo>
                      <a:lnTo>
                        <a:pt x="4984" y="5400"/>
                      </a:lnTo>
                      <a:cubicBezTo>
                        <a:pt x="4984" y="7359"/>
                        <a:pt x="5305" y="9098"/>
                        <a:pt x="5945" y="10617"/>
                      </a:cubicBezTo>
                      <a:cubicBezTo>
                        <a:pt x="4725" y="10345"/>
                        <a:pt x="3706" y="9815"/>
                        <a:pt x="2889" y="9028"/>
                      </a:cubicBezTo>
                      <a:cubicBezTo>
                        <a:pt x="2889" y="9028"/>
                        <a:pt x="2889" y="9028"/>
                        <a:pt x="2889" y="9028"/>
                      </a:cubicBezTo>
                      <a:close/>
                      <a:moveTo>
                        <a:pt x="21237" y="3993"/>
                      </a:moveTo>
                      <a:cubicBezTo>
                        <a:pt x="20994" y="3731"/>
                        <a:pt x="20700" y="3600"/>
                        <a:pt x="20354" y="3600"/>
                      </a:cubicBezTo>
                      <a:lnTo>
                        <a:pt x="16616" y="3600"/>
                      </a:lnTo>
                      <a:lnTo>
                        <a:pt x="16616" y="2250"/>
                      </a:lnTo>
                      <a:cubicBezTo>
                        <a:pt x="16616" y="1631"/>
                        <a:pt x="16413" y="1102"/>
                        <a:pt x="16006" y="661"/>
                      </a:cubicBezTo>
                      <a:cubicBezTo>
                        <a:pt x="15599" y="220"/>
                        <a:pt x="15109" y="0"/>
                        <a:pt x="14538" y="0"/>
                      </a:cubicBezTo>
                      <a:lnTo>
                        <a:pt x="7062" y="0"/>
                      </a:lnTo>
                      <a:cubicBezTo>
                        <a:pt x="6491" y="0"/>
                        <a:pt x="6001" y="220"/>
                        <a:pt x="5595" y="661"/>
                      </a:cubicBezTo>
                      <a:cubicBezTo>
                        <a:pt x="5188" y="1102"/>
                        <a:pt x="4984" y="1631"/>
                        <a:pt x="4984" y="2250"/>
                      </a:cubicBezTo>
                      <a:lnTo>
                        <a:pt x="4984" y="3600"/>
                      </a:lnTo>
                      <a:lnTo>
                        <a:pt x="1246" y="3600"/>
                      </a:lnTo>
                      <a:cubicBezTo>
                        <a:pt x="900" y="3600"/>
                        <a:pt x="606" y="3731"/>
                        <a:pt x="363" y="3993"/>
                      </a:cubicBezTo>
                      <a:cubicBezTo>
                        <a:pt x="121" y="4256"/>
                        <a:pt x="0" y="4575"/>
                        <a:pt x="0" y="4950"/>
                      </a:cubicBezTo>
                      <a:lnTo>
                        <a:pt x="0" y="6750"/>
                      </a:lnTo>
                      <a:cubicBezTo>
                        <a:pt x="0" y="7416"/>
                        <a:pt x="180" y="8086"/>
                        <a:pt x="538" y="8761"/>
                      </a:cubicBezTo>
                      <a:cubicBezTo>
                        <a:pt x="898" y="9436"/>
                        <a:pt x="1382" y="10045"/>
                        <a:pt x="1992" y="10589"/>
                      </a:cubicBezTo>
                      <a:cubicBezTo>
                        <a:pt x="2602" y="11132"/>
                        <a:pt x="3351" y="11590"/>
                        <a:pt x="4238" y="11960"/>
                      </a:cubicBezTo>
                      <a:cubicBezTo>
                        <a:pt x="5125" y="12331"/>
                        <a:pt x="6058" y="12539"/>
                        <a:pt x="7036" y="12585"/>
                      </a:cubicBezTo>
                      <a:cubicBezTo>
                        <a:pt x="7399" y="13092"/>
                        <a:pt x="7810" y="13538"/>
                        <a:pt x="8269" y="13922"/>
                      </a:cubicBezTo>
                      <a:cubicBezTo>
                        <a:pt x="8598" y="14241"/>
                        <a:pt x="8824" y="14580"/>
                        <a:pt x="8950" y="14941"/>
                      </a:cubicBezTo>
                      <a:cubicBezTo>
                        <a:pt x="9076" y="15303"/>
                        <a:pt x="9139" y="15722"/>
                        <a:pt x="9139" y="16200"/>
                      </a:cubicBezTo>
                      <a:cubicBezTo>
                        <a:pt x="9139" y="16706"/>
                        <a:pt x="9006" y="17132"/>
                        <a:pt x="8743" y="17480"/>
                      </a:cubicBezTo>
                      <a:cubicBezTo>
                        <a:pt x="8479" y="17827"/>
                        <a:pt x="8057" y="18000"/>
                        <a:pt x="7477" y="18000"/>
                      </a:cubicBezTo>
                      <a:cubicBezTo>
                        <a:pt x="6828" y="18000"/>
                        <a:pt x="6250" y="18213"/>
                        <a:pt x="5744" y="18640"/>
                      </a:cubicBezTo>
                      <a:cubicBezTo>
                        <a:pt x="5238" y="19067"/>
                        <a:pt x="4984" y="19603"/>
                        <a:pt x="4984" y="20250"/>
                      </a:cubicBezTo>
                      <a:lnTo>
                        <a:pt x="4984" y="21150"/>
                      </a:lnTo>
                      <a:cubicBezTo>
                        <a:pt x="4984" y="21281"/>
                        <a:pt x="5023" y="21389"/>
                        <a:pt x="5101" y="21474"/>
                      </a:cubicBezTo>
                      <a:cubicBezTo>
                        <a:pt x="5180" y="21558"/>
                        <a:pt x="5278" y="21600"/>
                        <a:pt x="5400" y="21600"/>
                      </a:cubicBezTo>
                      <a:lnTo>
                        <a:pt x="16200" y="21600"/>
                      </a:lnTo>
                      <a:cubicBezTo>
                        <a:pt x="16322" y="21600"/>
                        <a:pt x="16421" y="21558"/>
                        <a:pt x="16499" y="21474"/>
                      </a:cubicBezTo>
                      <a:cubicBezTo>
                        <a:pt x="16577" y="21389"/>
                        <a:pt x="16616" y="21281"/>
                        <a:pt x="16616" y="21150"/>
                      </a:cubicBezTo>
                      <a:lnTo>
                        <a:pt x="16616" y="20250"/>
                      </a:lnTo>
                      <a:cubicBezTo>
                        <a:pt x="16616" y="19603"/>
                        <a:pt x="16362" y="19067"/>
                        <a:pt x="15856" y="18640"/>
                      </a:cubicBezTo>
                      <a:cubicBezTo>
                        <a:pt x="15349" y="18213"/>
                        <a:pt x="14772" y="18000"/>
                        <a:pt x="14123" y="18000"/>
                      </a:cubicBezTo>
                      <a:cubicBezTo>
                        <a:pt x="13543" y="18000"/>
                        <a:pt x="13121" y="17827"/>
                        <a:pt x="12857" y="17480"/>
                      </a:cubicBezTo>
                      <a:cubicBezTo>
                        <a:pt x="12594" y="17132"/>
                        <a:pt x="12462" y="16706"/>
                        <a:pt x="12462" y="16200"/>
                      </a:cubicBezTo>
                      <a:cubicBezTo>
                        <a:pt x="12462" y="15722"/>
                        <a:pt x="12524" y="15303"/>
                        <a:pt x="12650" y="14941"/>
                      </a:cubicBezTo>
                      <a:cubicBezTo>
                        <a:pt x="12776" y="14580"/>
                        <a:pt x="13003" y="14241"/>
                        <a:pt x="13331" y="13922"/>
                      </a:cubicBezTo>
                      <a:cubicBezTo>
                        <a:pt x="13790" y="13537"/>
                        <a:pt x="14201" y="13092"/>
                        <a:pt x="14564" y="12585"/>
                      </a:cubicBezTo>
                      <a:cubicBezTo>
                        <a:pt x="15543" y="12539"/>
                        <a:pt x="16475" y="12331"/>
                        <a:pt x="17362" y="11960"/>
                      </a:cubicBezTo>
                      <a:cubicBezTo>
                        <a:pt x="18249" y="11590"/>
                        <a:pt x="18998" y="11132"/>
                        <a:pt x="19608" y="10589"/>
                      </a:cubicBezTo>
                      <a:cubicBezTo>
                        <a:pt x="20218" y="10045"/>
                        <a:pt x="20702" y="9436"/>
                        <a:pt x="21062" y="8761"/>
                      </a:cubicBezTo>
                      <a:cubicBezTo>
                        <a:pt x="21420" y="8086"/>
                        <a:pt x="21600" y="7416"/>
                        <a:pt x="21600" y="6750"/>
                      </a:cubicBezTo>
                      <a:lnTo>
                        <a:pt x="21600" y="4950"/>
                      </a:lnTo>
                      <a:cubicBezTo>
                        <a:pt x="21600" y="4575"/>
                        <a:pt x="21479" y="4256"/>
                        <a:pt x="21237" y="3993"/>
                      </a:cubicBezTo>
                      <a:cubicBezTo>
                        <a:pt x="21237" y="3993"/>
                        <a:pt x="21237" y="3993"/>
                        <a:pt x="21237" y="39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文本框 42"/>
                <p:cNvSpPr txBox="1"/>
                <p:nvPr/>
              </p:nvSpPr>
              <p:spPr>
                <a:xfrm>
                  <a:off x="1371496" y="4454018"/>
                  <a:ext cx="2019258" cy="9807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dirty="0">
                      <a:cs typeface="+mn-ea"/>
                      <a:sym typeface="+mn-lt"/>
                    </a:rPr>
                    <a:t>杨秋卓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351176" y="4034481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en-US" altLang="zh-CN" sz="2000" b="1" dirty="0">
                      <a:cs typeface="+mn-ea"/>
                      <a:sym typeface="+mn-lt"/>
                    </a:rPr>
                    <a:t>Team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成员</a:t>
                  </a: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390754" y="4034481"/>
                <a:ext cx="2559028" cy="1400270"/>
                <a:chOff x="3390754" y="4034481"/>
                <a:chExt cx="2559028" cy="1400270"/>
              </a:xfrm>
            </p:grpSpPr>
            <p:sp>
              <p:nvSpPr>
                <p:cNvPr id="43" name="任意多边形: 形状 38"/>
                <p:cNvSpPr/>
                <p:nvPr/>
              </p:nvSpPr>
              <p:spPr>
                <a:xfrm>
                  <a:off x="3390754" y="4134268"/>
                  <a:ext cx="218144" cy="22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30" h="21387" extrusionOk="0">
                      <a:moveTo>
                        <a:pt x="15651" y="10439"/>
                      </a:moveTo>
                      <a:cubicBezTo>
                        <a:pt x="14876" y="10985"/>
                        <a:pt x="13809" y="10794"/>
                        <a:pt x="13267" y="10015"/>
                      </a:cubicBezTo>
                      <a:cubicBezTo>
                        <a:pt x="12724" y="9235"/>
                        <a:pt x="12913" y="8160"/>
                        <a:pt x="13688" y="7614"/>
                      </a:cubicBezTo>
                      <a:cubicBezTo>
                        <a:pt x="14302" y="7180"/>
                        <a:pt x="15100" y="7212"/>
                        <a:pt x="15674" y="7633"/>
                      </a:cubicBezTo>
                      <a:cubicBezTo>
                        <a:pt x="15386" y="7808"/>
                        <a:pt x="15187" y="7909"/>
                        <a:pt x="15149" y="7927"/>
                      </a:cubicBezTo>
                      <a:cubicBezTo>
                        <a:pt x="14829" y="8080"/>
                        <a:pt x="14692" y="8465"/>
                        <a:pt x="14842" y="8787"/>
                      </a:cubicBezTo>
                      <a:cubicBezTo>
                        <a:pt x="14952" y="9021"/>
                        <a:pt x="15183" y="9159"/>
                        <a:pt x="15425" y="9159"/>
                      </a:cubicBezTo>
                      <a:cubicBezTo>
                        <a:pt x="15515" y="9159"/>
                        <a:pt x="15608" y="9138"/>
                        <a:pt x="15698" y="9096"/>
                      </a:cubicBezTo>
                      <a:cubicBezTo>
                        <a:pt x="15903" y="8999"/>
                        <a:pt x="16125" y="8881"/>
                        <a:pt x="16356" y="8743"/>
                      </a:cubicBezTo>
                      <a:cubicBezTo>
                        <a:pt x="16460" y="9377"/>
                        <a:pt x="16209" y="10045"/>
                        <a:pt x="15651" y="10439"/>
                      </a:cubicBezTo>
                      <a:close/>
                      <a:moveTo>
                        <a:pt x="20298" y="434"/>
                      </a:moveTo>
                      <a:cubicBezTo>
                        <a:pt x="20181" y="97"/>
                        <a:pt x="19814" y="-81"/>
                        <a:pt x="19481" y="36"/>
                      </a:cubicBezTo>
                      <a:cubicBezTo>
                        <a:pt x="19146" y="153"/>
                        <a:pt x="18970" y="523"/>
                        <a:pt x="19086" y="859"/>
                      </a:cubicBezTo>
                      <a:cubicBezTo>
                        <a:pt x="20075" y="3715"/>
                        <a:pt x="18112" y="5846"/>
                        <a:pt x="16617" y="6988"/>
                      </a:cubicBezTo>
                      <a:lnTo>
                        <a:pt x="16012" y="6118"/>
                      </a:lnTo>
                      <a:cubicBezTo>
                        <a:pt x="15810" y="5827"/>
                        <a:pt x="15355" y="5583"/>
                        <a:pt x="15003" y="5578"/>
                      </a:cubicBezTo>
                      <a:lnTo>
                        <a:pt x="11612" y="5594"/>
                      </a:lnTo>
                      <a:cubicBezTo>
                        <a:pt x="11260" y="5588"/>
                        <a:pt x="10735" y="5751"/>
                        <a:pt x="10445" y="5955"/>
                      </a:cubicBezTo>
                      <a:lnTo>
                        <a:pt x="457" y="13000"/>
                      </a:lnTo>
                      <a:cubicBezTo>
                        <a:pt x="-27" y="13341"/>
                        <a:pt x="-145" y="14013"/>
                        <a:pt x="194" y="14500"/>
                      </a:cubicBezTo>
                      <a:lnTo>
                        <a:pt x="4734" y="21032"/>
                      </a:lnTo>
                      <a:cubicBezTo>
                        <a:pt x="5073" y="21519"/>
                        <a:pt x="5618" y="21461"/>
                        <a:pt x="6101" y="21120"/>
                      </a:cubicBezTo>
                      <a:lnTo>
                        <a:pt x="16090" y="14075"/>
                      </a:lnTo>
                      <a:cubicBezTo>
                        <a:pt x="16378" y="13870"/>
                        <a:pt x="16709" y="13429"/>
                        <a:pt x="16826" y="13093"/>
                      </a:cubicBezTo>
                      <a:lnTo>
                        <a:pt x="17888" y="9729"/>
                      </a:lnTo>
                      <a:cubicBezTo>
                        <a:pt x="18003" y="9393"/>
                        <a:pt x="17932" y="8880"/>
                        <a:pt x="17730" y="8589"/>
                      </a:cubicBezTo>
                      <a:lnTo>
                        <a:pt x="17361" y="8058"/>
                      </a:lnTo>
                      <a:cubicBezTo>
                        <a:pt x="19371" y="6513"/>
                        <a:pt x="21455" y="3778"/>
                        <a:pt x="20298" y="4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文本框 39"/>
                <p:cNvSpPr txBox="1"/>
                <p:nvPr/>
              </p:nvSpPr>
              <p:spPr>
                <a:xfrm>
                  <a:off x="3930524" y="4454018"/>
                  <a:ext cx="2019258" cy="9807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dirty="0">
                      <a:cs typeface="+mn-ea"/>
                      <a:sym typeface="+mn-lt"/>
                    </a:rPr>
                    <a:t>杨雨岩</a:t>
                  </a: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910204" y="4034481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en-US" altLang="zh-CN" sz="2000" b="1" dirty="0">
                      <a:cs typeface="+mn-ea"/>
                      <a:sym typeface="+mn-lt"/>
                    </a:rPr>
                    <a:t>Team</a:t>
                  </a:r>
                  <a:r>
                    <a:rPr lang="zh-CN" altLang="en-US" sz="2000" b="1" dirty="0">
                      <a:cs typeface="+mn-ea"/>
                      <a:sym typeface="+mn-lt"/>
                    </a:rPr>
                    <a:t>成员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44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7065940" y="2142272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Sprint 1 </a:t>
            </a:r>
            <a:r>
              <a:rPr lang="zh-CN" altLang="en-US" sz="3200" spc="600" dirty="0">
                <a:cs typeface="+mn-ea"/>
                <a:sym typeface="+mn-lt"/>
              </a:rPr>
              <a:t>介绍</a:t>
            </a: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02282" y="3429000"/>
            <a:ext cx="1492134" cy="11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规划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完成情况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版本展示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Sprint 1 </a:t>
              </a:r>
              <a:r>
                <a:rPr lang="zh-CN" altLang="en-US" sz="2400" spc="600" dirty="0">
                  <a:cs typeface="+mn-ea"/>
                  <a:sym typeface="+mn-lt"/>
                </a:rPr>
                <a:t>规划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204EEF-D5EF-4A80-A5AD-0EDB7E069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058"/>
            <a:ext cx="12192000" cy="3276512"/>
          </a:xfrm>
          <a:prstGeom prst="rect">
            <a:avLst/>
          </a:prstGeom>
        </p:spPr>
      </p:pic>
      <p:sp>
        <p:nvSpPr>
          <p:cNvPr id="25" name="文本框 16">
            <a:extLst>
              <a:ext uri="{FF2B5EF4-FFF2-40B4-BE49-F238E27FC236}">
                <a16:creationId xmlns:a16="http://schemas.microsoft.com/office/drawing/2014/main" id="{0793451C-A025-42CF-AD49-276E55F84827}"/>
              </a:ext>
            </a:extLst>
          </p:cNvPr>
          <p:cNvSpPr txBox="1"/>
          <p:nvPr/>
        </p:nvSpPr>
        <p:spPr>
          <a:xfrm>
            <a:off x="654635" y="1546848"/>
            <a:ext cx="2026422" cy="589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342900" indent="-34290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cs typeface="+mn-ea"/>
                <a:sym typeface="+mn-lt"/>
              </a:rPr>
              <a:t>待办列表</a:t>
            </a:r>
          </a:p>
        </p:txBody>
      </p:sp>
    </p:spTree>
    <p:extLst>
      <p:ext uri="{BB962C8B-B14F-4D97-AF65-F5344CB8AC3E}">
        <p14:creationId xmlns:p14="http://schemas.microsoft.com/office/powerpoint/2010/main" val="19240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2706546-DEED-481D-AF25-3E66CD8F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1" y="2594536"/>
            <a:ext cx="2301439" cy="1668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19C7C6-05D4-41DD-8649-DD4A93BD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81" y="1272351"/>
            <a:ext cx="3124471" cy="4313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107750-C8CE-4377-B40B-9E13B1A7D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433" y="2795836"/>
            <a:ext cx="4638503" cy="14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7000207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cs typeface="+mn-ea"/>
                <a:sym typeface="+mn-lt"/>
              </a:rPr>
              <a:t>Sprint 2 </a:t>
            </a:r>
            <a:r>
              <a:rPr lang="zh-CN" altLang="en-US" sz="3200" spc="600" dirty="0">
                <a:cs typeface="+mn-ea"/>
                <a:sym typeface="+mn-lt"/>
              </a:rPr>
              <a:t>规划</a:t>
            </a: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11160" y="3506930"/>
            <a:ext cx="1172538" cy="55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待办列表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16786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178</Words>
  <Application>Microsoft Office PowerPoint</Application>
  <PresentationFormat>宽屏</PresentationFormat>
  <Paragraphs>79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本墨剪字</vt:lpstr>
      <vt:lpstr>等线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54</cp:revision>
  <dcterms:created xsi:type="dcterms:W3CDTF">2017-07-24T17:10:39Z</dcterms:created>
  <dcterms:modified xsi:type="dcterms:W3CDTF">2019-08-26T01:49:41Z</dcterms:modified>
</cp:coreProperties>
</file>