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81" r:id="rId6"/>
    <p:sldId id="259" r:id="rId7"/>
    <p:sldId id="265" r:id="rId8"/>
    <p:sldId id="284" r:id="rId9"/>
    <p:sldId id="260" r:id="rId10"/>
    <p:sldId id="282" r:id="rId11"/>
    <p:sldId id="283" r:id="rId12"/>
    <p:sldId id="261" r:id="rId13"/>
    <p:sldId id="266" r:id="rId14"/>
    <p:sldId id="262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9D0"/>
    <a:srgbClr val="DA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98" autoAdjust="0"/>
  </p:normalViewPr>
  <p:slideViewPr>
    <p:cSldViewPr snapToGrid="0">
      <p:cViewPr varScale="1">
        <p:scale>
          <a:sx n="67" d="100"/>
          <a:sy n="67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1402-F325-4A98-A59B-EE461FA3033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ACD89-F4FD-4086-8429-816CD529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3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今天由我来给大家作我们产品的</a:t>
            </a:r>
            <a:r>
              <a:rPr lang="en-US" altLang="zh-CN" dirty="0"/>
              <a:t>sprint2</a:t>
            </a:r>
            <a:r>
              <a:rPr lang="zh-CN" altLang="en-US" dirty="0"/>
              <a:t>发布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6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中文 朴素贝叶斯算法 英文使用了</a:t>
            </a:r>
            <a:r>
              <a:rPr lang="en-US" altLang="zh-CN" dirty="0"/>
              <a:t>xxx</a:t>
            </a:r>
            <a:r>
              <a:rPr lang="zh-CN" altLang="en-US" dirty="0"/>
              <a:t>框架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0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2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3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服务器搭建是本周主要任务：将本地机器算法迁移到服务器中，实现本地客户端与云端服务器的连接。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正常邮件和垃圾邮件列表，用户的黑白名单界面和邮件预览界面。在邮件列表可以选择打开邮件，看到邮件内容。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Sprint1</a:t>
            </a:r>
            <a:r>
              <a:rPr lang="zh-CN" altLang="en-US" dirty="0"/>
              <a:t>中，我们主要是实现了用户登录和交互界面，新邮件提醒的两个基础功能。</a:t>
            </a:r>
            <a:r>
              <a:rPr lang="en-US" altLang="zh-CN" dirty="0"/>
              <a:t>Sprint2</a:t>
            </a:r>
            <a:r>
              <a:rPr lang="zh-CN" altLang="en-US" dirty="0"/>
              <a:t>中，进行功能的完善。包括对于往期邮件的扫描分类。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6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防火墙出入口协议设置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在后端实现这一块也遇到了一些细小的问题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2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将用户标记邮件的数据作为数据集进行强化学习，从而提高算法准确度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完善功能细节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程序后台运行进行邮件提醒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ACD89-F4FD-4086-8429-816CD52994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1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9533"/>
            <a:ext cx="12280265" cy="6997065"/>
          </a:xfrm>
          <a:prstGeom prst="rect">
            <a:avLst/>
          </a:prstGeom>
        </p:spPr>
      </p:pic>
      <p:sp>
        <p:nvSpPr>
          <p:cNvPr id="5" name="PA_文本框 2"/>
          <p:cNvSpPr txBox="1"/>
          <p:nvPr>
            <p:custDataLst>
              <p:tags r:id="rId1"/>
            </p:custDataLst>
          </p:nvPr>
        </p:nvSpPr>
        <p:spPr>
          <a:xfrm>
            <a:off x="1269430" y="2835303"/>
            <a:ext cx="475274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Sprint 2 </a:t>
            </a:r>
            <a:r>
              <a:rPr lang="zh-CN" altLang="en-US" sz="36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发布</a:t>
            </a:r>
            <a:endParaRPr lang="en-US" altLang="zh-CN" sz="3600" b="1" spc="3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PA_文本框 4"/>
          <p:cNvSpPr txBox="1"/>
          <p:nvPr>
            <p:custDataLst>
              <p:tags r:id="rId2"/>
            </p:custDataLst>
          </p:nvPr>
        </p:nvSpPr>
        <p:spPr>
          <a:xfrm>
            <a:off x="1269365" y="1739888"/>
            <a:ext cx="7346950" cy="923330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zh-CN" altLang="en-US" sz="5400" b="1" kern="1600" spc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27000">
                    <a:schemeClr val="bg1">
                      <a:lumMod val="95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智能反垃圾邮件系统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9365" y="4337165"/>
            <a:ext cx="343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汇报人：张婧媛</a:t>
            </a:r>
          </a:p>
        </p:txBody>
      </p:sp>
      <p:sp>
        <p:nvSpPr>
          <p:cNvPr id="12" name="矩形 11"/>
          <p:cNvSpPr/>
          <p:nvPr/>
        </p:nvSpPr>
        <p:spPr>
          <a:xfrm>
            <a:off x="1269431" y="3677981"/>
            <a:ext cx="475274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22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组 反邮件辣鸡小队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9431" y="4882184"/>
            <a:ext cx="2062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DD78D67-8512-4E4B-9248-138955FD92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3" y="65941"/>
            <a:ext cx="1695449" cy="1698057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68565A-016E-4A9C-BEC2-8BE5C2B41785}"/>
              </a:ext>
            </a:extLst>
          </p:cNvPr>
          <p:cNvSpPr/>
          <p:nvPr/>
        </p:nvSpPr>
        <p:spPr>
          <a:xfrm>
            <a:off x="758507" y="475051"/>
            <a:ext cx="2941784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界面展示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B058E46-4AB4-40C3-B2F2-4E06FBC0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53" y="1960245"/>
            <a:ext cx="5105400" cy="2962275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602E38E-96CA-4CFE-AC7E-E2EA696C1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47" y="379413"/>
            <a:ext cx="5105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330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68565A-016E-4A9C-BEC2-8BE5C2B41785}"/>
              </a:ext>
            </a:extLst>
          </p:cNvPr>
          <p:cNvSpPr/>
          <p:nvPr/>
        </p:nvSpPr>
        <p:spPr>
          <a:xfrm>
            <a:off x="758507" y="278312"/>
            <a:ext cx="2941784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界面展示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15FECF-F3EF-47F6-9A68-255EB60B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6" y="1207748"/>
            <a:ext cx="5080992" cy="47728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F5A60-C885-4504-8C59-FB49997EC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92" y="1207748"/>
            <a:ext cx="5073031" cy="47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5533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未来计划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04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41" name="矩形 16"/>
          <p:cNvSpPr/>
          <p:nvPr/>
        </p:nvSpPr>
        <p:spPr>
          <a:xfrm rot="1800000">
            <a:off x="5087150" y="3939235"/>
            <a:ext cx="2388825" cy="1518646"/>
          </a:xfrm>
          <a:custGeom>
            <a:avLst/>
            <a:gdLst>
              <a:gd name="connsiteX0" fmla="*/ 0 w 2894381"/>
              <a:gd name="connsiteY0" fmla="*/ 0 h 1510201"/>
              <a:gd name="connsiteX1" fmla="*/ 2894381 w 2894381"/>
              <a:gd name="connsiteY1" fmla="*/ 0 h 1510201"/>
              <a:gd name="connsiteX2" fmla="*/ 2894381 w 2894381"/>
              <a:gd name="connsiteY2" fmla="*/ 1510201 h 1510201"/>
              <a:gd name="connsiteX3" fmla="*/ 0 w 2894381"/>
              <a:gd name="connsiteY3" fmla="*/ 1510201 h 1510201"/>
              <a:gd name="connsiteX4" fmla="*/ 0 w 2894381"/>
              <a:gd name="connsiteY4" fmla="*/ 0 h 1510201"/>
              <a:gd name="connsiteX0-1" fmla="*/ 0 w 2894381"/>
              <a:gd name="connsiteY0-2" fmla="*/ 8445 h 1518646"/>
              <a:gd name="connsiteX1-3" fmla="*/ 704857 w 2894381"/>
              <a:gd name="connsiteY1-4" fmla="*/ 0 h 1518646"/>
              <a:gd name="connsiteX2-5" fmla="*/ 2894381 w 2894381"/>
              <a:gd name="connsiteY2-6" fmla="*/ 8445 h 1518646"/>
              <a:gd name="connsiteX3-7" fmla="*/ 2894381 w 2894381"/>
              <a:gd name="connsiteY3-8" fmla="*/ 1518646 h 1518646"/>
              <a:gd name="connsiteX4-9" fmla="*/ 0 w 2894381"/>
              <a:gd name="connsiteY4-10" fmla="*/ 1518646 h 1518646"/>
              <a:gd name="connsiteX5" fmla="*/ 0 w 2894381"/>
              <a:gd name="connsiteY5" fmla="*/ 8445 h 1518646"/>
              <a:gd name="connsiteX0-11" fmla="*/ 0 w 2894381"/>
              <a:gd name="connsiteY0-12" fmla="*/ 8445 h 1518646"/>
              <a:gd name="connsiteX1-13" fmla="*/ 704857 w 2894381"/>
              <a:gd name="connsiteY1-14" fmla="*/ 0 h 1518646"/>
              <a:gd name="connsiteX2-15" fmla="*/ 2894381 w 2894381"/>
              <a:gd name="connsiteY2-16" fmla="*/ 8445 h 1518646"/>
              <a:gd name="connsiteX3-17" fmla="*/ 2894381 w 2894381"/>
              <a:gd name="connsiteY3-18" fmla="*/ 1518646 h 1518646"/>
              <a:gd name="connsiteX4-19" fmla="*/ 505556 w 2894381"/>
              <a:gd name="connsiteY4-20" fmla="*/ 1514079 h 1518646"/>
              <a:gd name="connsiteX5-21" fmla="*/ 0 w 2894381"/>
              <a:gd name="connsiteY5-22" fmla="*/ 1518646 h 1518646"/>
              <a:gd name="connsiteX6" fmla="*/ 0 w 2894381"/>
              <a:gd name="connsiteY6" fmla="*/ 8445 h 1518646"/>
              <a:gd name="connsiteX0-23" fmla="*/ 0 w 2894381"/>
              <a:gd name="connsiteY0-24" fmla="*/ 8445 h 1518646"/>
              <a:gd name="connsiteX1-25" fmla="*/ 704857 w 2894381"/>
              <a:gd name="connsiteY1-26" fmla="*/ 0 h 1518646"/>
              <a:gd name="connsiteX2-27" fmla="*/ 2894381 w 2894381"/>
              <a:gd name="connsiteY2-28" fmla="*/ 8445 h 1518646"/>
              <a:gd name="connsiteX3-29" fmla="*/ 2894381 w 2894381"/>
              <a:gd name="connsiteY3-30" fmla="*/ 1518646 h 1518646"/>
              <a:gd name="connsiteX4-31" fmla="*/ 505556 w 2894381"/>
              <a:gd name="connsiteY4-32" fmla="*/ 1514079 h 1518646"/>
              <a:gd name="connsiteX5-33" fmla="*/ 0 w 2894381"/>
              <a:gd name="connsiteY5-34" fmla="*/ 8445 h 1518646"/>
              <a:gd name="connsiteX0-35" fmla="*/ 0 w 2388825"/>
              <a:gd name="connsiteY0-36" fmla="*/ 1514079 h 1518646"/>
              <a:gd name="connsiteX1-37" fmla="*/ 199301 w 2388825"/>
              <a:gd name="connsiteY1-38" fmla="*/ 0 h 1518646"/>
              <a:gd name="connsiteX2-39" fmla="*/ 2388825 w 2388825"/>
              <a:gd name="connsiteY2-40" fmla="*/ 8445 h 1518646"/>
              <a:gd name="connsiteX3-41" fmla="*/ 2388825 w 2388825"/>
              <a:gd name="connsiteY3-42" fmla="*/ 1518646 h 1518646"/>
              <a:gd name="connsiteX4-43" fmla="*/ 0 w 2388825"/>
              <a:gd name="connsiteY4-44" fmla="*/ 1514079 h 1518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88825" h="1518646">
                <a:moveTo>
                  <a:pt x="0" y="1514079"/>
                </a:moveTo>
                <a:lnTo>
                  <a:pt x="199301" y="0"/>
                </a:lnTo>
                <a:lnTo>
                  <a:pt x="2388825" y="8445"/>
                </a:lnTo>
                <a:lnTo>
                  <a:pt x="2388825" y="1518646"/>
                </a:lnTo>
                <a:lnTo>
                  <a:pt x="0" y="1514079"/>
                </a:lnTo>
                <a:close/>
              </a:path>
            </a:pathLst>
          </a:custGeom>
          <a:gradFill flip="none" rotWithShape="0">
            <a:gsLst>
              <a:gs pos="0">
                <a:schemeClr val="bg1">
                  <a:lumMod val="75000"/>
                  <a:alpha val="5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825"/>
          </a:p>
        </p:txBody>
      </p:sp>
      <p:grpSp>
        <p:nvGrpSpPr>
          <p:cNvPr id="42" name="624f0c3d-cf90-42c4-b532-436e966a8aaa"/>
          <p:cNvGrpSpPr>
            <a:grpSpLocks noChangeAspect="1"/>
          </p:cNvGrpSpPr>
          <p:nvPr/>
        </p:nvGrpSpPr>
        <p:grpSpPr>
          <a:xfrm>
            <a:off x="4867341" y="1926747"/>
            <a:ext cx="2957672" cy="2854011"/>
            <a:chOff x="4593021" y="2013390"/>
            <a:chExt cx="2957672" cy="2854011"/>
          </a:xfrm>
        </p:grpSpPr>
        <p:sp>
          <p:nvSpPr>
            <p:cNvPr id="43" name="泪滴形 42"/>
            <p:cNvSpPr/>
            <p:nvPr/>
          </p:nvSpPr>
          <p:spPr>
            <a:xfrm>
              <a:off x="6247433" y="2013390"/>
              <a:ext cx="1303260" cy="1303260"/>
            </a:xfrm>
            <a:prstGeom prst="teardrop">
              <a:avLst/>
            </a:prstGeom>
            <a:solidFill>
              <a:srgbClr val="98C9D0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4" name="泪滴形 43"/>
            <p:cNvSpPr/>
            <p:nvPr/>
          </p:nvSpPr>
          <p:spPr>
            <a:xfrm rot="16200000">
              <a:off x="4593021" y="2013390"/>
              <a:ext cx="1303260" cy="1303260"/>
            </a:xfrm>
            <a:prstGeom prst="teardrop">
              <a:avLst/>
            </a:prstGeom>
            <a:solidFill>
              <a:srgbClr val="98C9D0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泪滴形 44"/>
            <p:cNvSpPr/>
            <p:nvPr/>
          </p:nvSpPr>
          <p:spPr>
            <a:xfrm rot="10800000">
              <a:off x="4593021" y="3564141"/>
              <a:ext cx="1303260" cy="1303260"/>
            </a:xfrm>
            <a:prstGeom prst="teardrop">
              <a:avLst/>
            </a:prstGeom>
            <a:solidFill>
              <a:srgbClr val="98C9D0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任意多边形: 形状 46"/>
            <p:cNvSpPr/>
            <p:nvPr/>
          </p:nvSpPr>
          <p:spPr>
            <a:xfrm>
              <a:off x="5078063" y="2517535"/>
              <a:ext cx="353327" cy="3095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" name="任意多边形: 形状 47"/>
            <p:cNvSpPr/>
            <p:nvPr/>
          </p:nvSpPr>
          <p:spPr>
            <a:xfrm>
              <a:off x="6751895" y="2490890"/>
              <a:ext cx="353330" cy="3482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647" y="48605"/>
                  </a:moveTo>
                  <a:lnTo>
                    <a:pt x="105647" y="48605"/>
                  </a:lnTo>
                  <a:cubicBezTo>
                    <a:pt x="104252" y="50016"/>
                    <a:pt x="104252" y="58487"/>
                    <a:pt x="114219" y="64134"/>
                  </a:cubicBezTo>
                  <a:cubicBezTo>
                    <a:pt x="114219" y="64134"/>
                    <a:pt x="100066" y="66957"/>
                    <a:pt x="90299" y="54252"/>
                  </a:cubicBezTo>
                  <a:cubicBezTo>
                    <a:pt x="87308" y="54252"/>
                    <a:pt x="84518" y="55663"/>
                    <a:pt x="81727" y="55663"/>
                  </a:cubicBezTo>
                  <a:cubicBezTo>
                    <a:pt x="60598" y="55663"/>
                    <a:pt x="47840" y="42756"/>
                    <a:pt x="47840" y="27226"/>
                  </a:cubicBezTo>
                  <a:cubicBezTo>
                    <a:pt x="47840" y="12907"/>
                    <a:pt x="60598" y="0"/>
                    <a:pt x="81727" y="0"/>
                  </a:cubicBezTo>
                  <a:cubicBezTo>
                    <a:pt x="102857" y="0"/>
                    <a:pt x="119800" y="12907"/>
                    <a:pt x="119800" y="27226"/>
                  </a:cubicBezTo>
                  <a:cubicBezTo>
                    <a:pt x="119800" y="35697"/>
                    <a:pt x="114219" y="44168"/>
                    <a:pt x="105647" y="48605"/>
                  </a:cubicBezTo>
                  <a:close/>
                  <a:moveTo>
                    <a:pt x="40863" y="30050"/>
                  </a:moveTo>
                  <a:lnTo>
                    <a:pt x="40863" y="30050"/>
                  </a:lnTo>
                  <a:cubicBezTo>
                    <a:pt x="42259" y="46991"/>
                    <a:pt x="56411" y="61310"/>
                    <a:pt x="78936" y="62722"/>
                  </a:cubicBezTo>
                  <a:cubicBezTo>
                    <a:pt x="81727" y="62722"/>
                    <a:pt x="84518" y="62722"/>
                    <a:pt x="87308" y="61310"/>
                  </a:cubicBezTo>
                  <a:lnTo>
                    <a:pt x="87308" y="61310"/>
                  </a:lnTo>
                  <a:lnTo>
                    <a:pt x="87308" y="61310"/>
                  </a:lnTo>
                  <a:cubicBezTo>
                    <a:pt x="94485" y="68369"/>
                    <a:pt x="102857" y="69983"/>
                    <a:pt x="107043" y="69983"/>
                  </a:cubicBezTo>
                  <a:cubicBezTo>
                    <a:pt x="102857" y="88537"/>
                    <a:pt x="84518" y="102655"/>
                    <a:pt x="56411" y="102655"/>
                  </a:cubicBezTo>
                  <a:cubicBezTo>
                    <a:pt x="53621" y="102655"/>
                    <a:pt x="49435" y="101243"/>
                    <a:pt x="45049" y="99831"/>
                  </a:cubicBezTo>
                  <a:cubicBezTo>
                    <a:pt x="31096" y="119798"/>
                    <a:pt x="7176" y="115563"/>
                    <a:pt x="7176" y="115563"/>
                  </a:cubicBezTo>
                  <a:cubicBezTo>
                    <a:pt x="23920" y="108302"/>
                    <a:pt x="23920" y="94184"/>
                    <a:pt x="19734" y="92773"/>
                  </a:cubicBezTo>
                  <a:cubicBezTo>
                    <a:pt x="7176" y="85512"/>
                    <a:pt x="0" y="72806"/>
                    <a:pt x="0" y="59899"/>
                  </a:cubicBezTo>
                  <a:cubicBezTo>
                    <a:pt x="0" y="39932"/>
                    <a:pt x="18338" y="22789"/>
                    <a:pt x="43654" y="18554"/>
                  </a:cubicBezTo>
                  <a:cubicBezTo>
                    <a:pt x="42259" y="22789"/>
                    <a:pt x="40863" y="25815"/>
                    <a:pt x="40863" y="3005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8" name="任意多边形: 形状 48"/>
            <p:cNvSpPr/>
            <p:nvPr/>
          </p:nvSpPr>
          <p:spPr>
            <a:xfrm>
              <a:off x="5101515" y="4040350"/>
              <a:ext cx="286273" cy="3508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9" name="泪滴形 48"/>
            <p:cNvSpPr/>
            <p:nvPr/>
          </p:nvSpPr>
          <p:spPr>
            <a:xfrm rot="5400000">
              <a:off x="6237360" y="3548905"/>
              <a:ext cx="1303260" cy="1303260"/>
            </a:xfrm>
            <a:prstGeom prst="teardrop">
              <a:avLst/>
            </a:prstGeom>
            <a:solidFill>
              <a:srgbClr val="98C9D0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任意多边形: 形状 51"/>
            <p:cNvSpPr/>
            <p:nvPr/>
          </p:nvSpPr>
          <p:spPr>
            <a:xfrm>
              <a:off x="6751898" y="4082547"/>
              <a:ext cx="353327" cy="3095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51" name="Subtitle 2"/>
          <p:cNvSpPr txBox="1"/>
          <p:nvPr/>
        </p:nvSpPr>
        <p:spPr bwMode="auto">
          <a:xfrm>
            <a:off x="1338819" y="1820961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公共黑名单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893259" y="2372995"/>
            <a:ext cx="1641449" cy="662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在服务器建立公共黑名单</a:t>
            </a:r>
            <a:endParaRPr lang="zh-CN" altLang="en-US" sz="16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7142BC-D610-4E65-AA9B-17CFCB36F5D4}"/>
              </a:ext>
            </a:extLst>
          </p:cNvPr>
          <p:cNvGrpSpPr/>
          <p:nvPr/>
        </p:nvGrpSpPr>
        <p:grpSpPr>
          <a:xfrm>
            <a:off x="8420344" y="1814307"/>
            <a:ext cx="2750331" cy="1498307"/>
            <a:chOff x="8857762" y="1820961"/>
            <a:chExt cx="2750331" cy="1498307"/>
          </a:xfrm>
        </p:grpSpPr>
        <p:sp>
          <p:nvSpPr>
            <p:cNvPr id="53" name="Subtitle 2"/>
            <p:cNvSpPr txBox="1"/>
            <p:nvPr/>
          </p:nvSpPr>
          <p:spPr bwMode="auto">
            <a:xfrm>
              <a:off x="8857762" y="1820961"/>
              <a:ext cx="2750331" cy="5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993" tIns="72497" rIns="144993" bIns="72497">
              <a:spAutoFit/>
            </a:bodyPr>
            <a:lstStyle>
              <a:lvl1pPr defTabSz="108712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87755" indent="-285750" defTabSz="108712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174875" indent="-228600" defTabSz="108712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3262630" indent="-228600" defTabSz="108712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4349750" indent="-228600" defTabSz="108712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8069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52641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57213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61785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ntinghei SC Demibold" charset="-122"/>
                  <a:sym typeface="时尚中黑简体" charset="0"/>
                </a:rPr>
                <a:t>算法优化</a:t>
              </a:r>
              <a:endPara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257665" y="2361442"/>
              <a:ext cx="1964978" cy="9578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1.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结合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svm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和朴素贝叶斯算法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2.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强化学习</a:t>
              </a:r>
              <a:endParaRPr lang="zh-CN" altLang="en-US" sz="1600" dirty="0"/>
            </a:p>
          </p:txBody>
        </p:sp>
      </p:grpSp>
      <p:sp>
        <p:nvSpPr>
          <p:cNvPr id="55" name="Subtitle 2"/>
          <p:cNvSpPr txBox="1"/>
          <p:nvPr/>
        </p:nvSpPr>
        <p:spPr bwMode="auto">
          <a:xfrm>
            <a:off x="1406672" y="3809419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UI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优化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65832" y="4347845"/>
            <a:ext cx="1632010" cy="957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细节，例如弹窗进行处理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个性化设置</a:t>
            </a:r>
            <a:endParaRPr lang="zh-CN" altLang="en-US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182E47-D8D3-4384-ACF7-C71AD1801A89}"/>
              </a:ext>
            </a:extLst>
          </p:cNvPr>
          <p:cNvGrpSpPr/>
          <p:nvPr/>
        </p:nvGrpSpPr>
        <p:grpSpPr>
          <a:xfrm>
            <a:off x="8427570" y="3829513"/>
            <a:ext cx="2750331" cy="905321"/>
            <a:chOff x="8857762" y="3809419"/>
            <a:chExt cx="2750331" cy="905321"/>
          </a:xfrm>
        </p:grpSpPr>
        <p:sp>
          <p:nvSpPr>
            <p:cNvPr id="57" name="Subtitle 2"/>
            <p:cNvSpPr txBox="1"/>
            <p:nvPr/>
          </p:nvSpPr>
          <p:spPr bwMode="auto">
            <a:xfrm>
              <a:off x="8857762" y="3809419"/>
              <a:ext cx="2750331" cy="5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993" tIns="72497" rIns="144993" bIns="72497">
              <a:spAutoFit/>
            </a:bodyPr>
            <a:lstStyle>
              <a:lvl1pPr defTabSz="108712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87755" indent="-285750" defTabSz="108712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174875" indent="-228600" defTabSz="108712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3262630" indent="-228600" defTabSz="108712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4349750" indent="-228600" defTabSz="108712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8069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52641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57213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6178550" indent="-228600" defTabSz="108712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ntinghei SC Demibold" charset="-122"/>
                  <a:sym typeface="时尚中黑简体" charset="0"/>
                </a:rPr>
                <a:t>“特别关心”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295893" y="4347845"/>
              <a:ext cx="2041711" cy="3668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设置邮件特别提示</a:t>
              </a:r>
              <a:endParaRPr lang="zh-CN" altLang="en-US" sz="1600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2F5B84E5-DC31-4BE0-A7C7-44011E1A9955}"/>
              </a:ext>
            </a:extLst>
          </p:cNvPr>
          <p:cNvSpPr/>
          <p:nvPr/>
        </p:nvSpPr>
        <p:spPr>
          <a:xfrm>
            <a:off x="758507" y="475051"/>
            <a:ext cx="2471187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规划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51" grpId="0"/>
      <p:bldP spid="52" grpId="0"/>
      <p:bldP spid="55" grpId="0"/>
      <p:bldP spid="56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THE END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_14"/>
          <p:cNvSpPr txBox="1">
            <a:spLocks noChangeArrowheads="1"/>
          </p:cNvSpPr>
          <p:nvPr/>
        </p:nvSpPr>
        <p:spPr bwMode="auto">
          <a:xfrm>
            <a:off x="2366397" y="1223090"/>
            <a:ext cx="2598224" cy="10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48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目录</a:t>
            </a:r>
          </a:p>
          <a:p>
            <a:pPr algn="ctr"/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DIRECTORY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118065" y="2382932"/>
            <a:ext cx="4726327" cy="732230"/>
            <a:chOff x="1491415" y="2438323"/>
            <a:chExt cx="4726327" cy="732230"/>
          </a:xfrm>
        </p:grpSpPr>
        <p:sp>
          <p:nvSpPr>
            <p:cNvPr id="38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691515" y="2530180"/>
              <a:ext cx="3526227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项目介绍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18065" y="3113560"/>
            <a:ext cx="4370855" cy="732230"/>
            <a:chOff x="1491415" y="2438323"/>
            <a:chExt cx="4370855" cy="732230"/>
          </a:xfrm>
        </p:grpSpPr>
        <p:sp>
          <p:nvSpPr>
            <p:cNvPr id="41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691516" y="2536530"/>
              <a:ext cx="3170754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Sprint 2 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118065" y="3830853"/>
            <a:ext cx="4370855" cy="732230"/>
            <a:chOff x="1491415" y="2438323"/>
            <a:chExt cx="4370855" cy="732230"/>
          </a:xfrm>
        </p:grpSpPr>
        <p:sp>
          <p:nvSpPr>
            <p:cNvPr id="44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691516" y="2530180"/>
              <a:ext cx="3170754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项目展示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18065" y="4574816"/>
            <a:ext cx="4181578" cy="732230"/>
            <a:chOff x="1491415" y="2438323"/>
            <a:chExt cx="4181578" cy="732230"/>
          </a:xfrm>
        </p:grpSpPr>
        <p:sp>
          <p:nvSpPr>
            <p:cNvPr id="47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691515" y="2491214"/>
              <a:ext cx="2981478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未来计划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01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78960" y="1826895"/>
            <a:ext cx="3484245" cy="3432810"/>
            <a:chOff x="8055" y="3851"/>
            <a:chExt cx="3705" cy="3736"/>
          </a:xfrm>
        </p:grpSpPr>
        <p:sp>
          <p:nvSpPr>
            <p:cNvPr id="40" name="Rectangle 14"/>
            <p:cNvSpPr/>
            <p:nvPr/>
          </p:nvSpPr>
          <p:spPr>
            <a:xfrm rot="2700000">
              <a:off x="8225" y="3991"/>
              <a:ext cx="3462" cy="3462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80">
                <a:latin typeface="Times New Roman" panose="02020603050405020304" pitchFamily="18" charset="0"/>
                <a:ea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41" name="Group 1"/>
            <p:cNvGrpSpPr/>
            <p:nvPr/>
          </p:nvGrpSpPr>
          <p:grpSpPr>
            <a:xfrm>
              <a:off x="8055" y="3851"/>
              <a:ext cx="1805" cy="1805"/>
              <a:chOff x="4499849" y="2374309"/>
              <a:chExt cx="1528247" cy="1528248"/>
            </a:xfrm>
          </p:grpSpPr>
          <p:sp>
            <p:nvSpPr>
              <p:cNvPr id="42" name="Rounded Rectangle 19"/>
              <p:cNvSpPr/>
              <p:nvPr/>
            </p:nvSpPr>
            <p:spPr>
              <a:xfrm>
                <a:off x="4499849" y="2374309"/>
                <a:ext cx="1528247" cy="1528248"/>
              </a:xfrm>
              <a:prstGeom prst="roundRect">
                <a:avLst/>
              </a:prstGeom>
              <a:solidFill>
                <a:srgbClr val="98C9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3" name="Text Placeholder 1"/>
              <p:cNvSpPr txBox="1"/>
              <p:nvPr/>
            </p:nvSpPr>
            <p:spPr>
              <a:xfrm>
                <a:off x="4966316" y="2922941"/>
                <a:ext cx="636051" cy="430983"/>
              </a:xfrm>
              <a:prstGeom prst="rect">
                <a:avLst/>
              </a:prstGeom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44" name="Group 15"/>
            <p:cNvGrpSpPr/>
            <p:nvPr/>
          </p:nvGrpSpPr>
          <p:grpSpPr>
            <a:xfrm>
              <a:off x="9956" y="3851"/>
              <a:ext cx="1805" cy="1805"/>
              <a:chOff x="6095900" y="2441544"/>
              <a:chExt cx="1617266" cy="1617267"/>
            </a:xfrm>
          </p:grpSpPr>
          <p:sp>
            <p:nvSpPr>
              <p:cNvPr id="45" name="Rounded Rectangle 24"/>
              <p:cNvSpPr/>
              <p:nvPr/>
            </p:nvSpPr>
            <p:spPr>
              <a:xfrm>
                <a:off x="6095900" y="2441544"/>
                <a:ext cx="1617266" cy="1617267"/>
              </a:xfrm>
              <a:prstGeom prst="round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6" name="Text Placeholder 1"/>
              <p:cNvSpPr txBox="1"/>
              <p:nvPr/>
            </p:nvSpPr>
            <p:spPr>
              <a:xfrm>
                <a:off x="6567983" y="3022133"/>
                <a:ext cx="673100" cy="4560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47" name="Group 2"/>
            <p:cNvGrpSpPr/>
            <p:nvPr/>
          </p:nvGrpSpPr>
          <p:grpSpPr>
            <a:xfrm>
              <a:off x="8055" y="5783"/>
              <a:ext cx="1805" cy="1805"/>
              <a:chOff x="4499849" y="4010128"/>
              <a:chExt cx="1528247" cy="1528248"/>
            </a:xfrm>
          </p:grpSpPr>
          <p:sp>
            <p:nvSpPr>
              <p:cNvPr id="48" name="Rounded Rectangle 29"/>
              <p:cNvSpPr/>
              <p:nvPr/>
            </p:nvSpPr>
            <p:spPr>
              <a:xfrm>
                <a:off x="4499849" y="4010128"/>
                <a:ext cx="1528247" cy="1528248"/>
              </a:xfrm>
              <a:prstGeom prst="round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9" name="Text Placeholder 1"/>
              <p:cNvSpPr txBox="1"/>
              <p:nvPr/>
            </p:nvSpPr>
            <p:spPr>
              <a:xfrm>
                <a:off x="4966316" y="4562842"/>
                <a:ext cx="636051" cy="430983"/>
              </a:xfrm>
              <a:prstGeom prst="rect">
                <a:avLst/>
              </a:prstGeom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50" name="Group 17"/>
            <p:cNvGrpSpPr/>
            <p:nvPr/>
          </p:nvGrpSpPr>
          <p:grpSpPr>
            <a:xfrm>
              <a:off x="9956" y="5783"/>
              <a:ext cx="1805" cy="1805"/>
              <a:chOff x="6095900" y="4172648"/>
              <a:chExt cx="1617266" cy="1617267"/>
            </a:xfrm>
          </p:grpSpPr>
          <p:sp>
            <p:nvSpPr>
              <p:cNvPr id="51" name="Rounded Rectangle 34"/>
              <p:cNvSpPr/>
              <p:nvPr/>
            </p:nvSpPr>
            <p:spPr>
              <a:xfrm>
                <a:off x="6095900" y="4172648"/>
                <a:ext cx="1617266" cy="1617267"/>
              </a:xfrm>
              <a:prstGeom prst="roundRect">
                <a:avLst/>
              </a:prstGeom>
              <a:solidFill>
                <a:srgbClr val="98C9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80">
                  <a:latin typeface="Times New Roman" panose="02020603050405020304" pitchFamily="18" charset="0"/>
                  <a:ea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2" name="Text Placeholder 1"/>
              <p:cNvSpPr txBox="1"/>
              <p:nvPr/>
            </p:nvSpPr>
            <p:spPr>
              <a:xfrm>
                <a:off x="6567983" y="4757557"/>
                <a:ext cx="673100" cy="4560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68576" bIns="0" rtlCol="0" anchor="ctr">
                <a:no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5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lear Sans Medium" panose="020B0603030202020304" pitchFamily="34" charset="0"/>
                    <a:sym typeface="Times New Roman" panose="02020603050405020304" pitchFamily="18" charset="0"/>
                  </a:rPr>
                  <a:t>M</a:t>
                </a:r>
              </a:p>
            </p:txBody>
          </p:sp>
        </p:grpSp>
      </p:grpSp>
      <p:sp>
        <p:nvSpPr>
          <p:cNvPr id="90" name="Subtitle 2"/>
          <p:cNvSpPr txBox="1"/>
          <p:nvPr/>
        </p:nvSpPr>
        <p:spPr bwMode="auto">
          <a:xfrm>
            <a:off x="1027577" y="1641529"/>
            <a:ext cx="312592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自动识别和分析邮件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50645" y="2112645"/>
            <a:ext cx="2540000" cy="992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中英文邮件识别分析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朴素贝叶斯算法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Scikit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-learn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框架</a:t>
            </a:r>
            <a:endParaRPr lang="zh-CN" altLang="en-US" sz="1600" dirty="0"/>
          </a:p>
        </p:txBody>
      </p:sp>
      <p:sp>
        <p:nvSpPr>
          <p:cNvPr id="94" name="Subtitle 2"/>
          <p:cNvSpPr txBox="1"/>
          <p:nvPr/>
        </p:nvSpPr>
        <p:spPr bwMode="auto">
          <a:xfrm>
            <a:off x="1027577" y="3876094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垃圾邮件提示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5" name="Subtitle 2"/>
          <p:cNvSpPr txBox="1"/>
          <p:nvPr/>
        </p:nvSpPr>
        <p:spPr bwMode="auto">
          <a:xfrm>
            <a:off x="8665357" y="1574219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用户邮件分类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58275" y="2112645"/>
            <a:ext cx="2540000" cy="957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对用户邮箱中的邮件，实现正常邮件与垃圾邮件的分类</a:t>
            </a:r>
            <a:endParaRPr lang="zh-CN" altLang="en-US" sz="1600" dirty="0"/>
          </a:p>
        </p:txBody>
      </p:sp>
      <p:sp>
        <p:nvSpPr>
          <p:cNvPr id="57" name="Subtitle 2"/>
          <p:cNvSpPr txBox="1"/>
          <p:nvPr/>
        </p:nvSpPr>
        <p:spPr bwMode="auto">
          <a:xfrm>
            <a:off x="8665357" y="3808784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黑白名单设定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58274" y="4347210"/>
            <a:ext cx="2246263" cy="662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用户可手动将用户加入黑名单或白名单</a:t>
            </a:r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6B770F7-1160-442A-9D42-3803123C2177}"/>
              </a:ext>
            </a:extLst>
          </p:cNvPr>
          <p:cNvSpPr/>
          <p:nvPr/>
        </p:nvSpPr>
        <p:spPr>
          <a:xfrm>
            <a:off x="731354" y="465887"/>
            <a:ext cx="3591892" cy="957148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智能反垃圾邮件识别系统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4B85D9F-3771-4617-A514-D065AAED8600}"/>
              </a:ext>
            </a:extLst>
          </p:cNvPr>
          <p:cNvSpPr txBox="1"/>
          <p:nvPr/>
        </p:nvSpPr>
        <p:spPr>
          <a:xfrm>
            <a:off x="1350645" y="4367622"/>
            <a:ext cx="2540000" cy="6582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用户收到新邮件</a:t>
            </a:r>
            <a:endParaRPr lang="en-US" altLang="zh-CN" sz="1600" dirty="0"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若为垃圾邮件收到提示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53" grpId="0"/>
      <p:bldP spid="9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62">
            <a:extLst>
              <a:ext uri="{FF2B5EF4-FFF2-40B4-BE49-F238E27FC236}">
                <a16:creationId xmlns:a16="http://schemas.microsoft.com/office/drawing/2014/main" id="{C9ED742D-3766-47AF-AD56-611BFA810D1F}"/>
              </a:ext>
            </a:extLst>
          </p:cNvPr>
          <p:cNvGrpSpPr/>
          <p:nvPr/>
        </p:nvGrpSpPr>
        <p:grpSpPr>
          <a:xfrm rot="21540000">
            <a:off x="3211553" y="4490468"/>
            <a:ext cx="966789" cy="968376"/>
            <a:chOff x="2552700" y="-1971675"/>
            <a:chExt cx="1935163" cy="1938338"/>
          </a:xfrm>
        </p:grpSpPr>
        <p:sp>
          <p:nvSpPr>
            <p:cNvPr id="199" name="Oval 63">
              <a:extLst>
                <a:ext uri="{FF2B5EF4-FFF2-40B4-BE49-F238E27FC236}">
                  <a16:creationId xmlns:a16="http://schemas.microsoft.com/office/drawing/2014/main" id="{2E8489AE-E30D-4522-9DC5-842DD2BA808A}"/>
                </a:ext>
              </a:extLst>
            </p:cNvPr>
            <p:cNvSpPr/>
            <p:nvPr/>
          </p:nvSpPr>
          <p:spPr bwMode="auto">
            <a:xfrm>
              <a:off x="2552700" y="-1971675"/>
              <a:ext cx="1935163" cy="1938338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0" name="Group 64">
              <a:extLst>
                <a:ext uri="{FF2B5EF4-FFF2-40B4-BE49-F238E27FC236}">
                  <a16:creationId xmlns:a16="http://schemas.microsoft.com/office/drawing/2014/main" id="{4609BCF8-C4FB-4711-AFB7-C0C195CEBC90}"/>
                </a:ext>
              </a:extLst>
            </p:cNvPr>
            <p:cNvGrpSpPr/>
            <p:nvPr/>
          </p:nvGrpSpPr>
          <p:grpSpPr>
            <a:xfrm>
              <a:off x="2908300" y="-1620838"/>
              <a:ext cx="1228725" cy="1236663"/>
              <a:chOff x="2908300" y="-1620838"/>
              <a:chExt cx="1228725" cy="1236663"/>
            </a:xfrm>
          </p:grpSpPr>
          <p:sp>
            <p:nvSpPr>
              <p:cNvPr id="201" name="Freeform: Shape 65">
                <a:extLst>
                  <a:ext uri="{FF2B5EF4-FFF2-40B4-BE49-F238E27FC236}">
                    <a16:creationId xmlns:a16="http://schemas.microsoft.com/office/drawing/2014/main" id="{E71B435D-C39B-4C01-B58F-D2AAE6E1A4C8}"/>
                  </a:ext>
                </a:extLst>
              </p:cNvPr>
              <p:cNvSpPr/>
              <p:nvPr/>
            </p:nvSpPr>
            <p:spPr bwMode="auto">
              <a:xfrm>
                <a:off x="3055938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2" y="38"/>
                      <a:pt x="5" y="31"/>
                      <a:pt x="5" y="21"/>
                    </a:cubicBezTo>
                    <a:cubicBezTo>
                      <a:pt x="5" y="12"/>
                      <a:pt x="12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Freeform: Shape 66">
                <a:extLst>
                  <a:ext uri="{FF2B5EF4-FFF2-40B4-BE49-F238E27FC236}">
                    <a16:creationId xmlns:a16="http://schemas.microsoft.com/office/drawing/2014/main" id="{A3BC4518-9E90-4AAF-8D52-8B78E3429227}"/>
                  </a:ext>
                </a:extLst>
              </p:cNvPr>
              <p:cNvSpPr/>
              <p:nvPr/>
            </p:nvSpPr>
            <p:spPr bwMode="auto">
              <a:xfrm>
                <a:off x="3749675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3" y="38"/>
                      <a:pt x="5" y="31"/>
                      <a:pt x="5" y="21"/>
                    </a:cubicBezTo>
                    <a:cubicBezTo>
                      <a:pt x="5" y="12"/>
                      <a:pt x="13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Freeform: Shape 67">
                <a:extLst>
                  <a:ext uri="{FF2B5EF4-FFF2-40B4-BE49-F238E27FC236}">
                    <a16:creationId xmlns:a16="http://schemas.microsoft.com/office/drawing/2014/main" id="{91F294C6-A794-445B-9C52-F023191E25ED}"/>
                  </a:ext>
                </a:extLst>
              </p:cNvPr>
              <p:cNvSpPr/>
              <p:nvPr/>
            </p:nvSpPr>
            <p:spPr bwMode="auto">
              <a:xfrm>
                <a:off x="2908300" y="-1358900"/>
                <a:ext cx="1228725" cy="974725"/>
              </a:xfrm>
              <a:custGeom>
                <a:avLst/>
                <a:gdLst>
                  <a:gd name="T0" fmla="*/ 205 w 225"/>
                  <a:gd name="T1" fmla="*/ 13 h 178"/>
                  <a:gd name="T2" fmla="*/ 151 w 225"/>
                  <a:gd name="T3" fmla="*/ 13 h 178"/>
                  <a:gd name="T4" fmla="*/ 112 w 225"/>
                  <a:gd name="T5" fmla="*/ 60 h 178"/>
                  <a:gd name="T6" fmla="*/ 74 w 225"/>
                  <a:gd name="T7" fmla="*/ 13 h 178"/>
                  <a:gd name="T8" fmla="*/ 19 w 225"/>
                  <a:gd name="T9" fmla="*/ 13 h 178"/>
                  <a:gd name="T10" fmla="*/ 2 w 225"/>
                  <a:gd name="T11" fmla="*/ 54 h 178"/>
                  <a:gd name="T12" fmla="*/ 26 w 225"/>
                  <a:gd name="T13" fmla="*/ 94 h 178"/>
                  <a:gd name="T14" fmla="*/ 36 w 225"/>
                  <a:gd name="T15" fmla="*/ 178 h 178"/>
                  <a:gd name="T16" fmla="*/ 53 w 225"/>
                  <a:gd name="T17" fmla="*/ 169 h 178"/>
                  <a:gd name="T18" fmla="*/ 74 w 225"/>
                  <a:gd name="T19" fmla="*/ 169 h 178"/>
                  <a:gd name="T20" fmla="*/ 77 w 225"/>
                  <a:gd name="T21" fmla="*/ 60 h 178"/>
                  <a:gd name="T22" fmla="*/ 112 w 225"/>
                  <a:gd name="T23" fmla="*/ 78 h 178"/>
                  <a:gd name="T24" fmla="*/ 147 w 225"/>
                  <a:gd name="T25" fmla="*/ 61 h 178"/>
                  <a:gd name="T26" fmla="*/ 151 w 225"/>
                  <a:gd name="T27" fmla="*/ 169 h 178"/>
                  <a:gd name="T28" fmla="*/ 171 w 225"/>
                  <a:gd name="T29" fmla="*/ 169 h 178"/>
                  <a:gd name="T30" fmla="*/ 189 w 225"/>
                  <a:gd name="T31" fmla="*/ 178 h 178"/>
                  <a:gd name="T32" fmla="*/ 199 w 225"/>
                  <a:gd name="T33" fmla="*/ 169 h 178"/>
                  <a:gd name="T34" fmla="*/ 207 w 225"/>
                  <a:gd name="T35" fmla="*/ 90 h 178"/>
                  <a:gd name="T36" fmla="*/ 81 w 225"/>
                  <a:gd name="T37" fmla="*/ 57 h 178"/>
                  <a:gd name="T38" fmla="*/ 68 w 225"/>
                  <a:gd name="T39" fmla="*/ 24 h 178"/>
                  <a:gd name="T40" fmla="*/ 66 w 225"/>
                  <a:gd name="T41" fmla="*/ 44 h 178"/>
                  <a:gd name="T42" fmla="*/ 69 w 225"/>
                  <a:gd name="T43" fmla="*/ 147 h 178"/>
                  <a:gd name="T44" fmla="*/ 69 w 225"/>
                  <a:gd name="T45" fmla="*/ 169 h 178"/>
                  <a:gd name="T46" fmla="*/ 52 w 225"/>
                  <a:gd name="T47" fmla="*/ 92 h 178"/>
                  <a:gd name="T48" fmla="*/ 41 w 225"/>
                  <a:gd name="T49" fmla="*/ 168 h 178"/>
                  <a:gd name="T50" fmla="*/ 30 w 225"/>
                  <a:gd name="T51" fmla="*/ 169 h 178"/>
                  <a:gd name="T52" fmla="*/ 31 w 225"/>
                  <a:gd name="T53" fmla="*/ 92 h 178"/>
                  <a:gd name="T54" fmla="*/ 31 w 225"/>
                  <a:gd name="T55" fmla="*/ 76 h 178"/>
                  <a:gd name="T56" fmla="*/ 27 w 225"/>
                  <a:gd name="T57" fmla="*/ 35 h 178"/>
                  <a:gd name="T58" fmla="*/ 23 w 225"/>
                  <a:gd name="T59" fmla="*/ 68 h 178"/>
                  <a:gd name="T60" fmla="*/ 27 w 225"/>
                  <a:gd name="T61" fmla="*/ 80 h 178"/>
                  <a:gd name="T62" fmla="*/ 26 w 225"/>
                  <a:gd name="T63" fmla="*/ 89 h 178"/>
                  <a:gd name="T64" fmla="*/ 6 w 225"/>
                  <a:gd name="T65" fmla="*/ 42 h 178"/>
                  <a:gd name="T66" fmla="*/ 48 w 225"/>
                  <a:gd name="T67" fmla="*/ 4 h 178"/>
                  <a:gd name="T68" fmla="*/ 88 w 225"/>
                  <a:gd name="T69" fmla="*/ 47 h 178"/>
                  <a:gd name="T70" fmla="*/ 110 w 225"/>
                  <a:gd name="T71" fmla="*/ 64 h 178"/>
                  <a:gd name="T72" fmla="*/ 114 w 225"/>
                  <a:gd name="T73" fmla="*/ 72 h 178"/>
                  <a:gd name="T74" fmla="*/ 26 w 225"/>
                  <a:gd name="T75" fmla="*/ 43 h 178"/>
                  <a:gd name="T76" fmla="*/ 26 w 225"/>
                  <a:gd name="T77" fmla="*/ 43 h 178"/>
                  <a:gd name="T78" fmla="*/ 198 w 225"/>
                  <a:gd name="T79" fmla="*/ 89 h 178"/>
                  <a:gd name="T80" fmla="*/ 198 w 225"/>
                  <a:gd name="T81" fmla="*/ 80 h 178"/>
                  <a:gd name="T82" fmla="*/ 202 w 225"/>
                  <a:gd name="T83" fmla="*/ 68 h 178"/>
                  <a:gd name="T84" fmla="*/ 198 w 225"/>
                  <a:gd name="T85" fmla="*/ 35 h 178"/>
                  <a:gd name="T86" fmla="*/ 194 w 225"/>
                  <a:gd name="T87" fmla="*/ 76 h 178"/>
                  <a:gd name="T88" fmla="*/ 194 w 225"/>
                  <a:gd name="T89" fmla="*/ 92 h 178"/>
                  <a:gd name="T90" fmla="*/ 195 w 225"/>
                  <a:gd name="T91" fmla="*/ 169 h 178"/>
                  <a:gd name="T92" fmla="*/ 183 w 225"/>
                  <a:gd name="T93" fmla="*/ 168 h 178"/>
                  <a:gd name="T94" fmla="*/ 173 w 225"/>
                  <a:gd name="T95" fmla="*/ 92 h 178"/>
                  <a:gd name="T96" fmla="*/ 155 w 225"/>
                  <a:gd name="T97" fmla="*/ 169 h 178"/>
                  <a:gd name="T98" fmla="*/ 156 w 225"/>
                  <a:gd name="T99" fmla="*/ 147 h 178"/>
                  <a:gd name="T100" fmla="*/ 159 w 225"/>
                  <a:gd name="T101" fmla="*/ 44 h 178"/>
                  <a:gd name="T102" fmla="*/ 157 w 225"/>
                  <a:gd name="T103" fmla="*/ 24 h 178"/>
                  <a:gd name="T104" fmla="*/ 144 w 225"/>
                  <a:gd name="T105" fmla="*/ 57 h 178"/>
                  <a:gd name="T106" fmla="*/ 117 w 225"/>
                  <a:gd name="T107" fmla="*/ 63 h 178"/>
                  <a:gd name="T108" fmla="*/ 137 w 225"/>
                  <a:gd name="T109" fmla="*/ 47 h 178"/>
                  <a:gd name="T110" fmla="*/ 177 w 225"/>
                  <a:gd name="T111" fmla="*/ 4 h 178"/>
                  <a:gd name="T112" fmla="*/ 218 w 225"/>
                  <a:gd name="T113" fmla="*/ 42 h 178"/>
                  <a:gd name="T114" fmla="*/ 203 w 225"/>
                  <a:gd name="T115" fmla="*/ 5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" h="178">
                    <a:moveTo>
                      <a:pt x="222" y="40"/>
                    </a:moveTo>
                    <a:cubicBezTo>
                      <a:pt x="222" y="40"/>
                      <a:pt x="222" y="40"/>
                      <a:pt x="222" y="40"/>
                    </a:cubicBezTo>
                    <a:cubicBezTo>
                      <a:pt x="205" y="13"/>
                      <a:pt x="205" y="13"/>
                      <a:pt x="205" y="13"/>
                    </a:cubicBezTo>
                    <a:cubicBezTo>
                      <a:pt x="199" y="4"/>
                      <a:pt x="195" y="0"/>
                      <a:pt x="17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8" y="0"/>
                      <a:pt x="154" y="8"/>
                      <a:pt x="151" y="13"/>
                    </a:cubicBezTo>
                    <a:cubicBezTo>
                      <a:pt x="151" y="13"/>
                      <a:pt x="151" y="13"/>
                      <a:pt x="151" y="13"/>
                    </a:cubicBezTo>
                    <a:cubicBezTo>
                      <a:pt x="147" y="20"/>
                      <a:pt x="135" y="41"/>
                      <a:pt x="133" y="44"/>
                    </a:cubicBezTo>
                    <a:cubicBezTo>
                      <a:pt x="131" y="46"/>
                      <a:pt x="119" y="55"/>
                      <a:pt x="112" y="60"/>
                    </a:cubicBezTo>
                    <a:cubicBezTo>
                      <a:pt x="107" y="56"/>
                      <a:pt x="98" y="49"/>
                      <a:pt x="92" y="44"/>
                    </a:cubicBezTo>
                    <a:cubicBezTo>
                      <a:pt x="90" y="41"/>
                      <a:pt x="77" y="20"/>
                      <a:pt x="74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8"/>
                      <a:pt x="66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9" y="0"/>
                      <a:pt x="26" y="4"/>
                      <a:pt x="19" y="13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4"/>
                      <a:pt x="0" y="49"/>
                      <a:pt x="2" y="5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9" y="92"/>
                      <a:pt x="21" y="94"/>
                      <a:pt x="25" y="94"/>
                    </a:cubicBezTo>
                    <a:cubicBezTo>
                      <a:pt x="25" y="94"/>
                      <a:pt x="25" y="94"/>
                      <a:pt x="26" y="94"/>
                    </a:cubicBezTo>
                    <a:cubicBezTo>
                      <a:pt x="25" y="153"/>
                      <a:pt x="25" y="167"/>
                      <a:pt x="25" y="169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26" y="174"/>
                      <a:pt x="30" y="178"/>
                      <a:pt x="36" y="178"/>
                    </a:cubicBezTo>
                    <a:cubicBezTo>
                      <a:pt x="41" y="177"/>
                      <a:pt x="46" y="173"/>
                      <a:pt x="46" y="169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3" y="169"/>
                      <a:pt x="53" y="169"/>
                      <a:pt x="53" y="169"/>
                    </a:cubicBezTo>
                    <a:cubicBezTo>
                      <a:pt x="54" y="173"/>
                      <a:pt x="58" y="177"/>
                      <a:pt x="63" y="178"/>
                    </a:cubicBezTo>
                    <a:cubicBezTo>
                      <a:pt x="64" y="178"/>
                      <a:pt x="64" y="178"/>
                      <a:pt x="64" y="178"/>
                    </a:cubicBezTo>
                    <a:cubicBezTo>
                      <a:pt x="69" y="178"/>
                      <a:pt x="73" y="174"/>
                      <a:pt x="74" y="169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66"/>
                      <a:pt x="72" y="100"/>
                      <a:pt x="71" y="51"/>
                    </a:cubicBezTo>
                    <a:cubicBezTo>
                      <a:pt x="77" y="60"/>
                      <a:pt x="77" y="60"/>
                      <a:pt x="77" y="60"/>
                    </a:cubicBezTo>
                    <a:cubicBezTo>
                      <a:pt x="77" y="60"/>
                      <a:pt x="78" y="61"/>
                      <a:pt x="78" y="61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8" y="78"/>
                      <a:pt x="110" y="78"/>
                      <a:pt x="112" y="78"/>
                    </a:cubicBezTo>
                    <a:cubicBezTo>
                      <a:pt x="113" y="78"/>
                      <a:pt x="113" y="78"/>
                      <a:pt x="114" y="78"/>
                    </a:cubicBezTo>
                    <a:cubicBezTo>
                      <a:pt x="115" y="78"/>
                      <a:pt x="117" y="78"/>
                      <a:pt x="118" y="77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0"/>
                      <a:pt x="147" y="60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2" y="100"/>
                      <a:pt x="151" y="166"/>
                      <a:pt x="151" y="169"/>
                    </a:cubicBezTo>
                    <a:cubicBezTo>
                      <a:pt x="151" y="169"/>
                      <a:pt x="151" y="169"/>
                      <a:pt x="151" y="169"/>
                    </a:cubicBezTo>
                    <a:cubicBezTo>
                      <a:pt x="151" y="174"/>
                      <a:pt x="156" y="178"/>
                      <a:pt x="161" y="178"/>
                    </a:cubicBezTo>
                    <a:cubicBezTo>
                      <a:pt x="167" y="177"/>
                      <a:pt x="171" y="173"/>
                      <a:pt x="171" y="169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9" y="169"/>
                      <a:pt x="179" y="169"/>
                      <a:pt x="179" y="169"/>
                    </a:cubicBezTo>
                    <a:cubicBezTo>
                      <a:pt x="179" y="173"/>
                      <a:pt x="183" y="177"/>
                      <a:pt x="189" y="178"/>
                    </a:cubicBezTo>
                    <a:cubicBezTo>
                      <a:pt x="189" y="178"/>
                      <a:pt x="189" y="178"/>
                      <a:pt x="189" y="178"/>
                    </a:cubicBezTo>
                    <a:cubicBezTo>
                      <a:pt x="194" y="178"/>
                      <a:pt x="199" y="174"/>
                      <a:pt x="199" y="169"/>
                    </a:cubicBezTo>
                    <a:cubicBezTo>
                      <a:pt x="199" y="169"/>
                      <a:pt x="199" y="169"/>
                      <a:pt x="199" y="169"/>
                    </a:cubicBezTo>
                    <a:cubicBezTo>
                      <a:pt x="199" y="167"/>
                      <a:pt x="199" y="153"/>
                      <a:pt x="199" y="94"/>
                    </a:cubicBezTo>
                    <a:cubicBezTo>
                      <a:pt x="199" y="94"/>
                      <a:pt x="200" y="94"/>
                      <a:pt x="200" y="94"/>
                    </a:cubicBezTo>
                    <a:cubicBezTo>
                      <a:pt x="203" y="94"/>
                      <a:pt x="206" y="92"/>
                      <a:pt x="207" y="90"/>
                    </a:cubicBezTo>
                    <a:cubicBezTo>
                      <a:pt x="223" y="54"/>
                      <a:pt x="223" y="54"/>
                      <a:pt x="223" y="54"/>
                    </a:cubicBezTo>
                    <a:cubicBezTo>
                      <a:pt x="225" y="49"/>
                      <a:pt x="225" y="44"/>
                      <a:pt x="222" y="40"/>
                    </a:cubicBezTo>
                    <a:close/>
                    <a:moveTo>
                      <a:pt x="81" y="57"/>
                    </a:move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37"/>
                      <a:pt x="70" y="32"/>
                      <a:pt x="70" y="27"/>
                    </a:cubicBezTo>
                    <a:cubicBezTo>
                      <a:pt x="70" y="25"/>
                      <a:pt x="69" y="24"/>
                      <a:pt x="68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4"/>
                      <a:pt x="66" y="25"/>
                      <a:pt x="66" y="27"/>
                    </a:cubicBezTo>
                    <a:cubicBezTo>
                      <a:pt x="66" y="27"/>
                      <a:pt x="66" y="33"/>
                      <a:pt x="66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58"/>
                      <a:pt x="67" y="78"/>
                      <a:pt x="67" y="98"/>
                    </a:cubicBezTo>
                    <a:cubicBezTo>
                      <a:pt x="68" y="116"/>
                      <a:pt x="68" y="133"/>
                      <a:pt x="69" y="147"/>
                    </a:cubicBezTo>
                    <a:cubicBezTo>
                      <a:pt x="69" y="153"/>
                      <a:pt x="69" y="159"/>
                      <a:pt x="69" y="163"/>
                    </a:cubicBezTo>
                    <a:cubicBezTo>
                      <a:pt x="69" y="166"/>
                      <a:pt x="69" y="167"/>
                      <a:pt x="69" y="169"/>
                    </a:cubicBezTo>
                    <a:cubicBezTo>
                      <a:pt x="69" y="169"/>
                      <a:pt x="69" y="169"/>
                      <a:pt x="69" y="169"/>
                    </a:cubicBezTo>
                    <a:cubicBezTo>
                      <a:pt x="69" y="171"/>
                      <a:pt x="67" y="173"/>
                      <a:pt x="64" y="173"/>
                    </a:cubicBezTo>
                    <a:cubicBezTo>
                      <a:pt x="61" y="173"/>
                      <a:pt x="58" y="171"/>
                      <a:pt x="58" y="168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1"/>
                      <a:pt x="51" y="90"/>
                      <a:pt x="50" y="90"/>
                    </a:cubicBezTo>
                    <a:cubicBezTo>
                      <a:pt x="48" y="90"/>
                      <a:pt x="47" y="91"/>
                      <a:pt x="47" y="92"/>
                    </a:cubicBezTo>
                    <a:cubicBezTo>
                      <a:pt x="41" y="168"/>
                      <a:pt x="41" y="168"/>
                      <a:pt x="41" y="168"/>
                    </a:cubicBezTo>
                    <a:cubicBezTo>
                      <a:pt x="41" y="171"/>
                      <a:pt x="39" y="173"/>
                      <a:pt x="36" y="173"/>
                    </a:cubicBezTo>
                    <a:cubicBezTo>
                      <a:pt x="33" y="173"/>
                      <a:pt x="30" y="171"/>
                      <a:pt x="30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67"/>
                      <a:pt x="30" y="165"/>
                      <a:pt x="30" y="162"/>
                    </a:cubicBezTo>
                    <a:cubicBezTo>
                      <a:pt x="30" y="157"/>
                      <a:pt x="30" y="151"/>
                      <a:pt x="30" y="144"/>
                    </a:cubicBezTo>
                    <a:cubicBezTo>
                      <a:pt x="30" y="129"/>
                      <a:pt x="30" y="110"/>
                      <a:pt x="31" y="92"/>
                    </a:cubicBezTo>
                    <a:cubicBezTo>
                      <a:pt x="33" y="90"/>
                      <a:pt x="34" y="87"/>
                      <a:pt x="33" y="84"/>
                    </a:cubicBezTo>
                    <a:cubicBezTo>
                      <a:pt x="33" y="84"/>
                      <a:pt x="33" y="84"/>
                      <a:pt x="33" y="83"/>
                    </a:cubicBezTo>
                    <a:cubicBezTo>
                      <a:pt x="33" y="83"/>
                      <a:pt x="32" y="80"/>
                      <a:pt x="31" y="76"/>
                    </a:cubicBezTo>
                    <a:cubicBezTo>
                      <a:pt x="31" y="50"/>
                      <a:pt x="31" y="36"/>
                      <a:pt x="31" y="36"/>
                    </a:cubicBezTo>
                    <a:cubicBezTo>
                      <a:pt x="31" y="35"/>
                      <a:pt x="30" y="34"/>
                      <a:pt x="29" y="34"/>
                    </a:cubicBezTo>
                    <a:cubicBezTo>
                      <a:pt x="28" y="34"/>
                      <a:pt x="27" y="34"/>
                      <a:pt x="27" y="35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9"/>
                      <a:pt x="17" y="50"/>
                    </a:cubicBezTo>
                    <a:cubicBezTo>
                      <a:pt x="17" y="50"/>
                      <a:pt x="20" y="59"/>
                      <a:pt x="23" y="68"/>
                    </a:cubicBezTo>
                    <a:cubicBezTo>
                      <a:pt x="24" y="71"/>
                      <a:pt x="25" y="74"/>
                      <a:pt x="26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78"/>
                      <a:pt x="27" y="79"/>
                      <a:pt x="27" y="80"/>
                    </a:cubicBezTo>
                    <a:cubicBezTo>
                      <a:pt x="28" y="82"/>
                      <a:pt x="28" y="84"/>
                      <a:pt x="29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87"/>
                      <a:pt x="28" y="88"/>
                      <a:pt x="26" y="89"/>
                    </a:cubicBezTo>
                    <a:cubicBezTo>
                      <a:pt x="24" y="90"/>
                      <a:pt x="22" y="89"/>
                      <a:pt x="21" y="8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49"/>
                      <a:pt x="5" y="45"/>
                      <a:pt x="6" y="4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9" y="8"/>
                      <a:pt x="31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4" y="4"/>
                      <a:pt x="67" y="11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4" y="22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95" y="52"/>
                      <a:pt x="101" y="57"/>
                    </a:cubicBezTo>
                    <a:cubicBezTo>
                      <a:pt x="104" y="60"/>
                      <a:pt x="108" y="62"/>
                      <a:pt x="110" y="64"/>
                    </a:cubicBezTo>
                    <a:cubicBezTo>
                      <a:pt x="112" y="65"/>
                      <a:pt x="113" y="66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5" y="70"/>
                      <a:pt x="114" y="72"/>
                    </a:cubicBezTo>
                    <a:cubicBezTo>
                      <a:pt x="113" y="73"/>
                      <a:pt x="111" y="74"/>
                      <a:pt x="109" y="73"/>
                    </a:cubicBezTo>
                    <a:lnTo>
                      <a:pt x="81" y="57"/>
                    </a:lnTo>
                    <a:close/>
                    <a:moveTo>
                      <a:pt x="26" y="43"/>
                    </a:moveTo>
                    <a:cubicBezTo>
                      <a:pt x="26" y="48"/>
                      <a:pt x="26" y="54"/>
                      <a:pt x="26" y="63"/>
                    </a:cubicBezTo>
                    <a:cubicBezTo>
                      <a:pt x="25" y="58"/>
                      <a:pt x="23" y="54"/>
                      <a:pt x="22" y="50"/>
                    </a:cubicBezTo>
                    <a:lnTo>
                      <a:pt x="26" y="43"/>
                    </a:lnTo>
                    <a:close/>
                    <a:moveTo>
                      <a:pt x="219" y="52"/>
                    </a:moveTo>
                    <a:cubicBezTo>
                      <a:pt x="203" y="88"/>
                      <a:pt x="203" y="88"/>
                      <a:pt x="203" y="88"/>
                    </a:cubicBezTo>
                    <a:cubicBezTo>
                      <a:pt x="202" y="89"/>
                      <a:pt x="200" y="90"/>
                      <a:pt x="198" y="89"/>
                    </a:cubicBezTo>
                    <a:cubicBezTo>
                      <a:pt x="196" y="88"/>
                      <a:pt x="195" y="87"/>
                      <a:pt x="196" y="85"/>
                    </a:cubicBezTo>
                    <a:cubicBezTo>
                      <a:pt x="196" y="85"/>
                      <a:pt x="196" y="85"/>
                      <a:pt x="196" y="85"/>
                    </a:cubicBezTo>
                    <a:cubicBezTo>
                      <a:pt x="196" y="84"/>
                      <a:pt x="197" y="82"/>
                      <a:pt x="198" y="80"/>
                    </a:cubicBezTo>
                    <a:cubicBezTo>
                      <a:pt x="198" y="79"/>
                      <a:pt x="198" y="78"/>
                      <a:pt x="198" y="77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9" y="74"/>
                      <a:pt x="201" y="71"/>
                      <a:pt x="202" y="68"/>
                    </a:cubicBezTo>
                    <a:cubicBezTo>
                      <a:pt x="205" y="59"/>
                      <a:pt x="208" y="50"/>
                      <a:pt x="208" y="50"/>
                    </a:cubicBezTo>
                    <a:cubicBezTo>
                      <a:pt x="208" y="49"/>
                      <a:pt x="208" y="48"/>
                      <a:pt x="207" y="48"/>
                    </a:cubicBezTo>
                    <a:cubicBezTo>
                      <a:pt x="198" y="35"/>
                      <a:pt x="198" y="35"/>
                      <a:pt x="198" y="35"/>
                    </a:cubicBezTo>
                    <a:cubicBezTo>
                      <a:pt x="197" y="34"/>
                      <a:pt x="196" y="34"/>
                      <a:pt x="195" y="34"/>
                    </a:cubicBezTo>
                    <a:cubicBezTo>
                      <a:pt x="194" y="34"/>
                      <a:pt x="194" y="35"/>
                      <a:pt x="194" y="36"/>
                    </a:cubicBezTo>
                    <a:cubicBezTo>
                      <a:pt x="194" y="36"/>
                      <a:pt x="194" y="50"/>
                      <a:pt x="194" y="76"/>
                    </a:cubicBezTo>
                    <a:cubicBezTo>
                      <a:pt x="193" y="80"/>
                      <a:pt x="192" y="83"/>
                      <a:pt x="191" y="83"/>
                    </a:cubicBezTo>
                    <a:cubicBezTo>
                      <a:pt x="191" y="84"/>
                      <a:pt x="191" y="84"/>
                      <a:pt x="191" y="84"/>
                    </a:cubicBezTo>
                    <a:cubicBezTo>
                      <a:pt x="190" y="87"/>
                      <a:pt x="192" y="90"/>
                      <a:pt x="194" y="92"/>
                    </a:cubicBezTo>
                    <a:cubicBezTo>
                      <a:pt x="194" y="110"/>
                      <a:pt x="194" y="129"/>
                      <a:pt x="194" y="144"/>
                    </a:cubicBezTo>
                    <a:cubicBezTo>
                      <a:pt x="194" y="151"/>
                      <a:pt x="195" y="157"/>
                      <a:pt x="195" y="162"/>
                    </a:cubicBezTo>
                    <a:cubicBezTo>
                      <a:pt x="195" y="165"/>
                      <a:pt x="195" y="167"/>
                      <a:pt x="195" y="169"/>
                    </a:cubicBezTo>
                    <a:cubicBezTo>
                      <a:pt x="195" y="169"/>
                      <a:pt x="195" y="169"/>
                      <a:pt x="195" y="169"/>
                    </a:cubicBezTo>
                    <a:cubicBezTo>
                      <a:pt x="194" y="171"/>
                      <a:pt x="192" y="173"/>
                      <a:pt x="189" y="173"/>
                    </a:cubicBezTo>
                    <a:cubicBezTo>
                      <a:pt x="186" y="173"/>
                      <a:pt x="183" y="171"/>
                      <a:pt x="183" y="168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7" y="91"/>
                      <a:pt x="176" y="90"/>
                      <a:pt x="175" y="90"/>
                    </a:cubicBezTo>
                    <a:cubicBezTo>
                      <a:pt x="174" y="90"/>
                      <a:pt x="173" y="91"/>
                      <a:pt x="173" y="92"/>
                    </a:cubicBezTo>
                    <a:cubicBezTo>
                      <a:pt x="167" y="168"/>
                      <a:pt x="167" y="168"/>
                      <a:pt x="167" y="168"/>
                    </a:cubicBezTo>
                    <a:cubicBezTo>
                      <a:pt x="166" y="171"/>
                      <a:pt x="164" y="173"/>
                      <a:pt x="161" y="173"/>
                    </a:cubicBezTo>
                    <a:cubicBezTo>
                      <a:pt x="158" y="173"/>
                      <a:pt x="155" y="171"/>
                      <a:pt x="155" y="169"/>
                    </a:cubicBezTo>
                    <a:cubicBezTo>
                      <a:pt x="155" y="169"/>
                      <a:pt x="155" y="169"/>
                      <a:pt x="155" y="169"/>
                    </a:cubicBezTo>
                    <a:cubicBezTo>
                      <a:pt x="155" y="167"/>
                      <a:pt x="155" y="166"/>
                      <a:pt x="155" y="163"/>
                    </a:cubicBezTo>
                    <a:cubicBezTo>
                      <a:pt x="156" y="159"/>
                      <a:pt x="156" y="153"/>
                      <a:pt x="156" y="147"/>
                    </a:cubicBezTo>
                    <a:cubicBezTo>
                      <a:pt x="156" y="133"/>
                      <a:pt x="157" y="116"/>
                      <a:pt x="157" y="98"/>
                    </a:cubicBezTo>
                    <a:cubicBezTo>
                      <a:pt x="158" y="78"/>
                      <a:pt x="158" y="58"/>
                      <a:pt x="159" y="44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33"/>
                      <a:pt x="159" y="27"/>
                      <a:pt x="159" y="27"/>
                    </a:cubicBezTo>
                    <a:cubicBezTo>
                      <a:pt x="159" y="25"/>
                      <a:pt x="158" y="24"/>
                      <a:pt x="157" y="24"/>
                    </a:cubicBezTo>
                    <a:cubicBezTo>
                      <a:pt x="157" y="24"/>
                      <a:pt x="157" y="24"/>
                      <a:pt x="157" y="24"/>
                    </a:cubicBezTo>
                    <a:cubicBezTo>
                      <a:pt x="155" y="24"/>
                      <a:pt x="154" y="25"/>
                      <a:pt x="154" y="27"/>
                    </a:cubicBezTo>
                    <a:cubicBezTo>
                      <a:pt x="154" y="32"/>
                      <a:pt x="154" y="37"/>
                      <a:pt x="154" y="43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68"/>
                      <a:pt x="119" y="65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6" y="63"/>
                      <a:pt x="116" y="63"/>
                    </a:cubicBezTo>
                    <a:cubicBezTo>
                      <a:pt x="124" y="57"/>
                      <a:pt x="136" y="47"/>
                      <a:pt x="136" y="47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7"/>
                      <a:pt x="151" y="22"/>
                      <a:pt x="155" y="1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11"/>
                      <a:pt x="161" y="4"/>
                      <a:pt x="177" y="4"/>
                    </a:cubicBezTo>
                    <a:cubicBezTo>
                      <a:pt x="177" y="4"/>
                      <a:pt x="177" y="4"/>
                      <a:pt x="177" y="4"/>
                    </a:cubicBezTo>
                    <a:cubicBezTo>
                      <a:pt x="194" y="4"/>
                      <a:pt x="196" y="8"/>
                      <a:pt x="201" y="16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220" y="45"/>
                      <a:pt x="220" y="49"/>
                      <a:pt x="219" y="52"/>
                    </a:cubicBezTo>
                    <a:close/>
                    <a:moveTo>
                      <a:pt x="198" y="43"/>
                    </a:moveTo>
                    <a:cubicBezTo>
                      <a:pt x="203" y="50"/>
                      <a:pt x="203" y="50"/>
                      <a:pt x="203" y="50"/>
                    </a:cubicBezTo>
                    <a:cubicBezTo>
                      <a:pt x="202" y="54"/>
                      <a:pt x="200" y="58"/>
                      <a:pt x="198" y="63"/>
                    </a:cubicBezTo>
                    <a:cubicBezTo>
                      <a:pt x="198" y="54"/>
                      <a:pt x="198" y="48"/>
                      <a:pt x="19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4359424" y="3276600"/>
            <a:ext cx="3473152" cy="2899588"/>
            <a:chOff x="4359424" y="3276600"/>
            <a:chExt cx="3473152" cy="2899588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359424" y="3276600"/>
              <a:ext cx="2988950" cy="2899588"/>
              <a:chOff x="4359424" y="3276600"/>
              <a:chExt cx="2988950" cy="2899588"/>
            </a:xfrm>
          </p:grpSpPr>
          <p:sp>
            <p:nvSpPr>
              <p:cNvPr id="109" name="Oval 33"/>
              <p:cNvSpPr>
                <a:spLocks noChangeAspect="1"/>
              </p:cNvSpPr>
              <p:nvPr/>
            </p:nvSpPr>
            <p:spPr>
              <a:xfrm>
                <a:off x="6022217" y="3276600"/>
                <a:ext cx="152400" cy="15240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10" name="Group 2"/>
              <p:cNvGrpSpPr/>
              <p:nvPr/>
            </p:nvGrpSpPr>
            <p:grpSpPr>
              <a:xfrm>
                <a:off x="4359424" y="3681028"/>
                <a:ext cx="2988950" cy="2495160"/>
                <a:chOff x="4359424" y="3681028"/>
                <a:chExt cx="2988950" cy="2495160"/>
              </a:xfrm>
            </p:grpSpPr>
            <p:sp>
              <p:nvSpPr>
                <p:cNvPr id="111" name="Oval 4"/>
                <p:cNvSpPr/>
                <p:nvPr/>
              </p:nvSpPr>
              <p:spPr bwMode="auto">
                <a:xfrm>
                  <a:off x="4853214" y="3681028"/>
                  <a:ext cx="2495160" cy="249516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112" name="Group 1"/>
                <p:cNvGrpSpPr/>
                <p:nvPr/>
              </p:nvGrpSpPr>
              <p:grpSpPr>
                <a:xfrm>
                  <a:off x="4359424" y="3692215"/>
                  <a:ext cx="2976945" cy="2306214"/>
                  <a:chOff x="4359424" y="3692215"/>
                  <a:chExt cx="2976945" cy="2306214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113" name="Freeform: Shape 5"/>
                  <p:cNvSpPr/>
                  <p:nvPr/>
                </p:nvSpPr>
                <p:spPr bwMode="auto">
                  <a:xfrm>
                    <a:off x="5481366" y="5974438"/>
                    <a:ext cx="7634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4" name="Freeform: Shape 6"/>
                  <p:cNvSpPr/>
                  <p:nvPr/>
                </p:nvSpPr>
                <p:spPr bwMode="auto">
                  <a:xfrm>
                    <a:off x="6891437" y="4030001"/>
                    <a:ext cx="69795" cy="38169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2 w 9"/>
                      <a:gd name="T3" fmla="*/ 4 h 5"/>
                      <a:gd name="T4" fmla="*/ 5 w 9"/>
                      <a:gd name="T5" fmla="*/ 4 h 5"/>
                      <a:gd name="T6" fmla="*/ 7 w 9"/>
                      <a:gd name="T7" fmla="*/ 4 h 5"/>
                      <a:gd name="T8" fmla="*/ 9 w 9"/>
                      <a:gd name="T9" fmla="*/ 5 h 5"/>
                      <a:gd name="T10" fmla="*/ 5 w 9"/>
                      <a:gd name="T11" fmla="*/ 1 h 5"/>
                      <a:gd name="T12" fmla="*/ 2 w 9"/>
                      <a:gd name="T13" fmla="*/ 0 h 5"/>
                      <a:gd name="T14" fmla="*/ 1 w 9"/>
                      <a:gd name="T1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5"/>
                          <a:pt x="4" y="4"/>
                          <a:pt x="5" y="4"/>
                        </a:cubicBezTo>
                        <a:cubicBezTo>
                          <a:pt x="5" y="3"/>
                          <a:pt x="5" y="3"/>
                          <a:pt x="7" y="4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4"/>
                          <a:pt x="6" y="2"/>
                          <a:pt x="5" y="1"/>
                        </a:cubicBezTo>
                        <a:cubicBezTo>
                          <a:pt x="4" y="1"/>
                          <a:pt x="3" y="1"/>
                          <a:pt x="2" y="0"/>
                        </a:cubicBezTo>
                        <a:cubicBezTo>
                          <a:pt x="1" y="0"/>
                          <a:pt x="0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5" name="Freeform: Shape 7"/>
                  <p:cNvSpPr/>
                  <p:nvPr/>
                </p:nvSpPr>
                <p:spPr bwMode="auto">
                  <a:xfrm>
                    <a:off x="6852177" y="4084529"/>
                    <a:ext cx="39260" cy="45803"/>
                  </a:xfrm>
                  <a:custGeom>
                    <a:avLst/>
                    <a:gdLst>
                      <a:gd name="T0" fmla="*/ 5 w 5"/>
                      <a:gd name="T1" fmla="*/ 5 h 6"/>
                      <a:gd name="T2" fmla="*/ 0 w 5"/>
                      <a:gd name="T3" fmla="*/ 3 h 6"/>
                      <a:gd name="T4" fmla="*/ 5 w 5"/>
                      <a:gd name="T5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5" y="5"/>
                        </a:moveTo>
                        <a:cubicBezTo>
                          <a:pt x="5" y="4"/>
                          <a:pt x="1" y="0"/>
                          <a:pt x="0" y="3"/>
                        </a:cubicBezTo>
                        <a:cubicBezTo>
                          <a:pt x="0" y="4"/>
                          <a:pt x="4" y="6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6" name="Freeform: Shape 8"/>
                  <p:cNvSpPr/>
                  <p:nvPr/>
                </p:nvSpPr>
                <p:spPr bwMode="auto">
                  <a:xfrm>
                    <a:off x="4907741" y="4681055"/>
                    <a:ext cx="45803" cy="92696"/>
                  </a:xfrm>
                  <a:custGeom>
                    <a:avLst/>
                    <a:gdLst>
                      <a:gd name="T0" fmla="*/ 2 w 6"/>
                      <a:gd name="T1" fmla="*/ 9 h 12"/>
                      <a:gd name="T2" fmla="*/ 5 w 6"/>
                      <a:gd name="T3" fmla="*/ 11 h 12"/>
                      <a:gd name="T4" fmla="*/ 3 w 6"/>
                      <a:gd name="T5" fmla="*/ 6 h 12"/>
                      <a:gd name="T6" fmla="*/ 1 w 6"/>
                      <a:gd name="T7" fmla="*/ 1 h 12"/>
                      <a:gd name="T8" fmla="*/ 1 w 6"/>
                      <a:gd name="T9" fmla="*/ 0 h 12"/>
                      <a:gd name="T10" fmla="*/ 0 w 6"/>
                      <a:gd name="T11" fmla="*/ 4 h 12"/>
                      <a:gd name="T12" fmla="*/ 1 w 6"/>
                      <a:gd name="T13" fmla="*/ 7 h 12"/>
                      <a:gd name="T14" fmla="*/ 2 w 6"/>
                      <a:gd name="T15" fmla="*/ 9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2" y="9"/>
                        </a:moveTo>
                        <a:cubicBezTo>
                          <a:pt x="3" y="9"/>
                          <a:pt x="4" y="12"/>
                          <a:pt x="5" y="11"/>
                        </a:cubicBezTo>
                        <a:cubicBezTo>
                          <a:pt x="6" y="9"/>
                          <a:pt x="3" y="7"/>
                          <a:pt x="3" y="6"/>
                        </a:cubicBezTo>
                        <a:cubicBezTo>
                          <a:pt x="2" y="5"/>
                          <a:pt x="3" y="3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0" y="2"/>
                          <a:pt x="0" y="3"/>
                          <a:pt x="0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8"/>
                          <a:pt x="2" y="8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7" name="Freeform: Shape 9"/>
                  <p:cNvSpPr/>
                  <p:nvPr/>
                </p:nvSpPr>
                <p:spPr bwMode="auto">
                  <a:xfrm>
                    <a:off x="5294883" y="3990742"/>
                    <a:ext cx="46893" cy="31626"/>
                  </a:xfrm>
                  <a:custGeom>
                    <a:avLst/>
                    <a:gdLst>
                      <a:gd name="T0" fmla="*/ 1 w 6"/>
                      <a:gd name="T1" fmla="*/ 4 h 4"/>
                      <a:gd name="T2" fmla="*/ 3 w 6"/>
                      <a:gd name="T3" fmla="*/ 3 h 4"/>
                      <a:gd name="T4" fmla="*/ 6 w 6"/>
                      <a:gd name="T5" fmla="*/ 1 h 4"/>
                      <a:gd name="T6" fmla="*/ 5 w 6"/>
                      <a:gd name="T7" fmla="*/ 0 h 4"/>
                      <a:gd name="T8" fmla="*/ 0 w 6"/>
                      <a:gd name="T9" fmla="*/ 4 h 4"/>
                      <a:gd name="T10" fmla="*/ 1 w 6"/>
                      <a:gd name="T11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4">
                        <a:moveTo>
                          <a:pt x="1" y="4"/>
                        </a:moveTo>
                        <a:cubicBezTo>
                          <a:pt x="1" y="4"/>
                          <a:pt x="3" y="3"/>
                          <a:pt x="3" y="3"/>
                        </a:cubicBezTo>
                        <a:cubicBezTo>
                          <a:pt x="4" y="3"/>
                          <a:pt x="6" y="2"/>
                          <a:pt x="6" y="1"/>
                        </a:cubicBezTo>
                        <a:cubicBezTo>
                          <a:pt x="6" y="0"/>
                          <a:pt x="5" y="0"/>
                          <a:pt x="5" y="0"/>
                        </a:cubicBezTo>
                        <a:cubicBezTo>
                          <a:pt x="3" y="1"/>
                          <a:pt x="2" y="3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8" name="Freeform: Shape 10"/>
                  <p:cNvSpPr/>
                  <p:nvPr/>
                </p:nvSpPr>
                <p:spPr bwMode="auto">
                  <a:xfrm>
                    <a:off x="5357044" y="3920947"/>
                    <a:ext cx="262821" cy="154857"/>
                  </a:xfrm>
                  <a:custGeom>
                    <a:avLst/>
                    <a:gdLst>
                      <a:gd name="T0" fmla="*/ 0 w 34"/>
                      <a:gd name="T1" fmla="*/ 7 h 20"/>
                      <a:gd name="T2" fmla="*/ 2 w 34"/>
                      <a:gd name="T3" fmla="*/ 6 h 20"/>
                      <a:gd name="T4" fmla="*/ 3 w 34"/>
                      <a:gd name="T5" fmla="*/ 5 h 20"/>
                      <a:gd name="T6" fmla="*/ 4 w 34"/>
                      <a:gd name="T7" fmla="*/ 7 h 20"/>
                      <a:gd name="T8" fmla="*/ 6 w 34"/>
                      <a:gd name="T9" fmla="*/ 7 h 20"/>
                      <a:gd name="T10" fmla="*/ 5 w 34"/>
                      <a:gd name="T11" fmla="*/ 10 h 20"/>
                      <a:gd name="T12" fmla="*/ 4 w 34"/>
                      <a:gd name="T13" fmla="*/ 11 h 20"/>
                      <a:gd name="T14" fmla="*/ 7 w 34"/>
                      <a:gd name="T15" fmla="*/ 11 h 20"/>
                      <a:gd name="T16" fmla="*/ 9 w 34"/>
                      <a:gd name="T17" fmla="*/ 9 h 20"/>
                      <a:gd name="T18" fmla="*/ 11 w 34"/>
                      <a:gd name="T19" fmla="*/ 8 h 20"/>
                      <a:gd name="T20" fmla="*/ 11 w 34"/>
                      <a:gd name="T21" fmla="*/ 10 h 20"/>
                      <a:gd name="T22" fmla="*/ 8 w 34"/>
                      <a:gd name="T23" fmla="*/ 12 h 20"/>
                      <a:gd name="T24" fmla="*/ 5 w 34"/>
                      <a:gd name="T25" fmla="*/ 13 h 20"/>
                      <a:gd name="T26" fmla="*/ 2 w 34"/>
                      <a:gd name="T27" fmla="*/ 14 h 20"/>
                      <a:gd name="T28" fmla="*/ 2 w 34"/>
                      <a:gd name="T29" fmla="*/ 17 h 20"/>
                      <a:gd name="T30" fmla="*/ 4 w 34"/>
                      <a:gd name="T31" fmla="*/ 16 h 20"/>
                      <a:gd name="T32" fmla="*/ 10 w 34"/>
                      <a:gd name="T33" fmla="*/ 16 h 20"/>
                      <a:gd name="T34" fmla="*/ 13 w 34"/>
                      <a:gd name="T35" fmla="*/ 17 h 20"/>
                      <a:gd name="T36" fmla="*/ 15 w 34"/>
                      <a:gd name="T37" fmla="*/ 18 h 20"/>
                      <a:gd name="T38" fmla="*/ 17 w 34"/>
                      <a:gd name="T39" fmla="*/ 18 h 20"/>
                      <a:gd name="T40" fmla="*/ 19 w 34"/>
                      <a:gd name="T41" fmla="*/ 19 h 20"/>
                      <a:gd name="T42" fmla="*/ 22 w 34"/>
                      <a:gd name="T43" fmla="*/ 19 h 20"/>
                      <a:gd name="T44" fmla="*/ 24 w 34"/>
                      <a:gd name="T45" fmla="*/ 18 h 20"/>
                      <a:gd name="T46" fmla="*/ 26 w 34"/>
                      <a:gd name="T47" fmla="*/ 18 h 20"/>
                      <a:gd name="T48" fmla="*/ 26 w 34"/>
                      <a:gd name="T49" fmla="*/ 15 h 20"/>
                      <a:gd name="T50" fmla="*/ 22 w 34"/>
                      <a:gd name="T51" fmla="*/ 13 h 20"/>
                      <a:gd name="T52" fmla="*/ 22 w 34"/>
                      <a:gd name="T53" fmla="*/ 12 h 20"/>
                      <a:gd name="T54" fmla="*/ 26 w 34"/>
                      <a:gd name="T55" fmla="*/ 13 h 20"/>
                      <a:gd name="T56" fmla="*/ 29 w 34"/>
                      <a:gd name="T57" fmla="*/ 13 h 20"/>
                      <a:gd name="T58" fmla="*/ 32 w 34"/>
                      <a:gd name="T59" fmla="*/ 12 h 20"/>
                      <a:gd name="T60" fmla="*/ 34 w 34"/>
                      <a:gd name="T61" fmla="*/ 10 h 20"/>
                      <a:gd name="T62" fmla="*/ 28 w 34"/>
                      <a:gd name="T63" fmla="*/ 9 h 20"/>
                      <a:gd name="T64" fmla="*/ 25 w 34"/>
                      <a:gd name="T65" fmla="*/ 7 h 20"/>
                      <a:gd name="T66" fmla="*/ 22 w 34"/>
                      <a:gd name="T67" fmla="*/ 7 h 20"/>
                      <a:gd name="T68" fmla="*/ 22 w 34"/>
                      <a:gd name="T69" fmla="*/ 3 h 20"/>
                      <a:gd name="T70" fmla="*/ 14 w 34"/>
                      <a:gd name="T71" fmla="*/ 2 h 20"/>
                      <a:gd name="T72" fmla="*/ 8 w 34"/>
                      <a:gd name="T73" fmla="*/ 0 h 20"/>
                      <a:gd name="T74" fmla="*/ 0 w 34"/>
                      <a:gd name="T75" fmla="*/ 7 h 20"/>
                      <a:gd name="T76" fmla="*/ 0 w 34"/>
                      <a:gd name="T77" fmla="*/ 7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4" h="20">
                        <a:moveTo>
                          <a:pt x="0" y="7"/>
                        </a:moveTo>
                        <a:cubicBezTo>
                          <a:pt x="0" y="7"/>
                          <a:pt x="2" y="7"/>
                          <a:pt x="2" y="6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5"/>
                          <a:pt x="2" y="7"/>
                          <a:pt x="4" y="7"/>
                        </a:cubicBezTo>
                        <a:cubicBezTo>
                          <a:pt x="5" y="6"/>
                          <a:pt x="5" y="6"/>
                          <a:pt x="6" y="7"/>
                        </a:cubicBezTo>
                        <a:cubicBezTo>
                          <a:pt x="7" y="7"/>
                          <a:pt x="5" y="9"/>
                          <a:pt x="5" y="10"/>
                        </a:cubicBezTo>
                        <a:cubicBezTo>
                          <a:pt x="4" y="10"/>
                          <a:pt x="3" y="11"/>
                          <a:pt x="4" y="11"/>
                        </a:cubicBezTo>
                        <a:cubicBezTo>
                          <a:pt x="6" y="11"/>
                          <a:pt x="7" y="11"/>
                          <a:pt x="7" y="11"/>
                        </a:cubicBezTo>
                        <a:cubicBezTo>
                          <a:pt x="7" y="11"/>
                          <a:pt x="8" y="9"/>
                          <a:pt x="9" y="9"/>
                        </a:cubicBezTo>
                        <a:cubicBezTo>
                          <a:pt x="9" y="8"/>
                          <a:pt x="10" y="8"/>
                          <a:pt x="11" y="8"/>
                        </a:cubicBezTo>
                        <a:cubicBezTo>
                          <a:pt x="11" y="9"/>
                          <a:pt x="14" y="9"/>
                          <a:pt x="11" y="10"/>
                        </a:cubicBezTo>
                        <a:cubicBezTo>
                          <a:pt x="9" y="11"/>
                          <a:pt x="8" y="11"/>
                          <a:pt x="8" y="12"/>
                        </a:cubicBezTo>
                        <a:cubicBezTo>
                          <a:pt x="7" y="13"/>
                          <a:pt x="7" y="14"/>
                          <a:pt x="5" y="13"/>
                        </a:cubicBezTo>
                        <a:cubicBezTo>
                          <a:pt x="3" y="13"/>
                          <a:pt x="2" y="13"/>
                          <a:pt x="2" y="14"/>
                        </a:cubicBezTo>
                        <a:cubicBezTo>
                          <a:pt x="1" y="15"/>
                          <a:pt x="1" y="17"/>
                          <a:pt x="2" y="17"/>
                        </a:cubicBezTo>
                        <a:cubicBezTo>
                          <a:pt x="3" y="17"/>
                          <a:pt x="3" y="17"/>
                          <a:pt x="4" y="16"/>
                        </a:cubicBezTo>
                        <a:cubicBezTo>
                          <a:pt x="5" y="16"/>
                          <a:pt x="9" y="16"/>
                          <a:pt x="10" y="16"/>
                        </a:cubicBezTo>
                        <a:cubicBezTo>
                          <a:pt x="11" y="16"/>
                          <a:pt x="12" y="17"/>
                          <a:pt x="13" y="17"/>
                        </a:cubicBezTo>
                        <a:cubicBezTo>
                          <a:pt x="13" y="17"/>
                          <a:pt x="14" y="18"/>
                          <a:pt x="15" y="18"/>
                        </a:cubicBezTo>
                        <a:cubicBezTo>
                          <a:pt x="16" y="19"/>
                          <a:pt x="16" y="17"/>
                          <a:pt x="17" y="18"/>
                        </a:cubicBezTo>
                        <a:cubicBezTo>
                          <a:pt x="19" y="19"/>
                          <a:pt x="18" y="19"/>
                          <a:pt x="19" y="19"/>
                        </a:cubicBezTo>
                        <a:cubicBezTo>
                          <a:pt x="20" y="19"/>
                          <a:pt x="22" y="19"/>
                          <a:pt x="22" y="19"/>
                        </a:cubicBezTo>
                        <a:cubicBezTo>
                          <a:pt x="22" y="19"/>
                          <a:pt x="22" y="17"/>
                          <a:pt x="24" y="18"/>
                        </a:cubicBezTo>
                        <a:cubicBezTo>
                          <a:pt x="25" y="18"/>
                          <a:pt x="26" y="20"/>
                          <a:pt x="26" y="18"/>
                        </a:cubicBezTo>
                        <a:cubicBezTo>
                          <a:pt x="26" y="17"/>
                          <a:pt x="27" y="16"/>
                          <a:pt x="26" y="15"/>
                        </a:cubicBezTo>
                        <a:cubicBezTo>
                          <a:pt x="24" y="14"/>
                          <a:pt x="22" y="14"/>
                          <a:pt x="22" y="13"/>
                        </a:cubicBezTo>
                        <a:cubicBezTo>
                          <a:pt x="22" y="13"/>
                          <a:pt x="22" y="12"/>
                          <a:pt x="22" y="12"/>
                        </a:cubicBezTo>
                        <a:cubicBezTo>
                          <a:pt x="23" y="11"/>
                          <a:pt x="25" y="12"/>
                          <a:pt x="26" y="13"/>
                        </a:cubicBezTo>
                        <a:cubicBezTo>
                          <a:pt x="27" y="13"/>
                          <a:pt x="28" y="14"/>
                          <a:pt x="29" y="13"/>
                        </a:cubicBezTo>
                        <a:cubicBezTo>
                          <a:pt x="30" y="13"/>
                          <a:pt x="31" y="12"/>
                          <a:pt x="32" y="12"/>
                        </a:cubicBezTo>
                        <a:cubicBezTo>
                          <a:pt x="32" y="11"/>
                          <a:pt x="34" y="10"/>
                          <a:pt x="34" y="10"/>
                        </a:cubicBezTo>
                        <a:cubicBezTo>
                          <a:pt x="34" y="10"/>
                          <a:pt x="29" y="9"/>
                          <a:pt x="28" y="9"/>
                        </a:cubicBezTo>
                        <a:cubicBezTo>
                          <a:pt x="28" y="8"/>
                          <a:pt x="26" y="7"/>
                          <a:pt x="25" y="7"/>
                        </a:cubicBezTo>
                        <a:cubicBezTo>
                          <a:pt x="25" y="7"/>
                          <a:pt x="23" y="8"/>
                          <a:pt x="22" y="7"/>
                        </a:cubicBezTo>
                        <a:cubicBezTo>
                          <a:pt x="22" y="5"/>
                          <a:pt x="22" y="3"/>
                          <a:pt x="22" y="3"/>
                        </a:cubicBezTo>
                        <a:cubicBezTo>
                          <a:pt x="21" y="3"/>
                          <a:pt x="15" y="3"/>
                          <a:pt x="14" y="2"/>
                        </a:cubicBezTo>
                        <a:cubicBezTo>
                          <a:pt x="13" y="2"/>
                          <a:pt x="10" y="1"/>
                          <a:pt x="8" y="0"/>
                        </a:cubicBezTo>
                        <a:cubicBezTo>
                          <a:pt x="5" y="2"/>
                          <a:pt x="3" y="4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9" name="Freeform: Shape 11"/>
                  <p:cNvSpPr/>
                  <p:nvPr/>
                </p:nvSpPr>
                <p:spPr bwMode="auto">
                  <a:xfrm>
                    <a:off x="4915375" y="4068170"/>
                    <a:ext cx="1085089" cy="1930259"/>
                  </a:xfrm>
                  <a:custGeom>
                    <a:avLst/>
                    <a:gdLst>
                      <a:gd name="T0" fmla="*/ 82 w 140"/>
                      <a:gd name="T1" fmla="*/ 249 h 249"/>
                      <a:gd name="T2" fmla="*/ 81 w 140"/>
                      <a:gd name="T3" fmla="*/ 242 h 249"/>
                      <a:gd name="T4" fmla="*/ 86 w 140"/>
                      <a:gd name="T5" fmla="*/ 233 h 249"/>
                      <a:gd name="T6" fmla="*/ 89 w 140"/>
                      <a:gd name="T7" fmla="*/ 227 h 249"/>
                      <a:gd name="T8" fmla="*/ 95 w 140"/>
                      <a:gd name="T9" fmla="*/ 217 h 249"/>
                      <a:gd name="T10" fmla="*/ 109 w 140"/>
                      <a:gd name="T11" fmla="*/ 211 h 249"/>
                      <a:gd name="T12" fmla="*/ 122 w 140"/>
                      <a:gd name="T13" fmla="*/ 197 h 249"/>
                      <a:gd name="T14" fmla="*/ 133 w 140"/>
                      <a:gd name="T15" fmla="*/ 175 h 249"/>
                      <a:gd name="T16" fmla="*/ 127 w 140"/>
                      <a:gd name="T17" fmla="*/ 151 h 249"/>
                      <a:gd name="T18" fmla="*/ 109 w 140"/>
                      <a:gd name="T19" fmla="*/ 150 h 249"/>
                      <a:gd name="T20" fmla="*/ 109 w 140"/>
                      <a:gd name="T21" fmla="*/ 141 h 249"/>
                      <a:gd name="T22" fmla="*/ 90 w 140"/>
                      <a:gd name="T23" fmla="*/ 124 h 249"/>
                      <a:gd name="T24" fmla="*/ 84 w 140"/>
                      <a:gd name="T25" fmla="*/ 119 h 249"/>
                      <a:gd name="T26" fmla="*/ 72 w 140"/>
                      <a:gd name="T27" fmla="*/ 118 h 249"/>
                      <a:gd name="T28" fmla="*/ 65 w 140"/>
                      <a:gd name="T29" fmla="*/ 113 h 249"/>
                      <a:gd name="T30" fmla="*/ 50 w 140"/>
                      <a:gd name="T31" fmla="*/ 119 h 249"/>
                      <a:gd name="T32" fmla="*/ 41 w 140"/>
                      <a:gd name="T33" fmla="*/ 104 h 249"/>
                      <a:gd name="T34" fmla="*/ 36 w 140"/>
                      <a:gd name="T35" fmla="*/ 92 h 249"/>
                      <a:gd name="T36" fmla="*/ 23 w 140"/>
                      <a:gd name="T37" fmla="*/ 98 h 249"/>
                      <a:gd name="T38" fmla="*/ 25 w 140"/>
                      <a:gd name="T39" fmla="*/ 74 h 249"/>
                      <a:gd name="T40" fmla="*/ 40 w 140"/>
                      <a:gd name="T41" fmla="*/ 71 h 249"/>
                      <a:gd name="T42" fmla="*/ 49 w 140"/>
                      <a:gd name="T43" fmla="*/ 78 h 249"/>
                      <a:gd name="T44" fmla="*/ 57 w 140"/>
                      <a:gd name="T45" fmla="*/ 53 h 249"/>
                      <a:gd name="T46" fmla="*/ 65 w 140"/>
                      <a:gd name="T47" fmla="*/ 46 h 249"/>
                      <a:gd name="T48" fmla="*/ 76 w 140"/>
                      <a:gd name="T49" fmla="*/ 37 h 249"/>
                      <a:gd name="T50" fmla="*/ 88 w 140"/>
                      <a:gd name="T51" fmla="*/ 32 h 249"/>
                      <a:gd name="T52" fmla="*/ 80 w 140"/>
                      <a:gd name="T53" fmla="*/ 30 h 249"/>
                      <a:gd name="T54" fmla="*/ 72 w 140"/>
                      <a:gd name="T55" fmla="*/ 26 h 249"/>
                      <a:gd name="T56" fmla="*/ 86 w 140"/>
                      <a:gd name="T57" fmla="*/ 25 h 249"/>
                      <a:gd name="T58" fmla="*/ 91 w 140"/>
                      <a:gd name="T59" fmla="*/ 28 h 249"/>
                      <a:gd name="T60" fmla="*/ 102 w 140"/>
                      <a:gd name="T61" fmla="*/ 30 h 249"/>
                      <a:gd name="T62" fmla="*/ 96 w 140"/>
                      <a:gd name="T63" fmla="*/ 23 h 249"/>
                      <a:gd name="T64" fmla="*/ 88 w 140"/>
                      <a:gd name="T65" fmla="*/ 12 h 249"/>
                      <a:gd name="T66" fmla="*/ 73 w 140"/>
                      <a:gd name="T67" fmla="*/ 6 h 249"/>
                      <a:gd name="T68" fmla="*/ 58 w 140"/>
                      <a:gd name="T69" fmla="*/ 4 h 249"/>
                      <a:gd name="T70" fmla="*/ 56 w 140"/>
                      <a:gd name="T71" fmla="*/ 15 h 249"/>
                      <a:gd name="T72" fmla="*/ 51 w 140"/>
                      <a:gd name="T73" fmla="*/ 21 h 249"/>
                      <a:gd name="T74" fmla="*/ 42 w 140"/>
                      <a:gd name="T75" fmla="*/ 15 h 249"/>
                      <a:gd name="T76" fmla="*/ 2 w 140"/>
                      <a:gd name="T77" fmla="*/ 80 h 249"/>
                      <a:gd name="T78" fmla="*/ 14 w 140"/>
                      <a:gd name="T79" fmla="*/ 101 h 249"/>
                      <a:gd name="T80" fmla="*/ 27 w 140"/>
                      <a:gd name="T81" fmla="*/ 107 h 249"/>
                      <a:gd name="T82" fmla="*/ 40 w 140"/>
                      <a:gd name="T83" fmla="*/ 120 h 249"/>
                      <a:gd name="T84" fmla="*/ 52 w 140"/>
                      <a:gd name="T85" fmla="*/ 123 h 249"/>
                      <a:gd name="T86" fmla="*/ 48 w 140"/>
                      <a:gd name="T87" fmla="*/ 144 h 249"/>
                      <a:gd name="T88" fmla="*/ 58 w 140"/>
                      <a:gd name="T89" fmla="*/ 174 h 249"/>
                      <a:gd name="T90" fmla="*/ 71 w 140"/>
                      <a:gd name="T91" fmla="*/ 198 h 249"/>
                      <a:gd name="T92" fmla="*/ 70 w 140"/>
                      <a:gd name="T93" fmla="*/ 217 h 249"/>
                      <a:gd name="T94" fmla="*/ 70 w 140"/>
                      <a:gd name="T95" fmla="*/ 231 h 249"/>
                      <a:gd name="T96" fmla="*/ 71 w 140"/>
                      <a:gd name="T97" fmla="*/ 241 h 249"/>
                      <a:gd name="T98" fmla="*/ 75 w 140"/>
                      <a:gd name="T99" fmla="*/ 247 h 249"/>
                      <a:gd name="T100" fmla="*/ 54 w 140"/>
                      <a:gd name="T101" fmla="*/ 42 h 249"/>
                      <a:gd name="T102" fmla="*/ 55 w 140"/>
                      <a:gd name="T103" fmla="*/ 38 h 249"/>
                      <a:gd name="T104" fmla="*/ 48 w 140"/>
                      <a:gd name="T105" fmla="*/ 42 h 249"/>
                      <a:gd name="T106" fmla="*/ 39 w 140"/>
                      <a:gd name="T107" fmla="*/ 46 h 249"/>
                      <a:gd name="T108" fmla="*/ 50 w 140"/>
                      <a:gd name="T109" fmla="*/ 34 h 249"/>
                      <a:gd name="T110" fmla="*/ 40 w 140"/>
                      <a:gd name="T111" fmla="*/ 32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40" h="249">
                        <a:moveTo>
                          <a:pt x="77" y="248"/>
                        </a:moveTo>
                        <a:cubicBezTo>
                          <a:pt x="78" y="248"/>
                          <a:pt x="79" y="248"/>
                          <a:pt x="78" y="246"/>
                        </a:cubicBezTo>
                        <a:cubicBezTo>
                          <a:pt x="78" y="245"/>
                          <a:pt x="81" y="246"/>
                          <a:pt x="80" y="247"/>
                        </a:cubicBezTo>
                        <a:cubicBezTo>
                          <a:pt x="78" y="248"/>
                          <a:pt x="78" y="248"/>
                          <a:pt x="78" y="248"/>
                        </a:cubicBezTo>
                        <a:cubicBezTo>
                          <a:pt x="79" y="248"/>
                          <a:pt x="81" y="249"/>
                          <a:pt x="82" y="249"/>
                        </a:cubicBezTo>
                        <a:cubicBezTo>
                          <a:pt x="83" y="249"/>
                          <a:pt x="86" y="249"/>
                          <a:pt x="86" y="249"/>
                        </a:cubicBezTo>
                        <a:cubicBezTo>
                          <a:pt x="86" y="249"/>
                          <a:pt x="89" y="248"/>
                          <a:pt x="90" y="248"/>
                        </a:cubicBezTo>
                        <a:cubicBezTo>
                          <a:pt x="90" y="248"/>
                          <a:pt x="87" y="248"/>
                          <a:pt x="86" y="248"/>
                        </a:cubicBezTo>
                        <a:cubicBezTo>
                          <a:pt x="84" y="247"/>
                          <a:pt x="82" y="246"/>
                          <a:pt x="81" y="245"/>
                        </a:cubicBezTo>
                        <a:cubicBezTo>
                          <a:pt x="81" y="244"/>
                          <a:pt x="80" y="243"/>
                          <a:pt x="81" y="242"/>
                        </a:cubicBezTo>
                        <a:cubicBezTo>
                          <a:pt x="82" y="242"/>
                          <a:pt x="84" y="240"/>
                          <a:pt x="85" y="240"/>
                        </a:cubicBezTo>
                        <a:cubicBezTo>
                          <a:pt x="85" y="240"/>
                          <a:pt x="86" y="238"/>
                          <a:pt x="85" y="238"/>
                        </a:cubicBezTo>
                        <a:cubicBezTo>
                          <a:pt x="85" y="237"/>
                          <a:pt x="83" y="237"/>
                          <a:pt x="82" y="237"/>
                        </a:cubicBezTo>
                        <a:cubicBezTo>
                          <a:pt x="82" y="237"/>
                          <a:pt x="82" y="236"/>
                          <a:pt x="83" y="235"/>
                        </a:cubicBezTo>
                        <a:cubicBezTo>
                          <a:pt x="85" y="234"/>
                          <a:pt x="85" y="233"/>
                          <a:pt x="86" y="233"/>
                        </a:cubicBezTo>
                        <a:cubicBezTo>
                          <a:pt x="86" y="232"/>
                          <a:pt x="87" y="232"/>
                          <a:pt x="88" y="231"/>
                        </a:cubicBezTo>
                        <a:cubicBezTo>
                          <a:pt x="88" y="230"/>
                          <a:pt x="87" y="230"/>
                          <a:pt x="86" y="230"/>
                        </a:cubicBezTo>
                        <a:cubicBezTo>
                          <a:pt x="85" y="230"/>
                          <a:pt x="85" y="229"/>
                          <a:pt x="84" y="228"/>
                        </a:cubicBezTo>
                        <a:cubicBezTo>
                          <a:pt x="84" y="227"/>
                          <a:pt x="87" y="228"/>
                          <a:pt x="89" y="229"/>
                        </a:cubicBezTo>
                        <a:cubicBezTo>
                          <a:pt x="90" y="229"/>
                          <a:pt x="89" y="228"/>
                          <a:pt x="89" y="227"/>
                        </a:cubicBezTo>
                        <a:cubicBezTo>
                          <a:pt x="89" y="226"/>
                          <a:pt x="89" y="225"/>
                          <a:pt x="90" y="225"/>
                        </a:cubicBezTo>
                        <a:cubicBezTo>
                          <a:pt x="91" y="226"/>
                          <a:pt x="96" y="225"/>
                          <a:pt x="96" y="225"/>
                        </a:cubicBezTo>
                        <a:cubicBezTo>
                          <a:pt x="97" y="225"/>
                          <a:pt x="98" y="223"/>
                          <a:pt x="99" y="222"/>
                        </a:cubicBezTo>
                        <a:cubicBezTo>
                          <a:pt x="99" y="221"/>
                          <a:pt x="100" y="221"/>
                          <a:pt x="99" y="220"/>
                        </a:cubicBezTo>
                        <a:cubicBezTo>
                          <a:pt x="98" y="220"/>
                          <a:pt x="95" y="218"/>
                          <a:pt x="95" y="217"/>
                        </a:cubicBezTo>
                        <a:cubicBezTo>
                          <a:pt x="95" y="217"/>
                          <a:pt x="96" y="214"/>
                          <a:pt x="96" y="213"/>
                        </a:cubicBezTo>
                        <a:cubicBezTo>
                          <a:pt x="96" y="213"/>
                          <a:pt x="96" y="218"/>
                          <a:pt x="99" y="219"/>
                        </a:cubicBezTo>
                        <a:cubicBezTo>
                          <a:pt x="101" y="219"/>
                          <a:pt x="102" y="220"/>
                          <a:pt x="104" y="218"/>
                        </a:cubicBezTo>
                        <a:cubicBezTo>
                          <a:pt x="106" y="216"/>
                          <a:pt x="107" y="215"/>
                          <a:pt x="108" y="214"/>
                        </a:cubicBezTo>
                        <a:cubicBezTo>
                          <a:pt x="108" y="212"/>
                          <a:pt x="108" y="211"/>
                          <a:pt x="109" y="211"/>
                        </a:cubicBezTo>
                        <a:cubicBezTo>
                          <a:pt x="110" y="210"/>
                          <a:pt x="110" y="211"/>
                          <a:pt x="111" y="208"/>
                        </a:cubicBezTo>
                        <a:cubicBezTo>
                          <a:pt x="112" y="206"/>
                          <a:pt x="113" y="208"/>
                          <a:pt x="114" y="206"/>
                        </a:cubicBezTo>
                        <a:cubicBezTo>
                          <a:pt x="115" y="204"/>
                          <a:pt x="112" y="202"/>
                          <a:pt x="114" y="201"/>
                        </a:cubicBezTo>
                        <a:cubicBezTo>
                          <a:pt x="116" y="199"/>
                          <a:pt x="119" y="198"/>
                          <a:pt x="119" y="198"/>
                        </a:cubicBezTo>
                        <a:cubicBezTo>
                          <a:pt x="119" y="198"/>
                          <a:pt x="120" y="197"/>
                          <a:pt x="122" y="197"/>
                        </a:cubicBezTo>
                        <a:cubicBezTo>
                          <a:pt x="124" y="196"/>
                          <a:pt x="126" y="197"/>
                          <a:pt x="127" y="196"/>
                        </a:cubicBezTo>
                        <a:cubicBezTo>
                          <a:pt x="127" y="194"/>
                          <a:pt x="128" y="192"/>
                          <a:pt x="129" y="191"/>
                        </a:cubicBezTo>
                        <a:cubicBezTo>
                          <a:pt x="130" y="190"/>
                          <a:pt x="131" y="188"/>
                          <a:pt x="131" y="187"/>
                        </a:cubicBezTo>
                        <a:cubicBezTo>
                          <a:pt x="130" y="186"/>
                          <a:pt x="132" y="182"/>
                          <a:pt x="132" y="181"/>
                        </a:cubicBezTo>
                        <a:cubicBezTo>
                          <a:pt x="132" y="180"/>
                          <a:pt x="130" y="177"/>
                          <a:pt x="133" y="175"/>
                        </a:cubicBezTo>
                        <a:cubicBezTo>
                          <a:pt x="135" y="172"/>
                          <a:pt x="138" y="169"/>
                          <a:pt x="138" y="168"/>
                        </a:cubicBezTo>
                        <a:cubicBezTo>
                          <a:pt x="138" y="167"/>
                          <a:pt x="140" y="163"/>
                          <a:pt x="140" y="161"/>
                        </a:cubicBezTo>
                        <a:cubicBezTo>
                          <a:pt x="140" y="159"/>
                          <a:pt x="138" y="156"/>
                          <a:pt x="137" y="156"/>
                        </a:cubicBezTo>
                        <a:cubicBezTo>
                          <a:pt x="136" y="155"/>
                          <a:pt x="133" y="155"/>
                          <a:pt x="132" y="153"/>
                        </a:cubicBezTo>
                        <a:cubicBezTo>
                          <a:pt x="131" y="152"/>
                          <a:pt x="128" y="150"/>
                          <a:pt x="127" y="151"/>
                        </a:cubicBezTo>
                        <a:cubicBezTo>
                          <a:pt x="126" y="151"/>
                          <a:pt x="124" y="151"/>
                          <a:pt x="122" y="150"/>
                        </a:cubicBezTo>
                        <a:cubicBezTo>
                          <a:pt x="121" y="149"/>
                          <a:pt x="119" y="148"/>
                          <a:pt x="118" y="147"/>
                        </a:cubicBezTo>
                        <a:cubicBezTo>
                          <a:pt x="117" y="146"/>
                          <a:pt x="115" y="146"/>
                          <a:pt x="114" y="146"/>
                        </a:cubicBezTo>
                        <a:cubicBezTo>
                          <a:pt x="113" y="146"/>
                          <a:pt x="113" y="145"/>
                          <a:pt x="111" y="147"/>
                        </a:cubicBezTo>
                        <a:cubicBezTo>
                          <a:pt x="110" y="150"/>
                          <a:pt x="111" y="151"/>
                          <a:pt x="109" y="150"/>
                        </a:cubicBezTo>
                        <a:cubicBezTo>
                          <a:pt x="106" y="150"/>
                          <a:pt x="109" y="150"/>
                          <a:pt x="110" y="147"/>
                        </a:cubicBezTo>
                        <a:cubicBezTo>
                          <a:pt x="112" y="145"/>
                          <a:pt x="110" y="143"/>
                          <a:pt x="108" y="144"/>
                        </a:cubicBezTo>
                        <a:cubicBezTo>
                          <a:pt x="107" y="144"/>
                          <a:pt x="108" y="146"/>
                          <a:pt x="105" y="146"/>
                        </a:cubicBezTo>
                        <a:cubicBezTo>
                          <a:pt x="102" y="147"/>
                          <a:pt x="102" y="145"/>
                          <a:pt x="104" y="144"/>
                        </a:cubicBezTo>
                        <a:cubicBezTo>
                          <a:pt x="106" y="144"/>
                          <a:pt x="109" y="142"/>
                          <a:pt x="109" y="141"/>
                        </a:cubicBezTo>
                        <a:cubicBezTo>
                          <a:pt x="109" y="141"/>
                          <a:pt x="109" y="138"/>
                          <a:pt x="107" y="138"/>
                        </a:cubicBezTo>
                        <a:cubicBezTo>
                          <a:pt x="106" y="138"/>
                          <a:pt x="106" y="136"/>
                          <a:pt x="104" y="134"/>
                        </a:cubicBezTo>
                        <a:cubicBezTo>
                          <a:pt x="102" y="131"/>
                          <a:pt x="99" y="128"/>
                          <a:pt x="97" y="128"/>
                        </a:cubicBezTo>
                        <a:cubicBezTo>
                          <a:pt x="95" y="129"/>
                          <a:pt x="94" y="131"/>
                          <a:pt x="92" y="128"/>
                        </a:cubicBezTo>
                        <a:cubicBezTo>
                          <a:pt x="91" y="126"/>
                          <a:pt x="90" y="126"/>
                          <a:pt x="90" y="124"/>
                        </a:cubicBezTo>
                        <a:cubicBezTo>
                          <a:pt x="89" y="123"/>
                          <a:pt x="87" y="124"/>
                          <a:pt x="87" y="124"/>
                        </a:cubicBezTo>
                        <a:cubicBezTo>
                          <a:pt x="86" y="123"/>
                          <a:pt x="86" y="123"/>
                          <a:pt x="86" y="123"/>
                        </a:cubicBezTo>
                        <a:cubicBezTo>
                          <a:pt x="86" y="123"/>
                          <a:pt x="84" y="124"/>
                          <a:pt x="85" y="122"/>
                        </a:cubicBezTo>
                        <a:cubicBezTo>
                          <a:pt x="86" y="120"/>
                          <a:pt x="87" y="116"/>
                          <a:pt x="86" y="117"/>
                        </a:cubicBezTo>
                        <a:cubicBezTo>
                          <a:pt x="86" y="117"/>
                          <a:pt x="85" y="120"/>
                          <a:pt x="84" y="119"/>
                        </a:cubicBezTo>
                        <a:cubicBezTo>
                          <a:pt x="83" y="119"/>
                          <a:pt x="84" y="119"/>
                          <a:pt x="82" y="118"/>
                        </a:cubicBezTo>
                        <a:cubicBezTo>
                          <a:pt x="80" y="116"/>
                          <a:pt x="78" y="117"/>
                          <a:pt x="78" y="118"/>
                        </a:cubicBezTo>
                        <a:cubicBezTo>
                          <a:pt x="78" y="119"/>
                          <a:pt x="77" y="120"/>
                          <a:pt x="77" y="120"/>
                        </a:cubicBezTo>
                        <a:cubicBezTo>
                          <a:pt x="77" y="120"/>
                          <a:pt x="77" y="120"/>
                          <a:pt x="76" y="118"/>
                        </a:cubicBezTo>
                        <a:cubicBezTo>
                          <a:pt x="76" y="117"/>
                          <a:pt x="73" y="117"/>
                          <a:pt x="72" y="118"/>
                        </a:cubicBezTo>
                        <a:cubicBezTo>
                          <a:pt x="71" y="119"/>
                          <a:pt x="70" y="115"/>
                          <a:pt x="69" y="115"/>
                        </a:cubicBezTo>
                        <a:cubicBezTo>
                          <a:pt x="69" y="115"/>
                          <a:pt x="67" y="116"/>
                          <a:pt x="66" y="118"/>
                        </a:cubicBezTo>
                        <a:cubicBezTo>
                          <a:pt x="65" y="120"/>
                          <a:pt x="66" y="122"/>
                          <a:pt x="65" y="122"/>
                        </a:cubicBezTo>
                        <a:cubicBezTo>
                          <a:pt x="64" y="122"/>
                          <a:pt x="64" y="118"/>
                          <a:pt x="64" y="117"/>
                        </a:cubicBezTo>
                        <a:cubicBezTo>
                          <a:pt x="65" y="116"/>
                          <a:pt x="66" y="114"/>
                          <a:pt x="65" y="113"/>
                        </a:cubicBezTo>
                        <a:cubicBezTo>
                          <a:pt x="64" y="113"/>
                          <a:pt x="62" y="116"/>
                          <a:pt x="61" y="116"/>
                        </a:cubicBezTo>
                        <a:cubicBezTo>
                          <a:pt x="60" y="116"/>
                          <a:pt x="59" y="117"/>
                          <a:pt x="58" y="119"/>
                        </a:cubicBezTo>
                        <a:cubicBezTo>
                          <a:pt x="57" y="120"/>
                          <a:pt x="56" y="121"/>
                          <a:pt x="55" y="122"/>
                        </a:cubicBezTo>
                        <a:cubicBezTo>
                          <a:pt x="55" y="123"/>
                          <a:pt x="53" y="122"/>
                          <a:pt x="53" y="121"/>
                        </a:cubicBezTo>
                        <a:cubicBezTo>
                          <a:pt x="54" y="121"/>
                          <a:pt x="51" y="119"/>
                          <a:pt x="50" y="119"/>
                        </a:cubicBezTo>
                        <a:cubicBezTo>
                          <a:pt x="50" y="120"/>
                          <a:pt x="49" y="121"/>
                          <a:pt x="47" y="121"/>
                        </a:cubicBezTo>
                        <a:cubicBezTo>
                          <a:pt x="46" y="122"/>
                          <a:pt x="45" y="120"/>
                          <a:pt x="44" y="120"/>
                        </a:cubicBezTo>
                        <a:cubicBezTo>
                          <a:pt x="44" y="119"/>
                          <a:pt x="43" y="119"/>
                          <a:pt x="43" y="116"/>
                        </a:cubicBezTo>
                        <a:cubicBezTo>
                          <a:pt x="43" y="113"/>
                          <a:pt x="43" y="111"/>
                          <a:pt x="44" y="109"/>
                        </a:cubicBezTo>
                        <a:cubicBezTo>
                          <a:pt x="44" y="107"/>
                          <a:pt x="42" y="104"/>
                          <a:pt x="41" y="104"/>
                        </a:cubicBezTo>
                        <a:cubicBezTo>
                          <a:pt x="40" y="105"/>
                          <a:pt x="39" y="106"/>
                          <a:pt x="38" y="106"/>
                        </a:cubicBezTo>
                        <a:cubicBezTo>
                          <a:pt x="37" y="106"/>
                          <a:pt x="37" y="105"/>
                          <a:pt x="35" y="105"/>
                        </a:cubicBezTo>
                        <a:cubicBezTo>
                          <a:pt x="34" y="105"/>
                          <a:pt x="35" y="105"/>
                          <a:pt x="35" y="103"/>
                        </a:cubicBezTo>
                        <a:cubicBezTo>
                          <a:pt x="36" y="101"/>
                          <a:pt x="35" y="99"/>
                          <a:pt x="36" y="97"/>
                        </a:cubicBezTo>
                        <a:cubicBezTo>
                          <a:pt x="38" y="96"/>
                          <a:pt x="37" y="92"/>
                          <a:pt x="36" y="92"/>
                        </a:cubicBezTo>
                        <a:cubicBezTo>
                          <a:pt x="35" y="92"/>
                          <a:pt x="34" y="92"/>
                          <a:pt x="32" y="92"/>
                        </a:cubicBezTo>
                        <a:cubicBezTo>
                          <a:pt x="31" y="92"/>
                          <a:pt x="30" y="94"/>
                          <a:pt x="31" y="95"/>
                        </a:cubicBezTo>
                        <a:cubicBezTo>
                          <a:pt x="31" y="97"/>
                          <a:pt x="30" y="98"/>
                          <a:pt x="29" y="98"/>
                        </a:cubicBezTo>
                        <a:cubicBezTo>
                          <a:pt x="29" y="98"/>
                          <a:pt x="28" y="97"/>
                          <a:pt x="27" y="99"/>
                        </a:cubicBezTo>
                        <a:cubicBezTo>
                          <a:pt x="25" y="100"/>
                          <a:pt x="25" y="100"/>
                          <a:pt x="23" y="98"/>
                        </a:cubicBezTo>
                        <a:cubicBezTo>
                          <a:pt x="22" y="96"/>
                          <a:pt x="20" y="94"/>
                          <a:pt x="20" y="92"/>
                        </a:cubicBezTo>
                        <a:cubicBezTo>
                          <a:pt x="20" y="89"/>
                          <a:pt x="20" y="86"/>
                          <a:pt x="20" y="85"/>
                        </a:cubicBezTo>
                        <a:cubicBezTo>
                          <a:pt x="21" y="83"/>
                          <a:pt x="21" y="81"/>
                          <a:pt x="20" y="80"/>
                        </a:cubicBezTo>
                        <a:cubicBezTo>
                          <a:pt x="19" y="80"/>
                          <a:pt x="21" y="78"/>
                          <a:pt x="22" y="77"/>
                        </a:cubicBezTo>
                        <a:cubicBezTo>
                          <a:pt x="23" y="77"/>
                          <a:pt x="25" y="75"/>
                          <a:pt x="25" y="74"/>
                        </a:cubicBezTo>
                        <a:cubicBezTo>
                          <a:pt x="25" y="74"/>
                          <a:pt x="26" y="74"/>
                          <a:pt x="28" y="74"/>
                        </a:cubicBezTo>
                        <a:cubicBezTo>
                          <a:pt x="30" y="74"/>
                          <a:pt x="30" y="74"/>
                          <a:pt x="31" y="75"/>
                        </a:cubicBezTo>
                        <a:cubicBezTo>
                          <a:pt x="33" y="76"/>
                          <a:pt x="33" y="74"/>
                          <a:pt x="33" y="74"/>
                        </a:cubicBezTo>
                        <a:cubicBezTo>
                          <a:pt x="33" y="73"/>
                          <a:pt x="34" y="72"/>
                          <a:pt x="36" y="73"/>
                        </a:cubicBezTo>
                        <a:cubicBezTo>
                          <a:pt x="37" y="73"/>
                          <a:pt x="40" y="71"/>
                          <a:pt x="40" y="71"/>
                        </a:cubicBezTo>
                        <a:cubicBezTo>
                          <a:pt x="40" y="72"/>
                          <a:pt x="41" y="74"/>
                          <a:pt x="42" y="74"/>
                        </a:cubicBezTo>
                        <a:cubicBezTo>
                          <a:pt x="43" y="73"/>
                          <a:pt x="43" y="71"/>
                          <a:pt x="44" y="74"/>
                        </a:cubicBezTo>
                        <a:cubicBezTo>
                          <a:pt x="44" y="76"/>
                          <a:pt x="45" y="80"/>
                          <a:pt x="46" y="80"/>
                        </a:cubicBezTo>
                        <a:cubicBezTo>
                          <a:pt x="47" y="81"/>
                          <a:pt x="46" y="83"/>
                          <a:pt x="48" y="83"/>
                        </a:cubicBezTo>
                        <a:cubicBezTo>
                          <a:pt x="49" y="83"/>
                          <a:pt x="50" y="79"/>
                          <a:pt x="49" y="78"/>
                        </a:cubicBezTo>
                        <a:cubicBezTo>
                          <a:pt x="49" y="77"/>
                          <a:pt x="48" y="73"/>
                          <a:pt x="47" y="72"/>
                        </a:cubicBezTo>
                        <a:cubicBezTo>
                          <a:pt x="47" y="71"/>
                          <a:pt x="48" y="68"/>
                          <a:pt x="50" y="67"/>
                        </a:cubicBezTo>
                        <a:cubicBezTo>
                          <a:pt x="51" y="66"/>
                          <a:pt x="54" y="62"/>
                          <a:pt x="55" y="61"/>
                        </a:cubicBezTo>
                        <a:cubicBezTo>
                          <a:pt x="56" y="60"/>
                          <a:pt x="60" y="59"/>
                          <a:pt x="59" y="58"/>
                        </a:cubicBezTo>
                        <a:cubicBezTo>
                          <a:pt x="58" y="56"/>
                          <a:pt x="57" y="55"/>
                          <a:pt x="57" y="53"/>
                        </a:cubicBezTo>
                        <a:cubicBezTo>
                          <a:pt x="57" y="52"/>
                          <a:pt x="58" y="53"/>
                          <a:pt x="58" y="53"/>
                        </a:cubicBezTo>
                        <a:cubicBezTo>
                          <a:pt x="59" y="54"/>
                          <a:pt x="61" y="52"/>
                          <a:pt x="60" y="51"/>
                        </a:cubicBezTo>
                        <a:cubicBezTo>
                          <a:pt x="60" y="50"/>
                          <a:pt x="60" y="49"/>
                          <a:pt x="61" y="49"/>
                        </a:cubicBezTo>
                        <a:cubicBezTo>
                          <a:pt x="62" y="49"/>
                          <a:pt x="63" y="48"/>
                          <a:pt x="62" y="47"/>
                        </a:cubicBezTo>
                        <a:cubicBezTo>
                          <a:pt x="62" y="46"/>
                          <a:pt x="64" y="45"/>
                          <a:pt x="65" y="46"/>
                        </a:cubicBezTo>
                        <a:cubicBezTo>
                          <a:pt x="66" y="46"/>
                          <a:pt x="69" y="46"/>
                          <a:pt x="70" y="45"/>
                        </a:cubicBezTo>
                        <a:cubicBezTo>
                          <a:pt x="70" y="45"/>
                          <a:pt x="68" y="43"/>
                          <a:pt x="68" y="42"/>
                        </a:cubicBezTo>
                        <a:cubicBezTo>
                          <a:pt x="68" y="40"/>
                          <a:pt x="70" y="39"/>
                          <a:pt x="72" y="38"/>
                        </a:cubicBezTo>
                        <a:cubicBezTo>
                          <a:pt x="73" y="38"/>
                          <a:pt x="74" y="38"/>
                          <a:pt x="74" y="38"/>
                        </a:cubicBezTo>
                        <a:cubicBezTo>
                          <a:pt x="75" y="37"/>
                          <a:pt x="76" y="35"/>
                          <a:pt x="76" y="37"/>
                        </a:cubicBezTo>
                        <a:cubicBezTo>
                          <a:pt x="76" y="38"/>
                          <a:pt x="76" y="40"/>
                          <a:pt x="77" y="40"/>
                        </a:cubicBezTo>
                        <a:cubicBezTo>
                          <a:pt x="79" y="40"/>
                          <a:pt x="80" y="38"/>
                          <a:pt x="81" y="38"/>
                        </a:cubicBezTo>
                        <a:cubicBezTo>
                          <a:pt x="81" y="38"/>
                          <a:pt x="85" y="37"/>
                          <a:pt x="85" y="37"/>
                        </a:cubicBezTo>
                        <a:cubicBezTo>
                          <a:pt x="86" y="37"/>
                          <a:pt x="90" y="36"/>
                          <a:pt x="90" y="35"/>
                        </a:cubicBezTo>
                        <a:cubicBezTo>
                          <a:pt x="89" y="34"/>
                          <a:pt x="89" y="32"/>
                          <a:pt x="88" y="32"/>
                        </a:cubicBezTo>
                        <a:cubicBezTo>
                          <a:pt x="88" y="31"/>
                          <a:pt x="87" y="32"/>
                          <a:pt x="86" y="33"/>
                        </a:cubicBezTo>
                        <a:cubicBezTo>
                          <a:pt x="86" y="34"/>
                          <a:pt x="85" y="34"/>
                          <a:pt x="84" y="33"/>
                        </a:cubicBezTo>
                        <a:cubicBezTo>
                          <a:pt x="84" y="32"/>
                          <a:pt x="85" y="30"/>
                          <a:pt x="83" y="31"/>
                        </a:cubicBezTo>
                        <a:cubicBezTo>
                          <a:pt x="82" y="32"/>
                          <a:pt x="82" y="32"/>
                          <a:pt x="81" y="32"/>
                        </a:cubicBezTo>
                        <a:cubicBezTo>
                          <a:pt x="81" y="32"/>
                          <a:pt x="80" y="30"/>
                          <a:pt x="80" y="30"/>
                        </a:cubicBezTo>
                        <a:cubicBezTo>
                          <a:pt x="80" y="30"/>
                          <a:pt x="82" y="29"/>
                          <a:pt x="81" y="28"/>
                        </a:cubicBezTo>
                        <a:cubicBezTo>
                          <a:pt x="80" y="26"/>
                          <a:pt x="78" y="27"/>
                          <a:pt x="77" y="28"/>
                        </a:cubicBezTo>
                        <a:cubicBezTo>
                          <a:pt x="75" y="29"/>
                          <a:pt x="75" y="29"/>
                          <a:pt x="73" y="29"/>
                        </a:cubicBezTo>
                        <a:cubicBezTo>
                          <a:pt x="71" y="30"/>
                          <a:pt x="70" y="30"/>
                          <a:pt x="70" y="30"/>
                        </a:cubicBezTo>
                        <a:cubicBezTo>
                          <a:pt x="70" y="30"/>
                          <a:pt x="71" y="28"/>
                          <a:pt x="72" y="26"/>
                        </a:cubicBezTo>
                        <a:cubicBezTo>
                          <a:pt x="73" y="25"/>
                          <a:pt x="77" y="25"/>
                          <a:pt x="78" y="24"/>
                        </a:cubicBezTo>
                        <a:cubicBezTo>
                          <a:pt x="79" y="23"/>
                          <a:pt x="81" y="25"/>
                          <a:pt x="81" y="25"/>
                        </a:cubicBezTo>
                        <a:cubicBezTo>
                          <a:pt x="81" y="25"/>
                          <a:pt x="83" y="23"/>
                          <a:pt x="83" y="24"/>
                        </a:cubicBezTo>
                        <a:cubicBezTo>
                          <a:pt x="83" y="25"/>
                          <a:pt x="82" y="27"/>
                          <a:pt x="83" y="27"/>
                        </a:cubicBezTo>
                        <a:cubicBezTo>
                          <a:pt x="84" y="27"/>
                          <a:pt x="87" y="26"/>
                          <a:pt x="86" y="25"/>
                        </a:cubicBezTo>
                        <a:cubicBezTo>
                          <a:pt x="85" y="25"/>
                          <a:pt x="87" y="24"/>
                          <a:pt x="88" y="23"/>
                        </a:cubicBezTo>
                        <a:cubicBezTo>
                          <a:pt x="89" y="22"/>
                          <a:pt x="91" y="23"/>
                          <a:pt x="92" y="23"/>
                        </a:cubicBezTo>
                        <a:cubicBezTo>
                          <a:pt x="92" y="23"/>
                          <a:pt x="93" y="21"/>
                          <a:pt x="94" y="21"/>
                        </a:cubicBezTo>
                        <a:cubicBezTo>
                          <a:pt x="95" y="21"/>
                          <a:pt x="96" y="22"/>
                          <a:pt x="94" y="24"/>
                        </a:cubicBezTo>
                        <a:cubicBezTo>
                          <a:pt x="92" y="25"/>
                          <a:pt x="92" y="28"/>
                          <a:pt x="91" y="28"/>
                        </a:cubicBezTo>
                        <a:cubicBezTo>
                          <a:pt x="90" y="29"/>
                          <a:pt x="91" y="30"/>
                          <a:pt x="92" y="30"/>
                        </a:cubicBezTo>
                        <a:cubicBezTo>
                          <a:pt x="93" y="30"/>
                          <a:pt x="95" y="30"/>
                          <a:pt x="96" y="30"/>
                        </a:cubicBezTo>
                        <a:cubicBezTo>
                          <a:pt x="97" y="29"/>
                          <a:pt x="98" y="30"/>
                          <a:pt x="98" y="30"/>
                        </a:cubicBezTo>
                        <a:cubicBezTo>
                          <a:pt x="98" y="31"/>
                          <a:pt x="99" y="30"/>
                          <a:pt x="99" y="30"/>
                        </a:cubicBezTo>
                        <a:cubicBezTo>
                          <a:pt x="99" y="30"/>
                          <a:pt x="102" y="29"/>
                          <a:pt x="102" y="30"/>
                        </a:cubicBezTo>
                        <a:cubicBezTo>
                          <a:pt x="103" y="31"/>
                          <a:pt x="103" y="29"/>
                          <a:pt x="103" y="29"/>
                        </a:cubicBezTo>
                        <a:cubicBezTo>
                          <a:pt x="102" y="28"/>
                          <a:pt x="102" y="27"/>
                          <a:pt x="101" y="26"/>
                        </a:cubicBezTo>
                        <a:cubicBezTo>
                          <a:pt x="101" y="24"/>
                          <a:pt x="100" y="24"/>
                          <a:pt x="99" y="25"/>
                        </a:cubicBezTo>
                        <a:cubicBezTo>
                          <a:pt x="98" y="25"/>
                          <a:pt x="97" y="24"/>
                          <a:pt x="96" y="24"/>
                        </a:cubicBezTo>
                        <a:cubicBezTo>
                          <a:pt x="96" y="23"/>
                          <a:pt x="95" y="24"/>
                          <a:pt x="96" y="23"/>
                        </a:cubicBezTo>
                        <a:cubicBezTo>
                          <a:pt x="96" y="22"/>
                          <a:pt x="97" y="21"/>
                          <a:pt x="97" y="20"/>
                        </a:cubicBezTo>
                        <a:cubicBezTo>
                          <a:pt x="98" y="19"/>
                          <a:pt x="100" y="17"/>
                          <a:pt x="98" y="17"/>
                        </a:cubicBezTo>
                        <a:cubicBezTo>
                          <a:pt x="96" y="16"/>
                          <a:pt x="95" y="16"/>
                          <a:pt x="95" y="15"/>
                        </a:cubicBezTo>
                        <a:cubicBezTo>
                          <a:pt x="95" y="14"/>
                          <a:pt x="92" y="12"/>
                          <a:pt x="92" y="12"/>
                        </a:cubicBezTo>
                        <a:cubicBezTo>
                          <a:pt x="91" y="12"/>
                          <a:pt x="88" y="13"/>
                          <a:pt x="88" y="12"/>
                        </a:cubicBezTo>
                        <a:cubicBezTo>
                          <a:pt x="88" y="11"/>
                          <a:pt x="87" y="8"/>
                          <a:pt x="86" y="8"/>
                        </a:cubicBezTo>
                        <a:cubicBezTo>
                          <a:pt x="86" y="7"/>
                          <a:pt x="83" y="3"/>
                          <a:pt x="82" y="3"/>
                        </a:cubicBezTo>
                        <a:cubicBezTo>
                          <a:pt x="82" y="3"/>
                          <a:pt x="81" y="3"/>
                          <a:pt x="80" y="5"/>
                        </a:cubicBezTo>
                        <a:cubicBezTo>
                          <a:pt x="78" y="7"/>
                          <a:pt x="77" y="7"/>
                          <a:pt x="76" y="7"/>
                        </a:cubicBezTo>
                        <a:cubicBezTo>
                          <a:pt x="75" y="7"/>
                          <a:pt x="73" y="7"/>
                          <a:pt x="73" y="6"/>
                        </a:cubicBezTo>
                        <a:cubicBezTo>
                          <a:pt x="72" y="5"/>
                          <a:pt x="75" y="4"/>
                          <a:pt x="74" y="3"/>
                        </a:cubicBezTo>
                        <a:cubicBezTo>
                          <a:pt x="74" y="2"/>
                          <a:pt x="72" y="2"/>
                          <a:pt x="70" y="2"/>
                        </a:cubicBezTo>
                        <a:cubicBezTo>
                          <a:pt x="69" y="2"/>
                          <a:pt x="68" y="0"/>
                          <a:pt x="65" y="0"/>
                        </a:cubicBezTo>
                        <a:cubicBezTo>
                          <a:pt x="63" y="0"/>
                          <a:pt x="60" y="1"/>
                          <a:pt x="60" y="1"/>
                        </a:cubicBezTo>
                        <a:cubicBezTo>
                          <a:pt x="59" y="1"/>
                          <a:pt x="59" y="2"/>
                          <a:pt x="58" y="4"/>
                        </a:cubicBezTo>
                        <a:cubicBezTo>
                          <a:pt x="58" y="6"/>
                          <a:pt x="59" y="6"/>
                          <a:pt x="58" y="7"/>
                        </a:cubicBezTo>
                        <a:cubicBezTo>
                          <a:pt x="56" y="7"/>
                          <a:pt x="56" y="7"/>
                          <a:pt x="57" y="8"/>
                        </a:cubicBezTo>
                        <a:cubicBezTo>
                          <a:pt x="58" y="9"/>
                          <a:pt x="60" y="11"/>
                          <a:pt x="60" y="11"/>
                        </a:cubicBezTo>
                        <a:cubicBezTo>
                          <a:pt x="60" y="11"/>
                          <a:pt x="59" y="13"/>
                          <a:pt x="58" y="14"/>
                        </a:cubicBezTo>
                        <a:cubicBezTo>
                          <a:pt x="57" y="15"/>
                          <a:pt x="56" y="16"/>
                          <a:pt x="56" y="15"/>
                        </a:cubicBezTo>
                        <a:cubicBezTo>
                          <a:pt x="55" y="14"/>
                          <a:pt x="53" y="14"/>
                          <a:pt x="54" y="15"/>
                        </a:cubicBezTo>
                        <a:cubicBezTo>
                          <a:pt x="54" y="16"/>
                          <a:pt x="55" y="16"/>
                          <a:pt x="55" y="17"/>
                        </a:cubicBezTo>
                        <a:cubicBezTo>
                          <a:pt x="55" y="19"/>
                          <a:pt x="56" y="21"/>
                          <a:pt x="55" y="22"/>
                        </a:cubicBezTo>
                        <a:cubicBezTo>
                          <a:pt x="54" y="23"/>
                          <a:pt x="53" y="22"/>
                          <a:pt x="52" y="23"/>
                        </a:cubicBezTo>
                        <a:cubicBezTo>
                          <a:pt x="51" y="23"/>
                          <a:pt x="51" y="21"/>
                          <a:pt x="51" y="21"/>
                        </a:cubicBezTo>
                        <a:cubicBezTo>
                          <a:pt x="52" y="21"/>
                          <a:pt x="51" y="18"/>
                          <a:pt x="51" y="18"/>
                        </a:cubicBezTo>
                        <a:cubicBezTo>
                          <a:pt x="51" y="18"/>
                          <a:pt x="49" y="21"/>
                          <a:pt x="50" y="19"/>
                        </a:cubicBezTo>
                        <a:cubicBezTo>
                          <a:pt x="50" y="18"/>
                          <a:pt x="49" y="18"/>
                          <a:pt x="49" y="17"/>
                        </a:cubicBezTo>
                        <a:cubicBezTo>
                          <a:pt x="49" y="15"/>
                          <a:pt x="48" y="14"/>
                          <a:pt x="47" y="14"/>
                        </a:cubicBezTo>
                        <a:cubicBezTo>
                          <a:pt x="46" y="15"/>
                          <a:pt x="44" y="15"/>
                          <a:pt x="42" y="15"/>
                        </a:cubicBezTo>
                        <a:cubicBezTo>
                          <a:pt x="39" y="14"/>
                          <a:pt x="39" y="14"/>
                          <a:pt x="37" y="13"/>
                        </a:cubicBezTo>
                        <a:cubicBezTo>
                          <a:pt x="35" y="12"/>
                          <a:pt x="34" y="13"/>
                          <a:pt x="33" y="13"/>
                        </a:cubicBezTo>
                        <a:cubicBezTo>
                          <a:pt x="32" y="14"/>
                          <a:pt x="32" y="12"/>
                          <a:pt x="32" y="12"/>
                        </a:cubicBezTo>
                        <a:cubicBezTo>
                          <a:pt x="17" y="30"/>
                          <a:pt x="6" y="53"/>
                          <a:pt x="0" y="77"/>
                        </a:cubicBezTo>
                        <a:cubicBezTo>
                          <a:pt x="1" y="78"/>
                          <a:pt x="2" y="80"/>
                          <a:pt x="2" y="80"/>
                        </a:cubicBezTo>
                        <a:cubicBezTo>
                          <a:pt x="3" y="82"/>
                          <a:pt x="5" y="87"/>
                          <a:pt x="6" y="87"/>
                        </a:cubicBezTo>
                        <a:cubicBezTo>
                          <a:pt x="6" y="87"/>
                          <a:pt x="8" y="90"/>
                          <a:pt x="8" y="90"/>
                        </a:cubicBezTo>
                        <a:cubicBezTo>
                          <a:pt x="8" y="90"/>
                          <a:pt x="9" y="92"/>
                          <a:pt x="8" y="93"/>
                        </a:cubicBezTo>
                        <a:cubicBezTo>
                          <a:pt x="8" y="94"/>
                          <a:pt x="9" y="96"/>
                          <a:pt x="10" y="97"/>
                        </a:cubicBezTo>
                        <a:cubicBezTo>
                          <a:pt x="10" y="98"/>
                          <a:pt x="14" y="98"/>
                          <a:pt x="14" y="101"/>
                        </a:cubicBezTo>
                        <a:cubicBezTo>
                          <a:pt x="14" y="101"/>
                          <a:pt x="15" y="105"/>
                          <a:pt x="16" y="105"/>
                        </a:cubicBezTo>
                        <a:cubicBezTo>
                          <a:pt x="18" y="105"/>
                          <a:pt x="20" y="104"/>
                          <a:pt x="20" y="105"/>
                        </a:cubicBezTo>
                        <a:cubicBezTo>
                          <a:pt x="20" y="105"/>
                          <a:pt x="22" y="108"/>
                          <a:pt x="22" y="106"/>
                        </a:cubicBezTo>
                        <a:cubicBezTo>
                          <a:pt x="23" y="105"/>
                          <a:pt x="23" y="104"/>
                          <a:pt x="24" y="104"/>
                        </a:cubicBezTo>
                        <a:cubicBezTo>
                          <a:pt x="26" y="104"/>
                          <a:pt x="26" y="106"/>
                          <a:pt x="27" y="107"/>
                        </a:cubicBezTo>
                        <a:cubicBezTo>
                          <a:pt x="28" y="108"/>
                          <a:pt x="30" y="110"/>
                          <a:pt x="31" y="110"/>
                        </a:cubicBezTo>
                        <a:cubicBezTo>
                          <a:pt x="31" y="110"/>
                          <a:pt x="33" y="112"/>
                          <a:pt x="33" y="111"/>
                        </a:cubicBezTo>
                        <a:cubicBezTo>
                          <a:pt x="34" y="111"/>
                          <a:pt x="35" y="112"/>
                          <a:pt x="36" y="112"/>
                        </a:cubicBezTo>
                        <a:cubicBezTo>
                          <a:pt x="36" y="112"/>
                          <a:pt x="38" y="114"/>
                          <a:pt x="38" y="116"/>
                        </a:cubicBezTo>
                        <a:cubicBezTo>
                          <a:pt x="37" y="119"/>
                          <a:pt x="40" y="119"/>
                          <a:pt x="40" y="120"/>
                        </a:cubicBezTo>
                        <a:cubicBezTo>
                          <a:pt x="41" y="120"/>
                          <a:pt x="43" y="122"/>
                          <a:pt x="43" y="123"/>
                        </a:cubicBezTo>
                        <a:cubicBezTo>
                          <a:pt x="44" y="124"/>
                          <a:pt x="46" y="124"/>
                          <a:pt x="46" y="125"/>
                        </a:cubicBezTo>
                        <a:cubicBezTo>
                          <a:pt x="47" y="125"/>
                          <a:pt x="47" y="126"/>
                          <a:pt x="48" y="125"/>
                        </a:cubicBezTo>
                        <a:cubicBezTo>
                          <a:pt x="50" y="125"/>
                          <a:pt x="49" y="123"/>
                          <a:pt x="49" y="123"/>
                        </a:cubicBezTo>
                        <a:cubicBezTo>
                          <a:pt x="49" y="123"/>
                          <a:pt x="51" y="122"/>
                          <a:pt x="52" y="123"/>
                        </a:cubicBezTo>
                        <a:cubicBezTo>
                          <a:pt x="52" y="124"/>
                          <a:pt x="53" y="127"/>
                          <a:pt x="53" y="127"/>
                        </a:cubicBezTo>
                        <a:cubicBezTo>
                          <a:pt x="54" y="127"/>
                          <a:pt x="55" y="130"/>
                          <a:pt x="54" y="133"/>
                        </a:cubicBezTo>
                        <a:cubicBezTo>
                          <a:pt x="54" y="135"/>
                          <a:pt x="54" y="137"/>
                          <a:pt x="53" y="137"/>
                        </a:cubicBezTo>
                        <a:cubicBezTo>
                          <a:pt x="53" y="137"/>
                          <a:pt x="51" y="139"/>
                          <a:pt x="50" y="139"/>
                        </a:cubicBezTo>
                        <a:cubicBezTo>
                          <a:pt x="49" y="140"/>
                          <a:pt x="48" y="143"/>
                          <a:pt x="48" y="144"/>
                        </a:cubicBezTo>
                        <a:cubicBezTo>
                          <a:pt x="48" y="145"/>
                          <a:pt x="49" y="148"/>
                          <a:pt x="49" y="150"/>
                        </a:cubicBezTo>
                        <a:cubicBezTo>
                          <a:pt x="49" y="151"/>
                          <a:pt x="48" y="152"/>
                          <a:pt x="48" y="154"/>
                        </a:cubicBezTo>
                        <a:cubicBezTo>
                          <a:pt x="49" y="157"/>
                          <a:pt x="52" y="157"/>
                          <a:pt x="52" y="159"/>
                        </a:cubicBezTo>
                        <a:cubicBezTo>
                          <a:pt x="52" y="161"/>
                          <a:pt x="55" y="166"/>
                          <a:pt x="55" y="167"/>
                        </a:cubicBezTo>
                        <a:cubicBezTo>
                          <a:pt x="56" y="169"/>
                          <a:pt x="58" y="172"/>
                          <a:pt x="58" y="174"/>
                        </a:cubicBezTo>
                        <a:cubicBezTo>
                          <a:pt x="58" y="177"/>
                          <a:pt x="63" y="179"/>
                          <a:pt x="64" y="179"/>
                        </a:cubicBezTo>
                        <a:cubicBezTo>
                          <a:pt x="64" y="179"/>
                          <a:pt x="66" y="181"/>
                          <a:pt x="67" y="181"/>
                        </a:cubicBezTo>
                        <a:cubicBezTo>
                          <a:pt x="68" y="182"/>
                          <a:pt x="69" y="183"/>
                          <a:pt x="70" y="185"/>
                        </a:cubicBezTo>
                        <a:cubicBezTo>
                          <a:pt x="71" y="186"/>
                          <a:pt x="71" y="188"/>
                          <a:pt x="71" y="189"/>
                        </a:cubicBezTo>
                        <a:cubicBezTo>
                          <a:pt x="71" y="189"/>
                          <a:pt x="71" y="195"/>
                          <a:pt x="71" y="198"/>
                        </a:cubicBezTo>
                        <a:cubicBezTo>
                          <a:pt x="71" y="201"/>
                          <a:pt x="73" y="204"/>
                          <a:pt x="72" y="205"/>
                        </a:cubicBezTo>
                        <a:cubicBezTo>
                          <a:pt x="71" y="205"/>
                          <a:pt x="69" y="206"/>
                          <a:pt x="70" y="207"/>
                        </a:cubicBezTo>
                        <a:cubicBezTo>
                          <a:pt x="71" y="208"/>
                          <a:pt x="70" y="208"/>
                          <a:pt x="70" y="209"/>
                        </a:cubicBezTo>
                        <a:cubicBezTo>
                          <a:pt x="70" y="209"/>
                          <a:pt x="71" y="212"/>
                          <a:pt x="71" y="213"/>
                        </a:cubicBezTo>
                        <a:cubicBezTo>
                          <a:pt x="70" y="214"/>
                          <a:pt x="70" y="216"/>
                          <a:pt x="70" y="217"/>
                        </a:cubicBezTo>
                        <a:cubicBezTo>
                          <a:pt x="69" y="217"/>
                          <a:pt x="68" y="218"/>
                          <a:pt x="69" y="220"/>
                        </a:cubicBezTo>
                        <a:cubicBezTo>
                          <a:pt x="69" y="221"/>
                          <a:pt x="68" y="221"/>
                          <a:pt x="68" y="222"/>
                        </a:cubicBezTo>
                        <a:cubicBezTo>
                          <a:pt x="68" y="223"/>
                          <a:pt x="70" y="223"/>
                          <a:pt x="70" y="224"/>
                        </a:cubicBezTo>
                        <a:cubicBezTo>
                          <a:pt x="69" y="226"/>
                          <a:pt x="69" y="226"/>
                          <a:pt x="69" y="227"/>
                        </a:cubicBezTo>
                        <a:cubicBezTo>
                          <a:pt x="69" y="229"/>
                          <a:pt x="70" y="230"/>
                          <a:pt x="70" y="231"/>
                        </a:cubicBezTo>
                        <a:cubicBezTo>
                          <a:pt x="70" y="231"/>
                          <a:pt x="70" y="232"/>
                          <a:pt x="69" y="233"/>
                        </a:cubicBezTo>
                        <a:cubicBezTo>
                          <a:pt x="68" y="234"/>
                          <a:pt x="68" y="235"/>
                          <a:pt x="68" y="236"/>
                        </a:cubicBezTo>
                        <a:cubicBezTo>
                          <a:pt x="68" y="236"/>
                          <a:pt x="69" y="237"/>
                          <a:pt x="69" y="238"/>
                        </a:cubicBezTo>
                        <a:cubicBezTo>
                          <a:pt x="69" y="238"/>
                          <a:pt x="68" y="239"/>
                          <a:pt x="69" y="240"/>
                        </a:cubicBezTo>
                        <a:cubicBezTo>
                          <a:pt x="69" y="241"/>
                          <a:pt x="70" y="241"/>
                          <a:pt x="71" y="241"/>
                        </a:cubicBezTo>
                        <a:cubicBezTo>
                          <a:pt x="71" y="242"/>
                          <a:pt x="69" y="242"/>
                          <a:pt x="70" y="243"/>
                        </a:cubicBezTo>
                        <a:cubicBezTo>
                          <a:pt x="71" y="244"/>
                          <a:pt x="72" y="243"/>
                          <a:pt x="72" y="245"/>
                        </a:cubicBezTo>
                        <a:cubicBezTo>
                          <a:pt x="72" y="245"/>
                          <a:pt x="73" y="246"/>
                          <a:pt x="73" y="246"/>
                        </a:cubicBezTo>
                        <a:cubicBezTo>
                          <a:pt x="73" y="246"/>
                          <a:pt x="74" y="246"/>
                          <a:pt x="74" y="246"/>
                        </a:cubicBezTo>
                        <a:cubicBezTo>
                          <a:pt x="74" y="247"/>
                          <a:pt x="75" y="247"/>
                          <a:pt x="75" y="247"/>
                        </a:cubicBezTo>
                        <a:cubicBezTo>
                          <a:pt x="75" y="247"/>
                          <a:pt x="77" y="248"/>
                          <a:pt x="77" y="248"/>
                        </a:cubicBezTo>
                        <a:close/>
                        <a:moveTo>
                          <a:pt x="55" y="38"/>
                        </a:moveTo>
                        <a:cubicBezTo>
                          <a:pt x="55" y="38"/>
                          <a:pt x="58" y="37"/>
                          <a:pt x="59" y="38"/>
                        </a:cubicBezTo>
                        <a:cubicBezTo>
                          <a:pt x="60" y="39"/>
                          <a:pt x="58" y="39"/>
                          <a:pt x="57" y="40"/>
                        </a:cubicBezTo>
                        <a:cubicBezTo>
                          <a:pt x="55" y="41"/>
                          <a:pt x="55" y="41"/>
                          <a:pt x="54" y="42"/>
                        </a:cubicBezTo>
                        <a:cubicBezTo>
                          <a:pt x="53" y="43"/>
                          <a:pt x="51" y="43"/>
                          <a:pt x="50" y="44"/>
                        </a:cubicBezTo>
                        <a:cubicBezTo>
                          <a:pt x="49" y="45"/>
                          <a:pt x="48" y="46"/>
                          <a:pt x="47" y="45"/>
                        </a:cubicBezTo>
                        <a:cubicBezTo>
                          <a:pt x="47" y="44"/>
                          <a:pt x="48" y="45"/>
                          <a:pt x="48" y="44"/>
                        </a:cubicBezTo>
                        <a:cubicBezTo>
                          <a:pt x="48" y="44"/>
                          <a:pt x="51" y="42"/>
                          <a:pt x="51" y="42"/>
                        </a:cubicBezTo>
                        <a:cubicBezTo>
                          <a:pt x="51" y="42"/>
                          <a:pt x="54" y="37"/>
                          <a:pt x="55" y="38"/>
                        </a:cubicBezTo>
                        <a:close/>
                        <a:moveTo>
                          <a:pt x="50" y="34"/>
                        </a:moveTo>
                        <a:cubicBezTo>
                          <a:pt x="51" y="34"/>
                          <a:pt x="53" y="37"/>
                          <a:pt x="52" y="37"/>
                        </a:cubicBezTo>
                        <a:cubicBezTo>
                          <a:pt x="51" y="38"/>
                          <a:pt x="50" y="37"/>
                          <a:pt x="50" y="35"/>
                        </a:cubicBezTo>
                        <a:cubicBezTo>
                          <a:pt x="50" y="34"/>
                          <a:pt x="49" y="38"/>
                          <a:pt x="49" y="39"/>
                        </a:cubicBezTo>
                        <a:cubicBezTo>
                          <a:pt x="50" y="40"/>
                          <a:pt x="48" y="42"/>
                          <a:pt x="48" y="42"/>
                        </a:cubicBezTo>
                        <a:cubicBezTo>
                          <a:pt x="47" y="42"/>
                          <a:pt x="47" y="40"/>
                          <a:pt x="47" y="38"/>
                        </a:cubicBezTo>
                        <a:cubicBezTo>
                          <a:pt x="47" y="37"/>
                          <a:pt x="46" y="35"/>
                          <a:pt x="45" y="35"/>
                        </a:cubicBezTo>
                        <a:cubicBezTo>
                          <a:pt x="43" y="36"/>
                          <a:pt x="42" y="38"/>
                          <a:pt x="41" y="38"/>
                        </a:cubicBezTo>
                        <a:cubicBezTo>
                          <a:pt x="41" y="39"/>
                          <a:pt x="41" y="42"/>
                          <a:pt x="41" y="43"/>
                        </a:cubicBezTo>
                        <a:cubicBezTo>
                          <a:pt x="41" y="43"/>
                          <a:pt x="41" y="46"/>
                          <a:pt x="39" y="46"/>
                        </a:cubicBezTo>
                        <a:cubicBezTo>
                          <a:pt x="38" y="46"/>
                          <a:pt x="38" y="43"/>
                          <a:pt x="39" y="42"/>
                        </a:cubicBezTo>
                        <a:cubicBezTo>
                          <a:pt x="39" y="40"/>
                          <a:pt x="38" y="38"/>
                          <a:pt x="39" y="36"/>
                        </a:cubicBezTo>
                        <a:cubicBezTo>
                          <a:pt x="40" y="35"/>
                          <a:pt x="42" y="34"/>
                          <a:pt x="43" y="34"/>
                        </a:cubicBezTo>
                        <a:cubicBezTo>
                          <a:pt x="44" y="33"/>
                          <a:pt x="46" y="34"/>
                          <a:pt x="47" y="34"/>
                        </a:cubicBezTo>
                        <a:cubicBezTo>
                          <a:pt x="47" y="34"/>
                          <a:pt x="49" y="34"/>
                          <a:pt x="50" y="34"/>
                        </a:cubicBezTo>
                        <a:close/>
                        <a:moveTo>
                          <a:pt x="36" y="30"/>
                        </a:moveTo>
                        <a:cubicBezTo>
                          <a:pt x="38" y="29"/>
                          <a:pt x="40" y="26"/>
                          <a:pt x="41" y="27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5" y="30"/>
                          <a:pt x="44" y="32"/>
                          <a:pt x="43" y="32"/>
                        </a:cubicBezTo>
                        <a:cubicBezTo>
                          <a:pt x="43" y="32"/>
                          <a:pt x="41" y="32"/>
                          <a:pt x="40" y="32"/>
                        </a:cubicBezTo>
                        <a:cubicBezTo>
                          <a:pt x="39" y="32"/>
                          <a:pt x="39" y="31"/>
                          <a:pt x="38" y="31"/>
                        </a:cubicBezTo>
                        <a:cubicBezTo>
                          <a:pt x="38" y="31"/>
                          <a:pt x="36" y="32"/>
                          <a:pt x="36" y="33"/>
                        </a:cubicBezTo>
                        <a:cubicBezTo>
                          <a:pt x="35" y="33"/>
                          <a:pt x="33" y="33"/>
                          <a:pt x="33" y="32"/>
                        </a:cubicBezTo>
                        <a:cubicBezTo>
                          <a:pt x="33" y="31"/>
                          <a:pt x="34" y="31"/>
                          <a:pt x="36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0" name="Freeform: Shape 12"/>
                  <p:cNvSpPr/>
                  <p:nvPr/>
                </p:nvSpPr>
                <p:spPr bwMode="auto">
                  <a:xfrm>
                    <a:off x="5247990" y="4030001"/>
                    <a:ext cx="101420" cy="38169"/>
                  </a:xfrm>
                  <a:custGeom>
                    <a:avLst/>
                    <a:gdLst>
                      <a:gd name="T0" fmla="*/ 2 w 13"/>
                      <a:gd name="T1" fmla="*/ 4 h 5"/>
                      <a:gd name="T2" fmla="*/ 2 w 13"/>
                      <a:gd name="T3" fmla="*/ 5 h 5"/>
                      <a:gd name="T4" fmla="*/ 5 w 13"/>
                      <a:gd name="T5" fmla="*/ 4 h 5"/>
                      <a:gd name="T6" fmla="*/ 8 w 13"/>
                      <a:gd name="T7" fmla="*/ 3 h 5"/>
                      <a:gd name="T8" fmla="*/ 10 w 13"/>
                      <a:gd name="T9" fmla="*/ 5 h 5"/>
                      <a:gd name="T10" fmla="*/ 11 w 13"/>
                      <a:gd name="T11" fmla="*/ 3 h 5"/>
                      <a:gd name="T12" fmla="*/ 7 w 13"/>
                      <a:gd name="T13" fmla="*/ 1 h 5"/>
                      <a:gd name="T14" fmla="*/ 5 w 13"/>
                      <a:gd name="T15" fmla="*/ 0 h 5"/>
                      <a:gd name="T16" fmla="*/ 4 w 13"/>
                      <a:gd name="T17" fmla="*/ 1 h 5"/>
                      <a:gd name="T18" fmla="*/ 2 w 13"/>
                      <a:gd name="T19" fmla="*/ 3 h 5"/>
                      <a:gd name="T20" fmla="*/ 2 w 13"/>
                      <a:gd name="T21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5">
                        <a:moveTo>
                          <a:pt x="2" y="4"/>
                        </a:move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3" y="5"/>
                          <a:pt x="5" y="4"/>
                          <a:pt x="5" y="4"/>
                        </a:cubicBezTo>
                        <a:cubicBezTo>
                          <a:pt x="5" y="4"/>
                          <a:pt x="8" y="2"/>
                          <a:pt x="8" y="3"/>
                        </a:cubicBezTo>
                        <a:cubicBezTo>
                          <a:pt x="9" y="4"/>
                          <a:pt x="8" y="5"/>
                          <a:pt x="10" y="5"/>
                        </a:cubicBezTo>
                        <a:cubicBezTo>
                          <a:pt x="11" y="5"/>
                          <a:pt x="13" y="4"/>
                          <a:pt x="11" y="3"/>
                        </a:cubicBezTo>
                        <a:cubicBezTo>
                          <a:pt x="9" y="2"/>
                          <a:pt x="8" y="2"/>
                          <a:pt x="7" y="1"/>
                        </a:cubicBezTo>
                        <a:cubicBezTo>
                          <a:pt x="6" y="0"/>
                          <a:pt x="6" y="0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2"/>
                          <a:pt x="2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1" name="Freeform: Shape 13"/>
                  <p:cNvSpPr/>
                  <p:nvPr/>
                </p:nvSpPr>
                <p:spPr bwMode="auto">
                  <a:xfrm>
                    <a:off x="5287250" y="4068170"/>
                    <a:ext cx="22901" cy="16358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3 w 3"/>
                      <a:gd name="T3" fmla="*/ 2 h 2"/>
                      <a:gd name="T4" fmla="*/ 0 w 3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2"/>
                          <a:pt x="2" y="2"/>
                          <a:pt x="3" y="2"/>
                        </a:cubicBezTo>
                        <a:cubicBezTo>
                          <a:pt x="3" y="1"/>
                          <a:pt x="2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2" name="Freeform: Shape 14"/>
                  <p:cNvSpPr/>
                  <p:nvPr/>
                </p:nvSpPr>
                <p:spPr bwMode="auto">
                  <a:xfrm>
                    <a:off x="5317785" y="4075804"/>
                    <a:ext cx="31626" cy="23992"/>
                  </a:xfrm>
                  <a:custGeom>
                    <a:avLst/>
                    <a:gdLst>
                      <a:gd name="T0" fmla="*/ 2 w 4"/>
                      <a:gd name="T1" fmla="*/ 1 h 3"/>
                      <a:gd name="T2" fmla="*/ 3 w 4"/>
                      <a:gd name="T3" fmla="*/ 2 h 3"/>
                      <a:gd name="T4" fmla="*/ 2 w 4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2" y="1"/>
                        </a:moveTo>
                        <a:cubicBezTo>
                          <a:pt x="0" y="1"/>
                          <a:pt x="2" y="3"/>
                          <a:pt x="3" y="2"/>
                        </a:cubicBezTo>
                        <a:cubicBezTo>
                          <a:pt x="4" y="1"/>
                          <a:pt x="4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3" name="Freeform: Shape 15"/>
                  <p:cNvSpPr/>
                  <p:nvPr/>
                </p:nvSpPr>
                <p:spPr bwMode="auto">
                  <a:xfrm>
                    <a:off x="6147687" y="3990742"/>
                    <a:ext cx="147223" cy="54527"/>
                  </a:xfrm>
                  <a:custGeom>
                    <a:avLst/>
                    <a:gdLst>
                      <a:gd name="T0" fmla="*/ 7 w 19"/>
                      <a:gd name="T1" fmla="*/ 5 h 7"/>
                      <a:gd name="T2" fmla="*/ 10 w 19"/>
                      <a:gd name="T3" fmla="*/ 7 h 7"/>
                      <a:gd name="T4" fmla="*/ 14 w 19"/>
                      <a:gd name="T5" fmla="*/ 5 h 7"/>
                      <a:gd name="T6" fmla="*/ 17 w 19"/>
                      <a:gd name="T7" fmla="*/ 4 h 7"/>
                      <a:gd name="T8" fmla="*/ 18 w 19"/>
                      <a:gd name="T9" fmla="*/ 2 h 7"/>
                      <a:gd name="T10" fmla="*/ 14 w 19"/>
                      <a:gd name="T11" fmla="*/ 0 h 7"/>
                      <a:gd name="T12" fmla="*/ 10 w 19"/>
                      <a:gd name="T13" fmla="*/ 1 h 7"/>
                      <a:gd name="T14" fmla="*/ 6 w 19"/>
                      <a:gd name="T15" fmla="*/ 1 h 7"/>
                      <a:gd name="T16" fmla="*/ 1 w 19"/>
                      <a:gd name="T17" fmla="*/ 0 h 7"/>
                      <a:gd name="T18" fmla="*/ 1 w 19"/>
                      <a:gd name="T19" fmla="*/ 2 h 7"/>
                      <a:gd name="T20" fmla="*/ 3 w 19"/>
                      <a:gd name="T21" fmla="*/ 5 h 7"/>
                      <a:gd name="T22" fmla="*/ 7 w 19"/>
                      <a:gd name="T23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7">
                        <a:moveTo>
                          <a:pt x="7" y="5"/>
                        </a:moveTo>
                        <a:cubicBezTo>
                          <a:pt x="7" y="6"/>
                          <a:pt x="8" y="7"/>
                          <a:pt x="10" y="7"/>
                        </a:cubicBezTo>
                        <a:cubicBezTo>
                          <a:pt x="12" y="6"/>
                          <a:pt x="13" y="6"/>
                          <a:pt x="14" y="5"/>
                        </a:cubicBezTo>
                        <a:cubicBezTo>
                          <a:pt x="14" y="4"/>
                          <a:pt x="17" y="4"/>
                          <a:pt x="17" y="4"/>
                        </a:cubicBezTo>
                        <a:cubicBezTo>
                          <a:pt x="17" y="4"/>
                          <a:pt x="19" y="3"/>
                          <a:pt x="18" y="2"/>
                        </a:cubicBezTo>
                        <a:cubicBezTo>
                          <a:pt x="17" y="1"/>
                          <a:pt x="15" y="1"/>
                          <a:pt x="14" y="0"/>
                        </a:cubicBezTo>
                        <a:cubicBezTo>
                          <a:pt x="13" y="0"/>
                          <a:pt x="13" y="1"/>
                          <a:pt x="10" y="1"/>
                        </a:cubicBezTo>
                        <a:cubicBezTo>
                          <a:pt x="8" y="1"/>
                          <a:pt x="7" y="2"/>
                          <a:pt x="6" y="1"/>
                        </a:cubicBezTo>
                        <a:cubicBezTo>
                          <a:pt x="5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1" y="2"/>
                        </a:cubicBezTo>
                        <a:cubicBezTo>
                          <a:pt x="2" y="4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4" name="Freeform: Shape 16"/>
                  <p:cNvSpPr/>
                  <p:nvPr/>
                </p:nvSpPr>
                <p:spPr bwMode="auto">
                  <a:xfrm>
                    <a:off x="5511901" y="3720288"/>
                    <a:ext cx="728482" cy="371875"/>
                  </a:xfrm>
                  <a:custGeom>
                    <a:avLst/>
                    <a:gdLst>
                      <a:gd name="T0" fmla="*/ 3 w 94"/>
                      <a:gd name="T1" fmla="*/ 20 h 48"/>
                      <a:gd name="T2" fmla="*/ 5 w 94"/>
                      <a:gd name="T3" fmla="*/ 20 h 48"/>
                      <a:gd name="T4" fmla="*/ 16 w 94"/>
                      <a:gd name="T5" fmla="*/ 20 h 48"/>
                      <a:gd name="T6" fmla="*/ 22 w 94"/>
                      <a:gd name="T7" fmla="*/ 28 h 48"/>
                      <a:gd name="T8" fmla="*/ 27 w 94"/>
                      <a:gd name="T9" fmla="*/ 27 h 48"/>
                      <a:gd name="T10" fmla="*/ 28 w 94"/>
                      <a:gd name="T11" fmla="*/ 31 h 48"/>
                      <a:gd name="T12" fmla="*/ 27 w 94"/>
                      <a:gd name="T13" fmla="*/ 34 h 48"/>
                      <a:gd name="T14" fmla="*/ 25 w 94"/>
                      <a:gd name="T15" fmla="*/ 34 h 48"/>
                      <a:gd name="T16" fmla="*/ 25 w 94"/>
                      <a:gd name="T17" fmla="*/ 38 h 48"/>
                      <a:gd name="T18" fmla="*/ 27 w 94"/>
                      <a:gd name="T19" fmla="*/ 40 h 48"/>
                      <a:gd name="T20" fmla="*/ 34 w 94"/>
                      <a:gd name="T21" fmla="*/ 46 h 48"/>
                      <a:gd name="T22" fmla="*/ 39 w 94"/>
                      <a:gd name="T23" fmla="*/ 48 h 48"/>
                      <a:gd name="T24" fmla="*/ 43 w 94"/>
                      <a:gd name="T25" fmla="*/ 43 h 48"/>
                      <a:gd name="T26" fmla="*/ 46 w 94"/>
                      <a:gd name="T27" fmla="*/ 40 h 48"/>
                      <a:gd name="T28" fmla="*/ 52 w 94"/>
                      <a:gd name="T29" fmla="*/ 36 h 48"/>
                      <a:gd name="T30" fmla="*/ 61 w 94"/>
                      <a:gd name="T31" fmla="*/ 32 h 48"/>
                      <a:gd name="T32" fmla="*/ 73 w 94"/>
                      <a:gd name="T33" fmla="*/ 30 h 48"/>
                      <a:gd name="T34" fmla="*/ 72 w 94"/>
                      <a:gd name="T35" fmla="*/ 28 h 48"/>
                      <a:gd name="T36" fmla="*/ 75 w 94"/>
                      <a:gd name="T37" fmla="*/ 27 h 48"/>
                      <a:gd name="T38" fmla="*/ 79 w 94"/>
                      <a:gd name="T39" fmla="*/ 27 h 48"/>
                      <a:gd name="T40" fmla="*/ 78 w 94"/>
                      <a:gd name="T41" fmla="*/ 22 h 48"/>
                      <a:gd name="T42" fmla="*/ 85 w 94"/>
                      <a:gd name="T43" fmla="*/ 18 h 48"/>
                      <a:gd name="T44" fmla="*/ 83 w 94"/>
                      <a:gd name="T45" fmla="*/ 16 h 48"/>
                      <a:gd name="T46" fmla="*/ 91 w 94"/>
                      <a:gd name="T47" fmla="*/ 9 h 48"/>
                      <a:gd name="T48" fmla="*/ 87 w 94"/>
                      <a:gd name="T49" fmla="*/ 7 h 48"/>
                      <a:gd name="T50" fmla="*/ 78 w 94"/>
                      <a:gd name="T51" fmla="*/ 5 h 48"/>
                      <a:gd name="T52" fmla="*/ 73 w 94"/>
                      <a:gd name="T53" fmla="*/ 2 h 48"/>
                      <a:gd name="T54" fmla="*/ 65 w 94"/>
                      <a:gd name="T55" fmla="*/ 3 h 48"/>
                      <a:gd name="T56" fmla="*/ 53 w 94"/>
                      <a:gd name="T57" fmla="*/ 3 h 48"/>
                      <a:gd name="T58" fmla="*/ 66 w 94"/>
                      <a:gd name="T59" fmla="*/ 2 h 48"/>
                      <a:gd name="T60" fmla="*/ 58 w 94"/>
                      <a:gd name="T61" fmla="*/ 0 h 48"/>
                      <a:gd name="T62" fmla="*/ 36 w 94"/>
                      <a:gd name="T63" fmla="*/ 5 h 48"/>
                      <a:gd name="T64" fmla="*/ 32 w 94"/>
                      <a:gd name="T65" fmla="*/ 6 h 48"/>
                      <a:gd name="T66" fmla="*/ 27 w 94"/>
                      <a:gd name="T67" fmla="*/ 7 h 48"/>
                      <a:gd name="T68" fmla="*/ 1 w 94"/>
                      <a:gd name="T69" fmla="*/ 21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94" h="48">
                        <a:moveTo>
                          <a:pt x="1" y="21"/>
                        </a:moveTo>
                        <a:cubicBezTo>
                          <a:pt x="1" y="21"/>
                          <a:pt x="3" y="21"/>
                          <a:pt x="3" y="20"/>
                        </a:cubicBezTo>
                        <a:cubicBezTo>
                          <a:pt x="4" y="20"/>
                          <a:pt x="5" y="18"/>
                          <a:pt x="5" y="18"/>
                        </a:cubicBezTo>
                        <a:cubicBezTo>
                          <a:pt x="5" y="18"/>
                          <a:pt x="4" y="19"/>
                          <a:pt x="5" y="20"/>
                        </a:cubicBezTo>
                        <a:cubicBezTo>
                          <a:pt x="6" y="20"/>
                          <a:pt x="9" y="19"/>
                          <a:pt x="10" y="19"/>
                        </a:cubicBezTo>
                        <a:cubicBezTo>
                          <a:pt x="11" y="19"/>
                          <a:pt x="15" y="20"/>
                          <a:pt x="16" y="20"/>
                        </a:cubicBezTo>
                        <a:cubicBezTo>
                          <a:pt x="17" y="21"/>
                          <a:pt x="20" y="21"/>
                          <a:pt x="21" y="22"/>
                        </a:cubicBezTo>
                        <a:cubicBezTo>
                          <a:pt x="22" y="23"/>
                          <a:pt x="21" y="28"/>
                          <a:pt x="22" y="28"/>
                        </a:cubicBezTo>
                        <a:cubicBezTo>
                          <a:pt x="22" y="29"/>
                          <a:pt x="24" y="27"/>
                          <a:pt x="24" y="26"/>
                        </a:cubicBezTo>
                        <a:cubicBezTo>
                          <a:pt x="25" y="26"/>
                          <a:pt x="27" y="26"/>
                          <a:pt x="27" y="27"/>
                        </a:cubicBezTo>
                        <a:cubicBezTo>
                          <a:pt x="28" y="27"/>
                          <a:pt x="29" y="29"/>
                          <a:pt x="29" y="30"/>
                        </a:cubicBezTo>
                        <a:cubicBezTo>
                          <a:pt x="29" y="30"/>
                          <a:pt x="29" y="31"/>
                          <a:pt x="28" y="31"/>
                        </a:cubicBezTo>
                        <a:cubicBezTo>
                          <a:pt x="28" y="31"/>
                          <a:pt x="26" y="34"/>
                          <a:pt x="27" y="33"/>
                        </a:cubicBezTo>
                        <a:cubicBezTo>
                          <a:pt x="27" y="33"/>
                          <a:pt x="27" y="34"/>
                          <a:pt x="27" y="34"/>
                        </a:cubicBezTo>
                        <a:cubicBezTo>
                          <a:pt x="26" y="35"/>
                          <a:pt x="25" y="35"/>
                          <a:pt x="25" y="35"/>
                        </a:cubicBezTo>
                        <a:cubicBezTo>
                          <a:pt x="25" y="35"/>
                          <a:pt x="25" y="34"/>
                          <a:pt x="25" y="34"/>
                        </a:cubicBezTo>
                        <a:cubicBezTo>
                          <a:pt x="24" y="34"/>
                          <a:pt x="24" y="34"/>
                          <a:pt x="24" y="35"/>
                        </a:cubicBezTo>
                        <a:cubicBezTo>
                          <a:pt x="24" y="36"/>
                          <a:pt x="25" y="38"/>
                          <a:pt x="25" y="38"/>
                        </a:cubicBezTo>
                        <a:cubicBezTo>
                          <a:pt x="26" y="39"/>
                          <a:pt x="28" y="39"/>
                          <a:pt x="28" y="39"/>
                        </a:cubicBezTo>
                        <a:cubicBezTo>
                          <a:pt x="29" y="39"/>
                          <a:pt x="27" y="40"/>
                          <a:pt x="27" y="40"/>
                        </a:cubicBezTo>
                        <a:cubicBezTo>
                          <a:pt x="28" y="41"/>
                          <a:pt x="28" y="43"/>
                          <a:pt x="29" y="43"/>
                        </a:cubicBezTo>
                        <a:cubicBezTo>
                          <a:pt x="30" y="44"/>
                          <a:pt x="33" y="46"/>
                          <a:pt x="34" y="46"/>
                        </a:cubicBezTo>
                        <a:cubicBezTo>
                          <a:pt x="34" y="47"/>
                          <a:pt x="37" y="46"/>
                          <a:pt x="37" y="46"/>
                        </a:cubicBezTo>
                        <a:cubicBezTo>
                          <a:pt x="38" y="45"/>
                          <a:pt x="37" y="48"/>
                          <a:pt x="39" y="48"/>
                        </a:cubicBezTo>
                        <a:cubicBezTo>
                          <a:pt x="40" y="48"/>
                          <a:pt x="41" y="48"/>
                          <a:pt x="42" y="47"/>
                        </a:cubicBezTo>
                        <a:cubicBezTo>
                          <a:pt x="43" y="46"/>
                          <a:pt x="43" y="44"/>
                          <a:pt x="43" y="43"/>
                        </a:cubicBezTo>
                        <a:cubicBezTo>
                          <a:pt x="43" y="42"/>
                          <a:pt x="43" y="42"/>
                          <a:pt x="44" y="42"/>
                        </a:cubicBezTo>
                        <a:cubicBezTo>
                          <a:pt x="46" y="42"/>
                          <a:pt x="47" y="42"/>
                          <a:pt x="46" y="40"/>
                        </a:cubicBezTo>
                        <a:cubicBezTo>
                          <a:pt x="46" y="39"/>
                          <a:pt x="45" y="38"/>
                          <a:pt x="47" y="38"/>
                        </a:cubicBezTo>
                        <a:cubicBezTo>
                          <a:pt x="50" y="37"/>
                          <a:pt x="51" y="36"/>
                          <a:pt x="52" y="36"/>
                        </a:cubicBezTo>
                        <a:cubicBezTo>
                          <a:pt x="53" y="36"/>
                          <a:pt x="57" y="36"/>
                          <a:pt x="57" y="36"/>
                        </a:cubicBezTo>
                        <a:cubicBezTo>
                          <a:pt x="58" y="35"/>
                          <a:pt x="59" y="32"/>
                          <a:pt x="61" y="32"/>
                        </a:cubicBezTo>
                        <a:cubicBezTo>
                          <a:pt x="62" y="32"/>
                          <a:pt x="65" y="33"/>
                          <a:pt x="67" y="32"/>
                        </a:cubicBezTo>
                        <a:cubicBezTo>
                          <a:pt x="70" y="32"/>
                          <a:pt x="72" y="30"/>
                          <a:pt x="73" y="30"/>
                        </a:cubicBezTo>
                        <a:cubicBezTo>
                          <a:pt x="74" y="30"/>
                          <a:pt x="76" y="30"/>
                          <a:pt x="76" y="30"/>
                        </a:cubicBezTo>
                        <a:cubicBezTo>
                          <a:pt x="75" y="29"/>
                          <a:pt x="74" y="28"/>
                          <a:pt x="72" y="28"/>
                        </a:cubicBezTo>
                        <a:cubicBezTo>
                          <a:pt x="71" y="28"/>
                          <a:pt x="71" y="25"/>
                          <a:pt x="71" y="25"/>
                        </a:cubicBezTo>
                        <a:cubicBezTo>
                          <a:pt x="72" y="25"/>
                          <a:pt x="75" y="26"/>
                          <a:pt x="75" y="27"/>
                        </a:cubicBezTo>
                        <a:cubicBezTo>
                          <a:pt x="75" y="28"/>
                          <a:pt x="76" y="29"/>
                          <a:pt x="78" y="29"/>
                        </a:cubicBezTo>
                        <a:cubicBezTo>
                          <a:pt x="80" y="29"/>
                          <a:pt x="79" y="27"/>
                          <a:pt x="79" y="27"/>
                        </a:cubicBezTo>
                        <a:cubicBezTo>
                          <a:pt x="78" y="26"/>
                          <a:pt x="78" y="25"/>
                          <a:pt x="78" y="25"/>
                        </a:cubicBezTo>
                        <a:cubicBezTo>
                          <a:pt x="77" y="24"/>
                          <a:pt x="76" y="22"/>
                          <a:pt x="78" y="22"/>
                        </a:cubicBezTo>
                        <a:cubicBezTo>
                          <a:pt x="80" y="22"/>
                          <a:pt x="84" y="24"/>
                          <a:pt x="84" y="22"/>
                        </a:cubicBezTo>
                        <a:cubicBezTo>
                          <a:pt x="84" y="21"/>
                          <a:pt x="84" y="19"/>
                          <a:pt x="85" y="18"/>
                        </a:cubicBezTo>
                        <a:cubicBezTo>
                          <a:pt x="85" y="18"/>
                          <a:pt x="86" y="17"/>
                          <a:pt x="86" y="17"/>
                        </a:cubicBezTo>
                        <a:cubicBezTo>
                          <a:pt x="85" y="17"/>
                          <a:pt x="84" y="17"/>
                          <a:pt x="83" y="16"/>
                        </a:cubicBezTo>
                        <a:cubicBezTo>
                          <a:pt x="83" y="15"/>
                          <a:pt x="84" y="14"/>
                          <a:pt x="85" y="13"/>
                        </a:cubicBezTo>
                        <a:cubicBezTo>
                          <a:pt x="85" y="13"/>
                          <a:pt x="89" y="10"/>
                          <a:pt x="91" y="9"/>
                        </a:cubicBezTo>
                        <a:cubicBezTo>
                          <a:pt x="93" y="9"/>
                          <a:pt x="94" y="7"/>
                          <a:pt x="93" y="7"/>
                        </a:cubicBezTo>
                        <a:cubicBezTo>
                          <a:pt x="91" y="6"/>
                          <a:pt x="88" y="6"/>
                          <a:pt x="87" y="7"/>
                        </a:cubicBezTo>
                        <a:cubicBezTo>
                          <a:pt x="85" y="8"/>
                          <a:pt x="84" y="9"/>
                          <a:pt x="82" y="9"/>
                        </a:cubicBezTo>
                        <a:cubicBezTo>
                          <a:pt x="79" y="8"/>
                          <a:pt x="79" y="6"/>
                          <a:pt x="78" y="5"/>
                        </a:cubicBezTo>
                        <a:cubicBezTo>
                          <a:pt x="76" y="4"/>
                          <a:pt x="77" y="1"/>
                          <a:pt x="75" y="2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2"/>
                          <a:pt x="71" y="2"/>
                          <a:pt x="69" y="2"/>
                        </a:cubicBezTo>
                        <a:cubicBezTo>
                          <a:pt x="68" y="2"/>
                          <a:pt x="66" y="3"/>
                          <a:pt x="65" y="3"/>
                        </a:cubicBezTo>
                        <a:cubicBezTo>
                          <a:pt x="63" y="2"/>
                          <a:pt x="62" y="3"/>
                          <a:pt x="61" y="3"/>
                        </a:cubicBezTo>
                        <a:cubicBezTo>
                          <a:pt x="57" y="4"/>
                          <a:pt x="53" y="3"/>
                          <a:pt x="53" y="3"/>
                        </a:cubicBezTo>
                        <a:cubicBezTo>
                          <a:pt x="52" y="3"/>
                          <a:pt x="56" y="3"/>
                          <a:pt x="58" y="3"/>
                        </a:cubicBezTo>
                        <a:cubicBezTo>
                          <a:pt x="61" y="3"/>
                          <a:pt x="64" y="2"/>
                          <a:pt x="66" y="2"/>
                        </a:cubicBezTo>
                        <a:cubicBezTo>
                          <a:pt x="68" y="2"/>
                          <a:pt x="66" y="1"/>
                          <a:pt x="66" y="1"/>
                        </a:cubicBezTo>
                        <a:cubicBezTo>
                          <a:pt x="64" y="1"/>
                          <a:pt x="61" y="1"/>
                          <a:pt x="58" y="0"/>
                        </a:cubicBezTo>
                        <a:cubicBezTo>
                          <a:pt x="51" y="1"/>
                          <a:pt x="44" y="3"/>
                          <a:pt x="37" y="4"/>
                        </a:cubicBezTo>
                        <a:cubicBezTo>
                          <a:pt x="37" y="5"/>
                          <a:pt x="36" y="5"/>
                          <a:pt x="36" y="5"/>
                        </a:cubicBezTo>
                        <a:cubicBezTo>
                          <a:pt x="35" y="5"/>
                          <a:pt x="35" y="5"/>
                          <a:pt x="35" y="5"/>
                        </a:cubicBezTo>
                        <a:cubicBezTo>
                          <a:pt x="34" y="5"/>
                          <a:pt x="33" y="5"/>
                          <a:pt x="32" y="6"/>
                        </a:cubicBezTo>
                        <a:cubicBezTo>
                          <a:pt x="32" y="6"/>
                          <a:pt x="32" y="6"/>
                          <a:pt x="32" y="7"/>
                        </a:cubicBezTo>
                        <a:cubicBezTo>
                          <a:pt x="31" y="7"/>
                          <a:pt x="28" y="8"/>
                          <a:pt x="27" y="7"/>
                        </a:cubicBezTo>
                        <a:cubicBezTo>
                          <a:pt x="17" y="10"/>
                          <a:pt x="8" y="15"/>
                          <a:pt x="0" y="19"/>
                        </a:cubicBezTo>
                        <a:cubicBezTo>
                          <a:pt x="0" y="20"/>
                          <a:pt x="0" y="21"/>
                          <a:pt x="1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5" name="Freeform: Shape 17"/>
                  <p:cNvSpPr/>
                  <p:nvPr/>
                </p:nvSpPr>
                <p:spPr bwMode="auto">
                  <a:xfrm>
                    <a:off x="5682026" y="3960207"/>
                    <a:ext cx="16358" cy="22901"/>
                  </a:xfrm>
                  <a:custGeom>
                    <a:avLst/>
                    <a:gdLst>
                      <a:gd name="T0" fmla="*/ 1 w 2"/>
                      <a:gd name="T1" fmla="*/ 1 h 3"/>
                      <a:gd name="T2" fmla="*/ 1 w 2"/>
                      <a:gd name="T3" fmla="*/ 2 h 3"/>
                      <a:gd name="T4" fmla="*/ 2 w 2"/>
                      <a:gd name="T5" fmla="*/ 2 h 3"/>
                      <a:gd name="T6" fmla="*/ 1 w 2"/>
                      <a:gd name="T7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3">
                        <a:moveTo>
                          <a:pt x="1" y="1"/>
                        </a:move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6" name="Freeform: Shape 18"/>
                  <p:cNvSpPr/>
                  <p:nvPr/>
                </p:nvSpPr>
                <p:spPr bwMode="auto">
                  <a:xfrm>
                    <a:off x="5240356" y="4750850"/>
                    <a:ext cx="124322" cy="61070"/>
                  </a:xfrm>
                  <a:custGeom>
                    <a:avLst/>
                    <a:gdLst>
                      <a:gd name="T0" fmla="*/ 13 w 16"/>
                      <a:gd name="T1" fmla="*/ 4 h 8"/>
                      <a:gd name="T2" fmla="*/ 9 w 16"/>
                      <a:gd name="T3" fmla="*/ 1 h 8"/>
                      <a:gd name="T4" fmla="*/ 4 w 16"/>
                      <a:gd name="T5" fmla="*/ 0 h 8"/>
                      <a:gd name="T6" fmla="*/ 0 w 16"/>
                      <a:gd name="T7" fmla="*/ 1 h 8"/>
                      <a:gd name="T8" fmla="*/ 3 w 16"/>
                      <a:gd name="T9" fmla="*/ 3 h 8"/>
                      <a:gd name="T10" fmla="*/ 9 w 16"/>
                      <a:gd name="T11" fmla="*/ 3 h 8"/>
                      <a:gd name="T12" fmla="*/ 13 w 16"/>
                      <a:gd name="T13" fmla="*/ 7 h 8"/>
                      <a:gd name="T14" fmla="*/ 16 w 16"/>
                      <a:gd name="T15" fmla="*/ 7 h 8"/>
                      <a:gd name="T16" fmla="*/ 13 w 16"/>
                      <a:gd name="T1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8">
                        <a:moveTo>
                          <a:pt x="13" y="4"/>
                        </a:moveTo>
                        <a:cubicBezTo>
                          <a:pt x="12" y="4"/>
                          <a:pt x="10" y="3"/>
                          <a:pt x="9" y="1"/>
                        </a:cubicBezTo>
                        <a:cubicBezTo>
                          <a:pt x="8" y="0"/>
                          <a:pt x="5" y="0"/>
                          <a:pt x="4" y="0"/>
                        </a:cubicBezTo>
                        <a:cubicBezTo>
                          <a:pt x="3" y="0"/>
                          <a:pt x="0" y="1"/>
                          <a:pt x="0" y="1"/>
                        </a:cubicBezTo>
                        <a:cubicBezTo>
                          <a:pt x="0" y="3"/>
                          <a:pt x="1" y="3"/>
                          <a:pt x="3" y="3"/>
                        </a:cubicBezTo>
                        <a:cubicBezTo>
                          <a:pt x="5" y="3"/>
                          <a:pt x="8" y="2"/>
                          <a:pt x="9" y="3"/>
                        </a:cubicBezTo>
                        <a:cubicBezTo>
                          <a:pt x="9" y="4"/>
                          <a:pt x="12" y="6"/>
                          <a:pt x="13" y="7"/>
                        </a:cubicBezTo>
                        <a:cubicBezTo>
                          <a:pt x="13" y="7"/>
                          <a:pt x="16" y="8"/>
                          <a:pt x="16" y="7"/>
                        </a:cubicBezTo>
                        <a:cubicBezTo>
                          <a:pt x="16" y="6"/>
                          <a:pt x="14" y="4"/>
                          <a:pt x="1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7" name="Freeform: Shape 19"/>
                  <p:cNvSpPr/>
                  <p:nvPr/>
                </p:nvSpPr>
                <p:spPr bwMode="auto">
                  <a:xfrm>
                    <a:off x="5317785" y="4711590"/>
                    <a:ext cx="23992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1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8" name="Freeform: Shape 20"/>
                  <p:cNvSpPr/>
                  <p:nvPr/>
                </p:nvSpPr>
                <p:spPr bwMode="auto">
                  <a:xfrm>
                    <a:off x="5317785" y="4843546"/>
                    <a:ext cx="31626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1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9" name="Freeform: Shape 21"/>
                  <p:cNvSpPr/>
                  <p:nvPr/>
                </p:nvSpPr>
                <p:spPr bwMode="auto">
                  <a:xfrm>
                    <a:off x="5481366" y="4828278"/>
                    <a:ext cx="30535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0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0" name="Freeform: Shape 22"/>
                  <p:cNvSpPr/>
                  <p:nvPr/>
                </p:nvSpPr>
                <p:spPr bwMode="auto">
                  <a:xfrm>
                    <a:off x="5379946" y="4804286"/>
                    <a:ext cx="85062" cy="54527"/>
                  </a:xfrm>
                  <a:custGeom>
                    <a:avLst/>
                    <a:gdLst>
                      <a:gd name="T0" fmla="*/ 7 w 11"/>
                      <a:gd name="T1" fmla="*/ 0 h 7"/>
                      <a:gd name="T2" fmla="*/ 4 w 11"/>
                      <a:gd name="T3" fmla="*/ 1 h 7"/>
                      <a:gd name="T4" fmla="*/ 0 w 11"/>
                      <a:gd name="T5" fmla="*/ 4 h 7"/>
                      <a:gd name="T6" fmla="*/ 3 w 11"/>
                      <a:gd name="T7" fmla="*/ 4 h 7"/>
                      <a:gd name="T8" fmla="*/ 6 w 11"/>
                      <a:gd name="T9" fmla="*/ 6 h 7"/>
                      <a:gd name="T10" fmla="*/ 9 w 11"/>
                      <a:gd name="T11" fmla="*/ 5 h 7"/>
                      <a:gd name="T12" fmla="*/ 11 w 11"/>
                      <a:gd name="T13" fmla="*/ 5 h 7"/>
                      <a:gd name="T14" fmla="*/ 7 w 11"/>
                      <a:gd name="T1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7">
                        <a:moveTo>
                          <a:pt x="7" y="0"/>
                        </a:moveTo>
                        <a:cubicBezTo>
                          <a:pt x="6" y="0"/>
                          <a:pt x="5" y="0"/>
                          <a:pt x="4" y="1"/>
                        </a:cubicBezTo>
                        <a:cubicBezTo>
                          <a:pt x="3" y="1"/>
                          <a:pt x="0" y="4"/>
                          <a:pt x="0" y="4"/>
                        </a:cubicBezTo>
                        <a:cubicBezTo>
                          <a:pt x="0" y="4"/>
                          <a:pt x="2" y="4"/>
                          <a:pt x="3" y="4"/>
                        </a:cubicBezTo>
                        <a:cubicBezTo>
                          <a:pt x="4" y="4"/>
                          <a:pt x="5" y="5"/>
                          <a:pt x="6" y="6"/>
                        </a:cubicBezTo>
                        <a:cubicBezTo>
                          <a:pt x="7" y="6"/>
                          <a:pt x="8" y="5"/>
                          <a:pt x="9" y="5"/>
                        </a:cubicBezTo>
                        <a:cubicBezTo>
                          <a:pt x="10" y="5"/>
                          <a:pt x="10" y="7"/>
                          <a:pt x="11" y="5"/>
                        </a:cubicBezTo>
                        <a:cubicBezTo>
                          <a:pt x="11" y="2"/>
                          <a:pt x="9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1" name="Freeform: Shape 23"/>
                  <p:cNvSpPr/>
                  <p:nvPr/>
                </p:nvSpPr>
                <p:spPr bwMode="auto">
                  <a:xfrm>
                    <a:off x="7023392" y="5355010"/>
                    <a:ext cx="92696" cy="224652"/>
                  </a:xfrm>
                  <a:custGeom>
                    <a:avLst/>
                    <a:gdLst>
                      <a:gd name="T0" fmla="*/ 7 w 12"/>
                      <a:gd name="T1" fmla="*/ 5 h 29"/>
                      <a:gd name="T2" fmla="*/ 4 w 12"/>
                      <a:gd name="T3" fmla="*/ 8 h 29"/>
                      <a:gd name="T4" fmla="*/ 1 w 12"/>
                      <a:gd name="T5" fmla="*/ 13 h 29"/>
                      <a:gd name="T6" fmla="*/ 1 w 12"/>
                      <a:gd name="T7" fmla="*/ 19 h 29"/>
                      <a:gd name="T8" fmla="*/ 1 w 12"/>
                      <a:gd name="T9" fmla="*/ 26 h 29"/>
                      <a:gd name="T10" fmla="*/ 2 w 12"/>
                      <a:gd name="T11" fmla="*/ 29 h 29"/>
                      <a:gd name="T12" fmla="*/ 6 w 12"/>
                      <a:gd name="T13" fmla="*/ 25 h 29"/>
                      <a:gd name="T14" fmla="*/ 8 w 12"/>
                      <a:gd name="T15" fmla="*/ 18 h 29"/>
                      <a:gd name="T16" fmla="*/ 10 w 12"/>
                      <a:gd name="T17" fmla="*/ 11 h 29"/>
                      <a:gd name="T18" fmla="*/ 12 w 12"/>
                      <a:gd name="T19" fmla="*/ 5 h 29"/>
                      <a:gd name="T20" fmla="*/ 11 w 12"/>
                      <a:gd name="T21" fmla="*/ 0 h 29"/>
                      <a:gd name="T22" fmla="*/ 7 w 12"/>
                      <a:gd name="T23" fmla="*/ 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" h="29">
                        <a:moveTo>
                          <a:pt x="7" y="5"/>
                        </a:moveTo>
                        <a:cubicBezTo>
                          <a:pt x="6" y="7"/>
                          <a:pt x="5" y="9"/>
                          <a:pt x="4" y="8"/>
                        </a:cubicBezTo>
                        <a:cubicBezTo>
                          <a:pt x="4" y="8"/>
                          <a:pt x="1" y="10"/>
                          <a:pt x="1" y="13"/>
                        </a:cubicBezTo>
                        <a:cubicBezTo>
                          <a:pt x="2" y="15"/>
                          <a:pt x="2" y="18"/>
                          <a:pt x="1" y="19"/>
                        </a:cubicBezTo>
                        <a:cubicBezTo>
                          <a:pt x="0" y="21"/>
                          <a:pt x="1" y="24"/>
                          <a:pt x="1" y="26"/>
                        </a:cubicBezTo>
                        <a:cubicBezTo>
                          <a:pt x="0" y="28"/>
                          <a:pt x="1" y="29"/>
                          <a:pt x="2" y="29"/>
                        </a:cubicBezTo>
                        <a:cubicBezTo>
                          <a:pt x="4" y="28"/>
                          <a:pt x="5" y="27"/>
                          <a:pt x="6" y="25"/>
                        </a:cubicBezTo>
                        <a:cubicBezTo>
                          <a:pt x="7" y="23"/>
                          <a:pt x="7" y="20"/>
                          <a:pt x="8" y="18"/>
                        </a:cubicBezTo>
                        <a:cubicBezTo>
                          <a:pt x="9" y="16"/>
                          <a:pt x="10" y="12"/>
                          <a:pt x="10" y="11"/>
                        </a:cubicBezTo>
                        <a:cubicBezTo>
                          <a:pt x="11" y="10"/>
                          <a:pt x="12" y="6"/>
                          <a:pt x="12" y="5"/>
                        </a:cubicBezTo>
                        <a:cubicBezTo>
                          <a:pt x="12" y="3"/>
                          <a:pt x="11" y="0"/>
                          <a:pt x="11" y="0"/>
                        </a:cubicBezTo>
                        <a:cubicBezTo>
                          <a:pt x="9" y="0"/>
                          <a:pt x="9" y="3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2" name="Freeform: Shape 24"/>
                  <p:cNvSpPr/>
                  <p:nvPr/>
                </p:nvSpPr>
                <p:spPr bwMode="auto">
                  <a:xfrm>
                    <a:off x="6557731" y="4417144"/>
                    <a:ext cx="39260" cy="39260"/>
                  </a:xfrm>
                  <a:custGeom>
                    <a:avLst/>
                    <a:gdLst>
                      <a:gd name="T0" fmla="*/ 4 w 5"/>
                      <a:gd name="T1" fmla="*/ 3 h 5"/>
                      <a:gd name="T2" fmla="*/ 2 w 5"/>
                      <a:gd name="T3" fmla="*/ 0 h 5"/>
                      <a:gd name="T4" fmla="*/ 1 w 5"/>
                      <a:gd name="T5" fmla="*/ 4 h 5"/>
                      <a:gd name="T6" fmla="*/ 4 w 5"/>
                      <a:gd name="T7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4" y="3"/>
                        </a:moveTo>
                        <a:cubicBezTo>
                          <a:pt x="5" y="2"/>
                          <a:pt x="3" y="0"/>
                          <a:pt x="2" y="0"/>
                        </a:cubicBezTo>
                        <a:cubicBezTo>
                          <a:pt x="1" y="0"/>
                          <a:pt x="0" y="3"/>
                          <a:pt x="1" y="4"/>
                        </a:cubicBezTo>
                        <a:cubicBezTo>
                          <a:pt x="2" y="5"/>
                          <a:pt x="3" y="4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3" name="Freeform: Shape 25"/>
                  <p:cNvSpPr/>
                  <p:nvPr/>
                </p:nvSpPr>
                <p:spPr bwMode="auto">
                  <a:xfrm>
                    <a:off x="6472669" y="4417144"/>
                    <a:ext cx="22901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2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4" name="Freeform: Shape 26"/>
                  <p:cNvSpPr/>
                  <p:nvPr/>
                </p:nvSpPr>
                <p:spPr bwMode="auto">
                  <a:xfrm>
                    <a:off x="6627526" y="4464037"/>
                    <a:ext cx="54527" cy="38169"/>
                  </a:xfrm>
                  <a:custGeom>
                    <a:avLst/>
                    <a:gdLst>
                      <a:gd name="T0" fmla="*/ 2 w 7"/>
                      <a:gd name="T1" fmla="*/ 3 h 5"/>
                      <a:gd name="T2" fmla="*/ 5 w 7"/>
                      <a:gd name="T3" fmla="*/ 5 h 5"/>
                      <a:gd name="T4" fmla="*/ 7 w 7"/>
                      <a:gd name="T5" fmla="*/ 3 h 5"/>
                      <a:gd name="T6" fmla="*/ 4 w 7"/>
                      <a:gd name="T7" fmla="*/ 1 h 5"/>
                      <a:gd name="T8" fmla="*/ 1 w 7"/>
                      <a:gd name="T9" fmla="*/ 1 h 5"/>
                      <a:gd name="T10" fmla="*/ 2 w 7"/>
                      <a:gd name="T11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2" y="3"/>
                        </a:moveTo>
                        <a:cubicBezTo>
                          <a:pt x="3" y="3"/>
                          <a:pt x="4" y="4"/>
                          <a:pt x="5" y="5"/>
                        </a:cubicBezTo>
                        <a:cubicBezTo>
                          <a:pt x="5" y="5"/>
                          <a:pt x="7" y="5"/>
                          <a:pt x="7" y="3"/>
                        </a:cubicBezTo>
                        <a:cubicBezTo>
                          <a:pt x="6" y="1"/>
                          <a:pt x="4" y="1"/>
                          <a:pt x="4" y="1"/>
                        </a:cubicBezTo>
                        <a:cubicBezTo>
                          <a:pt x="3" y="1"/>
                          <a:pt x="1" y="0"/>
                          <a:pt x="1" y="1"/>
                        </a:cubicBezTo>
                        <a:cubicBezTo>
                          <a:pt x="0" y="1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5" name="Freeform: Shape 27"/>
                  <p:cNvSpPr/>
                  <p:nvPr/>
                </p:nvSpPr>
                <p:spPr bwMode="auto">
                  <a:xfrm>
                    <a:off x="6270919" y="4161957"/>
                    <a:ext cx="69795" cy="69795"/>
                  </a:xfrm>
                  <a:custGeom>
                    <a:avLst/>
                    <a:gdLst>
                      <a:gd name="T0" fmla="*/ 1 w 9"/>
                      <a:gd name="T1" fmla="*/ 3 h 9"/>
                      <a:gd name="T2" fmla="*/ 1 w 9"/>
                      <a:gd name="T3" fmla="*/ 6 h 9"/>
                      <a:gd name="T4" fmla="*/ 2 w 9"/>
                      <a:gd name="T5" fmla="*/ 9 h 9"/>
                      <a:gd name="T6" fmla="*/ 6 w 9"/>
                      <a:gd name="T7" fmla="*/ 8 h 9"/>
                      <a:gd name="T8" fmla="*/ 9 w 9"/>
                      <a:gd name="T9" fmla="*/ 5 h 9"/>
                      <a:gd name="T10" fmla="*/ 8 w 9"/>
                      <a:gd name="T11" fmla="*/ 1 h 9"/>
                      <a:gd name="T12" fmla="*/ 5 w 9"/>
                      <a:gd name="T13" fmla="*/ 0 h 9"/>
                      <a:gd name="T14" fmla="*/ 3 w 9"/>
                      <a:gd name="T15" fmla="*/ 2 h 9"/>
                      <a:gd name="T16" fmla="*/ 1 w 9"/>
                      <a:gd name="T17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1" y="3"/>
                        </a:moveTo>
                        <a:cubicBezTo>
                          <a:pt x="1" y="5"/>
                          <a:pt x="2" y="6"/>
                          <a:pt x="1" y="6"/>
                        </a:cubicBezTo>
                        <a:cubicBezTo>
                          <a:pt x="0" y="7"/>
                          <a:pt x="1" y="9"/>
                          <a:pt x="2" y="9"/>
                        </a:cubicBezTo>
                        <a:cubicBezTo>
                          <a:pt x="4" y="9"/>
                          <a:pt x="5" y="8"/>
                          <a:pt x="6" y="8"/>
                        </a:cubicBezTo>
                        <a:cubicBezTo>
                          <a:pt x="8" y="7"/>
                          <a:pt x="9" y="6"/>
                          <a:pt x="9" y="5"/>
                        </a:cubicBezTo>
                        <a:cubicBezTo>
                          <a:pt x="9" y="3"/>
                          <a:pt x="9" y="1"/>
                          <a:pt x="8" y="1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  <a:cubicBezTo>
                          <a:pt x="4" y="0"/>
                          <a:pt x="4" y="2"/>
                          <a:pt x="3" y="2"/>
                        </a:cubicBezTo>
                        <a:cubicBezTo>
                          <a:pt x="2" y="2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6" name="Freeform: Shape 28"/>
                  <p:cNvSpPr/>
                  <p:nvPr/>
                </p:nvSpPr>
                <p:spPr bwMode="auto">
                  <a:xfrm>
                    <a:off x="6310178" y="4107430"/>
                    <a:ext cx="154857" cy="147223"/>
                  </a:xfrm>
                  <a:custGeom>
                    <a:avLst/>
                    <a:gdLst>
                      <a:gd name="T0" fmla="*/ 5 w 20"/>
                      <a:gd name="T1" fmla="*/ 9 h 19"/>
                      <a:gd name="T2" fmla="*/ 9 w 20"/>
                      <a:gd name="T3" fmla="*/ 11 h 19"/>
                      <a:gd name="T4" fmla="*/ 4 w 20"/>
                      <a:gd name="T5" fmla="*/ 16 h 19"/>
                      <a:gd name="T6" fmla="*/ 8 w 20"/>
                      <a:gd name="T7" fmla="*/ 17 h 19"/>
                      <a:gd name="T8" fmla="*/ 8 w 20"/>
                      <a:gd name="T9" fmla="*/ 18 h 19"/>
                      <a:gd name="T10" fmla="*/ 11 w 20"/>
                      <a:gd name="T11" fmla="*/ 17 h 19"/>
                      <a:gd name="T12" fmla="*/ 16 w 20"/>
                      <a:gd name="T13" fmla="*/ 18 h 19"/>
                      <a:gd name="T14" fmla="*/ 19 w 20"/>
                      <a:gd name="T15" fmla="*/ 15 h 19"/>
                      <a:gd name="T16" fmla="*/ 16 w 20"/>
                      <a:gd name="T17" fmla="*/ 11 h 19"/>
                      <a:gd name="T18" fmla="*/ 12 w 20"/>
                      <a:gd name="T19" fmla="*/ 6 h 19"/>
                      <a:gd name="T20" fmla="*/ 14 w 20"/>
                      <a:gd name="T21" fmla="*/ 2 h 19"/>
                      <a:gd name="T22" fmla="*/ 8 w 20"/>
                      <a:gd name="T23" fmla="*/ 1 h 19"/>
                      <a:gd name="T24" fmla="*/ 4 w 20"/>
                      <a:gd name="T25" fmla="*/ 2 h 19"/>
                      <a:gd name="T26" fmla="*/ 2 w 20"/>
                      <a:gd name="T27" fmla="*/ 2 h 19"/>
                      <a:gd name="T28" fmla="*/ 2 w 20"/>
                      <a:gd name="T29" fmla="*/ 5 h 19"/>
                      <a:gd name="T30" fmla="*/ 5 w 20"/>
                      <a:gd name="T31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" h="19">
                        <a:moveTo>
                          <a:pt x="5" y="9"/>
                        </a:moveTo>
                        <a:cubicBezTo>
                          <a:pt x="7" y="9"/>
                          <a:pt x="11" y="10"/>
                          <a:pt x="9" y="11"/>
                        </a:cubicBezTo>
                        <a:cubicBezTo>
                          <a:pt x="8" y="11"/>
                          <a:pt x="4" y="15"/>
                          <a:pt x="4" y="16"/>
                        </a:cubicBezTo>
                        <a:cubicBezTo>
                          <a:pt x="4" y="17"/>
                          <a:pt x="8" y="17"/>
                          <a:pt x="8" y="17"/>
                        </a:cubicBezTo>
                        <a:cubicBezTo>
                          <a:pt x="8" y="17"/>
                          <a:pt x="7" y="18"/>
                          <a:pt x="8" y="18"/>
                        </a:cubicBezTo>
                        <a:cubicBezTo>
                          <a:pt x="9" y="19"/>
                          <a:pt x="10" y="17"/>
                          <a:pt x="11" y="17"/>
                        </a:cubicBezTo>
                        <a:cubicBezTo>
                          <a:pt x="12" y="17"/>
                          <a:pt x="15" y="18"/>
                          <a:pt x="16" y="18"/>
                        </a:cubicBezTo>
                        <a:cubicBezTo>
                          <a:pt x="18" y="18"/>
                          <a:pt x="20" y="16"/>
                          <a:pt x="19" y="15"/>
                        </a:cubicBezTo>
                        <a:cubicBezTo>
                          <a:pt x="19" y="14"/>
                          <a:pt x="17" y="12"/>
                          <a:pt x="16" y="11"/>
                        </a:cubicBezTo>
                        <a:cubicBezTo>
                          <a:pt x="14" y="10"/>
                          <a:pt x="13" y="7"/>
                          <a:pt x="12" y="6"/>
                        </a:cubicBezTo>
                        <a:cubicBezTo>
                          <a:pt x="10" y="5"/>
                          <a:pt x="15" y="3"/>
                          <a:pt x="14" y="2"/>
                        </a:cubicBezTo>
                        <a:cubicBezTo>
                          <a:pt x="13" y="1"/>
                          <a:pt x="9" y="1"/>
                          <a:pt x="8" y="1"/>
                        </a:cubicBezTo>
                        <a:cubicBezTo>
                          <a:pt x="6" y="0"/>
                          <a:pt x="5" y="1"/>
                          <a:pt x="4" y="2"/>
                        </a:cubicBezTo>
                        <a:cubicBezTo>
                          <a:pt x="4" y="3"/>
                          <a:pt x="3" y="1"/>
                          <a:pt x="2" y="2"/>
                        </a:cubicBez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2" y="6"/>
                          <a:pt x="4" y="8"/>
                          <a:pt x="5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7" name="Freeform: Shape 29"/>
                  <p:cNvSpPr/>
                  <p:nvPr/>
                </p:nvSpPr>
                <p:spPr bwMode="auto">
                  <a:xfrm>
                    <a:off x="6162955" y="3928581"/>
                    <a:ext cx="1130892" cy="1821205"/>
                  </a:xfrm>
                  <a:custGeom>
                    <a:avLst/>
                    <a:gdLst>
                      <a:gd name="T0" fmla="*/ 43 w 146"/>
                      <a:gd name="T1" fmla="*/ 19 h 235"/>
                      <a:gd name="T2" fmla="*/ 57 w 146"/>
                      <a:gd name="T3" fmla="*/ 30 h 235"/>
                      <a:gd name="T4" fmla="*/ 65 w 146"/>
                      <a:gd name="T5" fmla="*/ 33 h 235"/>
                      <a:gd name="T6" fmla="*/ 72 w 146"/>
                      <a:gd name="T7" fmla="*/ 16 h 235"/>
                      <a:gd name="T8" fmla="*/ 76 w 146"/>
                      <a:gd name="T9" fmla="*/ 24 h 235"/>
                      <a:gd name="T10" fmla="*/ 76 w 146"/>
                      <a:gd name="T11" fmla="*/ 26 h 235"/>
                      <a:gd name="T12" fmla="*/ 67 w 146"/>
                      <a:gd name="T13" fmla="*/ 34 h 235"/>
                      <a:gd name="T14" fmla="*/ 57 w 146"/>
                      <a:gd name="T15" fmla="*/ 34 h 235"/>
                      <a:gd name="T16" fmla="*/ 50 w 146"/>
                      <a:gd name="T17" fmla="*/ 29 h 235"/>
                      <a:gd name="T18" fmla="*/ 38 w 146"/>
                      <a:gd name="T19" fmla="*/ 40 h 235"/>
                      <a:gd name="T20" fmla="*/ 33 w 146"/>
                      <a:gd name="T21" fmla="*/ 50 h 235"/>
                      <a:gd name="T22" fmla="*/ 17 w 146"/>
                      <a:gd name="T23" fmla="*/ 66 h 235"/>
                      <a:gd name="T24" fmla="*/ 27 w 146"/>
                      <a:gd name="T25" fmla="*/ 72 h 235"/>
                      <a:gd name="T26" fmla="*/ 42 w 146"/>
                      <a:gd name="T27" fmla="*/ 61 h 235"/>
                      <a:gd name="T28" fmla="*/ 60 w 146"/>
                      <a:gd name="T29" fmla="*/ 62 h 235"/>
                      <a:gd name="T30" fmla="*/ 71 w 146"/>
                      <a:gd name="T31" fmla="*/ 66 h 235"/>
                      <a:gd name="T32" fmla="*/ 69 w 146"/>
                      <a:gd name="T33" fmla="*/ 60 h 235"/>
                      <a:gd name="T34" fmla="*/ 83 w 146"/>
                      <a:gd name="T35" fmla="*/ 71 h 235"/>
                      <a:gd name="T36" fmla="*/ 90 w 146"/>
                      <a:gd name="T37" fmla="*/ 75 h 235"/>
                      <a:gd name="T38" fmla="*/ 100 w 146"/>
                      <a:gd name="T39" fmla="*/ 85 h 235"/>
                      <a:gd name="T40" fmla="*/ 87 w 146"/>
                      <a:gd name="T41" fmla="*/ 91 h 235"/>
                      <a:gd name="T42" fmla="*/ 70 w 146"/>
                      <a:gd name="T43" fmla="*/ 87 h 235"/>
                      <a:gd name="T44" fmla="*/ 59 w 146"/>
                      <a:gd name="T45" fmla="*/ 75 h 235"/>
                      <a:gd name="T46" fmla="*/ 24 w 146"/>
                      <a:gd name="T47" fmla="*/ 76 h 235"/>
                      <a:gd name="T48" fmla="*/ 3 w 146"/>
                      <a:gd name="T49" fmla="*/ 106 h 235"/>
                      <a:gd name="T50" fmla="*/ 4 w 146"/>
                      <a:gd name="T51" fmla="*/ 135 h 235"/>
                      <a:gd name="T52" fmla="*/ 27 w 146"/>
                      <a:gd name="T53" fmla="*/ 150 h 235"/>
                      <a:gd name="T54" fmla="*/ 53 w 146"/>
                      <a:gd name="T55" fmla="*/ 150 h 235"/>
                      <a:gd name="T56" fmla="*/ 61 w 146"/>
                      <a:gd name="T57" fmla="*/ 176 h 235"/>
                      <a:gd name="T58" fmla="*/ 61 w 146"/>
                      <a:gd name="T59" fmla="*/ 209 h 235"/>
                      <a:gd name="T60" fmla="*/ 66 w 146"/>
                      <a:gd name="T61" fmla="*/ 230 h 235"/>
                      <a:gd name="T62" fmla="*/ 90 w 146"/>
                      <a:gd name="T63" fmla="*/ 223 h 235"/>
                      <a:gd name="T64" fmla="*/ 100 w 146"/>
                      <a:gd name="T65" fmla="*/ 200 h 235"/>
                      <a:gd name="T66" fmla="*/ 107 w 146"/>
                      <a:gd name="T67" fmla="*/ 174 h 235"/>
                      <a:gd name="T68" fmla="*/ 125 w 146"/>
                      <a:gd name="T69" fmla="*/ 139 h 235"/>
                      <a:gd name="T70" fmla="*/ 112 w 146"/>
                      <a:gd name="T71" fmla="*/ 126 h 235"/>
                      <a:gd name="T72" fmla="*/ 99 w 146"/>
                      <a:gd name="T73" fmla="*/ 95 h 235"/>
                      <a:gd name="T74" fmla="*/ 112 w 146"/>
                      <a:gd name="T75" fmla="*/ 117 h 235"/>
                      <a:gd name="T76" fmla="*/ 129 w 146"/>
                      <a:gd name="T77" fmla="*/ 122 h 235"/>
                      <a:gd name="T78" fmla="*/ 132 w 146"/>
                      <a:gd name="T79" fmla="*/ 102 h 235"/>
                      <a:gd name="T80" fmla="*/ 122 w 146"/>
                      <a:gd name="T81" fmla="*/ 94 h 235"/>
                      <a:gd name="T82" fmla="*/ 135 w 146"/>
                      <a:gd name="T83" fmla="*/ 103 h 235"/>
                      <a:gd name="T84" fmla="*/ 103 w 146"/>
                      <a:gd name="T85" fmla="*/ 18 h 235"/>
                      <a:gd name="T86" fmla="*/ 96 w 146"/>
                      <a:gd name="T87" fmla="*/ 13 h 235"/>
                      <a:gd name="T88" fmla="*/ 99 w 146"/>
                      <a:gd name="T89" fmla="*/ 159 h 235"/>
                      <a:gd name="T90" fmla="*/ 122 w 146"/>
                      <a:gd name="T91" fmla="*/ 56 h 235"/>
                      <a:gd name="T92" fmla="*/ 123 w 146"/>
                      <a:gd name="T93" fmla="*/ 61 h 235"/>
                      <a:gd name="T94" fmla="*/ 129 w 146"/>
                      <a:gd name="T95" fmla="*/ 77 h 235"/>
                      <a:gd name="T96" fmla="*/ 121 w 146"/>
                      <a:gd name="T97" fmla="*/ 66 h 235"/>
                      <a:gd name="T98" fmla="*/ 94 w 146"/>
                      <a:gd name="T99" fmla="*/ 25 h 235"/>
                      <a:gd name="T100" fmla="*/ 101 w 146"/>
                      <a:gd name="T101" fmla="*/ 55 h 235"/>
                      <a:gd name="T102" fmla="*/ 110 w 146"/>
                      <a:gd name="T103" fmla="*/ 66 h 235"/>
                      <a:gd name="T104" fmla="*/ 88 w 146"/>
                      <a:gd name="T105" fmla="*/ 66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46" h="235">
                        <a:moveTo>
                          <a:pt x="74" y="1"/>
                        </a:moveTo>
                        <a:cubicBezTo>
                          <a:pt x="71" y="1"/>
                          <a:pt x="61" y="5"/>
                          <a:pt x="60" y="6"/>
                        </a:cubicBezTo>
                        <a:cubicBezTo>
                          <a:pt x="60" y="6"/>
                          <a:pt x="59" y="8"/>
                          <a:pt x="57" y="10"/>
                        </a:cubicBezTo>
                        <a:cubicBezTo>
                          <a:pt x="56" y="11"/>
                          <a:pt x="52" y="12"/>
                          <a:pt x="49" y="13"/>
                        </a:cubicBezTo>
                        <a:cubicBezTo>
                          <a:pt x="47" y="13"/>
                          <a:pt x="43" y="18"/>
                          <a:pt x="43" y="19"/>
                        </a:cubicBezTo>
                        <a:cubicBezTo>
                          <a:pt x="43" y="19"/>
                          <a:pt x="45" y="22"/>
                          <a:pt x="45" y="22"/>
                        </a:cubicBezTo>
                        <a:cubicBezTo>
                          <a:pt x="44" y="23"/>
                          <a:pt x="46" y="26"/>
                          <a:pt x="47" y="26"/>
                        </a:cubicBezTo>
                        <a:cubicBezTo>
                          <a:pt x="49" y="27"/>
                          <a:pt x="52" y="27"/>
                          <a:pt x="52" y="26"/>
                        </a:cubicBezTo>
                        <a:cubicBezTo>
                          <a:pt x="52" y="25"/>
                          <a:pt x="54" y="23"/>
                          <a:pt x="55" y="24"/>
                        </a:cubicBezTo>
                        <a:cubicBezTo>
                          <a:pt x="55" y="26"/>
                          <a:pt x="57" y="29"/>
                          <a:pt x="57" y="30"/>
                        </a:cubicBezTo>
                        <a:cubicBezTo>
                          <a:pt x="57" y="30"/>
                          <a:pt x="57" y="32"/>
                          <a:pt x="57" y="33"/>
                        </a:cubicBezTo>
                        <a:cubicBezTo>
                          <a:pt x="57" y="33"/>
                          <a:pt x="57" y="33"/>
                          <a:pt x="57" y="33"/>
                        </a:cubicBezTo>
                        <a:cubicBezTo>
                          <a:pt x="58" y="33"/>
                          <a:pt x="58" y="35"/>
                          <a:pt x="58" y="35"/>
                        </a:cubicBezTo>
                        <a:cubicBezTo>
                          <a:pt x="58" y="35"/>
                          <a:pt x="59" y="37"/>
                          <a:pt x="60" y="37"/>
                        </a:cubicBezTo>
                        <a:cubicBezTo>
                          <a:pt x="61" y="31"/>
                          <a:pt x="65" y="33"/>
                          <a:pt x="65" y="33"/>
                        </a:cubicBezTo>
                        <a:cubicBezTo>
                          <a:pt x="65" y="33"/>
                          <a:pt x="67" y="31"/>
                          <a:pt x="66" y="30"/>
                        </a:cubicBezTo>
                        <a:cubicBezTo>
                          <a:pt x="66" y="28"/>
                          <a:pt x="68" y="26"/>
                          <a:pt x="68" y="25"/>
                        </a:cubicBezTo>
                        <a:cubicBezTo>
                          <a:pt x="69" y="25"/>
                          <a:pt x="70" y="23"/>
                          <a:pt x="68" y="22"/>
                        </a:cubicBezTo>
                        <a:cubicBezTo>
                          <a:pt x="66" y="21"/>
                          <a:pt x="64" y="20"/>
                          <a:pt x="66" y="19"/>
                        </a:cubicBezTo>
                        <a:cubicBezTo>
                          <a:pt x="68" y="17"/>
                          <a:pt x="70" y="19"/>
                          <a:pt x="72" y="16"/>
                        </a:cubicBezTo>
                        <a:cubicBezTo>
                          <a:pt x="74" y="13"/>
                          <a:pt x="71" y="12"/>
                          <a:pt x="74" y="12"/>
                        </a:cubicBezTo>
                        <a:cubicBezTo>
                          <a:pt x="77" y="12"/>
                          <a:pt x="80" y="12"/>
                          <a:pt x="79" y="13"/>
                        </a:cubicBezTo>
                        <a:cubicBezTo>
                          <a:pt x="79" y="14"/>
                          <a:pt x="75" y="16"/>
                          <a:pt x="74" y="17"/>
                        </a:cubicBezTo>
                        <a:cubicBezTo>
                          <a:pt x="72" y="18"/>
                          <a:pt x="72" y="20"/>
                          <a:pt x="73" y="21"/>
                        </a:cubicBezTo>
                        <a:cubicBezTo>
                          <a:pt x="74" y="22"/>
                          <a:pt x="75" y="24"/>
                          <a:pt x="76" y="24"/>
                        </a:cubicBezTo>
                        <a:cubicBezTo>
                          <a:pt x="77" y="24"/>
                          <a:pt x="79" y="23"/>
                          <a:pt x="80" y="23"/>
                        </a:cubicBezTo>
                        <a:cubicBezTo>
                          <a:pt x="82" y="23"/>
                          <a:pt x="85" y="23"/>
                          <a:pt x="85" y="23"/>
                        </a:cubicBezTo>
                        <a:cubicBezTo>
                          <a:pt x="86" y="23"/>
                          <a:pt x="88" y="26"/>
                          <a:pt x="87" y="26"/>
                        </a:cubicBezTo>
                        <a:cubicBezTo>
                          <a:pt x="86" y="26"/>
                          <a:pt x="84" y="26"/>
                          <a:pt x="82" y="26"/>
                        </a:cubicBezTo>
                        <a:cubicBezTo>
                          <a:pt x="79" y="26"/>
                          <a:pt x="76" y="26"/>
                          <a:pt x="76" y="26"/>
                        </a:cubicBezTo>
                        <a:cubicBezTo>
                          <a:pt x="76" y="27"/>
                          <a:pt x="80" y="28"/>
                          <a:pt x="79" y="29"/>
                        </a:cubicBezTo>
                        <a:cubicBezTo>
                          <a:pt x="78" y="30"/>
                          <a:pt x="76" y="29"/>
                          <a:pt x="75" y="28"/>
                        </a:cubicBezTo>
                        <a:cubicBezTo>
                          <a:pt x="73" y="28"/>
                          <a:pt x="73" y="30"/>
                          <a:pt x="72" y="32"/>
                        </a:cubicBezTo>
                        <a:cubicBezTo>
                          <a:pt x="72" y="33"/>
                          <a:pt x="74" y="36"/>
                          <a:pt x="71" y="35"/>
                        </a:cubicBezTo>
                        <a:cubicBezTo>
                          <a:pt x="69" y="34"/>
                          <a:pt x="67" y="33"/>
                          <a:pt x="67" y="34"/>
                        </a:cubicBezTo>
                        <a:cubicBezTo>
                          <a:pt x="66" y="34"/>
                          <a:pt x="65" y="35"/>
                          <a:pt x="63" y="35"/>
                        </a:cubicBezTo>
                        <a:cubicBezTo>
                          <a:pt x="62" y="36"/>
                          <a:pt x="62" y="38"/>
                          <a:pt x="60" y="37"/>
                        </a:cubicBezTo>
                        <a:cubicBezTo>
                          <a:pt x="60" y="37"/>
                          <a:pt x="60" y="37"/>
                          <a:pt x="60" y="37"/>
                        </a:cubicBezTo>
                        <a:cubicBezTo>
                          <a:pt x="58" y="37"/>
                          <a:pt x="58" y="37"/>
                          <a:pt x="58" y="37"/>
                        </a:cubicBezTo>
                        <a:cubicBezTo>
                          <a:pt x="58" y="36"/>
                          <a:pt x="58" y="35"/>
                          <a:pt x="57" y="34"/>
                        </a:cubicBezTo>
                        <a:cubicBezTo>
                          <a:pt x="57" y="34"/>
                          <a:pt x="57" y="34"/>
                          <a:pt x="57" y="33"/>
                        </a:cubicBezTo>
                        <a:cubicBezTo>
                          <a:pt x="57" y="33"/>
                          <a:pt x="56" y="33"/>
                          <a:pt x="56" y="33"/>
                        </a:cubicBezTo>
                        <a:cubicBezTo>
                          <a:pt x="56" y="33"/>
                          <a:pt x="55" y="33"/>
                          <a:pt x="55" y="31"/>
                        </a:cubicBezTo>
                        <a:cubicBezTo>
                          <a:pt x="54" y="30"/>
                          <a:pt x="55" y="28"/>
                          <a:pt x="54" y="28"/>
                        </a:cubicBezTo>
                        <a:cubicBezTo>
                          <a:pt x="53" y="28"/>
                          <a:pt x="51" y="28"/>
                          <a:pt x="50" y="29"/>
                        </a:cubicBezTo>
                        <a:cubicBezTo>
                          <a:pt x="50" y="30"/>
                          <a:pt x="49" y="32"/>
                          <a:pt x="50" y="33"/>
                        </a:cubicBezTo>
                        <a:cubicBezTo>
                          <a:pt x="51" y="34"/>
                          <a:pt x="53" y="36"/>
                          <a:pt x="51" y="35"/>
                        </a:cubicBezTo>
                        <a:cubicBezTo>
                          <a:pt x="49" y="35"/>
                          <a:pt x="47" y="34"/>
                          <a:pt x="46" y="35"/>
                        </a:cubicBezTo>
                        <a:cubicBezTo>
                          <a:pt x="45" y="36"/>
                          <a:pt x="42" y="39"/>
                          <a:pt x="42" y="39"/>
                        </a:cubicBezTo>
                        <a:cubicBezTo>
                          <a:pt x="42" y="39"/>
                          <a:pt x="38" y="39"/>
                          <a:pt x="38" y="40"/>
                        </a:cubicBezTo>
                        <a:cubicBezTo>
                          <a:pt x="38" y="41"/>
                          <a:pt x="39" y="43"/>
                          <a:pt x="37" y="43"/>
                        </a:cubicBezTo>
                        <a:cubicBezTo>
                          <a:pt x="36" y="43"/>
                          <a:pt x="34" y="43"/>
                          <a:pt x="32" y="44"/>
                        </a:cubicBezTo>
                        <a:cubicBezTo>
                          <a:pt x="30" y="44"/>
                          <a:pt x="30" y="45"/>
                          <a:pt x="27" y="45"/>
                        </a:cubicBezTo>
                        <a:cubicBezTo>
                          <a:pt x="25" y="45"/>
                          <a:pt x="25" y="46"/>
                          <a:pt x="27" y="47"/>
                        </a:cubicBezTo>
                        <a:cubicBezTo>
                          <a:pt x="29" y="47"/>
                          <a:pt x="33" y="49"/>
                          <a:pt x="33" y="50"/>
                        </a:cubicBezTo>
                        <a:cubicBezTo>
                          <a:pt x="33" y="52"/>
                          <a:pt x="33" y="54"/>
                          <a:pt x="32" y="56"/>
                        </a:cubicBezTo>
                        <a:cubicBezTo>
                          <a:pt x="32" y="57"/>
                          <a:pt x="28" y="56"/>
                          <a:pt x="26" y="56"/>
                        </a:cubicBezTo>
                        <a:cubicBezTo>
                          <a:pt x="24" y="56"/>
                          <a:pt x="20" y="55"/>
                          <a:pt x="18" y="56"/>
                        </a:cubicBezTo>
                        <a:cubicBezTo>
                          <a:pt x="16" y="57"/>
                          <a:pt x="17" y="61"/>
                          <a:pt x="17" y="62"/>
                        </a:cubicBezTo>
                        <a:cubicBezTo>
                          <a:pt x="18" y="64"/>
                          <a:pt x="17" y="65"/>
                          <a:pt x="17" y="66"/>
                        </a:cubicBezTo>
                        <a:cubicBezTo>
                          <a:pt x="16" y="66"/>
                          <a:pt x="16" y="68"/>
                          <a:pt x="17" y="69"/>
                        </a:cubicBezTo>
                        <a:cubicBezTo>
                          <a:pt x="18" y="70"/>
                          <a:pt x="18" y="72"/>
                          <a:pt x="19" y="72"/>
                        </a:cubicBezTo>
                        <a:cubicBezTo>
                          <a:pt x="20" y="72"/>
                          <a:pt x="22" y="71"/>
                          <a:pt x="23" y="72"/>
                        </a:cubicBezTo>
                        <a:cubicBezTo>
                          <a:pt x="24" y="73"/>
                          <a:pt x="25" y="76"/>
                          <a:pt x="25" y="75"/>
                        </a:cubicBezTo>
                        <a:cubicBezTo>
                          <a:pt x="26" y="74"/>
                          <a:pt x="26" y="72"/>
                          <a:pt x="27" y="72"/>
                        </a:cubicBezTo>
                        <a:cubicBezTo>
                          <a:pt x="28" y="73"/>
                          <a:pt x="30" y="72"/>
                          <a:pt x="32" y="72"/>
                        </a:cubicBezTo>
                        <a:cubicBezTo>
                          <a:pt x="33" y="72"/>
                          <a:pt x="34" y="70"/>
                          <a:pt x="36" y="69"/>
                        </a:cubicBezTo>
                        <a:cubicBezTo>
                          <a:pt x="37" y="68"/>
                          <a:pt x="36" y="68"/>
                          <a:pt x="36" y="67"/>
                        </a:cubicBezTo>
                        <a:cubicBezTo>
                          <a:pt x="35" y="66"/>
                          <a:pt x="37" y="64"/>
                          <a:pt x="38" y="63"/>
                        </a:cubicBezTo>
                        <a:cubicBezTo>
                          <a:pt x="39" y="62"/>
                          <a:pt x="42" y="63"/>
                          <a:pt x="42" y="61"/>
                        </a:cubicBezTo>
                        <a:cubicBezTo>
                          <a:pt x="42" y="60"/>
                          <a:pt x="42" y="57"/>
                          <a:pt x="44" y="57"/>
                        </a:cubicBezTo>
                        <a:cubicBezTo>
                          <a:pt x="45" y="58"/>
                          <a:pt x="47" y="59"/>
                          <a:pt x="48" y="59"/>
                        </a:cubicBezTo>
                        <a:cubicBezTo>
                          <a:pt x="49" y="59"/>
                          <a:pt x="52" y="57"/>
                          <a:pt x="52" y="56"/>
                        </a:cubicBezTo>
                        <a:cubicBezTo>
                          <a:pt x="53" y="56"/>
                          <a:pt x="55" y="56"/>
                          <a:pt x="56" y="58"/>
                        </a:cubicBezTo>
                        <a:cubicBezTo>
                          <a:pt x="56" y="60"/>
                          <a:pt x="59" y="62"/>
                          <a:pt x="60" y="62"/>
                        </a:cubicBezTo>
                        <a:cubicBezTo>
                          <a:pt x="60" y="63"/>
                          <a:pt x="65" y="65"/>
                          <a:pt x="65" y="65"/>
                        </a:cubicBezTo>
                        <a:cubicBezTo>
                          <a:pt x="66" y="66"/>
                          <a:pt x="67" y="68"/>
                          <a:pt x="67" y="69"/>
                        </a:cubicBezTo>
                        <a:cubicBezTo>
                          <a:pt x="68" y="71"/>
                          <a:pt x="70" y="73"/>
                          <a:pt x="70" y="71"/>
                        </a:cubicBezTo>
                        <a:cubicBezTo>
                          <a:pt x="70" y="70"/>
                          <a:pt x="68" y="66"/>
                          <a:pt x="69" y="66"/>
                        </a:cubicBezTo>
                        <a:cubicBezTo>
                          <a:pt x="70" y="66"/>
                          <a:pt x="71" y="66"/>
                          <a:pt x="71" y="66"/>
                        </a:cubicBezTo>
                        <a:cubicBezTo>
                          <a:pt x="71" y="66"/>
                          <a:pt x="68" y="63"/>
                          <a:pt x="67" y="62"/>
                        </a:cubicBezTo>
                        <a:cubicBezTo>
                          <a:pt x="66" y="62"/>
                          <a:pt x="64" y="60"/>
                          <a:pt x="63" y="58"/>
                        </a:cubicBezTo>
                        <a:cubicBezTo>
                          <a:pt x="62" y="56"/>
                          <a:pt x="59" y="56"/>
                          <a:pt x="59" y="54"/>
                        </a:cubicBezTo>
                        <a:cubicBezTo>
                          <a:pt x="59" y="52"/>
                          <a:pt x="62" y="53"/>
                          <a:pt x="63" y="55"/>
                        </a:cubicBezTo>
                        <a:cubicBezTo>
                          <a:pt x="64" y="57"/>
                          <a:pt x="68" y="59"/>
                          <a:pt x="69" y="60"/>
                        </a:cubicBezTo>
                        <a:cubicBezTo>
                          <a:pt x="70" y="62"/>
                          <a:pt x="72" y="62"/>
                          <a:pt x="72" y="64"/>
                        </a:cubicBezTo>
                        <a:cubicBezTo>
                          <a:pt x="73" y="66"/>
                          <a:pt x="74" y="68"/>
                          <a:pt x="75" y="69"/>
                        </a:cubicBezTo>
                        <a:cubicBezTo>
                          <a:pt x="76" y="69"/>
                          <a:pt x="76" y="76"/>
                          <a:pt x="77" y="77"/>
                        </a:cubicBezTo>
                        <a:cubicBezTo>
                          <a:pt x="77" y="78"/>
                          <a:pt x="80" y="75"/>
                          <a:pt x="80" y="74"/>
                        </a:cubicBezTo>
                        <a:cubicBezTo>
                          <a:pt x="81" y="73"/>
                          <a:pt x="83" y="73"/>
                          <a:pt x="83" y="71"/>
                        </a:cubicBezTo>
                        <a:cubicBezTo>
                          <a:pt x="83" y="70"/>
                          <a:pt x="81" y="69"/>
                          <a:pt x="80" y="68"/>
                        </a:cubicBezTo>
                        <a:cubicBezTo>
                          <a:pt x="79" y="67"/>
                          <a:pt x="81" y="67"/>
                          <a:pt x="82" y="66"/>
                        </a:cubicBezTo>
                        <a:cubicBezTo>
                          <a:pt x="83" y="65"/>
                          <a:pt x="84" y="64"/>
                          <a:pt x="85" y="65"/>
                        </a:cubicBezTo>
                        <a:cubicBezTo>
                          <a:pt x="85" y="67"/>
                          <a:pt x="85" y="71"/>
                          <a:pt x="86" y="72"/>
                        </a:cubicBezTo>
                        <a:cubicBezTo>
                          <a:pt x="86" y="73"/>
                          <a:pt x="89" y="74"/>
                          <a:pt x="90" y="75"/>
                        </a:cubicBezTo>
                        <a:cubicBezTo>
                          <a:pt x="90" y="76"/>
                          <a:pt x="93" y="77"/>
                          <a:pt x="93" y="76"/>
                        </a:cubicBezTo>
                        <a:cubicBezTo>
                          <a:pt x="94" y="75"/>
                          <a:pt x="96" y="77"/>
                          <a:pt x="97" y="77"/>
                        </a:cubicBezTo>
                        <a:cubicBezTo>
                          <a:pt x="97" y="77"/>
                          <a:pt x="99" y="77"/>
                          <a:pt x="100" y="76"/>
                        </a:cubicBezTo>
                        <a:cubicBezTo>
                          <a:pt x="101" y="76"/>
                          <a:pt x="102" y="75"/>
                          <a:pt x="102" y="77"/>
                        </a:cubicBezTo>
                        <a:cubicBezTo>
                          <a:pt x="102" y="80"/>
                          <a:pt x="102" y="84"/>
                          <a:pt x="100" y="85"/>
                        </a:cubicBezTo>
                        <a:cubicBezTo>
                          <a:pt x="99" y="87"/>
                          <a:pt x="100" y="88"/>
                          <a:pt x="98" y="88"/>
                        </a:cubicBezTo>
                        <a:cubicBezTo>
                          <a:pt x="98" y="88"/>
                          <a:pt x="97" y="88"/>
                          <a:pt x="97" y="88"/>
                        </a:cubicBezTo>
                        <a:cubicBezTo>
                          <a:pt x="96" y="87"/>
                          <a:pt x="95" y="87"/>
                          <a:pt x="95" y="87"/>
                        </a:cubicBezTo>
                        <a:cubicBezTo>
                          <a:pt x="93" y="87"/>
                          <a:pt x="91" y="87"/>
                          <a:pt x="89" y="90"/>
                        </a:cubicBezTo>
                        <a:cubicBezTo>
                          <a:pt x="88" y="92"/>
                          <a:pt x="87" y="92"/>
                          <a:pt x="87" y="91"/>
                        </a:cubicBezTo>
                        <a:cubicBezTo>
                          <a:pt x="87" y="90"/>
                          <a:pt x="91" y="87"/>
                          <a:pt x="90" y="86"/>
                        </a:cubicBezTo>
                        <a:cubicBezTo>
                          <a:pt x="90" y="85"/>
                          <a:pt x="86" y="86"/>
                          <a:pt x="84" y="85"/>
                        </a:cubicBezTo>
                        <a:cubicBezTo>
                          <a:pt x="82" y="85"/>
                          <a:pt x="81" y="84"/>
                          <a:pt x="79" y="83"/>
                        </a:cubicBezTo>
                        <a:cubicBezTo>
                          <a:pt x="78" y="83"/>
                          <a:pt x="77" y="87"/>
                          <a:pt x="76" y="89"/>
                        </a:cubicBezTo>
                        <a:cubicBezTo>
                          <a:pt x="74" y="91"/>
                          <a:pt x="72" y="88"/>
                          <a:pt x="70" y="87"/>
                        </a:cubicBezTo>
                        <a:cubicBezTo>
                          <a:pt x="69" y="87"/>
                          <a:pt x="66" y="85"/>
                          <a:pt x="66" y="85"/>
                        </a:cubicBezTo>
                        <a:cubicBezTo>
                          <a:pt x="66" y="85"/>
                          <a:pt x="63" y="83"/>
                          <a:pt x="62" y="83"/>
                        </a:cubicBezTo>
                        <a:cubicBezTo>
                          <a:pt x="61" y="83"/>
                          <a:pt x="59" y="81"/>
                          <a:pt x="58" y="80"/>
                        </a:cubicBezTo>
                        <a:cubicBezTo>
                          <a:pt x="57" y="80"/>
                          <a:pt x="55" y="79"/>
                          <a:pt x="57" y="78"/>
                        </a:cubicBezTo>
                        <a:cubicBezTo>
                          <a:pt x="58" y="77"/>
                          <a:pt x="61" y="79"/>
                          <a:pt x="59" y="75"/>
                        </a:cubicBezTo>
                        <a:cubicBezTo>
                          <a:pt x="58" y="70"/>
                          <a:pt x="53" y="71"/>
                          <a:pt x="52" y="71"/>
                        </a:cubicBezTo>
                        <a:cubicBezTo>
                          <a:pt x="51" y="72"/>
                          <a:pt x="43" y="71"/>
                          <a:pt x="42" y="71"/>
                        </a:cubicBezTo>
                        <a:cubicBezTo>
                          <a:pt x="42" y="71"/>
                          <a:pt x="37" y="73"/>
                          <a:pt x="35" y="74"/>
                        </a:cubicBezTo>
                        <a:cubicBezTo>
                          <a:pt x="34" y="75"/>
                          <a:pt x="31" y="76"/>
                          <a:pt x="30" y="76"/>
                        </a:cubicBezTo>
                        <a:cubicBezTo>
                          <a:pt x="30" y="77"/>
                          <a:pt x="26" y="75"/>
                          <a:pt x="24" y="76"/>
                        </a:cubicBezTo>
                        <a:cubicBezTo>
                          <a:pt x="22" y="78"/>
                          <a:pt x="20" y="80"/>
                          <a:pt x="20" y="80"/>
                        </a:cubicBezTo>
                        <a:cubicBezTo>
                          <a:pt x="19" y="80"/>
                          <a:pt x="18" y="81"/>
                          <a:pt x="17" y="84"/>
                        </a:cubicBezTo>
                        <a:cubicBezTo>
                          <a:pt x="16" y="87"/>
                          <a:pt x="17" y="90"/>
                          <a:pt x="15" y="91"/>
                        </a:cubicBezTo>
                        <a:cubicBezTo>
                          <a:pt x="13" y="92"/>
                          <a:pt x="9" y="94"/>
                          <a:pt x="8" y="95"/>
                        </a:cubicBezTo>
                        <a:cubicBezTo>
                          <a:pt x="6" y="97"/>
                          <a:pt x="5" y="103"/>
                          <a:pt x="3" y="106"/>
                        </a:cubicBezTo>
                        <a:cubicBezTo>
                          <a:pt x="2" y="109"/>
                          <a:pt x="3" y="111"/>
                          <a:pt x="4" y="113"/>
                        </a:cubicBezTo>
                        <a:cubicBezTo>
                          <a:pt x="4" y="115"/>
                          <a:pt x="5" y="118"/>
                          <a:pt x="3" y="121"/>
                        </a:cubicBezTo>
                        <a:cubicBezTo>
                          <a:pt x="1" y="124"/>
                          <a:pt x="2" y="125"/>
                          <a:pt x="1" y="126"/>
                        </a:cubicBezTo>
                        <a:cubicBezTo>
                          <a:pt x="0" y="126"/>
                          <a:pt x="2" y="127"/>
                          <a:pt x="2" y="129"/>
                        </a:cubicBezTo>
                        <a:cubicBezTo>
                          <a:pt x="2" y="131"/>
                          <a:pt x="0" y="133"/>
                          <a:pt x="4" y="135"/>
                        </a:cubicBezTo>
                        <a:cubicBezTo>
                          <a:pt x="7" y="137"/>
                          <a:pt x="10" y="137"/>
                          <a:pt x="11" y="139"/>
                        </a:cubicBezTo>
                        <a:cubicBezTo>
                          <a:pt x="12" y="142"/>
                          <a:pt x="15" y="148"/>
                          <a:pt x="15" y="148"/>
                        </a:cubicBezTo>
                        <a:cubicBezTo>
                          <a:pt x="15" y="148"/>
                          <a:pt x="18" y="151"/>
                          <a:pt x="20" y="152"/>
                        </a:cubicBezTo>
                        <a:cubicBezTo>
                          <a:pt x="21" y="154"/>
                          <a:pt x="22" y="153"/>
                          <a:pt x="22" y="151"/>
                        </a:cubicBezTo>
                        <a:cubicBezTo>
                          <a:pt x="22" y="150"/>
                          <a:pt x="24" y="150"/>
                          <a:pt x="27" y="150"/>
                        </a:cubicBezTo>
                        <a:cubicBezTo>
                          <a:pt x="29" y="150"/>
                          <a:pt x="31" y="150"/>
                          <a:pt x="33" y="150"/>
                        </a:cubicBezTo>
                        <a:cubicBezTo>
                          <a:pt x="36" y="149"/>
                          <a:pt x="38" y="146"/>
                          <a:pt x="39" y="145"/>
                        </a:cubicBezTo>
                        <a:cubicBezTo>
                          <a:pt x="39" y="145"/>
                          <a:pt x="43" y="144"/>
                          <a:pt x="45" y="146"/>
                        </a:cubicBezTo>
                        <a:cubicBezTo>
                          <a:pt x="47" y="148"/>
                          <a:pt x="47" y="150"/>
                          <a:pt x="48" y="151"/>
                        </a:cubicBezTo>
                        <a:cubicBezTo>
                          <a:pt x="49" y="153"/>
                          <a:pt x="51" y="152"/>
                          <a:pt x="53" y="150"/>
                        </a:cubicBezTo>
                        <a:cubicBezTo>
                          <a:pt x="54" y="149"/>
                          <a:pt x="54" y="149"/>
                          <a:pt x="55" y="151"/>
                        </a:cubicBezTo>
                        <a:cubicBezTo>
                          <a:pt x="57" y="152"/>
                          <a:pt x="58" y="153"/>
                          <a:pt x="56" y="155"/>
                        </a:cubicBezTo>
                        <a:cubicBezTo>
                          <a:pt x="55" y="157"/>
                          <a:pt x="55" y="159"/>
                          <a:pt x="54" y="162"/>
                        </a:cubicBezTo>
                        <a:cubicBezTo>
                          <a:pt x="53" y="165"/>
                          <a:pt x="55" y="165"/>
                          <a:pt x="57" y="166"/>
                        </a:cubicBezTo>
                        <a:cubicBezTo>
                          <a:pt x="59" y="167"/>
                          <a:pt x="60" y="175"/>
                          <a:pt x="61" y="176"/>
                        </a:cubicBezTo>
                        <a:cubicBezTo>
                          <a:pt x="62" y="178"/>
                          <a:pt x="60" y="182"/>
                          <a:pt x="61" y="184"/>
                        </a:cubicBezTo>
                        <a:cubicBezTo>
                          <a:pt x="62" y="186"/>
                          <a:pt x="63" y="187"/>
                          <a:pt x="61" y="189"/>
                        </a:cubicBezTo>
                        <a:cubicBezTo>
                          <a:pt x="60" y="190"/>
                          <a:pt x="58" y="192"/>
                          <a:pt x="58" y="196"/>
                        </a:cubicBezTo>
                        <a:cubicBezTo>
                          <a:pt x="57" y="200"/>
                          <a:pt x="58" y="202"/>
                          <a:pt x="58" y="203"/>
                        </a:cubicBezTo>
                        <a:cubicBezTo>
                          <a:pt x="59" y="204"/>
                          <a:pt x="60" y="208"/>
                          <a:pt x="61" y="209"/>
                        </a:cubicBezTo>
                        <a:cubicBezTo>
                          <a:pt x="62" y="210"/>
                          <a:pt x="64" y="212"/>
                          <a:pt x="64" y="214"/>
                        </a:cubicBezTo>
                        <a:cubicBezTo>
                          <a:pt x="64" y="216"/>
                          <a:pt x="61" y="219"/>
                          <a:pt x="62" y="220"/>
                        </a:cubicBezTo>
                        <a:cubicBezTo>
                          <a:pt x="63" y="221"/>
                          <a:pt x="63" y="222"/>
                          <a:pt x="64" y="224"/>
                        </a:cubicBezTo>
                        <a:cubicBezTo>
                          <a:pt x="66" y="225"/>
                          <a:pt x="66" y="228"/>
                          <a:pt x="66" y="228"/>
                        </a:cubicBezTo>
                        <a:cubicBezTo>
                          <a:pt x="66" y="228"/>
                          <a:pt x="66" y="229"/>
                          <a:pt x="66" y="230"/>
                        </a:cubicBezTo>
                        <a:cubicBezTo>
                          <a:pt x="66" y="232"/>
                          <a:pt x="66" y="233"/>
                          <a:pt x="67" y="234"/>
                        </a:cubicBezTo>
                        <a:cubicBezTo>
                          <a:pt x="69" y="235"/>
                          <a:pt x="70" y="235"/>
                          <a:pt x="70" y="234"/>
                        </a:cubicBezTo>
                        <a:cubicBezTo>
                          <a:pt x="71" y="233"/>
                          <a:pt x="75" y="231"/>
                          <a:pt x="77" y="231"/>
                        </a:cubicBezTo>
                        <a:cubicBezTo>
                          <a:pt x="79" y="231"/>
                          <a:pt x="81" y="231"/>
                          <a:pt x="83" y="230"/>
                        </a:cubicBezTo>
                        <a:cubicBezTo>
                          <a:pt x="85" y="228"/>
                          <a:pt x="89" y="224"/>
                          <a:pt x="90" y="223"/>
                        </a:cubicBezTo>
                        <a:cubicBezTo>
                          <a:pt x="91" y="221"/>
                          <a:pt x="94" y="219"/>
                          <a:pt x="94" y="218"/>
                        </a:cubicBezTo>
                        <a:cubicBezTo>
                          <a:pt x="93" y="216"/>
                          <a:pt x="92" y="214"/>
                          <a:pt x="93" y="214"/>
                        </a:cubicBezTo>
                        <a:cubicBezTo>
                          <a:pt x="94" y="213"/>
                          <a:pt x="98" y="212"/>
                          <a:pt x="98" y="211"/>
                        </a:cubicBezTo>
                        <a:cubicBezTo>
                          <a:pt x="99" y="210"/>
                          <a:pt x="98" y="206"/>
                          <a:pt x="98" y="205"/>
                        </a:cubicBezTo>
                        <a:cubicBezTo>
                          <a:pt x="98" y="204"/>
                          <a:pt x="99" y="202"/>
                          <a:pt x="100" y="200"/>
                        </a:cubicBezTo>
                        <a:cubicBezTo>
                          <a:pt x="101" y="198"/>
                          <a:pt x="104" y="196"/>
                          <a:pt x="105" y="195"/>
                        </a:cubicBezTo>
                        <a:cubicBezTo>
                          <a:pt x="105" y="195"/>
                          <a:pt x="108" y="192"/>
                          <a:pt x="108" y="190"/>
                        </a:cubicBezTo>
                        <a:cubicBezTo>
                          <a:pt x="109" y="187"/>
                          <a:pt x="108" y="184"/>
                          <a:pt x="109" y="183"/>
                        </a:cubicBezTo>
                        <a:cubicBezTo>
                          <a:pt x="109" y="182"/>
                          <a:pt x="109" y="181"/>
                          <a:pt x="108" y="179"/>
                        </a:cubicBezTo>
                        <a:cubicBezTo>
                          <a:pt x="107" y="178"/>
                          <a:pt x="107" y="174"/>
                          <a:pt x="107" y="174"/>
                        </a:cubicBezTo>
                        <a:cubicBezTo>
                          <a:pt x="106" y="173"/>
                          <a:pt x="107" y="168"/>
                          <a:pt x="108" y="168"/>
                        </a:cubicBezTo>
                        <a:cubicBezTo>
                          <a:pt x="109" y="167"/>
                          <a:pt x="111" y="163"/>
                          <a:pt x="112" y="162"/>
                        </a:cubicBezTo>
                        <a:cubicBezTo>
                          <a:pt x="113" y="160"/>
                          <a:pt x="116" y="154"/>
                          <a:pt x="117" y="154"/>
                        </a:cubicBezTo>
                        <a:cubicBezTo>
                          <a:pt x="119" y="153"/>
                          <a:pt x="121" y="150"/>
                          <a:pt x="121" y="149"/>
                        </a:cubicBezTo>
                        <a:cubicBezTo>
                          <a:pt x="121" y="147"/>
                          <a:pt x="125" y="140"/>
                          <a:pt x="125" y="139"/>
                        </a:cubicBezTo>
                        <a:cubicBezTo>
                          <a:pt x="125" y="138"/>
                          <a:pt x="126" y="133"/>
                          <a:pt x="126" y="132"/>
                        </a:cubicBezTo>
                        <a:cubicBezTo>
                          <a:pt x="125" y="131"/>
                          <a:pt x="121" y="134"/>
                          <a:pt x="120" y="134"/>
                        </a:cubicBezTo>
                        <a:cubicBezTo>
                          <a:pt x="119" y="134"/>
                          <a:pt x="118" y="136"/>
                          <a:pt x="116" y="136"/>
                        </a:cubicBezTo>
                        <a:cubicBezTo>
                          <a:pt x="114" y="136"/>
                          <a:pt x="115" y="133"/>
                          <a:pt x="114" y="132"/>
                        </a:cubicBezTo>
                        <a:cubicBezTo>
                          <a:pt x="114" y="131"/>
                          <a:pt x="112" y="127"/>
                          <a:pt x="112" y="126"/>
                        </a:cubicBezTo>
                        <a:cubicBezTo>
                          <a:pt x="111" y="126"/>
                          <a:pt x="110" y="124"/>
                          <a:pt x="109" y="122"/>
                        </a:cubicBezTo>
                        <a:cubicBezTo>
                          <a:pt x="108" y="119"/>
                          <a:pt x="106" y="118"/>
                          <a:pt x="104" y="116"/>
                        </a:cubicBezTo>
                        <a:cubicBezTo>
                          <a:pt x="103" y="114"/>
                          <a:pt x="105" y="109"/>
                          <a:pt x="103" y="106"/>
                        </a:cubicBezTo>
                        <a:cubicBezTo>
                          <a:pt x="102" y="103"/>
                          <a:pt x="101" y="100"/>
                          <a:pt x="100" y="97"/>
                        </a:cubicBezTo>
                        <a:cubicBezTo>
                          <a:pt x="100" y="97"/>
                          <a:pt x="100" y="96"/>
                          <a:pt x="99" y="95"/>
                        </a:cubicBezTo>
                        <a:cubicBezTo>
                          <a:pt x="101" y="95"/>
                          <a:pt x="103" y="94"/>
                          <a:pt x="103" y="95"/>
                        </a:cubicBezTo>
                        <a:cubicBezTo>
                          <a:pt x="103" y="97"/>
                          <a:pt x="105" y="100"/>
                          <a:pt x="105" y="102"/>
                        </a:cubicBezTo>
                        <a:cubicBezTo>
                          <a:pt x="105" y="104"/>
                          <a:pt x="107" y="103"/>
                          <a:pt x="107" y="105"/>
                        </a:cubicBezTo>
                        <a:cubicBezTo>
                          <a:pt x="107" y="107"/>
                          <a:pt x="108" y="112"/>
                          <a:pt x="109" y="112"/>
                        </a:cubicBezTo>
                        <a:cubicBezTo>
                          <a:pt x="109" y="113"/>
                          <a:pt x="112" y="116"/>
                          <a:pt x="112" y="117"/>
                        </a:cubicBezTo>
                        <a:cubicBezTo>
                          <a:pt x="113" y="118"/>
                          <a:pt x="113" y="120"/>
                          <a:pt x="113" y="123"/>
                        </a:cubicBezTo>
                        <a:cubicBezTo>
                          <a:pt x="114" y="126"/>
                          <a:pt x="114" y="129"/>
                          <a:pt x="115" y="130"/>
                        </a:cubicBezTo>
                        <a:cubicBezTo>
                          <a:pt x="116" y="131"/>
                          <a:pt x="120" y="129"/>
                          <a:pt x="120" y="128"/>
                        </a:cubicBezTo>
                        <a:cubicBezTo>
                          <a:pt x="121" y="128"/>
                          <a:pt x="125" y="125"/>
                          <a:pt x="126" y="125"/>
                        </a:cubicBezTo>
                        <a:cubicBezTo>
                          <a:pt x="127" y="124"/>
                          <a:pt x="127" y="123"/>
                          <a:pt x="129" y="122"/>
                        </a:cubicBezTo>
                        <a:cubicBezTo>
                          <a:pt x="131" y="122"/>
                          <a:pt x="132" y="120"/>
                          <a:pt x="133" y="118"/>
                        </a:cubicBezTo>
                        <a:cubicBezTo>
                          <a:pt x="134" y="117"/>
                          <a:pt x="135" y="113"/>
                          <a:pt x="136" y="112"/>
                        </a:cubicBezTo>
                        <a:cubicBezTo>
                          <a:pt x="136" y="111"/>
                          <a:pt x="137" y="110"/>
                          <a:pt x="136" y="108"/>
                        </a:cubicBezTo>
                        <a:cubicBezTo>
                          <a:pt x="136" y="107"/>
                          <a:pt x="134" y="105"/>
                          <a:pt x="133" y="105"/>
                        </a:cubicBezTo>
                        <a:cubicBezTo>
                          <a:pt x="132" y="104"/>
                          <a:pt x="132" y="102"/>
                          <a:pt x="132" y="102"/>
                        </a:cubicBezTo>
                        <a:cubicBezTo>
                          <a:pt x="131" y="102"/>
                          <a:pt x="131" y="103"/>
                          <a:pt x="130" y="104"/>
                        </a:cubicBezTo>
                        <a:cubicBezTo>
                          <a:pt x="129" y="105"/>
                          <a:pt x="128" y="107"/>
                          <a:pt x="127" y="106"/>
                        </a:cubicBezTo>
                        <a:cubicBezTo>
                          <a:pt x="127" y="106"/>
                          <a:pt x="128" y="105"/>
                          <a:pt x="126" y="103"/>
                        </a:cubicBezTo>
                        <a:cubicBezTo>
                          <a:pt x="125" y="102"/>
                          <a:pt x="125" y="101"/>
                          <a:pt x="125" y="100"/>
                        </a:cubicBezTo>
                        <a:cubicBezTo>
                          <a:pt x="125" y="99"/>
                          <a:pt x="122" y="96"/>
                          <a:pt x="122" y="94"/>
                        </a:cubicBezTo>
                        <a:cubicBezTo>
                          <a:pt x="121" y="92"/>
                          <a:pt x="123" y="90"/>
                          <a:pt x="124" y="91"/>
                        </a:cubicBezTo>
                        <a:cubicBezTo>
                          <a:pt x="125" y="93"/>
                          <a:pt x="125" y="96"/>
                          <a:pt x="127" y="97"/>
                        </a:cubicBezTo>
                        <a:cubicBezTo>
                          <a:pt x="128" y="98"/>
                          <a:pt x="129" y="100"/>
                          <a:pt x="130" y="101"/>
                        </a:cubicBezTo>
                        <a:cubicBezTo>
                          <a:pt x="131" y="101"/>
                          <a:pt x="132" y="99"/>
                          <a:pt x="133" y="99"/>
                        </a:cubicBezTo>
                        <a:cubicBezTo>
                          <a:pt x="133" y="99"/>
                          <a:pt x="134" y="103"/>
                          <a:pt x="135" y="103"/>
                        </a:cubicBezTo>
                        <a:cubicBezTo>
                          <a:pt x="136" y="104"/>
                          <a:pt x="139" y="104"/>
                          <a:pt x="139" y="104"/>
                        </a:cubicBezTo>
                        <a:cubicBezTo>
                          <a:pt x="140" y="104"/>
                          <a:pt x="142" y="105"/>
                          <a:pt x="142" y="104"/>
                        </a:cubicBezTo>
                        <a:cubicBezTo>
                          <a:pt x="142" y="103"/>
                          <a:pt x="146" y="101"/>
                          <a:pt x="146" y="101"/>
                        </a:cubicBezTo>
                        <a:cubicBezTo>
                          <a:pt x="146" y="101"/>
                          <a:pt x="146" y="100"/>
                          <a:pt x="146" y="98"/>
                        </a:cubicBezTo>
                        <a:cubicBezTo>
                          <a:pt x="140" y="67"/>
                          <a:pt x="124" y="39"/>
                          <a:pt x="103" y="18"/>
                        </a:cubicBezTo>
                        <a:cubicBezTo>
                          <a:pt x="102" y="18"/>
                          <a:pt x="102" y="18"/>
                          <a:pt x="101" y="17"/>
                        </a:cubicBezTo>
                        <a:cubicBezTo>
                          <a:pt x="99" y="16"/>
                          <a:pt x="99" y="16"/>
                          <a:pt x="99" y="17"/>
                        </a:cubicBezTo>
                        <a:cubicBezTo>
                          <a:pt x="98" y="17"/>
                          <a:pt x="97" y="18"/>
                          <a:pt x="96" y="17"/>
                        </a:cubicBezTo>
                        <a:cubicBezTo>
                          <a:pt x="96" y="15"/>
                          <a:pt x="96" y="15"/>
                          <a:pt x="95" y="14"/>
                        </a:cubicBezTo>
                        <a:cubicBezTo>
                          <a:pt x="94" y="13"/>
                          <a:pt x="95" y="13"/>
                          <a:pt x="96" y="13"/>
                        </a:cubicBezTo>
                        <a:cubicBezTo>
                          <a:pt x="97" y="14"/>
                          <a:pt x="98" y="14"/>
                          <a:pt x="99" y="14"/>
                        </a:cubicBezTo>
                        <a:cubicBezTo>
                          <a:pt x="95" y="11"/>
                          <a:pt x="92" y="8"/>
                          <a:pt x="88" y="5"/>
                        </a:cubicBezTo>
                        <a:cubicBezTo>
                          <a:pt x="88" y="5"/>
                          <a:pt x="88" y="5"/>
                          <a:pt x="88" y="5"/>
                        </a:cubicBezTo>
                        <a:cubicBezTo>
                          <a:pt x="86" y="5"/>
                          <a:pt x="78" y="0"/>
                          <a:pt x="74" y="1"/>
                        </a:cubicBezTo>
                        <a:close/>
                        <a:moveTo>
                          <a:pt x="99" y="159"/>
                        </a:moveTo>
                        <a:cubicBezTo>
                          <a:pt x="100" y="160"/>
                          <a:pt x="98" y="165"/>
                          <a:pt x="96" y="165"/>
                        </a:cubicBezTo>
                        <a:cubicBezTo>
                          <a:pt x="95" y="165"/>
                          <a:pt x="96" y="160"/>
                          <a:pt x="96" y="159"/>
                        </a:cubicBezTo>
                        <a:cubicBezTo>
                          <a:pt x="97" y="158"/>
                          <a:pt x="99" y="158"/>
                          <a:pt x="99" y="159"/>
                        </a:cubicBezTo>
                        <a:close/>
                        <a:moveTo>
                          <a:pt x="118" y="56"/>
                        </a:moveTo>
                        <a:cubicBezTo>
                          <a:pt x="119" y="55"/>
                          <a:pt x="121" y="57"/>
                          <a:pt x="122" y="56"/>
                        </a:cubicBezTo>
                        <a:cubicBezTo>
                          <a:pt x="123" y="56"/>
                          <a:pt x="124" y="55"/>
                          <a:pt x="124" y="54"/>
                        </a:cubicBezTo>
                        <a:cubicBezTo>
                          <a:pt x="125" y="54"/>
                          <a:pt x="127" y="55"/>
                          <a:pt x="127" y="56"/>
                        </a:cubicBezTo>
                        <a:cubicBezTo>
                          <a:pt x="128" y="57"/>
                          <a:pt x="129" y="59"/>
                          <a:pt x="129" y="60"/>
                        </a:cubicBezTo>
                        <a:cubicBezTo>
                          <a:pt x="128" y="60"/>
                          <a:pt x="126" y="60"/>
                          <a:pt x="126" y="59"/>
                        </a:cubicBezTo>
                        <a:cubicBezTo>
                          <a:pt x="125" y="58"/>
                          <a:pt x="123" y="59"/>
                          <a:pt x="123" y="61"/>
                        </a:cubicBezTo>
                        <a:cubicBezTo>
                          <a:pt x="123" y="63"/>
                          <a:pt x="124" y="62"/>
                          <a:pt x="124" y="62"/>
                        </a:cubicBezTo>
                        <a:cubicBezTo>
                          <a:pt x="125" y="63"/>
                          <a:pt x="125" y="64"/>
                          <a:pt x="126" y="66"/>
                        </a:cubicBezTo>
                        <a:cubicBezTo>
                          <a:pt x="126" y="67"/>
                          <a:pt x="127" y="66"/>
                          <a:pt x="128" y="67"/>
                        </a:cubicBezTo>
                        <a:cubicBezTo>
                          <a:pt x="128" y="68"/>
                          <a:pt x="126" y="69"/>
                          <a:pt x="127" y="70"/>
                        </a:cubicBezTo>
                        <a:cubicBezTo>
                          <a:pt x="128" y="72"/>
                          <a:pt x="129" y="76"/>
                          <a:pt x="129" y="77"/>
                        </a:cubicBezTo>
                        <a:cubicBezTo>
                          <a:pt x="129" y="78"/>
                          <a:pt x="127" y="78"/>
                          <a:pt x="126" y="78"/>
                        </a:cubicBezTo>
                        <a:cubicBezTo>
                          <a:pt x="125" y="78"/>
                          <a:pt x="122" y="76"/>
                          <a:pt x="122" y="76"/>
                        </a:cubicBezTo>
                        <a:cubicBezTo>
                          <a:pt x="121" y="75"/>
                          <a:pt x="120" y="71"/>
                          <a:pt x="121" y="71"/>
                        </a:cubicBezTo>
                        <a:cubicBezTo>
                          <a:pt x="122" y="71"/>
                          <a:pt x="122" y="71"/>
                          <a:pt x="124" y="69"/>
                        </a:cubicBezTo>
                        <a:cubicBezTo>
                          <a:pt x="125" y="68"/>
                          <a:pt x="122" y="67"/>
                          <a:pt x="121" y="66"/>
                        </a:cubicBezTo>
                        <a:cubicBezTo>
                          <a:pt x="120" y="66"/>
                          <a:pt x="118" y="62"/>
                          <a:pt x="117" y="60"/>
                        </a:cubicBezTo>
                        <a:cubicBezTo>
                          <a:pt x="117" y="59"/>
                          <a:pt x="117" y="57"/>
                          <a:pt x="118" y="56"/>
                        </a:cubicBezTo>
                        <a:close/>
                        <a:moveTo>
                          <a:pt x="94" y="25"/>
                        </a:moveTo>
                        <a:cubicBezTo>
                          <a:pt x="93" y="26"/>
                          <a:pt x="89" y="24"/>
                          <a:pt x="89" y="23"/>
                        </a:cubicBezTo>
                        <a:cubicBezTo>
                          <a:pt x="90" y="20"/>
                          <a:pt x="94" y="24"/>
                          <a:pt x="94" y="25"/>
                        </a:cubicBezTo>
                        <a:close/>
                        <a:moveTo>
                          <a:pt x="91" y="54"/>
                        </a:moveTo>
                        <a:cubicBezTo>
                          <a:pt x="92" y="53"/>
                          <a:pt x="93" y="53"/>
                          <a:pt x="94" y="53"/>
                        </a:cubicBezTo>
                        <a:cubicBezTo>
                          <a:pt x="95" y="53"/>
                          <a:pt x="97" y="57"/>
                          <a:pt x="97" y="58"/>
                        </a:cubicBezTo>
                        <a:cubicBezTo>
                          <a:pt x="98" y="59"/>
                          <a:pt x="99" y="57"/>
                          <a:pt x="99" y="57"/>
                        </a:cubicBezTo>
                        <a:cubicBezTo>
                          <a:pt x="100" y="57"/>
                          <a:pt x="101" y="56"/>
                          <a:pt x="101" y="55"/>
                        </a:cubicBezTo>
                        <a:cubicBezTo>
                          <a:pt x="101" y="54"/>
                          <a:pt x="102" y="54"/>
                          <a:pt x="103" y="54"/>
                        </a:cubicBezTo>
                        <a:cubicBezTo>
                          <a:pt x="105" y="54"/>
                          <a:pt x="104" y="55"/>
                          <a:pt x="103" y="55"/>
                        </a:cubicBezTo>
                        <a:cubicBezTo>
                          <a:pt x="102" y="56"/>
                          <a:pt x="102" y="57"/>
                          <a:pt x="104" y="57"/>
                        </a:cubicBezTo>
                        <a:cubicBezTo>
                          <a:pt x="106" y="58"/>
                          <a:pt x="107" y="60"/>
                          <a:pt x="109" y="62"/>
                        </a:cubicBezTo>
                        <a:cubicBezTo>
                          <a:pt x="111" y="63"/>
                          <a:pt x="111" y="66"/>
                          <a:pt x="110" y="66"/>
                        </a:cubicBezTo>
                        <a:cubicBezTo>
                          <a:pt x="109" y="67"/>
                          <a:pt x="106" y="67"/>
                          <a:pt x="105" y="66"/>
                        </a:cubicBezTo>
                        <a:cubicBezTo>
                          <a:pt x="104" y="66"/>
                          <a:pt x="102" y="64"/>
                          <a:pt x="100" y="64"/>
                        </a:cubicBezTo>
                        <a:cubicBezTo>
                          <a:pt x="98" y="63"/>
                          <a:pt x="96" y="63"/>
                          <a:pt x="95" y="64"/>
                        </a:cubicBezTo>
                        <a:cubicBezTo>
                          <a:pt x="95" y="66"/>
                          <a:pt x="92" y="65"/>
                          <a:pt x="91" y="65"/>
                        </a:cubicBezTo>
                        <a:cubicBezTo>
                          <a:pt x="90" y="65"/>
                          <a:pt x="89" y="67"/>
                          <a:pt x="88" y="66"/>
                        </a:cubicBezTo>
                        <a:cubicBezTo>
                          <a:pt x="88" y="66"/>
                          <a:pt x="89" y="62"/>
                          <a:pt x="88" y="62"/>
                        </a:cubicBezTo>
                        <a:cubicBezTo>
                          <a:pt x="87" y="62"/>
                          <a:pt x="88" y="59"/>
                          <a:pt x="89" y="59"/>
                        </a:cubicBezTo>
                        <a:cubicBezTo>
                          <a:pt x="90" y="58"/>
                          <a:pt x="91" y="56"/>
                          <a:pt x="91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8" name="Freeform: Shape 30"/>
                  <p:cNvSpPr/>
                  <p:nvPr/>
                </p:nvSpPr>
                <p:spPr bwMode="auto">
                  <a:xfrm>
                    <a:off x="6604624" y="4184858"/>
                    <a:ext cx="22901" cy="30535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4 h 4"/>
                      <a:gd name="T4" fmla="*/ 1 w 3"/>
                      <a:gd name="T5" fmla="*/ 2 h 4"/>
                      <a:gd name="T6" fmla="*/ 0 w 3"/>
                      <a:gd name="T7" fmla="*/ 0 h 4"/>
                      <a:gd name="T8" fmla="*/ 0 w 3"/>
                      <a:gd name="T9" fmla="*/ 0 h 4"/>
                      <a:gd name="T10" fmla="*/ 0 w 3"/>
                      <a:gd name="T11" fmla="*/ 1 h 4"/>
                      <a:gd name="T12" fmla="*/ 1 w 3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4"/>
                          <a:pt x="1" y="4"/>
                          <a:pt x="3" y="4"/>
                        </a:cubicBezTo>
                        <a:cubicBezTo>
                          <a:pt x="2" y="4"/>
                          <a:pt x="1" y="2"/>
                          <a:pt x="1" y="2"/>
                        </a:cubicBezTo>
                        <a:cubicBezTo>
                          <a:pt x="1" y="2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9" name="Oval 31"/>
                  <p:cNvSpPr>
                    <a:spLocks noChangeAspect="1"/>
                  </p:cNvSpPr>
                  <p:nvPr/>
                </p:nvSpPr>
                <p:spPr>
                  <a:xfrm>
                    <a:off x="4359424" y="4920678"/>
                    <a:ext cx="152400" cy="152400"/>
                  </a:xfrm>
                  <a:prstGeom prst="ellipse">
                    <a:avLst/>
                  </a:prstGeom>
                  <a:solidFill>
                    <a:srgbClr val="8CDAEB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0" name="Oval 32"/>
                  <p:cNvSpPr>
                    <a:spLocks noChangeAspect="1"/>
                  </p:cNvSpPr>
                  <p:nvPr/>
                </p:nvSpPr>
                <p:spPr>
                  <a:xfrm>
                    <a:off x="4875327" y="3692215"/>
                    <a:ext cx="152400" cy="152400"/>
                  </a:xfrm>
                  <a:prstGeom prst="ellipse">
                    <a:avLst/>
                  </a:prstGeom>
                  <a:solidFill>
                    <a:srgbClr val="98C9D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1" name="Oval 34"/>
                  <p:cNvSpPr>
                    <a:spLocks noChangeAspect="1"/>
                  </p:cNvSpPr>
                  <p:nvPr/>
                </p:nvSpPr>
                <p:spPr>
                  <a:xfrm>
                    <a:off x="7183969" y="3692215"/>
                    <a:ext cx="152400" cy="152400"/>
                  </a:xfrm>
                  <a:prstGeom prst="ellipse">
                    <a:avLst/>
                  </a:prstGeom>
                  <a:solidFill>
                    <a:srgbClr val="98C9D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sp>
          <p:nvSpPr>
            <p:cNvPr id="142" name="Oval 35"/>
            <p:cNvSpPr>
              <a:spLocks noChangeAspect="1"/>
            </p:cNvSpPr>
            <p:nvPr/>
          </p:nvSpPr>
          <p:spPr>
            <a:xfrm>
              <a:off x="7680176" y="4920678"/>
              <a:ext cx="152400" cy="152400"/>
            </a:xfrm>
            <a:prstGeom prst="ellipse">
              <a:avLst/>
            </a:prstGeom>
            <a:solidFill>
              <a:srgbClr val="C6ECF5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6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9" name="Group 91"/>
          <p:cNvGrpSpPr/>
          <p:nvPr/>
        </p:nvGrpSpPr>
        <p:grpSpPr>
          <a:xfrm>
            <a:off x="4819155" y="817838"/>
            <a:ext cx="2493258" cy="1234085"/>
            <a:chOff x="4381823" y="3700311"/>
            <a:chExt cx="2470993" cy="1439320"/>
          </a:xfrm>
        </p:grpSpPr>
        <p:sp>
          <p:nvSpPr>
            <p:cNvPr id="190" name="TextBox 92"/>
            <p:cNvSpPr txBox="1"/>
            <p:nvPr/>
          </p:nvSpPr>
          <p:spPr bwMode="auto">
            <a:xfrm>
              <a:off x="4423561" y="3700311"/>
              <a:ext cx="2419516" cy="643874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项目经理</a:t>
              </a:r>
            </a:p>
          </p:txBody>
        </p:sp>
        <p:sp>
          <p:nvSpPr>
            <p:cNvPr id="191" name="TextBox 93"/>
            <p:cNvSpPr txBox="1"/>
            <p:nvPr/>
          </p:nvSpPr>
          <p:spPr bwMode="auto">
            <a:xfrm>
              <a:off x="4381823" y="4354164"/>
              <a:ext cx="2470993" cy="785467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周嵩林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服务器搭建</a:t>
              </a:r>
            </a:p>
          </p:txBody>
        </p:sp>
      </p:grpSp>
      <p:grpSp>
        <p:nvGrpSpPr>
          <p:cNvPr id="192" name="Group 91">
            <a:extLst>
              <a:ext uri="{FF2B5EF4-FFF2-40B4-BE49-F238E27FC236}">
                <a16:creationId xmlns:a16="http://schemas.microsoft.com/office/drawing/2014/main" id="{9DC9D362-49DE-44F0-95AB-014F764A24AC}"/>
              </a:ext>
            </a:extLst>
          </p:cNvPr>
          <p:cNvGrpSpPr/>
          <p:nvPr/>
        </p:nvGrpSpPr>
        <p:grpSpPr>
          <a:xfrm>
            <a:off x="1525439" y="2726054"/>
            <a:ext cx="2638972" cy="1243813"/>
            <a:chOff x="4353603" y="3659490"/>
            <a:chExt cx="2472861" cy="966347"/>
          </a:xfrm>
        </p:grpSpPr>
        <p:sp>
          <p:nvSpPr>
            <p:cNvPr id="193" name="TextBox 92">
              <a:extLst>
                <a:ext uri="{FF2B5EF4-FFF2-40B4-BE49-F238E27FC236}">
                  <a16:creationId xmlns:a16="http://schemas.microsoft.com/office/drawing/2014/main" id="{5BB69105-01C2-402E-8813-53CDFBAAD870}"/>
                </a:ext>
              </a:extLst>
            </p:cNvPr>
            <p:cNvSpPr txBox="1"/>
            <p:nvPr/>
          </p:nvSpPr>
          <p:spPr bwMode="auto">
            <a:xfrm>
              <a:off x="4382491" y="3659490"/>
              <a:ext cx="2419516" cy="477990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技术经理</a:t>
              </a:r>
            </a:p>
          </p:txBody>
        </p:sp>
        <p:sp>
          <p:nvSpPr>
            <p:cNvPr id="194" name="TextBox 93">
              <a:extLst>
                <a:ext uri="{FF2B5EF4-FFF2-40B4-BE49-F238E27FC236}">
                  <a16:creationId xmlns:a16="http://schemas.microsoft.com/office/drawing/2014/main" id="{8920C215-4FD7-44A7-AEA2-62B3D0852CF0}"/>
                </a:ext>
              </a:extLst>
            </p:cNvPr>
            <p:cNvSpPr txBox="1"/>
            <p:nvPr/>
          </p:nvSpPr>
          <p:spPr bwMode="auto">
            <a:xfrm>
              <a:off x="4353603" y="4133405"/>
              <a:ext cx="2472861" cy="492432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徐志鹏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后端逻辑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endPara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95" name="Group 91">
            <a:extLst>
              <a:ext uri="{FF2B5EF4-FFF2-40B4-BE49-F238E27FC236}">
                <a16:creationId xmlns:a16="http://schemas.microsoft.com/office/drawing/2014/main" id="{BAC03509-386E-4ABA-B418-32C8B6DC2C3D}"/>
              </a:ext>
            </a:extLst>
          </p:cNvPr>
          <p:cNvGrpSpPr/>
          <p:nvPr/>
        </p:nvGrpSpPr>
        <p:grpSpPr>
          <a:xfrm>
            <a:off x="945292" y="4456404"/>
            <a:ext cx="2560012" cy="1375857"/>
            <a:chOff x="4381822" y="3700311"/>
            <a:chExt cx="2537151" cy="1604670"/>
          </a:xfrm>
        </p:grpSpPr>
        <p:sp>
          <p:nvSpPr>
            <p:cNvPr id="196" name="TextBox 92">
              <a:extLst>
                <a:ext uri="{FF2B5EF4-FFF2-40B4-BE49-F238E27FC236}">
                  <a16:creationId xmlns:a16="http://schemas.microsoft.com/office/drawing/2014/main" id="{AA4D4E95-2C87-415C-A9B3-732DB4E34167}"/>
                </a:ext>
              </a:extLst>
            </p:cNvPr>
            <p:cNvSpPr txBox="1"/>
            <p:nvPr/>
          </p:nvSpPr>
          <p:spPr bwMode="auto">
            <a:xfrm>
              <a:off x="4423561" y="3700311"/>
              <a:ext cx="2419516" cy="643874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产品经理</a:t>
              </a:r>
            </a:p>
          </p:txBody>
        </p:sp>
        <p:sp>
          <p:nvSpPr>
            <p:cNvPr id="197" name="TextBox 93">
              <a:extLst>
                <a:ext uri="{FF2B5EF4-FFF2-40B4-BE49-F238E27FC236}">
                  <a16:creationId xmlns:a16="http://schemas.microsoft.com/office/drawing/2014/main" id="{20752419-63AC-4310-B09B-AAE975E7CFA1}"/>
                </a:ext>
              </a:extLst>
            </p:cNvPr>
            <p:cNvSpPr txBox="1"/>
            <p:nvPr/>
          </p:nvSpPr>
          <p:spPr bwMode="auto">
            <a:xfrm>
              <a:off x="4381822" y="4354163"/>
              <a:ext cx="2537151" cy="950818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张婧媛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UI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美化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+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文档</a:t>
              </a:r>
              <a:endPara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04" name="Group 70">
            <a:extLst>
              <a:ext uri="{FF2B5EF4-FFF2-40B4-BE49-F238E27FC236}">
                <a16:creationId xmlns:a16="http://schemas.microsoft.com/office/drawing/2014/main" id="{2917131D-B92B-4F65-8093-23CC06FB03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7664" y="2840410"/>
            <a:ext cx="901700" cy="901700"/>
            <a:chOff x="1544" y="1525"/>
            <a:chExt cx="426" cy="426"/>
          </a:xfrm>
        </p:grpSpPr>
        <p:sp>
          <p:nvSpPr>
            <p:cNvPr id="205" name="Oval 71">
              <a:extLst>
                <a:ext uri="{FF2B5EF4-FFF2-40B4-BE49-F238E27FC236}">
                  <a16:creationId xmlns:a16="http://schemas.microsoft.com/office/drawing/2014/main" id="{63F3A98D-048D-411B-A0E2-276F1DC6D887}"/>
                </a:ext>
              </a:extLst>
            </p:cNvPr>
            <p:cNvSpPr/>
            <p:nvPr/>
          </p:nvSpPr>
          <p:spPr bwMode="auto">
            <a:xfrm>
              <a:off x="1544" y="1525"/>
              <a:ext cx="426" cy="426"/>
            </a:xfrm>
            <a:prstGeom prst="ellipse">
              <a:avLst/>
            </a:prstGeom>
            <a:solidFill>
              <a:srgbClr val="C6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Freeform: Shape 72">
              <a:extLst>
                <a:ext uri="{FF2B5EF4-FFF2-40B4-BE49-F238E27FC236}">
                  <a16:creationId xmlns:a16="http://schemas.microsoft.com/office/drawing/2014/main" id="{83B5A1D6-192C-4384-A0F3-F4FB7F636886}"/>
                </a:ext>
              </a:extLst>
            </p:cNvPr>
            <p:cNvSpPr/>
            <p:nvPr/>
          </p:nvSpPr>
          <p:spPr bwMode="auto">
            <a:xfrm>
              <a:off x="1672" y="1606"/>
              <a:ext cx="60" cy="264"/>
            </a:xfrm>
            <a:custGeom>
              <a:avLst/>
              <a:gdLst>
                <a:gd name="T0" fmla="*/ 50 w 50"/>
                <a:gd name="T1" fmla="*/ 173 h 220"/>
                <a:gd name="T2" fmla="*/ 36 w 50"/>
                <a:gd name="T3" fmla="*/ 0 h 220"/>
                <a:gd name="T4" fmla="*/ 0 w 50"/>
                <a:gd name="T5" fmla="*/ 14 h 220"/>
                <a:gd name="T6" fmla="*/ 0 w 50"/>
                <a:gd name="T7" fmla="*/ 173 h 220"/>
                <a:gd name="T8" fmla="*/ 0 w 50"/>
                <a:gd name="T9" fmla="*/ 173 h 220"/>
                <a:gd name="T10" fmla="*/ 0 w 50"/>
                <a:gd name="T11" fmla="*/ 174 h 220"/>
                <a:gd name="T12" fmla="*/ 0 w 50"/>
                <a:gd name="T13" fmla="*/ 174 h 220"/>
                <a:gd name="T14" fmla="*/ 25 w 50"/>
                <a:gd name="T15" fmla="*/ 220 h 220"/>
                <a:gd name="T16" fmla="*/ 50 w 50"/>
                <a:gd name="T17" fmla="*/ 174 h 220"/>
                <a:gd name="T18" fmla="*/ 50 w 50"/>
                <a:gd name="T19" fmla="*/ 174 h 220"/>
                <a:gd name="T20" fmla="*/ 50 w 50"/>
                <a:gd name="T21" fmla="*/ 174 h 220"/>
                <a:gd name="T22" fmla="*/ 31 w 50"/>
                <a:gd name="T23" fmla="*/ 201 h 220"/>
                <a:gd name="T24" fmla="*/ 7 w 50"/>
                <a:gd name="T25" fmla="*/ 177 h 220"/>
                <a:gd name="T26" fmla="*/ 16 w 50"/>
                <a:gd name="T27" fmla="*/ 177 h 220"/>
                <a:gd name="T28" fmla="*/ 18 w 50"/>
                <a:gd name="T29" fmla="*/ 177 h 220"/>
                <a:gd name="T30" fmla="*/ 44 w 50"/>
                <a:gd name="T31" fmla="*/ 175 h 220"/>
                <a:gd name="T32" fmla="*/ 45 w 50"/>
                <a:gd name="T33" fmla="*/ 53 h 220"/>
                <a:gd name="T34" fmla="*/ 4 w 50"/>
                <a:gd name="T35" fmla="*/ 34 h 220"/>
                <a:gd name="T36" fmla="*/ 45 w 50"/>
                <a:gd name="T37" fmla="*/ 53 h 220"/>
                <a:gd name="T38" fmla="*/ 19 w 50"/>
                <a:gd name="T39" fmla="*/ 172 h 220"/>
                <a:gd name="T40" fmla="*/ 31 w 50"/>
                <a:gd name="T41" fmla="*/ 58 h 220"/>
                <a:gd name="T42" fmla="*/ 23 w 50"/>
                <a:gd name="T43" fmla="*/ 171 h 220"/>
                <a:gd name="T44" fmla="*/ 4 w 50"/>
                <a:gd name="T45" fmla="*/ 58 h 220"/>
                <a:gd name="T46" fmla="*/ 14 w 50"/>
                <a:gd name="T47" fmla="*/ 173 h 220"/>
                <a:gd name="T48" fmla="*/ 36 w 50"/>
                <a:gd name="T49" fmla="*/ 169 h 220"/>
                <a:gd name="T50" fmla="*/ 45 w 50"/>
                <a:gd name="T51" fmla="*/ 58 h 220"/>
                <a:gd name="T52" fmla="*/ 36 w 50"/>
                <a:gd name="T53" fmla="*/ 169 h 220"/>
                <a:gd name="T54" fmla="*/ 36 w 50"/>
                <a:gd name="T55" fmla="*/ 5 h 220"/>
                <a:gd name="T56" fmla="*/ 45 w 50"/>
                <a:gd name="T57" fmla="*/ 29 h 220"/>
                <a:gd name="T58" fmla="*/ 4 w 50"/>
                <a:gd name="T59" fmla="*/ 14 h 220"/>
                <a:gd name="T60" fmla="*/ 22 w 50"/>
                <a:gd name="T61" fmla="*/ 206 h 220"/>
                <a:gd name="T62" fmla="*/ 25 w 50"/>
                <a:gd name="T63" fmla="*/ 21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220">
                  <a:moveTo>
                    <a:pt x="50" y="173"/>
                  </a:moveTo>
                  <a:cubicBezTo>
                    <a:pt x="50" y="173"/>
                    <a:pt x="50" y="173"/>
                    <a:pt x="50" y="17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6"/>
                    <a:pt x="44" y="0"/>
                    <a:pt x="3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" y="218"/>
                    <a:pt x="23" y="218"/>
                    <a:pt x="23" y="218"/>
                  </a:cubicBezTo>
                  <a:cubicBezTo>
                    <a:pt x="23" y="219"/>
                    <a:pt x="24" y="220"/>
                    <a:pt x="25" y="220"/>
                  </a:cubicBezTo>
                  <a:cubicBezTo>
                    <a:pt x="26" y="220"/>
                    <a:pt x="27" y="219"/>
                    <a:pt x="27" y="218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3"/>
                  </a:cubicBezTo>
                  <a:close/>
                  <a:moveTo>
                    <a:pt x="31" y="201"/>
                  </a:moveTo>
                  <a:cubicBezTo>
                    <a:pt x="19" y="201"/>
                    <a:pt x="19" y="201"/>
                    <a:pt x="19" y="201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9" y="177"/>
                    <a:pt x="11" y="177"/>
                  </a:cubicBezTo>
                  <a:cubicBezTo>
                    <a:pt x="13" y="177"/>
                    <a:pt x="14" y="177"/>
                    <a:pt x="16" y="177"/>
                  </a:cubicBezTo>
                  <a:cubicBezTo>
                    <a:pt x="16" y="177"/>
                    <a:pt x="16" y="177"/>
                    <a:pt x="17" y="177"/>
                  </a:cubicBezTo>
                  <a:cubicBezTo>
                    <a:pt x="17" y="177"/>
                    <a:pt x="17" y="177"/>
                    <a:pt x="18" y="177"/>
                  </a:cubicBezTo>
                  <a:cubicBezTo>
                    <a:pt x="20" y="176"/>
                    <a:pt x="22" y="176"/>
                    <a:pt x="24" y="176"/>
                  </a:cubicBezTo>
                  <a:cubicBezTo>
                    <a:pt x="31" y="174"/>
                    <a:pt x="38" y="173"/>
                    <a:pt x="44" y="175"/>
                  </a:cubicBezTo>
                  <a:lnTo>
                    <a:pt x="31" y="201"/>
                  </a:lnTo>
                  <a:close/>
                  <a:moveTo>
                    <a:pt x="45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53"/>
                  </a:lnTo>
                  <a:close/>
                  <a:moveTo>
                    <a:pt x="23" y="171"/>
                  </a:moveTo>
                  <a:cubicBezTo>
                    <a:pt x="22" y="171"/>
                    <a:pt x="20" y="172"/>
                    <a:pt x="19" y="172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28" y="170"/>
                    <a:pt x="26" y="170"/>
                    <a:pt x="23" y="171"/>
                  </a:cubicBezTo>
                  <a:close/>
                  <a:moveTo>
                    <a:pt x="4" y="172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1" y="173"/>
                    <a:pt x="7" y="173"/>
                    <a:pt x="4" y="172"/>
                  </a:cubicBezTo>
                  <a:close/>
                  <a:moveTo>
                    <a:pt x="36" y="169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2" y="169"/>
                    <a:pt x="39" y="169"/>
                    <a:pt x="36" y="169"/>
                  </a:cubicBezTo>
                  <a:close/>
                  <a:moveTo>
                    <a:pt x="13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41" y="5"/>
                    <a:pt x="45" y="9"/>
                    <a:pt x="45" y="14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8" y="5"/>
                    <a:pt x="13" y="5"/>
                  </a:cubicBezTo>
                  <a:close/>
                  <a:moveTo>
                    <a:pt x="22" y="206"/>
                  </a:moveTo>
                  <a:cubicBezTo>
                    <a:pt x="28" y="206"/>
                    <a:pt x="28" y="206"/>
                    <a:pt x="28" y="206"/>
                  </a:cubicBezTo>
                  <a:cubicBezTo>
                    <a:pt x="25" y="212"/>
                    <a:pt x="25" y="212"/>
                    <a:pt x="25" y="212"/>
                  </a:cubicBezTo>
                  <a:lnTo>
                    <a:pt x="22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Freeform: Shape 73">
              <a:extLst>
                <a:ext uri="{FF2B5EF4-FFF2-40B4-BE49-F238E27FC236}">
                  <a16:creationId xmlns:a16="http://schemas.microsoft.com/office/drawing/2014/main" id="{CFF84617-99F6-42F9-8E38-89AA83CFBF33}"/>
                </a:ext>
              </a:extLst>
            </p:cNvPr>
            <p:cNvSpPr/>
            <p:nvPr/>
          </p:nvSpPr>
          <p:spPr bwMode="auto">
            <a:xfrm>
              <a:off x="1765" y="1606"/>
              <a:ext cx="77" cy="264"/>
            </a:xfrm>
            <a:custGeom>
              <a:avLst/>
              <a:gdLst>
                <a:gd name="T0" fmla="*/ 61 w 64"/>
                <a:gd name="T1" fmla="*/ 0 h 220"/>
                <a:gd name="T2" fmla="*/ 3 w 64"/>
                <a:gd name="T3" fmla="*/ 0 h 220"/>
                <a:gd name="T4" fmla="*/ 0 w 64"/>
                <a:gd name="T5" fmla="*/ 3 h 220"/>
                <a:gd name="T6" fmla="*/ 0 w 64"/>
                <a:gd name="T7" fmla="*/ 217 h 220"/>
                <a:gd name="T8" fmla="*/ 3 w 64"/>
                <a:gd name="T9" fmla="*/ 220 h 220"/>
                <a:gd name="T10" fmla="*/ 61 w 64"/>
                <a:gd name="T11" fmla="*/ 220 h 220"/>
                <a:gd name="T12" fmla="*/ 64 w 64"/>
                <a:gd name="T13" fmla="*/ 217 h 220"/>
                <a:gd name="T14" fmla="*/ 64 w 64"/>
                <a:gd name="T15" fmla="*/ 3 h 220"/>
                <a:gd name="T16" fmla="*/ 61 w 64"/>
                <a:gd name="T17" fmla="*/ 0 h 220"/>
                <a:gd name="T18" fmla="*/ 5 w 64"/>
                <a:gd name="T19" fmla="*/ 215 h 220"/>
                <a:gd name="T20" fmla="*/ 5 w 64"/>
                <a:gd name="T21" fmla="*/ 5 h 220"/>
                <a:gd name="T22" fmla="*/ 59 w 64"/>
                <a:gd name="T23" fmla="*/ 5 h 220"/>
                <a:gd name="T24" fmla="*/ 59 w 64"/>
                <a:gd name="T25" fmla="*/ 22 h 220"/>
                <a:gd name="T26" fmla="*/ 39 w 64"/>
                <a:gd name="T27" fmla="*/ 22 h 220"/>
                <a:gd name="T28" fmla="*/ 37 w 64"/>
                <a:gd name="T29" fmla="*/ 25 h 220"/>
                <a:gd name="T30" fmla="*/ 39 w 64"/>
                <a:gd name="T31" fmla="*/ 27 h 220"/>
                <a:gd name="T32" fmla="*/ 59 w 64"/>
                <a:gd name="T33" fmla="*/ 27 h 220"/>
                <a:gd name="T34" fmla="*/ 59 w 64"/>
                <a:gd name="T35" fmla="*/ 47 h 220"/>
                <a:gd name="T36" fmla="*/ 32 w 64"/>
                <a:gd name="T37" fmla="*/ 47 h 220"/>
                <a:gd name="T38" fmla="*/ 30 w 64"/>
                <a:gd name="T39" fmla="*/ 49 h 220"/>
                <a:gd name="T40" fmla="*/ 32 w 64"/>
                <a:gd name="T41" fmla="*/ 51 h 220"/>
                <a:gd name="T42" fmla="*/ 59 w 64"/>
                <a:gd name="T43" fmla="*/ 51 h 220"/>
                <a:gd name="T44" fmla="*/ 59 w 64"/>
                <a:gd name="T45" fmla="*/ 71 h 220"/>
                <a:gd name="T46" fmla="*/ 39 w 64"/>
                <a:gd name="T47" fmla="*/ 71 h 220"/>
                <a:gd name="T48" fmla="*/ 37 w 64"/>
                <a:gd name="T49" fmla="*/ 73 h 220"/>
                <a:gd name="T50" fmla="*/ 39 w 64"/>
                <a:gd name="T51" fmla="*/ 76 h 220"/>
                <a:gd name="T52" fmla="*/ 59 w 64"/>
                <a:gd name="T53" fmla="*/ 76 h 220"/>
                <a:gd name="T54" fmla="*/ 59 w 64"/>
                <a:gd name="T55" fmla="*/ 95 h 220"/>
                <a:gd name="T56" fmla="*/ 32 w 64"/>
                <a:gd name="T57" fmla="*/ 95 h 220"/>
                <a:gd name="T58" fmla="*/ 30 w 64"/>
                <a:gd name="T59" fmla="*/ 97 h 220"/>
                <a:gd name="T60" fmla="*/ 32 w 64"/>
                <a:gd name="T61" fmla="*/ 100 h 220"/>
                <a:gd name="T62" fmla="*/ 59 w 64"/>
                <a:gd name="T63" fmla="*/ 100 h 220"/>
                <a:gd name="T64" fmla="*/ 59 w 64"/>
                <a:gd name="T65" fmla="*/ 119 h 220"/>
                <a:gd name="T66" fmla="*/ 39 w 64"/>
                <a:gd name="T67" fmla="*/ 119 h 220"/>
                <a:gd name="T68" fmla="*/ 37 w 64"/>
                <a:gd name="T69" fmla="*/ 122 h 220"/>
                <a:gd name="T70" fmla="*/ 39 w 64"/>
                <a:gd name="T71" fmla="*/ 124 h 220"/>
                <a:gd name="T72" fmla="*/ 59 w 64"/>
                <a:gd name="T73" fmla="*/ 124 h 220"/>
                <a:gd name="T74" fmla="*/ 59 w 64"/>
                <a:gd name="T75" fmla="*/ 143 h 220"/>
                <a:gd name="T76" fmla="*/ 32 w 64"/>
                <a:gd name="T77" fmla="*/ 143 h 220"/>
                <a:gd name="T78" fmla="*/ 30 w 64"/>
                <a:gd name="T79" fmla="*/ 146 h 220"/>
                <a:gd name="T80" fmla="*/ 32 w 64"/>
                <a:gd name="T81" fmla="*/ 148 h 220"/>
                <a:gd name="T82" fmla="*/ 59 w 64"/>
                <a:gd name="T83" fmla="*/ 148 h 220"/>
                <a:gd name="T84" fmla="*/ 59 w 64"/>
                <a:gd name="T85" fmla="*/ 168 h 220"/>
                <a:gd name="T86" fmla="*/ 39 w 64"/>
                <a:gd name="T87" fmla="*/ 168 h 220"/>
                <a:gd name="T88" fmla="*/ 37 w 64"/>
                <a:gd name="T89" fmla="*/ 170 h 220"/>
                <a:gd name="T90" fmla="*/ 39 w 64"/>
                <a:gd name="T91" fmla="*/ 172 h 220"/>
                <a:gd name="T92" fmla="*/ 59 w 64"/>
                <a:gd name="T93" fmla="*/ 172 h 220"/>
                <a:gd name="T94" fmla="*/ 59 w 64"/>
                <a:gd name="T95" fmla="*/ 192 h 220"/>
                <a:gd name="T96" fmla="*/ 32 w 64"/>
                <a:gd name="T97" fmla="*/ 192 h 220"/>
                <a:gd name="T98" fmla="*/ 30 w 64"/>
                <a:gd name="T99" fmla="*/ 194 h 220"/>
                <a:gd name="T100" fmla="*/ 32 w 64"/>
                <a:gd name="T101" fmla="*/ 196 h 220"/>
                <a:gd name="T102" fmla="*/ 59 w 64"/>
                <a:gd name="T103" fmla="*/ 196 h 220"/>
                <a:gd name="T104" fmla="*/ 59 w 64"/>
                <a:gd name="T105" fmla="*/ 215 h 220"/>
                <a:gd name="T106" fmla="*/ 5 w 64"/>
                <a:gd name="T107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220">
                  <a:moveTo>
                    <a:pt x="6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1" y="220"/>
                    <a:pt x="3" y="220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63" y="220"/>
                    <a:pt x="64" y="218"/>
                    <a:pt x="64" y="21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lose/>
                  <a:moveTo>
                    <a:pt x="5" y="21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4"/>
                    <a:pt x="37" y="25"/>
                  </a:cubicBezTo>
                  <a:cubicBezTo>
                    <a:pt x="37" y="26"/>
                    <a:pt x="38" y="27"/>
                    <a:pt x="3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0" y="48"/>
                    <a:pt x="30" y="49"/>
                  </a:cubicBezTo>
                  <a:cubicBezTo>
                    <a:pt x="30" y="50"/>
                    <a:pt x="31" y="51"/>
                    <a:pt x="32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8" y="71"/>
                    <a:pt x="37" y="72"/>
                    <a:pt x="37" y="73"/>
                  </a:cubicBezTo>
                  <a:cubicBezTo>
                    <a:pt x="37" y="74"/>
                    <a:pt x="38" y="76"/>
                    <a:pt x="3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0" y="96"/>
                    <a:pt x="30" y="97"/>
                  </a:cubicBezTo>
                  <a:cubicBezTo>
                    <a:pt x="30" y="99"/>
                    <a:pt x="31" y="100"/>
                    <a:pt x="32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19"/>
                    <a:pt x="37" y="120"/>
                    <a:pt x="37" y="122"/>
                  </a:cubicBezTo>
                  <a:cubicBezTo>
                    <a:pt x="37" y="123"/>
                    <a:pt x="38" y="124"/>
                    <a:pt x="3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31" y="143"/>
                    <a:pt x="30" y="144"/>
                    <a:pt x="30" y="146"/>
                  </a:cubicBezTo>
                  <a:cubicBezTo>
                    <a:pt x="30" y="147"/>
                    <a:pt x="31" y="148"/>
                    <a:pt x="32" y="148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8" y="168"/>
                    <a:pt x="37" y="169"/>
                    <a:pt x="37" y="170"/>
                  </a:cubicBezTo>
                  <a:cubicBezTo>
                    <a:pt x="37" y="171"/>
                    <a:pt x="38" y="172"/>
                    <a:pt x="3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0" y="193"/>
                    <a:pt x="30" y="194"/>
                  </a:cubicBezTo>
                  <a:cubicBezTo>
                    <a:pt x="30" y="195"/>
                    <a:pt x="31" y="196"/>
                    <a:pt x="32" y="196"/>
                  </a:cubicBezTo>
                  <a:cubicBezTo>
                    <a:pt x="59" y="196"/>
                    <a:pt x="59" y="196"/>
                    <a:pt x="59" y="196"/>
                  </a:cubicBezTo>
                  <a:cubicBezTo>
                    <a:pt x="59" y="215"/>
                    <a:pt x="59" y="215"/>
                    <a:pt x="59" y="215"/>
                  </a:cubicBezTo>
                  <a:lnTo>
                    <a:pt x="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8" name="Group 91">
            <a:extLst>
              <a:ext uri="{FF2B5EF4-FFF2-40B4-BE49-F238E27FC236}">
                <a16:creationId xmlns:a16="http://schemas.microsoft.com/office/drawing/2014/main" id="{C6F9CC1D-FA57-4A1C-B72F-6D742C63A6B1}"/>
              </a:ext>
            </a:extLst>
          </p:cNvPr>
          <p:cNvGrpSpPr/>
          <p:nvPr/>
        </p:nvGrpSpPr>
        <p:grpSpPr>
          <a:xfrm>
            <a:off x="8330372" y="2773387"/>
            <a:ext cx="2495143" cy="1158826"/>
            <a:chOff x="4381822" y="3700311"/>
            <a:chExt cx="2472861" cy="1351545"/>
          </a:xfrm>
        </p:grpSpPr>
        <p:sp>
          <p:nvSpPr>
            <p:cNvPr id="209" name="TextBox 92">
              <a:extLst>
                <a:ext uri="{FF2B5EF4-FFF2-40B4-BE49-F238E27FC236}">
                  <a16:creationId xmlns:a16="http://schemas.microsoft.com/office/drawing/2014/main" id="{6FEA8AF6-6116-49E8-831D-2AB93EF08146}"/>
                </a:ext>
              </a:extLst>
            </p:cNvPr>
            <p:cNvSpPr txBox="1"/>
            <p:nvPr/>
          </p:nvSpPr>
          <p:spPr bwMode="auto">
            <a:xfrm>
              <a:off x="4423561" y="3700311"/>
              <a:ext cx="2419516" cy="643874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Team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成员</a:t>
              </a:r>
            </a:p>
          </p:txBody>
        </p:sp>
        <p:sp>
          <p:nvSpPr>
            <p:cNvPr id="210" name="TextBox 93">
              <a:extLst>
                <a:ext uri="{FF2B5EF4-FFF2-40B4-BE49-F238E27FC236}">
                  <a16:creationId xmlns:a16="http://schemas.microsoft.com/office/drawing/2014/main" id="{5AEC84B2-7131-40CC-8A45-6ABAEE494994}"/>
                </a:ext>
              </a:extLst>
            </p:cNvPr>
            <p:cNvSpPr txBox="1"/>
            <p:nvPr/>
          </p:nvSpPr>
          <p:spPr bwMode="auto">
            <a:xfrm>
              <a:off x="4381822" y="4354164"/>
              <a:ext cx="2472861" cy="697692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杨秋卓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en-US" altLang="zh-CN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UI+</a:t>
              </a: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数据库</a:t>
              </a:r>
            </a:p>
          </p:txBody>
        </p:sp>
      </p:grpSp>
      <p:grpSp>
        <p:nvGrpSpPr>
          <p:cNvPr id="211" name="Group 91">
            <a:extLst>
              <a:ext uri="{FF2B5EF4-FFF2-40B4-BE49-F238E27FC236}">
                <a16:creationId xmlns:a16="http://schemas.microsoft.com/office/drawing/2014/main" id="{445322FA-FFD7-427A-ACE3-0B4033710FF6}"/>
              </a:ext>
            </a:extLst>
          </p:cNvPr>
          <p:cNvGrpSpPr/>
          <p:nvPr/>
        </p:nvGrpSpPr>
        <p:grpSpPr>
          <a:xfrm>
            <a:off x="8926603" y="4298520"/>
            <a:ext cx="2495143" cy="1169005"/>
            <a:chOff x="4381822" y="3700311"/>
            <a:chExt cx="2472861" cy="1146285"/>
          </a:xfrm>
        </p:grpSpPr>
        <p:sp>
          <p:nvSpPr>
            <p:cNvPr id="212" name="TextBox 92">
              <a:extLst>
                <a:ext uri="{FF2B5EF4-FFF2-40B4-BE49-F238E27FC236}">
                  <a16:creationId xmlns:a16="http://schemas.microsoft.com/office/drawing/2014/main" id="{D2E84AF7-8B21-4235-97D6-D09EBBFC15A6}"/>
                </a:ext>
              </a:extLst>
            </p:cNvPr>
            <p:cNvSpPr txBox="1"/>
            <p:nvPr/>
          </p:nvSpPr>
          <p:spPr bwMode="auto">
            <a:xfrm>
              <a:off x="4423561" y="3700311"/>
              <a:ext cx="2419516" cy="564375"/>
            </a:xfrm>
            <a:prstGeom prst="rect">
              <a:avLst/>
            </a:prstGeom>
            <a:noFill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Team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成员</a:t>
              </a:r>
            </a:p>
          </p:txBody>
        </p:sp>
        <p:sp>
          <p:nvSpPr>
            <p:cNvPr id="213" name="TextBox 93">
              <a:extLst>
                <a:ext uri="{FF2B5EF4-FFF2-40B4-BE49-F238E27FC236}">
                  <a16:creationId xmlns:a16="http://schemas.microsoft.com/office/drawing/2014/main" id="{B1BC08AB-5DA8-441F-B00E-A19C8277F2AD}"/>
                </a:ext>
              </a:extLst>
            </p:cNvPr>
            <p:cNvSpPr txBox="1"/>
            <p:nvPr/>
          </p:nvSpPr>
          <p:spPr bwMode="auto">
            <a:xfrm>
              <a:off x="4381822" y="4264686"/>
              <a:ext cx="2472861" cy="581910"/>
            </a:xfrm>
            <a:prstGeom prst="rect">
              <a:avLst/>
            </a:prstGeom>
            <a:noFill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杨雨岩</a:t>
              </a:r>
              <a:endPara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机器学习算法</a:t>
              </a:r>
              <a:endPara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14" name="矩形 213">
            <a:extLst>
              <a:ext uri="{FF2B5EF4-FFF2-40B4-BE49-F238E27FC236}">
                <a16:creationId xmlns:a16="http://schemas.microsoft.com/office/drawing/2014/main" id="{4F7E6ADE-A0D5-4EAB-885B-DF26A9266C7E}"/>
              </a:ext>
            </a:extLst>
          </p:cNvPr>
          <p:cNvSpPr/>
          <p:nvPr/>
        </p:nvSpPr>
        <p:spPr>
          <a:xfrm>
            <a:off x="731354" y="465887"/>
            <a:ext cx="2471187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成员组成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74C984-43EE-4F30-8600-81EE31897BF6}"/>
              </a:ext>
            </a:extLst>
          </p:cNvPr>
          <p:cNvGrpSpPr/>
          <p:nvPr/>
        </p:nvGrpSpPr>
        <p:grpSpPr>
          <a:xfrm>
            <a:off x="8068871" y="4490469"/>
            <a:ext cx="969171" cy="968376"/>
            <a:chOff x="8068871" y="4490469"/>
            <a:chExt cx="969171" cy="968376"/>
          </a:xfrm>
        </p:grpSpPr>
        <p:sp>
          <p:nvSpPr>
            <p:cNvPr id="143" name="Oval 38"/>
            <p:cNvSpPr/>
            <p:nvPr/>
          </p:nvSpPr>
          <p:spPr bwMode="auto">
            <a:xfrm>
              <a:off x="8068871" y="4490469"/>
              <a:ext cx="969171" cy="968376"/>
            </a:xfrm>
            <a:prstGeom prst="ellipse">
              <a:avLst/>
            </a:prstGeom>
            <a:solidFill>
              <a:srgbClr val="8CDA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5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DDA20598-A16F-4070-A15E-C7F5A85ED644}"/>
                </a:ext>
              </a:extLst>
            </p:cNvPr>
            <p:cNvSpPr/>
            <p:nvPr/>
          </p:nvSpPr>
          <p:spPr>
            <a:xfrm>
              <a:off x="8215687" y="4647157"/>
              <a:ext cx="606216" cy="641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0" h="21387" extrusionOk="0">
                  <a:moveTo>
                    <a:pt x="15651" y="10439"/>
                  </a:moveTo>
                  <a:cubicBezTo>
                    <a:pt x="14876" y="10985"/>
                    <a:pt x="13809" y="10794"/>
                    <a:pt x="13267" y="10015"/>
                  </a:cubicBezTo>
                  <a:cubicBezTo>
                    <a:pt x="12724" y="9235"/>
                    <a:pt x="12913" y="8160"/>
                    <a:pt x="13688" y="7614"/>
                  </a:cubicBezTo>
                  <a:cubicBezTo>
                    <a:pt x="14302" y="7180"/>
                    <a:pt x="15100" y="7212"/>
                    <a:pt x="15674" y="7633"/>
                  </a:cubicBezTo>
                  <a:cubicBezTo>
                    <a:pt x="15386" y="7808"/>
                    <a:pt x="15187" y="7909"/>
                    <a:pt x="15149" y="7927"/>
                  </a:cubicBezTo>
                  <a:cubicBezTo>
                    <a:pt x="14829" y="8080"/>
                    <a:pt x="14692" y="8465"/>
                    <a:pt x="14842" y="8787"/>
                  </a:cubicBezTo>
                  <a:cubicBezTo>
                    <a:pt x="14952" y="9021"/>
                    <a:pt x="15183" y="9159"/>
                    <a:pt x="15425" y="9159"/>
                  </a:cubicBezTo>
                  <a:cubicBezTo>
                    <a:pt x="15515" y="9159"/>
                    <a:pt x="15608" y="9138"/>
                    <a:pt x="15698" y="9096"/>
                  </a:cubicBezTo>
                  <a:cubicBezTo>
                    <a:pt x="15903" y="8999"/>
                    <a:pt x="16125" y="8881"/>
                    <a:pt x="16356" y="8743"/>
                  </a:cubicBezTo>
                  <a:cubicBezTo>
                    <a:pt x="16460" y="9377"/>
                    <a:pt x="16209" y="10045"/>
                    <a:pt x="15651" y="10439"/>
                  </a:cubicBezTo>
                  <a:close/>
                  <a:moveTo>
                    <a:pt x="20298" y="434"/>
                  </a:moveTo>
                  <a:cubicBezTo>
                    <a:pt x="20181" y="97"/>
                    <a:pt x="19814" y="-81"/>
                    <a:pt x="19481" y="36"/>
                  </a:cubicBezTo>
                  <a:cubicBezTo>
                    <a:pt x="19146" y="153"/>
                    <a:pt x="18970" y="523"/>
                    <a:pt x="19086" y="859"/>
                  </a:cubicBezTo>
                  <a:cubicBezTo>
                    <a:pt x="20075" y="3715"/>
                    <a:pt x="18112" y="5846"/>
                    <a:pt x="16617" y="6988"/>
                  </a:cubicBezTo>
                  <a:lnTo>
                    <a:pt x="16012" y="6118"/>
                  </a:lnTo>
                  <a:cubicBezTo>
                    <a:pt x="15810" y="5827"/>
                    <a:pt x="15355" y="5583"/>
                    <a:pt x="15003" y="5578"/>
                  </a:cubicBezTo>
                  <a:lnTo>
                    <a:pt x="11612" y="5594"/>
                  </a:lnTo>
                  <a:cubicBezTo>
                    <a:pt x="11260" y="5588"/>
                    <a:pt x="10735" y="5751"/>
                    <a:pt x="10445" y="5955"/>
                  </a:cubicBezTo>
                  <a:lnTo>
                    <a:pt x="457" y="13000"/>
                  </a:lnTo>
                  <a:cubicBezTo>
                    <a:pt x="-27" y="13341"/>
                    <a:pt x="-145" y="14013"/>
                    <a:pt x="194" y="14500"/>
                  </a:cubicBezTo>
                  <a:lnTo>
                    <a:pt x="4734" y="21032"/>
                  </a:lnTo>
                  <a:cubicBezTo>
                    <a:pt x="5073" y="21519"/>
                    <a:pt x="5618" y="21461"/>
                    <a:pt x="6101" y="21120"/>
                  </a:cubicBezTo>
                  <a:lnTo>
                    <a:pt x="16090" y="14075"/>
                  </a:lnTo>
                  <a:cubicBezTo>
                    <a:pt x="16378" y="13870"/>
                    <a:pt x="16709" y="13429"/>
                    <a:pt x="16826" y="13093"/>
                  </a:cubicBezTo>
                  <a:lnTo>
                    <a:pt x="17888" y="9729"/>
                  </a:lnTo>
                  <a:cubicBezTo>
                    <a:pt x="18003" y="9393"/>
                    <a:pt x="17932" y="8880"/>
                    <a:pt x="17730" y="8589"/>
                  </a:cubicBezTo>
                  <a:lnTo>
                    <a:pt x="17361" y="8058"/>
                  </a:lnTo>
                  <a:cubicBezTo>
                    <a:pt x="19371" y="6513"/>
                    <a:pt x="21455" y="3778"/>
                    <a:pt x="20298" y="434"/>
                  </a:cubicBezTo>
                  <a:close/>
                </a:path>
              </a:pathLst>
            </a:custGeom>
            <a:noFill/>
            <a:ln w="19050" cap="flat">
              <a:solidFill>
                <a:schemeClr val="bg1">
                  <a:lumMod val="95000"/>
                </a:schemeClr>
              </a:solidFill>
              <a:miter lim="4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87E6F5-A7A5-4BE4-A084-2A30A391506B}"/>
              </a:ext>
            </a:extLst>
          </p:cNvPr>
          <p:cNvGrpSpPr/>
          <p:nvPr/>
        </p:nvGrpSpPr>
        <p:grpSpPr>
          <a:xfrm>
            <a:off x="7417211" y="2809237"/>
            <a:ext cx="969171" cy="971549"/>
            <a:chOff x="7417211" y="2809237"/>
            <a:chExt cx="969171" cy="971549"/>
          </a:xfrm>
        </p:grpSpPr>
        <p:sp>
          <p:nvSpPr>
            <p:cNvPr id="150" name="Oval 45"/>
            <p:cNvSpPr/>
            <p:nvPr/>
          </p:nvSpPr>
          <p:spPr bwMode="auto">
            <a:xfrm>
              <a:off x="7417211" y="2809237"/>
              <a:ext cx="969171" cy="971549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17C814FC-AC87-4460-8534-C153B994F1BD}"/>
                </a:ext>
              </a:extLst>
            </p:cNvPr>
            <p:cNvSpPr/>
            <p:nvPr/>
          </p:nvSpPr>
          <p:spPr>
            <a:xfrm>
              <a:off x="7473219" y="3028183"/>
              <a:ext cx="857153" cy="552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miter lim="4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8E895C-842C-42EC-9830-81838CB4110E}"/>
              </a:ext>
            </a:extLst>
          </p:cNvPr>
          <p:cNvGrpSpPr/>
          <p:nvPr/>
        </p:nvGrpSpPr>
        <p:grpSpPr>
          <a:xfrm>
            <a:off x="5617397" y="2082704"/>
            <a:ext cx="966792" cy="971551"/>
            <a:chOff x="5617397" y="2082704"/>
            <a:chExt cx="966792" cy="971551"/>
          </a:xfrm>
        </p:grpSpPr>
        <p:sp>
          <p:nvSpPr>
            <p:cNvPr id="158" name="Oval 53"/>
            <p:cNvSpPr/>
            <p:nvPr/>
          </p:nvSpPr>
          <p:spPr bwMode="auto">
            <a:xfrm>
              <a:off x="5617397" y="2082704"/>
              <a:ext cx="966792" cy="971551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A1DF07CE-8E10-448D-818B-E03256D842D8}"/>
                </a:ext>
              </a:extLst>
            </p:cNvPr>
            <p:cNvSpPr/>
            <p:nvPr/>
          </p:nvSpPr>
          <p:spPr>
            <a:xfrm>
              <a:off x="5826419" y="2306327"/>
              <a:ext cx="539161" cy="52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noFill/>
            <a:ln w="19050" cap="flat">
              <a:solidFill>
                <a:schemeClr val="bg1">
                  <a:lumMod val="95000"/>
                </a:schemeClr>
              </a:solidFill>
              <a:miter lim="4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00402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Sprint 2 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02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3785" y="1278890"/>
            <a:ext cx="3780790" cy="4561840"/>
            <a:chOff x="4960262" y="1937581"/>
            <a:chExt cx="2620409" cy="4262681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960262" y="2615001"/>
              <a:ext cx="533009" cy="53169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5200510" y="2183081"/>
              <a:ext cx="727308" cy="727308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5691509" y="1937581"/>
              <a:ext cx="1098839" cy="109752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3" name="Oval 8"/>
            <p:cNvSpPr>
              <a:spLocks noChangeArrowheads="1"/>
            </p:cNvSpPr>
            <p:nvPr/>
          </p:nvSpPr>
          <p:spPr bwMode="auto">
            <a:xfrm>
              <a:off x="6485771" y="2257912"/>
              <a:ext cx="817894" cy="813955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6672193" y="2730530"/>
              <a:ext cx="908478" cy="9045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485331" y="3472369"/>
              <a:ext cx="743062" cy="743062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6136558" y="3837247"/>
              <a:ext cx="569768" cy="57108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5788218" y="4127471"/>
              <a:ext cx="693174" cy="697113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5772904" y="4660391"/>
              <a:ext cx="531697" cy="53432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5656935" y="5438820"/>
              <a:ext cx="762755" cy="761442"/>
            </a:xfrm>
            <a:prstGeom prst="ellipse">
              <a:avLst/>
            </a:prstGeom>
            <a:solidFill>
              <a:srgbClr val="98C9D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80">
                <a:solidFill>
                  <a:prstClr val="white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29272" y="2382331"/>
              <a:ext cx="736439" cy="30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charset="-122"/>
                  <a:cs typeface="Kartika" panose="02020503030404060203" pitchFamily="18" charset="0"/>
                </a:rPr>
                <a:t>01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88642" y="2429447"/>
              <a:ext cx="736439" cy="30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charset="-122"/>
                  <a:cs typeface="Kartika" panose="02020503030404060203" pitchFamily="18" charset="0"/>
                </a:rPr>
                <a:t>02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25726" y="3641720"/>
              <a:ext cx="736439" cy="30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charset="-122"/>
                  <a:cs typeface="Kartika" panose="02020503030404060203" pitchFamily="18" charset="0"/>
                </a:rPr>
                <a:t>03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752644" y="4280653"/>
              <a:ext cx="736439" cy="30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Kartika" panose="02020503030404060203" pitchFamily="18" charset="0"/>
                  <a:ea typeface="微软雅黑" panose="020B0503020204020204" charset="-122"/>
                  <a:cs typeface="Kartika" panose="02020503030404060203" pitchFamily="18" charset="0"/>
                </a:rPr>
                <a:t>04</a:t>
              </a:r>
              <a:endParaRPr lang="zh-CN" altLang="en-US" sz="1500" b="1" dirty="0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6" name="Subtitle 2"/>
          <p:cNvSpPr txBox="1"/>
          <p:nvPr/>
        </p:nvSpPr>
        <p:spPr bwMode="auto">
          <a:xfrm>
            <a:off x="5136512" y="1454601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服务器搭建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656551" y="2057241"/>
            <a:ext cx="25400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配置服务器环境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本地算法迁移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建立公共黑名单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" name="Subtitle 2"/>
          <p:cNvSpPr txBox="1"/>
          <p:nvPr/>
        </p:nvSpPr>
        <p:spPr bwMode="auto">
          <a:xfrm>
            <a:off x="8276126" y="1445934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UI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完善</a:t>
            </a:r>
          </a:p>
        </p:txBody>
      </p:sp>
      <p:sp>
        <p:nvSpPr>
          <p:cNvPr id="42" name="Subtitle 2"/>
          <p:cNvSpPr txBox="1"/>
          <p:nvPr/>
        </p:nvSpPr>
        <p:spPr bwMode="auto">
          <a:xfrm>
            <a:off x="5183017" y="3818309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项目功能完善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87695" y="4404995"/>
            <a:ext cx="2540000" cy="728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往期邮件判别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黑白名单分类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4" name="Subtitle 2"/>
          <p:cNvSpPr txBox="1"/>
          <p:nvPr/>
        </p:nvSpPr>
        <p:spPr bwMode="auto">
          <a:xfrm>
            <a:off x="8330956" y="3786401"/>
            <a:ext cx="2750331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算法完善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869046" y="4401178"/>
            <a:ext cx="1923305" cy="17321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对机器学习模型进行优化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提高中英文邮件识别准确率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AB3456-F3A6-49AA-9A4C-542E1ED0C31F}"/>
              </a:ext>
            </a:extLst>
          </p:cNvPr>
          <p:cNvSpPr/>
          <p:nvPr/>
        </p:nvSpPr>
        <p:spPr>
          <a:xfrm>
            <a:off x="758507" y="475051"/>
            <a:ext cx="2471187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规划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488261-9D74-450F-A975-41C4A9C37464}"/>
              </a:ext>
            </a:extLst>
          </p:cNvPr>
          <p:cNvSpPr txBox="1"/>
          <p:nvPr/>
        </p:nvSpPr>
        <p:spPr>
          <a:xfrm>
            <a:off x="8869046" y="2080808"/>
            <a:ext cx="2540000" cy="1061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分类邮件列表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用户黑白名单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邮件预览界面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40" grpId="0"/>
      <p:bldP spid="42" grpId="0"/>
      <p:bldP spid="43" grpId="0"/>
      <p:bldP spid="44" grpId="0"/>
      <p:bldP spid="45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68565A-016E-4A9C-BEC2-8BE5C2B41785}"/>
              </a:ext>
            </a:extLst>
          </p:cNvPr>
          <p:cNvSpPr/>
          <p:nvPr/>
        </p:nvSpPr>
        <p:spPr>
          <a:xfrm>
            <a:off x="758507" y="278312"/>
            <a:ext cx="2941784" cy="95033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Sprint 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本墨剪字" panose="02000000000000000000" pitchFamily="2" charset="-122"/>
                <a:ea typeface="本墨剪字" panose="02000000000000000000" pitchFamily="2" charset="-122"/>
                <a:cs typeface="+mn-ea"/>
                <a:sym typeface="+mn-lt"/>
              </a:rPr>
              <a:t>所遇问题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67E40DA-9103-4ACB-9790-F17791D2192E}"/>
              </a:ext>
            </a:extLst>
          </p:cNvPr>
          <p:cNvSpPr txBox="1"/>
          <p:nvPr/>
        </p:nvSpPr>
        <p:spPr bwMode="auto">
          <a:xfrm>
            <a:off x="3229060" y="2760199"/>
            <a:ext cx="5733879" cy="90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服务器搭建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Lantinghei SC Demibold" charset="-122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</a:rPr>
              <a:t>使用微软云发现客户端与服务器无法进行交流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390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03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482</Words>
  <Application>Microsoft Office PowerPoint</Application>
  <PresentationFormat>宽屏</PresentationFormat>
  <Paragraphs>121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本墨剪字</vt:lpstr>
      <vt:lpstr>微软雅黑</vt:lpstr>
      <vt:lpstr>微软雅黑 Light</vt:lpstr>
      <vt:lpstr>叶根友刀锋黑草</vt:lpstr>
      <vt:lpstr>幼圆</vt:lpstr>
      <vt:lpstr>Arial</vt:lpstr>
      <vt:lpstr>Calibri</vt:lpstr>
      <vt:lpstr>Calibri Light</vt:lpstr>
      <vt:lpstr>Kartika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Zhang Jingyuan</cp:lastModifiedBy>
  <cp:revision>41</cp:revision>
  <dcterms:created xsi:type="dcterms:W3CDTF">2017-10-11T13:31:40Z</dcterms:created>
  <dcterms:modified xsi:type="dcterms:W3CDTF">2019-09-02T02:09:51Z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