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E32"/>
    <a:srgbClr val="67F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9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5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4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6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1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8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8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62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5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7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7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1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3663337" y="2991508"/>
            <a:ext cx="5004000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2727078" y="2645720"/>
            <a:ext cx="6737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i="1" kern="0" dirty="0" err="1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도커</a:t>
            </a:r>
            <a:r>
              <a:rPr lang="ko-KR" altLang="en-US" sz="36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적용</a:t>
            </a:r>
            <a:endParaRPr lang="en-US" altLang="ko-KR" sz="36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50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en-US" altLang="ko-KR" sz="24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93A503FF-DAFE-E0E9-111A-3804B552E362}"/>
              </a:ext>
            </a:extLst>
          </p:cNvPr>
          <p:cNvSpPr/>
          <p:nvPr/>
        </p:nvSpPr>
        <p:spPr>
          <a:xfrm>
            <a:off x="950533" y="1560433"/>
            <a:ext cx="10189239" cy="90757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기존 프로젝트 운영하기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Java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설치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23907C2-EE11-FE70-7453-8EC60EDB2508}"/>
              </a:ext>
            </a:extLst>
          </p:cNvPr>
          <p:cNvSpPr/>
          <p:nvPr/>
        </p:nvSpPr>
        <p:spPr>
          <a:xfrm>
            <a:off x="8376692" y="1821676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BFF6AD5-A4F6-DACE-52EC-EEE4078EDC67}"/>
              </a:ext>
            </a:extLst>
          </p:cNvPr>
          <p:cNvSpPr/>
          <p:nvPr/>
        </p:nvSpPr>
        <p:spPr>
          <a:xfrm>
            <a:off x="8376692" y="4883125"/>
            <a:ext cx="8996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7BF75DDD-8EEF-A48D-D7C5-9084889CD0C1}"/>
              </a:ext>
            </a:extLst>
          </p:cNvPr>
          <p:cNvSpPr/>
          <p:nvPr/>
        </p:nvSpPr>
        <p:spPr>
          <a:xfrm>
            <a:off x="950532" y="2643529"/>
            <a:ext cx="10189239" cy="90757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Network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적용해보기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000" kern="0">
                <a:solidFill>
                  <a:schemeClr val="tx1"/>
                </a:solidFill>
              </a:rPr>
              <a:t>network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64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기존 프로젝트 운영하기</a:t>
            </a:r>
            <a:endParaRPr lang="en-US" altLang="ko-KR" sz="24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Docker Java </a:t>
            </a:r>
            <a:r>
              <a:rPr lang="ko-KR" altLang="en-US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설치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99B11-FDE4-3F1C-BEA3-BF73243BD709}"/>
              </a:ext>
            </a:extLst>
          </p:cNvPr>
          <p:cNvSpPr txBox="1"/>
          <p:nvPr/>
        </p:nvSpPr>
        <p:spPr>
          <a:xfrm>
            <a:off x="678391" y="1340566"/>
            <a:ext cx="56769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600" dirty="0"/>
              <a:t>docker </a:t>
            </a:r>
            <a:r>
              <a:rPr lang="ko-KR" altLang="en-US" sz="1600" dirty="0"/>
              <a:t>라이브러리에서 </a:t>
            </a:r>
            <a:r>
              <a:rPr lang="en-US" altLang="ko-KR" sz="1600" dirty="0"/>
              <a:t>openjdk-8 </a:t>
            </a:r>
            <a:r>
              <a:rPr lang="ko-KR" altLang="en-US" sz="1600" dirty="0"/>
              <a:t>파일로 </a:t>
            </a:r>
            <a:r>
              <a:rPr lang="en-US" altLang="ko-KR" sz="1600" dirty="0"/>
              <a:t>build </a:t>
            </a:r>
            <a:r>
              <a:rPr lang="ko-KR" altLang="en-US" sz="1600" dirty="0"/>
              <a:t>실행</a:t>
            </a:r>
            <a:endParaRPr lang="en-US" altLang="ko-KR" sz="1600" dirty="0"/>
          </a:p>
          <a:p>
            <a:pPr marL="285750" indent="-285750">
              <a:buFont typeface="Wingdings" pitchFamily="2" charset="2"/>
              <a:buChar char="à"/>
            </a:pPr>
            <a:r>
              <a:rPr lang="en" altLang="ko-KR" sz="1600" dirty="0">
                <a:sym typeface="Wingdings" pitchFamily="2" charset="2"/>
              </a:rPr>
              <a:t>docker run --name </a:t>
            </a:r>
            <a:r>
              <a:rPr lang="en" altLang="ko-KR" sz="1600" dirty="0" err="1">
                <a:sym typeface="Wingdings" pitchFamily="2" charset="2"/>
              </a:rPr>
              <a:t>or_api</a:t>
            </a:r>
            <a:r>
              <a:rPr lang="en" altLang="ko-KR" sz="1600" dirty="0">
                <a:sym typeface="Wingdings" pitchFamily="2" charset="2"/>
              </a:rPr>
              <a:t> -p 61842:80 -d ’Container Id‘</a:t>
            </a:r>
          </a:p>
          <a:p>
            <a:r>
              <a:rPr lang="ko-KR" altLang="en-US" sz="1600" dirty="0">
                <a:sym typeface="Wingdings" pitchFamily="2" charset="2"/>
              </a:rPr>
              <a:t>그리고 확인 해보면 꺼지는 문제가 발생</a:t>
            </a:r>
            <a:endParaRPr lang="en-US" altLang="ko-KR" sz="1600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en" altLang="ko-KR" sz="1600" dirty="0">
                <a:sym typeface="Wingdings" pitchFamily="2" charset="2"/>
              </a:rPr>
              <a:t>sleep infinity</a:t>
            </a:r>
            <a:r>
              <a:rPr lang="ko-KR" altLang="en-US" sz="1600" dirty="0">
                <a:sym typeface="Wingdings" pitchFamily="2" charset="2"/>
              </a:rPr>
              <a:t>을 추가 해서 문제 해결</a:t>
            </a:r>
            <a:endParaRPr lang="en-US" altLang="ko-KR" sz="1600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endParaRPr lang="en-US" altLang="ko-Kore-KR" sz="1600" dirty="0">
              <a:sym typeface="Wingdings" pitchFamily="2" charset="2"/>
            </a:endParaRPr>
          </a:p>
          <a:p>
            <a:r>
              <a:rPr lang="en-US" altLang="ko-Kore-KR" sz="1600" dirty="0">
                <a:sym typeface="Wingdings" pitchFamily="2" charset="2"/>
              </a:rPr>
              <a:t>docker cp jar </a:t>
            </a:r>
            <a:r>
              <a:rPr lang="ko-KR" altLang="en-US" sz="1600" dirty="0">
                <a:sym typeface="Wingdings" pitchFamily="2" charset="2"/>
              </a:rPr>
              <a:t>파일 이동</a:t>
            </a:r>
            <a:endParaRPr lang="en-US" altLang="ko-KR" sz="1600" dirty="0">
              <a:sym typeface="Wingdings" pitchFamily="2" charset="2"/>
            </a:endParaRPr>
          </a:p>
          <a:p>
            <a:r>
              <a:rPr lang="ko-KR" altLang="en-US" sz="1600" dirty="0">
                <a:sym typeface="Wingdings" pitchFamily="2" charset="2"/>
              </a:rPr>
              <a:t>실행 결과</a:t>
            </a:r>
            <a:endParaRPr lang="en-US" altLang="ko-KR" sz="1600" dirty="0">
              <a:sym typeface="Wingdings" pitchFamily="2" charset="2"/>
            </a:endParaRPr>
          </a:p>
          <a:p>
            <a:endParaRPr lang="en-US" altLang="ko-KR" sz="1600" dirty="0">
              <a:sym typeface="Wingdings" pitchFamily="2" charset="2"/>
            </a:endParaRPr>
          </a:p>
          <a:p>
            <a:r>
              <a:rPr lang="ko-KR" altLang="en-US" sz="1600" dirty="0">
                <a:sym typeface="Wingdings" pitchFamily="2" charset="2"/>
              </a:rPr>
              <a:t>이러한 문제가 생김 </a:t>
            </a:r>
            <a:endParaRPr lang="en" altLang="ko-Kore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5562B0-1484-D4E2-BDF8-C8FA7DA97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21" y="2872089"/>
            <a:ext cx="60198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5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i="1" kern="0" dirty="0" err="1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도커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Network 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설정</a:t>
            </a:r>
            <a:endParaRPr lang="en-US" altLang="ko-KR" sz="24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Network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99B11-FDE4-3F1C-BEA3-BF73243BD709}"/>
              </a:ext>
            </a:extLst>
          </p:cNvPr>
          <p:cNvSpPr txBox="1"/>
          <p:nvPr/>
        </p:nvSpPr>
        <p:spPr>
          <a:xfrm>
            <a:off x="678391" y="1340566"/>
            <a:ext cx="46356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600" dirty="0"/>
              <a:t>docker network create </a:t>
            </a:r>
            <a:r>
              <a:rPr lang="en-US" altLang="ko-KR" sz="1600" dirty="0"/>
              <a:t>‘</a:t>
            </a:r>
            <a:r>
              <a:rPr lang="ko-KR" altLang="en-US" sz="1600" dirty="0"/>
              <a:t>이름</a:t>
            </a:r>
            <a:r>
              <a:rPr lang="en-US" altLang="ko-KR" sz="1600" dirty="0"/>
              <a:t>’ 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</a:t>
            </a:r>
            <a:r>
              <a:rPr lang="en-US" altLang="ko-KR" sz="1600" dirty="0"/>
              <a:t>network </a:t>
            </a:r>
            <a:r>
              <a:rPr lang="ko-KR" altLang="en-US" sz="1600" dirty="0"/>
              <a:t>설정</a:t>
            </a:r>
            <a:endParaRPr lang="en-US" altLang="ko-KR" sz="1600" dirty="0"/>
          </a:p>
          <a:p>
            <a:r>
              <a:rPr lang="en-US" altLang="ko-Kore-KR" sz="1600" dirty="0" err="1"/>
              <a:t>Psql</a:t>
            </a:r>
            <a:r>
              <a:rPr lang="ko-KR" altLang="en-US" sz="1600" dirty="0"/>
              <a:t>에 </a:t>
            </a:r>
            <a:r>
              <a:rPr lang="en-US" altLang="ko-KR" sz="1600" dirty="0"/>
              <a:t>–network</a:t>
            </a:r>
            <a:r>
              <a:rPr lang="ko-KR" altLang="en-US" sz="1600" dirty="0"/>
              <a:t> 로 </a:t>
            </a:r>
            <a:r>
              <a:rPr lang="en-US" altLang="ko-KR" sz="1600" dirty="0"/>
              <a:t>run </a:t>
            </a:r>
            <a:r>
              <a:rPr lang="ko-KR" altLang="en-US" sz="1600" dirty="0"/>
              <a:t>옵션 설정 후 다시 실행</a:t>
            </a:r>
            <a:endParaRPr lang="en-US" altLang="ko-KR" sz="1600" dirty="0"/>
          </a:p>
          <a:p>
            <a:endParaRPr lang="en" altLang="ko-Kore-KR" sz="1600" dirty="0"/>
          </a:p>
          <a:p>
            <a:r>
              <a:rPr lang="en" altLang="ko-KR" sz="1600" dirty="0">
                <a:sym typeface="Wingdings" pitchFamily="2" charset="2"/>
              </a:rPr>
              <a:t>Java</a:t>
            </a:r>
            <a:r>
              <a:rPr lang="ko-KR" altLang="en-US" sz="1600" dirty="0" err="1">
                <a:sym typeface="Wingdings" pitchFamily="2" charset="2"/>
              </a:rPr>
              <a:t>도커에도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–network</a:t>
            </a:r>
            <a:r>
              <a:rPr lang="ko-KR" altLang="en-US" sz="1600" dirty="0">
                <a:sym typeface="Wingdings" pitchFamily="2" charset="2"/>
              </a:rPr>
              <a:t> 추가</a:t>
            </a:r>
            <a:endParaRPr lang="en-US" altLang="ko-KR" sz="1600" dirty="0">
              <a:sym typeface="Wingdings" pitchFamily="2" charset="2"/>
            </a:endParaRPr>
          </a:p>
          <a:p>
            <a:endParaRPr lang="en-US" altLang="ko-KR" sz="1600" dirty="0">
              <a:sym typeface="Wingdings" pitchFamily="2" charset="2"/>
            </a:endParaRPr>
          </a:p>
          <a:p>
            <a:r>
              <a:rPr lang="ko-KR" altLang="en-US" sz="1600" dirty="0">
                <a:sym typeface="Wingdings" pitchFamily="2" charset="2"/>
              </a:rPr>
              <a:t>실행 후 확인 한 결과 성공</a:t>
            </a:r>
            <a:endParaRPr lang="en" altLang="ko-KR" sz="16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35375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102</Words>
  <Application>Microsoft Macintosh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Tmon몬소리 Black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신승호</cp:lastModifiedBy>
  <cp:revision>77</cp:revision>
  <dcterms:created xsi:type="dcterms:W3CDTF">2022-11-10T06:43:35Z</dcterms:created>
  <dcterms:modified xsi:type="dcterms:W3CDTF">2022-12-12T08:25:04Z</dcterms:modified>
</cp:coreProperties>
</file>