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/ser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 세팅 실습해보기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나만의 서버 세팅하기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우분투 설치하기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USB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부팅 디스크 만들기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포트변경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방화벽 설정하기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가상화와 컨테이너의 차이</a:t>
            </a: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우분투 설치하기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부팅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USB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만들기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6231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i="0" dirty="0">
                <a:effectLst/>
                <a:latin typeface="Noto Sans KR"/>
              </a:rPr>
              <a:t>Rufus</a:t>
            </a:r>
            <a:r>
              <a:rPr lang="ko-KR" altLang="en-US" sz="1600" i="0" dirty="0">
                <a:effectLst/>
                <a:latin typeface="Noto Sans KR"/>
              </a:rPr>
              <a:t> </a:t>
            </a:r>
            <a:r>
              <a:rPr lang="ko-KR" altLang="en-US" sz="1600" dirty="0">
                <a:latin typeface="Noto Sans KR"/>
              </a:rPr>
              <a:t>프로그램을 이용</a:t>
            </a:r>
            <a:endParaRPr lang="en-US" altLang="ko-KR" sz="1600" dirty="0">
              <a:latin typeface="Noto Sans KR"/>
            </a:endParaRPr>
          </a:p>
          <a:p>
            <a:r>
              <a:rPr lang="en-US" altLang="ko-KR" sz="1600" dirty="0">
                <a:latin typeface="Noto Sans KR"/>
              </a:rPr>
              <a:t>Iso</a:t>
            </a:r>
            <a:r>
              <a:rPr lang="ko-KR" altLang="en-US" sz="1600" dirty="0">
                <a:latin typeface="Noto Sans KR"/>
              </a:rPr>
              <a:t>는 </a:t>
            </a:r>
            <a:r>
              <a:rPr lang="en" altLang="ko-KR" sz="1600" dirty="0">
                <a:latin typeface="Noto Sans KR"/>
                <a:hlinkClick r:id="rId2"/>
              </a:rPr>
              <a:t>https://ubuntu.com/download/server</a:t>
            </a:r>
            <a:r>
              <a:rPr lang="ko-KR" altLang="en-US" sz="1600" dirty="0">
                <a:latin typeface="Noto Sans KR"/>
              </a:rPr>
              <a:t> 이곳에서 다운로드를 진행</a:t>
            </a:r>
            <a:endParaRPr lang="en-US" altLang="ko-KR" sz="1600" dirty="0">
              <a:latin typeface="Noto Sans KR"/>
            </a:endParaRPr>
          </a:p>
          <a:p>
            <a:r>
              <a:rPr lang="ko-KR" altLang="en-US" sz="1600" dirty="0">
                <a:latin typeface="Noto Sans KR"/>
              </a:rPr>
              <a:t>이후 부팅디스크로 설치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5" y="469459"/>
            <a:ext cx="380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SSH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포트 변경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방화벽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기본적인 보안 설정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8018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sudo</a:t>
            </a:r>
            <a:r>
              <a:rPr lang="en" altLang="ko-Kore-KR" sz="1600" b="0" i="0" dirty="0">
                <a:effectLst/>
                <a:ea typeface="Nanum Gothic Coding" panose="020D0604000000000000" pitchFamily="34" charset="-127"/>
              </a:rPr>
              <a:t> vi /</a:t>
            </a:r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etc</a:t>
            </a:r>
            <a:r>
              <a:rPr lang="en" altLang="ko-Kore-KR" sz="1600" b="0" i="0" dirty="0">
                <a:effectLst/>
                <a:ea typeface="Nanum Gothic Coding" panose="020D0604000000000000" pitchFamily="34" charset="-127"/>
              </a:rPr>
              <a:t>/</a:t>
            </a:r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ssh</a:t>
            </a:r>
            <a:r>
              <a:rPr lang="en" altLang="ko-Kore-KR" sz="1600" b="0" i="0" dirty="0">
                <a:effectLst/>
                <a:ea typeface="Nanum Gothic Coding" panose="020D0604000000000000" pitchFamily="34" charset="-127"/>
              </a:rPr>
              <a:t>/</a:t>
            </a:r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sshd_config</a:t>
            </a:r>
            <a:r>
              <a:rPr lang="ko-KR" altLang="en-US" sz="1600" b="0" i="0" dirty="0">
                <a:effectLst/>
                <a:ea typeface="Nanum Gothic Coding" panose="020D0604000000000000" pitchFamily="34" charset="-127"/>
              </a:rPr>
              <a:t> 명령어 실행</a:t>
            </a:r>
            <a:endParaRPr lang="en-US" altLang="ko-KR" sz="1600" b="0" i="0" dirty="0">
              <a:effectLst/>
              <a:ea typeface="Nanum Gothic Coding" panose="020D0604000000000000" pitchFamily="34" charset="-127"/>
            </a:endParaRPr>
          </a:p>
          <a:p>
            <a:r>
              <a:rPr lang="en-US" altLang="ko-KR" sz="1600" dirty="0">
                <a:ea typeface="Nanum Gothic Coding" panose="020D0604000000000000" pitchFamily="34" charset="-127"/>
              </a:rPr>
              <a:t>#Port 22 </a:t>
            </a:r>
            <a:r>
              <a:rPr lang="en-US" altLang="ko-KR" sz="1600" dirty="0">
                <a:ea typeface="Nanum Gothic Coding" panose="020D0604000000000000" pitchFamily="34" charset="-127"/>
                <a:sym typeface="Wingdings" pitchFamily="2" charset="2"/>
              </a:rPr>
              <a:t> Port </a:t>
            </a:r>
            <a:r>
              <a:rPr lang="ko-KR" altLang="en-US" sz="1600" dirty="0">
                <a:ea typeface="Nanum Gothic Coding" panose="020D0604000000000000" pitchFamily="34" charset="-127"/>
                <a:sym typeface="Wingdings" pitchFamily="2" charset="2"/>
              </a:rPr>
              <a:t>변경 할 포트</a:t>
            </a:r>
            <a:endParaRPr lang="en-US" altLang="ko-KR" sz="1600" dirty="0">
              <a:ea typeface="Nanum Gothic Coding" panose="020D0604000000000000" pitchFamily="34" charset="-127"/>
              <a:sym typeface="Wingdings" pitchFamily="2" charset="2"/>
            </a:endParaRPr>
          </a:p>
          <a:p>
            <a:endParaRPr lang="en-US" altLang="ko-KR" sz="1600" i="0" dirty="0">
              <a:effectLst/>
              <a:ea typeface="Nanum Gothic Coding" panose="020D0604000000000000" pitchFamily="34" charset="-127"/>
              <a:sym typeface="Wingdings" pitchFamily="2" charset="2"/>
            </a:endParaRPr>
          </a:p>
          <a:p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sudo</a:t>
            </a:r>
            <a:r>
              <a:rPr lang="en" altLang="ko-Kore-KR" sz="1600" b="0" i="0" dirty="0">
                <a:effectLst/>
                <a:ea typeface="Nanum Gothic Coding" panose="020D0604000000000000" pitchFamily="34" charset="-127"/>
              </a:rPr>
              <a:t> service </a:t>
            </a:r>
            <a:r>
              <a:rPr lang="en" altLang="ko-Kore-KR" sz="1600" b="0" i="0" dirty="0" err="1">
                <a:effectLst/>
                <a:ea typeface="Nanum Gothic Coding" panose="020D0604000000000000" pitchFamily="34" charset="-127"/>
              </a:rPr>
              <a:t>ssh</a:t>
            </a:r>
            <a:r>
              <a:rPr lang="en" altLang="ko-Kore-KR" sz="1600" b="0" i="0" dirty="0">
                <a:effectLst/>
                <a:ea typeface="Nanum Gothic Coding" panose="020D0604000000000000" pitchFamily="34" charset="-127"/>
              </a:rPr>
              <a:t> restart</a:t>
            </a:r>
            <a:r>
              <a:rPr lang="ko-KR" altLang="en-US" sz="1600" b="0" i="0" dirty="0">
                <a:effectLst/>
                <a:ea typeface="Nanum Gothic Coding" panose="020D0604000000000000" pitchFamily="34" charset="-127"/>
              </a:rPr>
              <a:t> </a:t>
            </a:r>
            <a:r>
              <a:rPr lang="ko-KR" altLang="en-US" sz="1600" dirty="0">
                <a:ea typeface="Nanum Gothic Coding" panose="020D0604000000000000" pitchFamily="34" charset="-127"/>
              </a:rPr>
              <a:t>명령어로 변경한 내용 적용</a:t>
            </a:r>
            <a:endParaRPr lang="en-US" altLang="ko-KR" sz="1600" dirty="0">
              <a:ea typeface="Nanum Gothic Coding" panose="020D0604000000000000" pitchFamily="34" charset="-127"/>
            </a:endParaRPr>
          </a:p>
          <a:p>
            <a:endParaRPr lang="en-US" altLang="ko-KR" sz="1600" i="0" dirty="0">
              <a:effectLst/>
              <a:ea typeface="Nanum Gothic Coding" panose="020D0604000000000000" pitchFamily="34" charset="-127"/>
            </a:endParaRPr>
          </a:p>
          <a:p>
            <a:r>
              <a:rPr lang="en" altLang="ko-Kore-KR" sz="1600" dirty="0" err="1">
                <a:effectLst/>
              </a:rPr>
              <a:t>sudo</a:t>
            </a:r>
            <a:r>
              <a:rPr lang="en" altLang="ko-Kore-KR" sz="1600" dirty="0"/>
              <a:t> </a:t>
            </a:r>
            <a:r>
              <a:rPr lang="en" altLang="ko-Kore-KR" sz="1600" dirty="0" err="1"/>
              <a:t>ufw</a:t>
            </a:r>
            <a:r>
              <a:rPr lang="en" altLang="ko-Kore-KR" sz="1600" dirty="0"/>
              <a:t> </a:t>
            </a:r>
            <a:r>
              <a:rPr lang="en" altLang="ko-Kore-KR" sz="1600" dirty="0">
                <a:effectLst/>
              </a:rPr>
              <a:t>enable</a:t>
            </a:r>
            <a:r>
              <a:rPr lang="ko-KR" altLang="en-US" sz="1600" dirty="0">
                <a:ea typeface="Nanum Gothic Coding" panose="020D0604000000000000" pitchFamily="34" charset="-127"/>
              </a:rPr>
              <a:t> </a:t>
            </a:r>
            <a:r>
              <a:rPr lang="ko-KR" altLang="en-US" sz="1600" dirty="0" err="1">
                <a:ea typeface="Nanum Gothic Coding" panose="020D0604000000000000" pitchFamily="34" charset="-127"/>
              </a:rPr>
              <a:t>으로</a:t>
            </a:r>
            <a:r>
              <a:rPr lang="ko-KR" altLang="en-US" sz="1600" dirty="0">
                <a:ea typeface="Nanum Gothic Coding" panose="020D0604000000000000" pitchFamily="34" charset="-127"/>
              </a:rPr>
              <a:t> 방화벽 실행</a:t>
            </a:r>
            <a:endParaRPr lang="en-US" altLang="ko-KR" sz="1600" dirty="0">
              <a:ea typeface="Nanum Gothic Coding" panose="020D0604000000000000" pitchFamily="34" charset="-127"/>
            </a:endParaRPr>
          </a:p>
          <a:p>
            <a:r>
              <a:rPr lang="en" altLang="ko-Kore-KR" sz="1600" dirty="0" err="1">
                <a:effectLst/>
              </a:rPr>
              <a:t>sudo</a:t>
            </a:r>
            <a:r>
              <a:rPr lang="en" altLang="ko-Kore-KR" sz="1600" dirty="0"/>
              <a:t> </a:t>
            </a:r>
            <a:r>
              <a:rPr lang="en" altLang="ko-Kore-KR" sz="1600" dirty="0" err="1"/>
              <a:t>ufw</a:t>
            </a:r>
            <a:r>
              <a:rPr lang="en" altLang="ko-Kore-KR" sz="1600" dirty="0"/>
              <a:t> allow </a:t>
            </a:r>
            <a:r>
              <a:rPr lang="ko-KR" altLang="en-US" sz="1600" dirty="0"/>
              <a:t>변경한 포트 </a:t>
            </a:r>
            <a:r>
              <a:rPr lang="en-US" altLang="ko-KR" sz="1600" dirty="0"/>
              <a:t>(</a:t>
            </a:r>
            <a:r>
              <a:rPr lang="ko-KR" altLang="en-US" sz="1600" dirty="0"/>
              <a:t>원격 접속을 위해</a:t>
            </a:r>
            <a:r>
              <a:rPr lang="en-US" altLang="ko-KR" sz="1600" dirty="0"/>
              <a:t>)</a:t>
            </a:r>
          </a:p>
          <a:p>
            <a:r>
              <a:rPr lang="en" altLang="ko-Kore-KR" sz="1600" dirty="0" err="1">
                <a:effectLst/>
              </a:rPr>
              <a:t>sudo</a:t>
            </a:r>
            <a:r>
              <a:rPr lang="en" altLang="ko-Kore-KR" sz="1600" dirty="0"/>
              <a:t> </a:t>
            </a:r>
            <a:r>
              <a:rPr lang="en" altLang="ko-Kore-KR" sz="1600" dirty="0" err="1"/>
              <a:t>ufw</a:t>
            </a:r>
            <a:r>
              <a:rPr lang="en" altLang="ko-Kore-KR" sz="1600" dirty="0"/>
              <a:t> allow from </a:t>
            </a:r>
            <a:r>
              <a:rPr lang="en-US" altLang="ko-KR" sz="1600" dirty="0"/>
              <a:t>[</a:t>
            </a:r>
            <a:r>
              <a:rPr lang="ko-KR" altLang="en-US" sz="1600" dirty="0"/>
              <a:t>컴퓨터 </a:t>
            </a:r>
            <a:r>
              <a:rPr lang="en-US" altLang="ko-KR" sz="1600" dirty="0"/>
              <a:t>IP]</a:t>
            </a:r>
            <a:r>
              <a:rPr lang="ko-KR" altLang="en-US" sz="1600" dirty="0"/>
              <a:t> 테스트를 원활하게 하기 위해 컴퓨터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도 설정 </a:t>
            </a:r>
            <a:r>
              <a:rPr lang="ko-KR" altLang="en-US" sz="1600" dirty="0" err="1"/>
              <a:t>해줌</a:t>
            </a:r>
            <a:endParaRPr lang="en-US" altLang="ko-KR" sz="1600" dirty="0"/>
          </a:p>
          <a:p>
            <a:endParaRPr lang="en-US" altLang="ko-KR" sz="1600" i="0" dirty="0">
              <a:effectLst/>
            </a:endParaRPr>
          </a:p>
          <a:p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18919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119</Words>
  <Application>Microsoft Macintosh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Noto Sans KR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50</cp:revision>
  <dcterms:created xsi:type="dcterms:W3CDTF">2022-11-10T06:43:35Z</dcterms:created>
  <dcterms:modified xsi:type="dcterms:W3CDTF">2022-12-09T12:51:01Z</dcterms:modified>
</cp:coreProperties>
</file>