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4" r:id="rId4"/>
    <p:sldId id="258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E32"/>
    <a:srgbClr val="67F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9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5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4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6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1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8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8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62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5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7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7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1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3663337" y="2991508"/>
            <a:ext cx="5004000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2727078" y="2645720"/>
            <a:ext cx="6737844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기본적인 </a:t>
            </a:r>
            <a:r>
              <a:rPr lang="ko-KR" altLang="en-US" sz="3600" i="1" kern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보안 설정</a:t>
            </a:r>
            <a:endParaRPr lang="en-US" altLang="ko-KR" sz="36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r>
              <a:rPr lang="ko-KR" altLang="en-US" sz="105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나만의 서버 세팅하기</a:t>
            </a:r>
            <a:endParaRPr lang="ko-KR" altLang="en-US" sz="2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0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en-US" altLang="ko-KR" sz="24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93A503FF-DAFE-E0E9-111A-3804B552E362}"/>
              </a:ext>
            </a:extLst>
          </p:cNvPr>
          <p:cNvSpPr/>
          <p:nvPr/>
        </p:nvSpPr>
        <p:spPr>
          <a:xfrm>
            <a:off x="950533" y="1560433"/>
            <a:ext cx="10189239" cy="9075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보안 설정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Root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금지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brute force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방지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23907C2-EE11-FE70-7453-8EC60EDB2508}"/>
              </a:ext>
            </a:extLst>
          </p:cNvPr>
          <p:cNvSpPr/>
          <p:nvPr/>
        </p:nvSpPr>
        <p:spPr>
          <a:xfrm>
            <a:off x="8376692" y="1821676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BFF6AD5-A4F6-DACE-52EC-EEE4078EDC67}"/>
              </a:ext>
            </a:extLst>
          </p:cNvPr>
          <p:cNvSpPr/>
          <p:nvPr/>
        </p:nvSpPr>
        <p:spPr>
          <a:xfrm>
            <a:off x="8376692" y="4883125"/>
            <a:ext cx="8996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BF75DDD-8EEF-A48D-D7C5-9084889CD0C1}"/>
              </a:ext>
            </a:extLst>
          </p:cNvPr>
          <p:cNvSpPr/>
          <p:nvPr/>
        </p:nvSpPr>
        <p:spPr>
          <a:xfrm>
            <a:off x="950532" y="2643529"/>
            <a:ext cx="10189239" cy="9075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Pam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모듈 적용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su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그룹 설정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9CC4E33-E87E-156D-3B46-800D8B0580F6}"/>
              </a:ext>
            </a:extLst>
          </p:cNvPr>
          <p:cNvSpPr/>
          <p:nvPr/>
        </p:nvSpPr>
        <p:spPr>
          <a:xfrm>
            <a:off x="950532" y="3723925"/>
            <a:ext cx="10189239" cy="9075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Cron tab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계정 설정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root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 가능</a:t>
            </a:r>
          </a:p>
        </p:txBody>
      </p:sp>
    </p:spTree>
    <p:extLst>
      <p:ext uri="{BB962C8B-B14F-4D97-AF65-F5344CB8AC3E}">
        <p14:creationId xmlns:p14="http://schemas.microsoft.com/office/powerpoint/2010/main" val="316964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SSH 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보안 설정</a:t>
            </a:r>
            <a:endParaRPr lang="en-US" altLang="ko-KR" sz="24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ko-KR" altLang="en-US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보안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99B11-FDE4-3F1C-BEA3-BF73243BD709}"/>
              </a:ext>
            </a:extLst>
          </p:cNvPr>
          <p:cNvSpPr txBox="1"/>
          <p:nvPr/>
        </p:nvSpPr>
        <p:spPr>
          <a:xfrm>
            <a:off x="678391" y="1340566"/>
            <a:ext cx="21214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600" dirty="0"/>
              <a:t>Root</a:t>
            </a:r>
            <a:r>
              <a:rPr lang="ko-KR" altLang="en-US" sz="1600" dirty="0"/>
              <a:t> 원격 접속 금지</a:t>
            </a:r>
            <a:endParaRPr lang="en" altLang="ko-Kore-KR" sz="1600" i="0" dirty="0">
              <a:effectLst/>
            </a:endParaRPr>
          </a:p>
          <a:p>
            <a:r>
              <a:rPr lang="en" altLang="ko-Kore-KR" sz="1600" i="0" dirty="0">
                <a:effectLst/>
              </a:rPr>
              <a:t>vim </a:t>
            </a:r>
            <a:r>
              <a:rPr lang="en" altLang="ko-Kore-KR" sz="1600" i="0" dirty="0" err="1">
                <a:effectLst/>
              </a:rPr>
              <a:t>sshd_config</a:t>
            </a:r>
            <a:r>
              <a:rPr lang="ko-KR" altLang="en-US" sz="1600" i="0" dirty="0">
                <a:effectLst/>
              </a:rPr>
              <a:t> </a:t>
            </a:r>
            <a:r>
              <a:rPr lang="en-US" altLang="ko-KR" sz="1600" i="0" dirty="0">
                <a:effectLst/>
                <a:sym typeface="Wingdings" pitchFamily="2" charset="2"/>
              </a:rPr>
              <a:t></a:t>
            </a:r>
            <a:r>
              <a:rPr lang="ko-KR" altLang="en-US" sz="1600" i="0" dirty="0">
                <a:effectLst/>
                <a:sym typeface="Wingdings" pitchFamily="2" charset="2"/>
              </a:rPr>
              <a:t> </a:t>
            </a:r>
            <a:endParaRPr lang="en-US" altLang="ko-KR" sz="1600" i="0" dirty="0">
              <a:effectLst/>
              <a:sym typeface="Wingdings" pitchFamily="2" charset="2"/>
            </a:endParaRPr>
          </a:p>
          <a:p>
            <a:endParaRPr lang="en-US" altLang="ko-Kore-KR" sz="1600" dirty="0">
              <a:sym typeface="Wingdings" pitchFamily="2" charset="2"/>
            </a:endParaRPr>
          </a:p>
          <a:p>
            <a:endParaRPr lang="en-US" altLang="ko-Kore-KR" sz="1600" i="0" dirty="0">
              <a:effectLst/>
              <a:sym typeface="Wingdings" pitchFamily="2" charset="2"/>
            </a:endParaRPr>
          </a:p>
          <a:p>
            <a:endParaRPr lang="en-US" altLang="ko-Kore-KR" sz="1600" dirty="0">
              <a:sym typeface="Wingdings" pitchFamily="2" charset="2"/>
            </a:endParaRPr>
          </a:p>
          <a:p>
            <a:r>
              <a:rPr lang="en-US" altLang="ko-Kore-KR" sz="1600" i="0" dirty="0">
                <a:effectLst/>
                <a:sym typeface="Wingdings" pitchFamily="2" charset="2"/>
              </a:rPr>
              <a:t>Brut</a:t>
            </a:r>
            <a:r>
              <a:rPr lang="en-US" altLang="ko-KR" sz="1600" dirty="0">
                <a:sym typeface="Wingdings" pitchFamily="2" charset="2"/>
              </a:rPr>
              <a:t>e</a:t>
            </a:r>
            <a:r>
              <a:rPr lang="en-US" altLang="ko-Kore-KR" sz="1600" i="0" dirty="0">
                <a:effectLst/>
                <a:sym typeface="Wingdings" pitchFamily="2" charset="2"/>
              </a:rPr>
              <a:t> Force </a:t>
            </a:r>
            <a:r>
              <a:rPr lang="ko-KR" altLang="en-US" sz="1600" i="0" dirty="0">
                <a:effectLst/>
                <a:sym typeface="Wingdings" pitchFamily="2" charset="2"/>
              </a:rPr>
              <a:t>방지</a:t>
            </a:r>
            <a:r>
              <a:rPr lang="en-US" altLang="ko-KR" sz="1600" i="0" dirty="0">
                <a:effectLst/>
                <a:sym typeface="Wingdings" pitchFamily="2" charset="2"/>
              </a:rPr>
              <a:t> </a:t>
            </a:r>
            <a:endParaRPr lang="en" altLang="ko-Kore-KR" sz="1600" i="0" dirty="0">
              <a:effectLst/>
            </a:endParaRPr>
          </a:p>
          <a:p>
            <a:endParaRPr lang="ko-KR" altLang="en-US" sz="16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D8131F6-91B1-82F6-A372-78BB679D1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25" y="1296398"/>
            <a:ext cx="2984500" cy="774700"/>
          </a:xfrm>
          <a:prstGeom prst="rect">
            <a:avLst/>
          </a:prstGeom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2EC50E58-8908-8B5F-D8A1-1647AB58A1DA}"/>
              </a:ext>
            </a:extLst>
          </p:cNvPr>
          <p:cNvSpPr/>
          <p:nvPr/>
        </p:nvSpPr>
        <p:spPr>
          <a:xfrm>
            <a:off x="2852821" y="1577324"/>
            <a:ext cx="2600719" cy="25841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D0685-CD42-D018-CC8E-5E490E0A8785}"/>
              </a:ext>
            </a:extLst>
          </p:cNvPr>
          <p:cNvSpPr txBox="1"/>
          <p:nvPr/>
        </p:nvSpPr>
        <p:spPr>
          <a:xfrm>
            <a:off x="678391" y="4115895"/>
            <a:ext cx="282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600" dirty="0"/>
              <a:t>service </a:t>
            </a:r>
            <a:r>
              <a:rPr kumimoji="1" lang="en" altLang="ko-Kore-KR" sz="1600" dirty="0" err="1"/>
              <a:t>ssh</a:t>
            </a:r>
            <a:r>
              <a:rPr kumimoji="1" lang="en" altLang="ko-Kore-KR" sz="1600" dirty="0"/>
              <a:t> restart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적용</a:t>
            </a:r>
            <a:endParaRPr kumimoji="1" lang="ko-Kore-KR" altLang="en-US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227C482-1FCD-41AC-0F13-16BEAFE52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21" y="2578799"/>
            <a:ext cx="1714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2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Pam 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모듈 적용</a:t>
            </a:r>
            <a:endParaRPr lang="en-US" altLang="ko-KR" sz="24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ko-KR" altLang="en-US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보안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99B11-FDE4-3F1C-BEA3-BF73243BD709}"/>
              </a:ext>
            </a:extLst>
          </p:cNvPr>
          <p:cNvSpPr txBox="1"/>
          <p:nvPr/>
        </p:nvSpPr>
        <p:spPr>
          <a:xfrm>
            <a:off x="678391" y="1340566"/>
            <a:ext cx="334578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0" dirty="0" err="1">
                <a:effectLst/>
              </a:rPr>
              <a:t>Su</a:t>
            </a:r>
            <a:r>
              <a:rPr lang="en-US" altLang="ko-KR" sz="1600" i="0" dirty="0">
                <a:effectLst/>
              </a:rPr>
              <a:t> </a:t>
            </a:r>
            <a:r>
              <a:rPr lang="ko-KR" altLang="en-US" sz="1600" i="0" dirty="0">
                <a:effectLst/>
              </a:rPr>
              <a:t>명령어 그룹 설정  </a:t>
            </a:r>
            <a:endParaRPr lang="en" altLang="ko-Kore-KR" sz="1600" i="0" dirty="0">
              <a:effectLst/>
            </a:endParaRPr>
          </a:p>
          <a:p>
            <a:r>
              <a:rPr lang="en" altLang="ko-KR" sz="1600" dirty="0"/>
              <a:t>vim /</a:t>
            </a:r>
            <a:r>
              <a:rPr lang="en" altLang="ko-KR" sz="1600" dirty="0" err="1"/>
              <a:t>etc</a:t>
            </a:r>
            <a:r>
              <a:rPr lang="en" altLang="ko-KR" sz="1600" dirty="0"/>
              <a:t>/</a:t>
            </a:r>
            <a:r>
              <a:rPr lang="en" altLang="ko-KR" sz="1600" dirty="0" err="1"/>
              <a:t>pam.d</a:t>
            </a:r>
            <a:r>
              <a:rPr lang="en" altLang="ko-KR" sz="1600" dirty="0"/>
              <a:t>/</a:t>
            </a:r>
            <a:r>
              <a:rPr lang="en-US" altLang="ko-KR" sz="1600" dirty="0" err="1"/>
              <a:t>su</a:t>
            </a:r>
            <a:r>
              <a:rPr lang="en" altLang="ko-KR" sz="1600" dirty="0"/>
              <a:t> </a:t>
            </a:r>
          </a:p>
          <a:p>
            <a:endParaRPr lang="en" altLang="ko-KR" sz="1600" dirty="0"/>
          </a:p>
          <a:p>
            <a:endParaRPr lang="en" altLang="ko-KR" sz="1600" dirty="0"/>
          </a:p>
          <a:p>
            <a:r>
              <a:rPr lang="ko-KR" altLang="en-US" sz="1600" dirty="0"/>
              <a:t>뒤에 그룹</a:t>
            </a:r>
            <a:r>
              <a:rPr lang="en-US" altLang="ko-KR" sz="1600" dirty="0"/>
              <a:t> </a:t>
            </a:r>
            <a:r>
              <a:rPr lang="ko-KR" altLang="en-US" sz="1600" dirty="0"/>
              <a:t>추가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ko-KR" altLang="en-US" sz="1600" dirty="0"/>
              <a:t>그룹에 제거</a:t>
            </a:r>
            <a:endParaRPr lang="en-US" altLang="ko-KR" sz="1600" dirty="0"/>
          </a:p>
          <a:p>
            <a:r>
              <a:rPr lang="ko-KR" altLang="en-US" sz="1600" dirty="0"/>
              <a:t>추가한 그룹에 사용하는 계정 연결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7BD2D7C-65D2-181F-1C54-5DBC7E196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1" y="1958815"/>
            <a:ext cx="36449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5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Crontab 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계정 설정</a:t>
            </a:r>
            <a:endParaRPr lang="en-US" altLang="ko-KR" sz="24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ko-KR" altLang="en-US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보안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99B11-FDE4-3F1C-BEA3-BF73243BD709}"/>
              </a:ext>
            </a:extLst>
          </p:cNvPr>
          <p:cNvSpPr txBox="1"/>
          <p:nvPr/>
        </p:nvSpPr>
        <p:spPr>
          <a:xfrm>
            <a:off x="678391" y="1340566"/>
            <a:ext cx="3088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600" dirty="0"/>
              <a:t>Crontab</a:t>
            </a:r>
            <a:r>
              <a:rPr lang="ko-KR" altLang="en-US" sz="1600" dirty="0"/>
              <a:t> </a:t>
            </a:r>
            <a:r>
              <a:rPr lang="en-US" altLang="ko-KR" sz="1600" dirty="0"/>
              <a:t>Root</a:t>
            </a:r>
            <a:r>
              <a:rPr lang="ko-KR" altLang="en-US" sz="1600" dirty="0"/>
              <a:t> 만 가능하게 설정</a:t>
            </a:r>
            <a:endParaRPr lang="en" altLang="ko-Kore-KR" sz="1600" i="0" dirty="0">
              <a:effectLst/>
            </a:endParaRPr>
          </a:p>
          <a:p>
            <a:r>
              <a:rPr lang="en" altLang="ko-KR" sz="1600" dirty="0"/>
              <a:t>vim </a:t>
            </a:r>
            <a:r>
              <a:rPr lang="en" altLang="ko-KR" sz="1600" dirty="0" err="1"/>
              <a:t>etc</a:t>
            </a:r>
            <a:r>
              <a:rPr lang="en" altLang="ko-KR" sz="1600" dirty="0"/>
              <a:t>/</a:t>
            </a:r>
            <a:r>
              <a:rPr lang="en" altLang="ko-KR" sz="1600" dirty="0" err="1"/>
              <a:t>cron.allow</a:t>
            </a:r>
            <a:endParaRPr lang="en" altLang="ko-KR" sz="1600" dirty="0"/>
          </a:p>
          <a:p>
            <a:endParaRPr lang="en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D10704-FAE3-1528-51F5-D6B39FE0F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1711217"/>
            <a:ext cx="10541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558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99</Words>
  <Application>Microsoft Macintosh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Tmon몬소리 Black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신승호</cp:lastModifiedBy>
  <cp:revision>60</cp:revision>
  <dcterms:created xsi:type="dcterms:W3CDTF">2022-11-10T06:43:35Z</dcterms:created>
  <dcterms:modified xsi:type="dcterms:W3CDTF">2022-12-10T06:01:33Z</dcterms:modified>
</cp:coreProperties>
</file>