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3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67F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9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5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4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6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1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8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2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5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7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3663337" y="2991508"/>
            <a:ext cx="5004000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2727078" y="2645720"/>
            <a:ext cx="673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i="1" kern="0" dirty="0" err="1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도커</a:t>
            </a: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설치 실습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50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93A503FF-DAFE-E0E9-111A-3804B552E362}"/>
              </a:ext>
            </a:extLst>
          </p:cNvPr>
          <p:cNvSpPr/>
          <p:nvPr/>
        </p:nvSpPr>
        <p:spPr>
          <a:xfrm>
            <a:off x="950533" y="1560433"/>
            <a:ext cx="10189239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도커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설치 환경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도커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설치 환경 설명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23907C2-EE11-FE70-7453-8EC60EDB2508}"/>
              </a:ext>
            </a:extLst>
          </p:cNvPr>
          <p:cNvSpPr/>
          <p:nvPr/>
        </p:nvSpPr>
        <p:spPr>
          <a:xfrm>
            <a:off x="8376692" y="1821676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BFF6AD5-A4F6-DACE-52EC-EEE4078EDC67}"/>
              </a:ext>
            </a:extLst>
          </p:cNvPr>
          <p:cNvSpPr/>
          <p:nvPr/>
        </p:nvSpPr>
        <p:spPr>
          <a:xfrm>
            <a:off x="8376692" y="4883125"/>
            <a:ext cx="8996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BF75DDD-8EEF-A48D-D7C5-9084889CD0C1}"/>
              </a:ext>
            </a:extLst>
          </p:cNvPr>
          <p:cNvSpPr/>
          <p:nvPr/>
        </p:nvSpPr>
        <p:spPr>
          <a:xfrm>
            <a:off x="950532" y="2643529"/>
            <a:ext cx="10189239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도커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설치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도커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설치 실습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46165B1-65C4-8A62-B57F-18B76CEF4E29}"/>
              </a:ext>
            </a:extLst>
          </p:cNvPr>
          <p:cNvSpPr/>
          <p:nvPr/>
        </p:nvSpPr>
        <p:spPr>
          <a:xfrm>
            <a:off x="950531" y="3763327"/>
            <a:ext cx="10189239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도커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설치 완료</a:t>
            </a:r>
          </a:p>
          <a:p>
            <a:pPr lvl="1">
              <a:lnSpc>
                <a:spcPct val="150000"/>
              </a:lnSpc>
            </a:pPr>
            <a:r>
              <a:rPr lang="ko-KR" altLang="en-US" sz="1000">
                <a:solidFill>
                  <a:prstClr val="black">
                    <a:lumMod val="75000"/>
                    <a:lumOff val="25000"/>
                  </a:prstClr>
                </a:solidFill>
              </a:rPr>
              <a:t>실행 결과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64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i="1" kern="0" dirty="0" err="1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도커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설치 환경 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ko-KR" altLang="en-US" sz="8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도커</a:t>
            </a: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설치 환경 설명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2217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KR"/>
              </a:rPr>
              <a:t>개별 서버 설치 후 진행</a:t>
            </a:r>
            <a:endParaRPr lang="en-US" altLang="ko-KR" sz="1600" dirty="0">
              <a:latin typeface="Noto Sans KR"/>
            </a:endParaRPr>
          </a:p>
          <a:p>
            <a:endParaRPr lang="en" altLang="ko-Kore-KR" sz="1600" i="0" dirty="0">
              <a:effectLst/>
              <a:latin typeface="Noto Sans KR"/>
            </a:endParaRPr>
          </a:p>
          <a:p>
            <a:r>
              <a:rPr lang="en" altLang="ko-Kore-KR" sz="1600" i="0" dirty="0">
                <a:effectLst/>
                <a:latin typeface="Noto Sans KR"/>
              </a:rPr>
              <a:t>OS : Ubuntu 22.04.1 LTS</a:t>
            </a:r>
          </a:p>
        </p:txBody>
      </p:sp>
    </p:spTree>
    <p:extLst>
      <p:ext uri="{BB962C8B-B14F-4D97-AF65-F5344CB8AC3E}">
        <p14:creationId xmlns:p14="http://schemas.microsoft.com/office/powerpoint/2010/main" val="164065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i="1" kern="0" dirty="0" err="1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도커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설치 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ko-KR" altLang="en-US" sz="8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도커</a:t>
            </a: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설치 실습</a:t>
            </a:r>
            <a:endParaRPr lang="ko-KR" altLang="en-US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4362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1" i="0" dirty="0">
                <a:effectLst/>
                <a:latin typeface="-apple-system"/>
              </a:rPr>
              <a:t>공식 홈페이지의 설치 방법에 따라서 설치 진행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D3C2D41-FB3A-FCF3-56D4-92A8ADC2F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64" y="1642730"/>
            <a:ext cx="5508591" cy="357254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14FD5A4-9B41-33E6-AD74-4A541812F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54" y="1690497"/>
            <a:ext cx="4076700" cy="127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E84859-BF03-9CCB-D2EB-EFC8B8072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64" y="5344058"/>
            <a:ext cx="7945775" cy="91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9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i="1" kern="0" dirty="0" err="1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도커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설치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완료 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실행 결과</a:t>
            </a:r>
            <a:endParaRPr lang="ko-KR" altLang="en-US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5008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1" i="0" dirty="0">
                <a:effectLst/>
                <a:latin typeface="-apple-system"/>
              </a:rPr>
              <a:t>설치 진행 후 </a:t>
            </a:r>
            <a:r>
              <a:rPr lang="en-US" altLang="ko-KR" sz="1600" b="1" i="0" dirty="0">
                <a:effectLst/>
                <a:latin typeface="-apple-system"/>
              </a:rPr>
              <a:t>[</a:t>
            </a:r>
            <a:r>
              <a:rPr lang="en" altLang="ko-KR" sz="1600" b="1" i="0" dirty="0" err="1">
                <a:effectLst/>
                <a:latin typeface="-apple-system"/>
              </a:rPr>
              <a:t>sudo</a:t>
            </a:r>
            <a:r>
              <a:rPr lang="en" altLang="ko-KR" sz="1600" b="1" i="0" dirty="0">
                <a:effectLst/>
                <a:latin typeface="-apple-system"/>
              </a:rPr>
              <a:t> docker run hello-world</a:t>
            </a:r>
            <a:r>
              <a:rPr lang="en-US" altLang="ko-KR" sz="1600" b="1" i="0" dirty="0">
                <a:effectLst/>
                <a:latin typeface="-apple-system"/>
              </a:rPr>
              <a:t>]</a:t>
            </a:r>
            <a:r>
              <a:rPr lang="ko-KR" altLang="en-US" sz="1600" b="1" i="0" dirty="0">
                <a:effectLst/>
                <a:latin typeface="-apple-system"/>
              </a:rPr>
              <a:t> 실행한 결과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DE42FD9-2C26-F838-B1DA-BFD91695A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1" y="1879910"/>
            <a:ext cx="7772400" cy="44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577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70</Words>
  <Application>Microsoft Macintosh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-apple-system</vt:lpstr>
      <vt:lpstr>맑은 고딕</vt:lpstr>
      <vt:lpstr>Noto Sans KR</vt:lpstr>
      <vt:lpstr>Tmon몬소리 Black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신승호</cp:lastModifiedBy>
  <cp:revision>56</cp:revision>
  <dcterms:created xsi:type="dcterms:W3CDTF">2022-11-10T06:43:35Z</dcterms:created>
  <dcterms:modified xsi:type="dcterms:W3CDTF">2022-12-06T07:15:21Z</dcterms:modified>
</cp:coreProperties>
</file>