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E32"/>
    <a:srgbClr val="67F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9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5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4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6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1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8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8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62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35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7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7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2022. 12. 10.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1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3663337" y="2991508"/>
            <a:ext cx="5004000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2727078" y="2645720"/>
            <a:ext cx="6737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볼륨 생성</a:t>
            </a:r>
            <a:r>
              <a:rPr lang="en-US" altLang="ko-KR" sz="36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</a:t>
            </a:r>
            <a:r>
              <a:rPr lang="ko-KR" altLang="en-US" sz="36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DB</a:t>
            </a:r>
            <a:r>
              <a:rPr lang="ko-KR" altLang="en-US" sz="36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설치</a:t>
            </a:r>
            <a:endParaRPr lang="en-US" altLang="ko-KR" sz="36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50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en-US" altLang="ko-KR" sz="24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93A503FF-DAFE-E0E9-111A-3804B552E362}"/>
              </a:ext>
            </a:extLst>
          </p:cNvPr>
          <p:cNvSpPr/>
          <p:nvPr/>
        </p:nvSpPr>
        <p:spPr>
          <a:xfrm>
            <a:off x="950533" y="1560433"/>
            <a:ext cx="10189239" cy="9075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볼륨 생성하기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데이터 영속성을 위한 볼륨생성 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23907C2-EE11-FE70-7453-8EC60EDB2508}"/>
              </a:ext>
            </a:extLst>
          </p:cNvPr>
          <p:cNvSpPr/>
          <p:nvPr/>
        </p:nvSpPr>
        <p:spPr>
          <a:xfrm>
            <a:off x="8376692" y="1821676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BFF6AD5-A4F6-DACE-52EC-EEE4078EDC67}"/>
              </a:ext>
            </a:extLst>
          </p:cNvPr>
          <p:cNvSpPr/>
          <p:nvPr/>
        </p:nvSpPr>
        <p:spPr>
          <a:xfrm>
            <a:off x="8376692" y="4883125"/>
            <a:ext cx="8996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BF75DDD-8EEF-A48D-D7C5-9084889CD0C1}"/>
              </a:ext>
            </a:extLst>
          </p:cNvPr>
          <p:cNvSpPr/>
          <p:nvPr/>
        </p:nvSpPr>
        <p:spPr>
          <a:xfrm>
            <a:off x="950532" y="2643529"/>
            <a:ext cx="10189239" cy="9075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DB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설치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실행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000" kern="0" dirty="0" err="1">
                <a:solidFill>
                  <a:schemeClr val="tx1"/>
                </a:solidFill>
              </a:rPr>
              <a:t>Postgresql</a:t>
            </a:r>
            <a:r>
              <a:rPr lang="ko-KR" altLang="en-US" sz="1000" kern="0" dirty="0">
                <a:solidFill>
                  <a:schemeClr val="tx1"/>
                </a:solidFill>
              </a:rPr>
              <a:t> 설치 후 실행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64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볼륨 생성</a:t>
            </a:r>
            <a:endParaRPr lang="en-US" altLang="ko-KR" sz="24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DB</a:t>
            </a:r>
            <a:r>
              <a:rPr lang="ko-KR" altLang="en-US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용 볼륨 생성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99B11-FDE4-3F1C-BEA3-BF73243BD709}"/>
              </a:ext>
            </a:extLst>
          </p:cNvPr>
          <p:cNvSpPr txBox="1"/>
          <p:nvPr/>
        </p:nvSpPr>
        <p:spPr>
          <a:xfrm>
            <a:off x="678391" y="1340566"/>
            <a:ext cx="4110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600" dirty="0"/>
              <a:t>docker volume create </a:t>
            </a:r>
            <a:r>
              <a:rPr lang="en" altLang="ko-Kore-KR" sz="1600" dirty="0" err="1"/>
              <a:t>psql</a:t>
            </a:r>
            <a:r>
              <a:rPr lang="en" altLang="ko-Kore-KR" sz="1600" dirty="0"/>
              <a:t> </a:t>
            </a:r>
          </a:p>
          <a:p>
            <a:r>
              <a:rPr lang="ko-KR" altLang="en-US" sz="1600" dirty="0">
                <a:latin typeface="Noto Sans KR"/>
              </a:rPr>
              <a:t>컨테이너가 삭제 되어도 영속성 데이터 유지</a:t>
            </a:r>
            <a:endParaRPr lang="en" altLang="ko-Kore-KR" sz="1600" i="0" dirty="0"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64065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D6FFC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68FB76-5776-6312-4528-77A3525B2FC2}"/>
              </a:ext>
            </a:extLst>
          </p:cNvPr>
          <p:cNvGrpSpPr/>
          <p:nvPr/>
        </p:nvGrpSpPr>
        <p:grpSpPr>
          <a:xfrm>
            <a:off x="156000" y="166887"/>
            <a:ext cx="11880000" cy="6588000"/>
            <a:chOff x="156000" y="166887"/>
            <a:chExt cx="11880000" cy="658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308DD4-77F6-4417-3869-5B7B4A19072F}"/>
                </a:ext>
              </a:extLst>
            </p:cNvPr>
            <p:cNvSpPr/>
            <p:nvPr/>
          </p:nvSpPr>
          <p:spPr>
            <a:xfrm>
              <a:off x="308399" y="322944"/>
              <a:ext cx="11604169" cy="6276767"/>
            </a:xfrm>
            <a:prstGeom prst="rect">
              <a:avLst/>
            </a:prstGeom>
            <a:pattFill prst="lgGrid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dist="1524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F30DD08-83AC-3E99-21C9-C6A3A7E4BA1F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322944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FDA8519-C234-F159-D16C-5B59DE6705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985601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33068BB-23F7-8FE1-CA5D-AD40138A6ADB}"/>
                </a:ext>
              </a:extLst>
            </p:cNvPr>
            <p:cNvCxnSpPr>
              <a:cxnSpLocks/>
            </p:cNvCxnSpPr>
            <p:nvPr/>
          </p:nvCxnSpPr>
          <p:spPr>
            <a:xfrm>
              <a:off x="156000" y="6599715"/>
              <a:ext cx="11880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1AE5C0A-E354-B86E-45E8-EA859959DF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18572" y="3460887"/>
              <a:ext cx="6588000" cy="0"/>
            </a:xfrm>
            <a:prstGeom prst="line">
              <a:avLst/>
            </a:prstGeom>
            <a:ln w="6032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6E038511-C8EB-97CF-0D69-1A74B402A262}"/>
              </a:ext>
            </a:extLst>
          </p:cNvPr>
          <p:cNvSpPr/>
          <p:nvPr/>
        </p:nvSpPr>
        <p:spPr>
          <a:xfrm>
            <a:off x="495511" y="676792"/>
            <a:ext cx="3362405" cy="185497"/>
          </a:xfrm>
          <a:prstGeom prst="parallelogram">
            <a:avLst/>
          </a:prstGeom>
          <a:gradFill flip="none" rotWithShape="1">
            <a:gsLst>
              <a:gs pos="0">
                <a:srgbClr val="67FE2A">
                  <a:alpha val="49804"/>
                </a:srgbClr>
              </a:gs>
              <a:gs pos="96000">
                <a:srgbClr val="67FE2A">
                  <a:alpha val="50000"/>
                </a:srgbClr>
              </a:gs>
              <a:gs pos="98000">
                <a:srgbClr val="67FE2A">
                  <a:alpha val="80000"/>
                </a:srgbClr>
              </a:gs>
              <a:gs pos="100000">
                <a:srgbClr val="67FE2A">
                  <a:alpha val="50000"/>
                </a:srgb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FEBBF-8FB7-95DF-B77C-A70DBAFC40D6}"/>
              </a:ext>
            </a:extLst>
          </p:cNvPr>
          <p:cNvSpPr txBox="1"/>
          <p:nvPr/>
        </p:nvSpPr>
        <p:spPr>
          <a:xfrm>
            <a:off x="495516" y="469459"/>
            <a:ext cx="3504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DB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설치 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&amp;</a:t>
            </a: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실행</a:t>
            </a:r>
            <a:endParaRPr lang="en-US" altLang="ko-KR" sz="2400" i="1" kern="0" dirty="0">
              <a:ln w="952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defRPr/>
            </a:pPr>
            <a:r>
              <a:rPr lang="en-US" altLang="ko-KR" sz="800" kern="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Postgresql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ko-KR" altLang="en-US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설치</a:t>
            </a:r>
            <a:endParaRPr lang="ko-KR" altLang="en-US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99B11-FDE4-3F1C-BEA3-BF73243BD709}"/>
              </a:ext>
            </a:extLst>
          </p:cNvPr>
          <p:cNvSpPr txBox="1"/>
          <p:nvPr/>
        </p:nvSpPr>
        <p:spPr>
          <a:xfrm>
            <a:off x="678391" y="1340566"/>
            <a:ext cx="889134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" altLang="ko-KR" sz="1600" i="0" dirty="0">
                <a:effectLst/>
                <a:latin typeface="-apple-system"/>
              </a:rPr>
              <a:t>docker run --name </a:t>
            </a:r>
            <a:r>
              <a:rPr lang="en" altLang="ko-KR" sz="1600" i="0" dirty="0" err="1">
                <a:effectLst/>
                <a:latin typeface="-apple-system"/>
              </a:rPr>
              <a:t>psql</a:t>
            </a:r>
            <a:r>
              <a:rPr lang="en" altLang="ko-KR" sz="1600" i="0" dirty="0">
                <a:effectLst/>
                <a:latin typeface="-apple-system"/>
              </a:rPr>
              <a:t> -e POSTGRES_USER=</a:t>
            </a:r>
            <a:r>
              <a:rPr lang="ko-KR" altLang="en-US" sz="1600" i="0" dirty="0">
                <a:effectLst/>
                <a:latin typeface="-apple-system"/>
              </a:rPr>
              <a:t>유저이름</a:t>
            </a:r>
            <a:r>
              <a:rPr lang="en" altLang="ko-KR" sz="1600" i="0" dirty="0">
                <a:effectLst/>
                <a:latin typeface="-apple-system"/>
              </a:rPr>
              <a:t> -e POSTGRES_PASSWORD=</a:t>
            </a:r>
            <a:r>
              <a:rPr lang="ko-KR" altLang="en-US" sz="1600" i="0" dirty="0">
                <a:effectLst/>
                <a:latin typeface="-apple-system"/>
              </a:rPr>
              <a:t>비번</a:t>
            </a:r>
            <a:r>
              <a:rPr lang="en" altLang="ko-KR" sz="1600" i="0" dirty="0">
                <a:effectLst/>
                <a:latin typeface="-apple-system"/>
              </a:rPr>
              <a:t> -p </a:t>
            </a:r>
            <a:r>
              <a:rPr lang="en-US" altLang="ko-KR" sz="1600" dirty="0" err="1">
                <a:latin typeface="-apple-system"/>
              </a:rPr>
              <a:t>hostport</a:t>
            </a:r>
            <a:r>
              <a:rPr lang="en" altLang="ko-KR" sz="1600" i="0" dirty="0">
                <a:effectLst/>
                <a:latin typeface="-apple-system"/>
              </a:rPr>
              <a:t>:5432 </a:t>
            </a:r>
          </a:p>
          <a:p>
            <a:pPr algn="l"/>
            <a:r>
              <a:rPr lang="en" altLang="ko-KR" sz="1600" i="0" dirty="0">
                <a:effectLst/>
                <a:latin typeface="-apple-system"/>
              </a:rPr>
              <a:t>-v </a:t>
            </a:r>
            <a:r>
              <a:rPr lang="en" altLang="ko-KR" sz="1600" i="0" dirty="0" err="1">
                <a:effectLst/>
                <a:latin typeface="-apple-system"/>
              </a:rPr>
              <a:t>psql</a:t>
            </a:r>
            <a:r>
              <a:rPr lang="en" altLang="ko-KR" sz="1600" i="0" dirty="0">
                <a:effectLst/>
                <a:latin typeface="-apple-system"/>
              </a:rPr>
              <a:t>:/var/lib/</a:t>
            </a:r>
            <a:r>
              <a:rPr lang="en" altLang="ko-KR" sz="1600" i="0" dirty="0" err="1">
                <a:effectLst/>
                <a:latin typeface="-apple-system"/>
              </a:rPr>
              <a:t>postgresql</a:t>
            </a:r>
            <a:r>
              <a:rPr lang="en" altLang="ko-KR" sz="1600" i="0" dirty="0">
                <a:effectLst/>
                <a:latin typeface="-apple-system"/>
              </a:rPr>
              <a:t>/data -d postgres:15.1</a:t>
            </a:r>
          </a:p>
          <a:p>
            <a:pPr algn="l"/>
            <a:endParaRPr lang="en" altLang="ko-KR" sz="1600" dirty="0">
              <a:latin typeface="-apple-system"/>
            </a:endParaRPr>
          </a:p>
          <a:p>
            <a:pPr algn="l"/>
            <a:r>
              <a:rPr lang="en-US" altLang="ko-KR" sz="1600" i="0" dirty="0">
                <a:effectLst/>
                <a:latin typeface="-apple-system"/>
              </a:rPr>
              <a:t>--</a:t>
            </a:r>
            <a:r>
              <a:rPr lang="en-US" altLang="ko-KR" sz="1600" dirty="0">
                <a:latin typeface="-apple-system"/>
              </a:rPr>
              <a:t>name : </a:t>
            </a:r>
            <a:r>
              <a:rPr lang="ko-KR" altLang="en-US" sz="1600" dirty="0">
                <a:latin typeface="-apple-system"/>
              </a:rPr>
              <a:t>이름설정</a:t>
            </a:r>
            <a:endParaRPr lang="en-US" altLang="ko-KR" sz="1600" dirty="0">
              <a:latin typeface="-apple-system"/>
            </a:endParaRPr>
          </a:p>
          <a:p>
            <a:pPr algn="l"/>
            <a:r>
              <a:rPr lang="en-US" altLang="ko-KR" sz="1600" i="0" dirty="0">
                <a:effectLst/>
                <a:latin typeface="-apple-system"/>
              </a:rPr>
              <a:t>-</a:t>
            </a:r>
            <a:r>
              <a:rPr lang="en-US" altLang="ko-KR" sz="1600" dirty="0">
                <a:latin typeface="-apple-system"/>
              </a:rPr>
              <a:t>e :</a:t>
            </a:r>
            <a:r>
              <a:rPr lang="ko-KR" altLang="en-US" sz="1600" dirty="0">
                <a:latin typeface="-apple-system"/>
              </a:rPr>
              <a:t> 환경 변수</a:t>
            </a:r>
            <a:endParaRPr lang="en-US" altLang="ko-KR" sz="1600" dirty="0">
              <a:latin typeface="-apple-system"/>
            </a:endParaRPr>
          </a:p>
          <a:p>
            <a:pPr algn="l"/>
            <a:r>
              <a:rPr lang="en-US" altLang="ko-KR" sz="1600" dirty="0">
                <a:latin typeface="-apple-system"/>
              </a:rPr>
              <a:t>-p :</a:t>
            </a:r>
            <a:r>
              <a:rPr lang="ko-KR" altLang="en-US" sz="1600" dirty="0">
                <a:latin typeface="-apple-system"/>
              </a:rPr>
              <a:t> </a:t>
            </a:r>
            <a:r>
              <a:rPr lang="ko-KR" altLang="en-US" sz="1600" dirty="0" err="1">
                <a:latin typeface="-apple-system"/>
              </a:rPr>
              <a:t>호트포워딩</a:t>
            </a:r>
            <a:endParaRPr lang="en-US" altLang="ko-KR" sz="1600" dirty="0">
              <a:latin typeface="-apple-system"/>
            </a:endParaRPr>
          </a:p>
          <a:p>
            <a:pPr algn="l"/>
            <a:r>
              <a:rPr lang="en-US" altLang="ko-KR" sz="1600" dirty="0">
                <a:latin typeface="-apple-system"/>
              </a:rPr>
              <a:t>-v </a:t>
            </a:r>
            <a:r>
              <a:rPr lang="ko-KR" altLang="en-US" sz="1600" dirty="0">
                <a:latin typeface="-apple-system"/>
              </a:rPr>
              <a:t> </a:t>
            </a:r>
            <a:r>
              <a:rPr lang="en-US" altLang="ko-KR" sz="1600" dirty="0">
                <a:latin typeface="-apple-system"/>
              </a:rPr>
              <a:t>:</a:t>
            </a:r>
            <a:r>
              <a:rPr lang="ko-KR" altLang="en-US" sz="1600" dirty="0">
                <a:latin typeface="-apple-system"/>
              </a:rPr>
              <a:t> 볼륨 맵핑</a:t>
            </a:r>
            <a:endParaRPr lang="en-US" altLang="ko-KR" sz="1600" dirty="0">
              <a:latin typeface="-apple-system"/>
            </a:endParaRPr>
          </a:p>
          <a:p>
            <a:pPr algn="l"/>
            <a:endParaRPr lang="en-US" altLang="ko-KR" sz="1600" dirty="0">
              <a:latin typeface="-apple-system"/>
            </a:endParaRPr>
          </a:p>
          <a:p>
            <a:pPr algn="l"/>
            <a:r>
              <a:rPr lang="en" altLang="ko-Kore-KR" sz="1600" dirty="0"/>
              <a:t>docker </a:t>
            </a:r>
            <a:r>
              <a:rPr lang="en" altLang="ko-Kore-KR" sz="1600" dirty="0">
                <a:effectLst/>
              </a:rPr>
              <a:t>exec</a:t>
            </a:r>
            <a:r>
              <a:rPr lang="en" altLang="ko-Kore-KR" sz="1600" dirty="0"/>
              <a:t> </a:t>
            </a:r>
            <a:r>
              <a:rPr lang="en" altLang="ko-Kore-KR" sz="1600" dirty="0">
                <a:effectLst/>
              </a:rPr>
              <a:t>-it</a:t>
            </a:r>
            <a:r>
              <a:rPr lang="en" altLang="ko-Kore-KR" sz="1600" dirty="0"/>
              <a:t> </a:t>
            </a:r>
            <a:r>
              <a:rPr lang="en-US" altLang="ko-KR" sz="1600" dirty="0"/>
              <a:t>id </a:t>
            </a:r>
            <a:r>
              <a:rPr lang="en" altLang="ko-Kore-KR" sz="1600" dirty="0"/>
              <a:t>/bin/bash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접속</a:t>
            </a:r>
            <a:endParaRPr lang="en-US" altLang="ko-KR" sz="1600" dirty="0"/>
          </a:p>
          <a:p>
            <a:pPr algn="l"/>
            <a:r>
              <a:rPr lang="en-US" altLang="ko-KR" sz="1600" dirty="0" err="1">
                <a:latin typeface="-apple-system"/>
              </a:rPr>
              <a:t>psql</a:t>
            </a:r>
            <a:r>
              <a:rPr lang="en-US" altLang="ko-KR" sz="1600" dirty="0">
                <a:latin typeface="-apple-system"/>
              </a:rPr>
              <a:t> –U </a:t>
            </a:r>
            <a:r>
              <a:rPr lang="ko-KR" altLang="en-US" sz="1600" dirty="0">
                <a:latin typeface="-apple-system"/>
              </a:rPr>
              <a:t>유저이름 </a:t>
            </a:r>
            <a:r>
              <a:rPr lang="en-US" altLang="ko-KR" sz="1600" dirty="0">
                <a:latin typeface="-apple-system"/>
              </a:rPr>
              <a:t>–W</a:t>
            </a:r>
            <a:r>
              <a:rPr lang="ko-KR" altLang="en-US" sz="1600" dirty="0">
                <a:latin typeface="-apple-system"/>
              </a:rPr>
              <a:t> </a:t>
            </a:r>
            <a:r>
              <a:rPr lang="ko-KR" altLang="en-US" sz="1600" dirty="0" err="1">
                <a:latin typeface="-apple-system"/>
              </a:rPr>
              <a:t>으로</a:t>
            </a:r>
            <a:r>
              <a:rPr lang="ko-KR" altLang="en-US" sz="1600" dirty="0">
                <a:latin typeface="-apple-system"/>
              </a:rPr>
              <a:t> 로그인</a:t>
            </a:r>
            <a:r>
              <a:rPr lang="en-US" altLang="ko-KR" sz="1600" dirty="0">
                <a:latin typeface="-apple-system"/>
              </a:rPr>
              <a:t> </a:t>
            </a:r>
          </a:p>
          <a:p>
            <a:pPr algn="l"/>
            <a:endParaRPr lang="en-US" altLang="ko-KR" sz="1600" i="0" dirty="0">
              <a:effectLst/>
              <a:latin typeface="-apple-system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1D97864-4BC6-7A05-FF0C-18D0DD3D6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7" y="3870234"/>
            <a:ext cx="7772400" cy="266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919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124</Words>
  <Application>Microsoft Macintosh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-apple-system</vt:lpstr>
      <vt:lpstr>맑은 고딕</vt:lpstr>
      <vt:lpstr>Noto Sans KR</vt:lpstr>
      <vt:lpstr>Tmon몬소리 Black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신승호</cp:lastModifiedBy>
  <cp:revision>65</cp:revision>
  <dcterms:created xsi:type="dcterms:W3CDTF">2022-11-10T06:43:35Z</dcterms:created>
  <dcterms:modified xsi:type="dcterms:W3CDTF">2022-12-10T08:38:42Z</dcterms:modified>
</cp:coreProperties>
</file>