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940BE-D3DD-46CB-8EB5-14499C5FD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E26557-D875-4048-A977-407989B3D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C983F-960F-49B7-92D3-6FFCD102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B2817-8B5C-4408-AC39-FF9229E0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A87FE-0919-47DF-96D0-D008F4BE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2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9E44-A294-4F45-B869-7E0039ED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C3D77-3A0B-4774-B09B-CAC54BCE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0FC30-9498-4DBD-BBBC-6476F8A9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44916-5D4B-4226-B281-7948C13E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74B8D-499D-4B5C-9175-C62CF228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1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C1112B-20BA-4D09-80BA-2D91EF7D7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D59CA2-413D-475F-82E5-D4A47AEFB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247C6-6361-4948-846C-E13ACF3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E545B-CFE1-4D39-BBC9-807C3327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A4AEC-7321-41F5-8746-11F28E75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8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5EED-1ADB-4DED-829B-0B6E0D10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9524A-2E08-4070-A62C-C13E83F0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BF23A-C0CC-4D7F-82B7-693488CF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F4A95-65B4-49FB-BD4B-64D23F6F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0F355-F2ED-4532-8391-C6B280E6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3019-6A8E-4A21-B646-1F7A46DF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E6095-CC96-4292-8AFE-8FF5F642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D84A3-1EC8-4DB9-BEF3-CD0D1F21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9CB2E-A560-4B29-9AED-C954429D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76B62-B5D4-439A-8738-042F7CF6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2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52547-9EBE-4639-910A-B9DD73B2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36F43-A262-4072-A27C-D130D6AE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07293-C9F9-4BD2-9E43-2F303EA0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C3CDC-C448-43C1-A3F6-F9D2C317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8ED32-7D47-4B88-9F1E-D921693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3C62E-3EC4-4205-A12F-E27E6B42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96F7B-A506-4436-A94D-B4209822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9873F-F1E5-4B87-AD8F-1C22FFB4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57D47-08AF-4E7B-A173-80A7AEE32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12CAA0-9000-49B1-A163-FD4651D3E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02B6C8-7834-4882-B477-D997AFFBC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B1BE9A-E7C8-4F38-96AC-DBF6E64F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C0346A-0B54-42D2-AFE2-0B8092CE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54FB8-3E32-4AED-AC85-2234443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3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3E72E-E2D1-4F92-A719-F26FBEA5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C36B2B-5EC2-43CF-8AEF-08AD465E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91CAD1-81D5-462F-A8B0-AEA2462E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3961D-4C38-44C0-8ABB-460A0F0B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6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515AF3-0784-4305-A72F-96C447AF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8E6034-2932-4E9A-844E-A2DD01CB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06F80-0355-4E9E-8AAE-625D2AC6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1B660-62DB-43B1-888D-8F625D84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B06D0-A3F9-4BDE-A2B9-1EF5D670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241893-9027-4B90-B973-4F1EFC53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83F18-1654-4C06-84B2-001F69DD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0D83D-DC0B-47AE-840D-49C7712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30F82-0F8E-4530-9D32-E47D90AA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34FA0-620C-43BE-99AE-9E8BF4A1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56E796-5601-4C3B-B6E0-983E2E537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31002-233A-45FE-94EE-53FAAC4FB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2ED2E-8740-494F-B66D-8FC9C3A6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C17C8E-4105-4F9C-B42C-7BC201EA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17C9A-6765-4815-94FD-52BA0FE8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8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16B6DC-72A5-4571-BD9B-152CCA27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5C25F-7B79-4E0F-83B8-9D50382C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31507-378E-4764-9067-B71D959B8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DFEF-C977-4E19-89B6-AB6F4308C4A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8EE00-59DF-419F-A0AE-A560DEB32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832B5-E786-4325-B29C-48763A7D1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0B41-E016-4FBD-A19E-5A2D48EE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6BE138-AA4C-47D3-97B6-DEE56A26D94C}"/>
              </a:ext>
            </a:extLst>
          </p:cNvPr>
          <p:cNvSpPr/>
          <p:nvPr/>
        </p:nvSpPr>
        <p:spPr>
          <a:xfrm>
            <a:off x="3998068" y="2227634"/>
            <a:ext cx="6040877" cy="1410511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hatbot free icon">
            <a:extLst>
              <a:ext uri="{FF2B5EF4-FFF2-40B4-BE49-F238E27FC236}">
                <a16:creationId xmlns:a16="http://schemas.microsoft.com/office/drawing/2014/main" id="{A0904416-6E84-433C-9E8E-2B00FE973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95" y="3028999"/>
            <a:ext cx="2417955" cy="2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8909AF-59DA-489C-B038-D895A235D18C}"/>
              </a:ext>
            </a:extLst>
          </p:cNvPr>
          <p:cNvSpPr txBox="1"/>
          <p:nvPr/>
        </p:nvSpPr>
        <p:spPr>
          <a:xfrm>
            <a:off x="273186" y="163441"/>
            <a:ext cx="16530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AI </a:t>
            </a:r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전문가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B6404-52B4-42D8-B7E3-8F65C3367E0B}"/>
              </a:ext>
            </a:extLst>
          </p:cNvPr>
          <p:cNvSpPr txBox="1"/>
          <p:nvPr/>
        </p:nvSpPr>
        <p:spPr>
          <a:xfrm>
            <a:off x="4298357" y="2413337"/>
            <a:ext cx="54825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머신러닝을</a:t>
            </a:r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이용한 </a:t>
            </a:r>
            <a:endParaRPr lang="en-US" altLang="ko-KR" sz="3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기상정보 기반 </a:t>
            </a:r>
            <a:r>
              <a:rPr lang="ko-KR" altLang="en-US" sz="3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여행지추천어플</a:t>
            </a:r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개발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CFFCE6-E9E1-454E-9E8F-D89CA4DA792C}"/>
              </a:ext>
            </a:extLst>
          </p:cNvPr>
          <p:cNvSpPr txBox="1"/>
          <p:nvPr/>
        </p:nvSpPr>
        <p:spPr>
          <a:xfrm>
            <a:off x="8894086" y="5613448"/>
            <a:ext cx="28087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스마트기기공학과 </a:t>
            </a:r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19011827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이나경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스마트기기공학과 </a:t>
            </a:r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19011825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조예슬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스마트기기공학과 </a:t>
            </a:r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19011757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강민정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4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무인이동체공학과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19011753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장수빈</a:t>
            </a:r>
          </a:p>
        </p:txBody>
      </p:sp>
    </p:spTree>
    <p:extLst>
      <p:ext uri="{BB962C8B-B14F-4D97-AF65-F5344CB8AC3E}">
        <p14:creationId xmlns:p14="http://schemas.microsoft.com/office/powerpoint/2010/main" val="352816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98909AF-59DA-489C-B038-D895A235D18C}"/>
              </a:ext>
            </a:extLst>
          </p:cNvPr>
          <p:cNvSpPr txBox="1"/>
          <p:nvPr/>
        </p:nvSpPr>
        <p:spPr>
          <a:xfrm>
            <a:off x="273186" y="163441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AI </a:t>
            </a:r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전문가 구성원 소개</a:t>
            </a:r>
          </a:p>
        </p:txBody>
      </p:sp>
      <p:pic>
        <p:nvPicPr>
          <p:cNvPr id="3074" name="Picture 2" descr="Blogger free icon">
            <a:extLst>
              <a:ext uri="{FF2B5EF4-FFF2-40B4-BE49-F238E27FC236}">
                <a16:creationId xmlns:a16="http://schemas.microsoft.com/office/drawing/2014/main" id="{2A04749E-FD3A-4D41-945F-8AAA78DBD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5" y="1210488"/>
            <a:ext cx="842925" cy="8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llower">
            <a:extLst>
              <a:ext uri="{FF2B5EF4-FFF2-40B4-BE49-F238E27FC236}">
                <a16:creationId xmlns:a16="http://schemas.microsoft.com/office/drawing/2014/main" id="{FFE0272D-A0C2-43E8-87B1-DD2E7C84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5" y="5012453"/>
            <a:ext cx="902394" cy="9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logger free icon">
            <a:extLst>
              <a:ext uri="{FF2B5EF4-FFF2-40B4-BE49-F238E27FC236}">
                <a16:creationId xmlns:a16="http://schemas.microsoft.com/office/drawing/2014/main" id="{658462B3-3496-439C-AA80-5187F322C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5" y="3775428"/>
            <a:ext cx="902394" cy="9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ollower">
            <a:extLst>
              <a:ext uri="{FF2B5EF4-FFF2-40B4-BE49-F238E27FC236}">
                <a16:creationId xmlns:a16="http://schemas.microsoft.com/office/drawing/2014/main" id="{50B3650B-CAAC-48E3-8F69-4294B3F8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5" y="2458910"/>
            <a:ext cx="863559" cy="86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076B03F-FFF7-432C-B95A-4FB881C0614A}"/>
              </a:ext>
            </a:extLst>
          </p:cNvPr>
          <p:cNvSpPr/>
          <p:nvPr/>
        </p:nvSpPr>
        <p:spPr>
          <a:xfrm>
            <a:off x="1848255" y="1186119"/>
            <a:ext cx="8151779" cy="1060314"/>
          </a:xfrm>
          <a:prstGeom prst="roundRect">
            <a:avLst/>
          </a:prstGeom>
          <a:solidFill>
            <a:srgbClr val="FFFFF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34BC6-ECC9-485A-B3BA-193D4AC4B93F}"/>
              </a:ext>
            </a:extLst>
          </p:cNvPr>
          <p:cNvSpPr txBox="1"/>
          <p:nvPr/>
        </p:nvSpPr>
        <p:spPr>
          <a:xfrm>
            <a:off x="3927934" y="1247896"/>
            <a:ext cx="2175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어플 구현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결과 보고서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주간 보고서 작성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UCC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38EA0-A8E3-487B-B643-5C6B30D2A476}"/>
              </a:ext>
            </a:extLst>
          </p:cNvPr>
          <p:cNvSpPr txBox="1"/>
          <p:nvPr/>
        </p:nvSpPr>
        <p:spPr>
          <a:xfrm>
            <a:off x="2332598" y="153161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이나경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440E644-81CF-4567-B0C3-674BAF4AC43F}"/>
              </a:ext>
            </a:extLst>
          </p:cNvPr>
          <p:cNvSpPr/>
          <p:nvPr/>
        </p:nvSpPr>
        <p:spPr>
          <a:xfrm>
            <a:off x="1848255" y="2458910"/>
            <a:ext cx="8151779" cy="1060314"/>
          </a:xfrm>
          <a:prstGeom prst="roundRect">
            <a:avLst/>
          </a:prstGeom>
          <a:solidFill>
            <a:srgbClr val="FFFFF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8D4CB4-9B34-4A6B-BAA2-719B93EC63B9}"/>
              </a:ext>
            </a:extLst>
          </p:cNvPr>
          <p:cNvSpPr txBox="1"/>
          <p:nvPr/>
        </p:nvSpPr>
        <p:spPr>
          <a:xfrm>
            <a:off x="3927934" y="2520687"/>
            <a:ext cx="2175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데이터 셋 수집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결과 보고서 작성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주간 보고서 작성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UCC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4AF09-E0BD-4184-81CF-6B1E501FB668}"/>
              </a:ext>
            </a:extLst>
          </p:cNvPr>
          <p:cNvSpPr txBox="1"/>
          <p:nvPr/>
        </p:nvSpPr>
        <p:spPr>
          <a:xfrm>
            <a:off x="2332598" y="280440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강민정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F437C5-4E36-4BC0-AE67-FE4A2C5CD810}"/>
              </a:ext>
            </a:extLst>
          </p:cNvPr>
          <p:cNvSpPr/>
          <p:nvPr/>
        </p:nvSpPr>
        <p:spPr>
          <a:xfrm>
            <a:off x="1848255" y="3731701"/>
            <a:ext cx="8151779" cy="1060314"/>
          </a:xfrm>
          <a:prstGeom prst="roundRect">
            <a:avLst/>
          </a:prstGeom>
          <a:solidFill>
            <a:srgbClr val="FFFFF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71561-7969-4B17-B3ED-D45AED06E829}"/>
              </a:ext>
            </a:extLst>
          </p:cNvPr>
          <p:cNvSpPr txBox="1"/>
          <p:nvPr/>
        </p:nvSpPr>
        <p:spPr>
          <a:xfrm>
            <a:off x="3927934" y="3793478"/>
            <a:ext cx="2175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어플 구현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결과 보고서 작성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주간 보고서 작성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UCC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AD79D2-6496-4B99-BF02-A035732863A0}"/>
              </a:ext>
            </a:extLst>
          </p:cNvPr>
          <p:cNvSpPr txBox="1"/>
          <p:nvPr/>
        </p:nvSpPr>
        <p:spPr>
          <a:xfrm>
            <a:off x="2332598" y="407719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조예슬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5E5BF01-80F1-4AEA-AFD6-F2A956CF7CCF}"/>
              </a:ext>
            </a:extLst>
          </p:cNvPr>
          <p:cNvSpPr/>
          <p:nvPr/>
        </p:nvSpPr>
        <p:spPr>
          <a:xfrm>
            <a:off x="1848255" y="5004492"/>
            <a:ext cx="8151779" cy="1060314"/>
          </a:xfrm>
          <a:prstGeom prst="roundRect">
            <a:avLst/>
          </a:prstGeom>
          <a:solidFill>
            <a:srgbClr val="FFFFF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AF71B2-6DE8-494E-986E-6E8BC953FB89}"/>
              </a:ext>
            </a:extLst>
          </p:cNvPr>
          <p:cNvSpPr txBox="1"/>
          <p:nvPr/>
        </p:nvSpPr>
        <p:spPr>
          <a:xfrm>
            <a:off x="3927934" y="5066269"/>
            <a:ext cx="2175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데이터 셋 수집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결과 보고서 작성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주간 보고서 작성</a:t>
            </a:r>
            <a:endParaRPr lang="en-US" altLang="ko-KR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- UCC </a:t>
            </a:r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D1DA4D-29D3-4829-A589-F9F06C3C59B4}"/>
              </a:ext>
            </a:extLst>
          </p:cNvPr>
          <p:cNvSpPr txBox="1"/>
          <p:nvPr/>
        </p:nvSpPr>
        <p:spPr>
          <a:xfrm>
            <a:off x="2332598" y="534998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장수빈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91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A71F6B0-FBE7-4E0D-8AF6-5D21550E6012}"/>
              </a:ext>
            </a:extLst>
          </p:cNvPr>
          <p:cNvSpPr/>
          <p:nvPr/>
        </p:nvSpPr>
        <p:spPr>
          <a:xfrm>
            <a:off x="3060176" y="4053274"/>
            <a:ext cx="6040877" cy="1410511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Map free icon">
            <a:extLst>
              <a:ext uri="{FF2B5EF4-FFF2-40B4-BE49-F238E27FC236}">
                <a16:creationId xmlns:a16="http://schemas.microsoft.com/office/drawing/2014/main" id="{EF136F93-2A0F-4A39-8872-6B397B2D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296" y="4108682"/>
            <a:ext cx="1355103" cy="135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97BF68-3CCC-4C40-AE25-169631EF4A9A}"/>
              </a:ext>
            </a:extLst>
          </p:cNvPr>
          <p:cNvSpPr/>
          <p:nvPr/>
        </p:nvSpPr>
        <p:spPr>
          <a:xfrm>
            <a:off x="3060177" y="1674861"/>
            <a:ext cx="6040877" cy="1410511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EF0C2-51D3-41C3-914D-208905ABF5CC}"/>
              </a:ext>
            </a:extLst>
          </p:cNvPr>
          <p:cNvSpPr txBox="1"/>
          <p:nvPr/>
        </p:nvSpPr>
        <p:spPr>
          <a:xfrm>
            <a:off x="199668" y="156520"/>
            <a:ext cx="2282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아이디어 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D1548-44AF-48A9-8A8C-95F3D8571733}"/>
              </a:ext>
            </a:extLst>
          </p:cNvPr>
          <p:cNvSpPr txBox="1"/>
          <p:nvPr/>
        </p:nvSpPr>
        <p:spPr>
          <a:xfrm>
            <a:off x="4977587" y="4553441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해외  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국내 여행지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2052" name="Picture 4" descr="Virus free icon">
            <a:extLst>
              <a:ext uri="{FF2B5EF4-FFF2-40B4-BE49-F238E27FC236}">
                <a16:creationId xmlns:a16="http://schemas.microsoft.com/office/drawing/2014/main" id="{35B53DE1-9458-48F6-9DAB-5ED7B0E5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20" y="1567857"/>
            <a:ext cx="1517515" cy="151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4E5281A-1625-4B82-8B25-70937A94E9A6}"/>
              </a:ext>
            </a:extLst>
          </p:cNvPr>
          <p:cNvSpPr/>
          <p:nvPr/>
        </p:nvSpPr>
        <p:spPr>
          <a:xfrm>
            <a:off x="5910381" y="3289655"/>
            <a:ext cx="340468" cy="5982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BF923-CCD2-4640-8AA3-028A7407E3A6}"/>
              </a:ext>
            </a:extLst>
          </p:cNvPr>
          <p:cNvSpPr txBox="1"/>
          <p:nvPr/>
        </p:nvSpPr>
        <p:spPr>
          <a:xfrm>
            <a:off x="3490488" y="2026173"/>
            <a:ext cx="4839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실생활 속에서의 빈번한 </a:t>
            </a:r>
            <a:r>
              <a:rPr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코로나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감염으로 인해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사람들은 이런 </a:t>
            </a:r>
            <a:r>
              <a:rPr lang="ko-KR" altLang="en-US" sz="2000" b="1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답답한 일상에서 벗어나고 싶어함</a:t>
            </a:r>
            <a:endParaRPr lang="en-US" altLang="ko-KR" b="1" dirty="0">
              <a:solidFill>
                <a:srgbClr val="00B05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6C0FB4B6-1C2C-42AF-9B4D-D9C2E0C8A1B1}"/>
              </a:ext>
            </a:extLst>
          </p:cNvPr>
          <p:cNvSpPr/>
          <p:nvPr/>
        </p:nvSpPr>
        <p:spPr>
          <a:xfrm rot="2728180">
            <a:off x="4781787" y="4356236"/>
            <a:ext cx="934976" cy="934976"/>
          </a:xfrm>
          <a:prstGeom prst="plus">
            <a:avLst>
              <a:gd name="adj" fmla="val 46143"/>
            </a:avLst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4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97BF68-3CCC-4C40-AE25-169631EF4A9A}"/>
              </a:ext>
            </a:extLst>
          </p:cNvPr>
          <p:cNvSpPr/>
          <p:nvPr/>
        </p:nvSpPr>
        <p:spPr>
          <a:xfrm>
            <a:off x="3011782" y="4497616"/>
            <a:ext cx="6526774" cy="1410511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EF0C2-51D3-41C3-914D-208905ABF5CC}"/>
              </a:ext>
            </a:extLst>
          </p:cNvPr>
          <p:cNvSpPr txBox="1"/>
          <p:nvPr/>
        </p:nvSpPr>
        <p:spPr>
          <a:xfrm>
            <a:off x="199668" y="156520"/>
            <a:ext cx="2282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아이디어 배경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4E5281A-1625-4B82-8B25-70937A94E9A6}"/>
              </a:ext>
            </a:extLst>
          </p:cNvPr>
          <p:cNvSpPr/>
          <p:nvPr/>
        </p:nvSpPr>
        <p:spPr>
          <a:xfrm>
            <a:off x="5930157" y="3528013"/>
            <a:ext cx="340468" cy="5982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BF923-CCD2-4640-8AA3-028A7407E3A6}"/>
              </a:ext>
            </a:extLst>
          </p:cNvPr>
          <p:cNvSpPr txBox="1"/>
          <p:nvPr/>
        </p:nvSpPr>
        <p:spPr>
          <a:xfrm>
            <a:off x="3391376" y="4864318"/>
            <a:ext cx="5775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직업 특성상 여러 변수로 인해</a:t>
            </a:r>
            <a:r>
              <a:rPr lang="en-US" altLang="ko-KR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갈 수 있는 날짜가 자유롭지 못함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sz="2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날짜를 먼저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정하고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FF7C8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날씨가 괜찮은 여행지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찾자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!</a:t>
            </a:r>
          </a:p>
        </p:txBody>
      </p:sp>
      <p:pic>
        <p:nvPicPr>
          <p:cNvPr id="2054" name="Picture 6" descr="Weather">
            <a:extLst>
              <a:ext uri="{FF2B5EF4-FFF2-40B4-BE49-F238E27FC236}">
                <a16:creationId xmlns:a16="http://schemas.microsoft.com/office/drawing/2014/main" id="{C7DA43FC-727C-4757-9DD9-C655E0EAE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59" y="1429707"/>
            <a:ext cx="1651680" cy="165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orecast free icon">
            <a:extLst>
              <a:ext uri="{FF2B5EF4-FFF2-40B4-BE49-F238E27FC236}">
                <a16:creationId xmlns:a16="http://schemas.microsoft.com/office/drawing/2014/main" id="{FBF904E2-23CC-4931-8CC4-E4F604A9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16" y="1230034"/>
            <a:ext cx="2051026" cy="205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ainbow">
            <a:extLst>
              <a:ext uri="{FF2B5EF4-FFF2-40B4-BE49-F238E27FC236}">
                <a16:creationId xmlns:a16="http://schemas.microsoft.com/office/drawing/2014/main" id="{7DA04C22-EAF4-4461-A849-F2F34BCA9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00" y="4905045"/>
            <a:ext cx="1003082" cy="100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97BF68-3CCC-4C40-AE25-169631EF4A9A}"/>
              </a:ext>
            </a:extLst>
          </p:cNvPr>
          <p:cNvSpPr/>
          <p:nvPr/>
        </p:nvSpPr>
        <p:spPr>
          <a:xfrm>
            <a:off x="2642816" y="4497616"/>
            <a:ext cx="6526774" cy="1410511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EF0C2-51D3-41C3-914D-208905ABF5CC}"/>
              </a:ext>
            </a:extLst>
          </p:cNvPr>
          <p:cNvSpPr txBox="1"/>
          <p:nvPr/>
        </p:nvSpPr>
        <p:spPr>
          <a:xfrm>
            <a:off x="199668" y="156520"/>
            <a:ext cx="1596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코드 구현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4E5281A-1625-4B82-8B25-70937A94E9A6}"/>
              </a:ext>
            </a:extLst>
          </p:cNvPr>
          <p:cNvSpPr/>
          <p:nvPr/>
        </p:nvSpPr>
        <p:spPr>
          <a:xfrm>
            <a:off x="5930157" y="3528013"/>
            <a:ext cx="340468" cy="59825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BF923-CCD2-4640-8AA3-028A7407E3A6}"/>
              </a:ext>
            </a:extLst>
          </p:cNvPr>
          <p:cNvSpPr txBox="1"/>
          <p:nvPr/>
        </p:nvSpPr>
        <p:spPr>
          <a:xfrm>
            <a:off x="3003174" y="4864318"/>
            <a:ext cx="58144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직업 특성상 여러 변수로 인해</a:t>
            </a:r>
            <a:r>
              <a:rPr lang="en-US" altLang="ko-KR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갈 수 있는 날짜가 자유롭지 못함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</a:t>
            </a:r>
            <a:r>
              <a:rPr lang="ko-KR" altLang="en-US" sz="2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날짜를 먼저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정하고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FF7C8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날씨가 괜찮은 여행지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찾자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!</a:t>
            </a:r>
          </a:p>
        </p:txBody>
      </p:sp>
      <p:pic>
        <p:nvPicPr>
          <p:cNvPr id="2054" name="Picture 6" descr="Weather">
            <a:extLst>
              <a:ext uri="{FF2B5EF4-FFF2-40B4-BE49-F238E27FC236}">
                <a16:creationId xmlns:a16="http://schemas.microsoft.com/office/drawing/2014/main" id="{C7DA43FC-727C-4757-9DD9-C655E0EAE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59" y="1429707"/>
            <a:ext cx="1651680" cy="165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orecast free icon">
            <a:extLst>
              <a:ext uri="{FF2B5EF4-FFF2-40B4-BE49-F238E27FC236}">
                <a16:creationId xmlns:a16="http://schemas.microsoft.com/office/drawing/2014/main" id="{FBF904E2-23CC-4931-8CC4-E4F604A9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16" y="1230034"/>
            <a:ext cx="2051026" cy="205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69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165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경기천년제목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예슬</dc:creator>
  <cp:lastModifiedBy>조 예슬</cp:lastModifiedBy>
  <cp:revision>30</cp:revision>
  <dcterms:created xsi:type="dcterms:W3CDTF">2021-06-19T10:28:21Z</dcterms:created>
  <dcterms:modified xsi:type="dcterms:W3CDTF">2021-06-20T06:29:37Z</dcterms:modified>
</cp:coreProperties>
</file>