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6858000" cy="12192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0" autoAdjust="0"/>
    <p:restoredTop sz="94660"/>
  </p:normalViewPr>
  <p:slideViewPr>
    <p:cSldViewPr snapToGrid="0">
      <p:cViewPr>
        <p:scale>
          <a:sx n="100" d="100"/>
          <a:sy n="100" d="100"/>
        </p:scale>
        <p:origin x="1698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3BB5B-C8D6-42F5-A58C-668AEF1FF37B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4B650-E7D7-4262-B391-4D1E38AE8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075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3BB5B-C8D6-42F5-A58C-668AEF1FF37B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4B650-E7D7-4262-B391-4D1E38AE8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410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3BB5B-C8D6-42F5-A58C-668AEF1FF37B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4B650-E7D7-4262-B391-4D1E38AE8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927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3BB5B-C8D6-42F5-A58C-668AEF1FF37B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4B650-E7D7-4262-B391-4D1E38AE8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21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3BB5B-C8D6-42F5-A58C-668AEF1FF37B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4B650-E7D7-4262-B391-4D1E38AE8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910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3BB5B-C8D6-42F5-A58C-668AEF1FF37B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4B650-E7D7-4262-B391-4D1E38AE8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013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3BB5B-C8D6-42F5-A58C-668AEF1FF37B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4B650-E7D7-4262-B391-4D1E38AE8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016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3BB5B-C8D6-42F5-A58C-668AEF1FF37B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4B650-E7D7-4262-B391-4D1E38AE8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016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3BB5B-C8D6-42F5-A58C-668AEF1FF37B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4B650-E7D7-4262-B391-4D1E38AE8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533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3BB5B-C8D6-42F5-A58C-668AEF1FF37B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4B650-E7D7-4262-B391-4D1E38AE8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852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3BB5B-C8D6-42F5-A58C-668AEF1FF37B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4B650-E7D7-4262-B391-4D1E38AE8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92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3BB5B-C8D6-42F5-A58C-668AEF1FF37B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4B650-E7D7-4262-B391-4D1E38AE8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529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정한슬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3600" dirty="0" err="1" smtClean="0"/>
              <a:t>m.naver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회원가입 클론코딩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2021-11-15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370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636761"/>
          </a:xfrm>
        </p:spPr>
        <p:txBody>
          <a:bodyPr/>
          <a:lstStyle/>
          <a:p>
            <a:pPr algn="ctr"/>
            <a:r>
              <a:rPr lang="ko-KR" altLang="en-US" dirty="0" smtClean="0"/>
              <a:t>사용기술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1488" y="2914650"/>
            <a:ext cx="5915025" cy="8066618"/>
          </a:xfrm>
        </p:spPr>
        <p:txBody>
          <a:bodyPr/>
          <a:lstStyle/>
          <a:p>
            <a:r>
              <a:rPr lang="en-US" altLang="ko-KR" dirty="0" smtClean="0"/>
              <a:t>JavaScript</a:t>
            </a:r>
          </a:p>
          <a:p>
            <a:r>
              <a:rPr lang="en-US" altLang="ko-KR" dirty="0" smtClean="0"/>
              <a:t>Html</a:t>
            </a:r>
          </a:p>
          <a:p>
            <a:r>
              <a:rPr lang="en-US" altLang="ko-KR" dirty="0" err="1" smtClean="0"/>
              <a:t>Css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ex1.html</a:t>
            </a:r>
          </a:p>
          <a:p>
            <a:r>
              <a:rPr lang="en-US" altLang="ko-KR" dirty="0" smtClean="0"/>
              <a:t>Ex1.js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0486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" y="89812"/>
            <a:ext cx="5626100" cy="12102188"/>
          </a:xfrm>
        </p:spPr>
      </p:pic>
      <p:sp>
        <p:nvSpPr>
          <p:cNvPr id="5" name="직사각형 4"/>
          <p:cNvSpPr/>
          <p:nvPr/>
        </p:nvSpPr>
        <p:spPr>
          <a:xfrm>
            <a:off x="660400" y="203200"/>
            <a:ext cx="5245100" cy="199390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60400" y="2272388"/>
            <a:ext cx="5245100" cy="199390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60400" y="4417776"/>
            <a:ext cx="5245100" cy="109402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60400" y="5575300"/>
            <a:ext cx="5245100" cy="877212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60400" y="6615788"/>
            <a:ext cx="5245100" cy="877212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73100" y="7657188"/>
            <a:ext cx="5245100" cy="877212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73100" y="8837376"/>
            <a:ext cx="5245100" cy="232592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73100" y="11268970"/>
            <a:ext cx="5245100" cy="80873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391151" y="203200"/>
            <a:ext cx="527050" cy="438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375275" y="2280106"/>
            <a:ext cx="527050" cy="438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391150" y="4425494"/>
            <a:ext cx="527050" cy="438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368925" y="5570985"/>
            <a:ext cx="527050" cy="438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362575" y="6615788"/>
            <a:ext cx="527050" cy="438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375275" y="7638366"/>
            <a:ext cx="527050" cy="438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375275" y="8837376"/>
            <a:ext cx="527050" cy="438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5375275" y="11268970"/>
            <a:ext cx="527050" cy="438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168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63" y="159544"/>
            <a:ext cx="5286375" cy="2038350"/>
          </a:xfrm>
        </p:spPr>
      </p:pic>
      <p:sp>
        <p:nvSpPr>
          <p:cNvPr id="5" name="TextBox 4"/>
          <p:cNvSpPr txBox="1"/>
          <p:nvPr/>
        </p:nvSpPr>
        <p:spPr>
          <a:xfrm>
            <a:off x="766763" y="2400300"/>
            <a:ext cx="5195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네이버</a:t>
            </a:r>
            <a:r>
              <a:rPr lang="ko-KR" altLang="en-US" dirty="0" smtClean="0"/>
              <a:t> 배너를 클릭할 때 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홈페이지로 이동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12006" y="3295650"/>
            <a:ext cx="51958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Input </a:t>
            </a:r>
            <a:r>
              <a:rPr lang="ko-KR" altLang="en-US" dirty="0" smtClean="0"/>
              <a:t>태그에 입력하고 가입하기 버튼을 눌렀을 때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</a:t>
            </a:r>
            <a:r>
              <a:rPr lang="ko-KR" altLang="en-US" dirty="0" smtClean="0"/>
              <a:t>입력한 값이 존재하는지 판별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</a:t>
            </a:r>
            <a:r>
              <a:rPr lang="ko-KR" altLang="en-US" dirty="0" smtClean="0"/>
              <a:t>입력한 값이 아이디 형식인지 판별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</a:t>
            </a:r>
            <a:r>
              <a:rPr lang="ko-KR" altLang="en-US" dirty="0" smtClean="0"/>
              <a:t>입력한 값의 최대</a:t>
            </a:r>
            <a:r>
              <a:rPr lang="en-US" altLang="ko-KR" dirty="0" smtClean="0"/>
              <a:t>,</a:t>
            </a:r>
            <a:r>
              <a:rPr lang="ko-KR" altLang="en-US" dirty="0" smtClean="0"/>
              <a:t>최소 판별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12006" y="4486275"/>
            <a:ext cx="5241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Input</a:t>
            </a:r>
            <a:r>
              <a:rPr lang="ko-KR" altLang="en-US" dirty="0" smtClean="0"/>
              <a:t>태그에 떠있는 </a:t>
            </a:r>
            <a:r>
              <a:rPr lang="en-US" altLang="ko-KR" dirty="0" smtClean="0"/>
              <a:t>@naver.com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span</a:t>
            </a:r>
            <a:r>
              <a:rPr lang="ko-KR" altLang="en-US" dirty="0" smtClean="0"/>
              <a:t>태그를 </a:t>
            </a:r>
            <a:r>
              <a:rPr lang="en-US" altLang="ko-KR" dirty="0" smtClean="0"/>
              <a:t>position: relative</a:t>
            </a:r>
            <a:r>
              <a:rPr lang="ko-KR" altLang="en-US" dirty="0" smtClean="0"/>
              <a:t>로 위치 지정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718050" y="1487805"/>
            <a:ext cx="1244600" cy="562491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019300" y="297180"/>
            <a:ext cx="2698750" cy="562491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14400" y="1487805"/>
            <a:ext cx="5048250" cy="562491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stCxn id="10" idx="2"/>
            <a:endCxn id="5" idx="0"/>
          </p:cNvCxnSpPr>
          <p:nvPr/>
        </p:nvCxnSpPr>
        <p:spPr>
          <a:xfrm flipH="1">
            <a:off x="3364707" y="859671"/>
            <a:ext cx="3968" cy="1540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514475" y="2050296"/>
            <a:ext cx="414337" cy="1245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5343525" y="2050296"/>
            <a:ext cx="47625" cy="2350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586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5" y="340519"/>
            <a:ext cx="5295900" cy="2038350"/>
          </a:xfrm>
        </p:spPr>
      </p:pic>
      <p:sp>
        <p:nvSpPr>
          <p:cNvPr id="5" name="TextBox 4"/>
          <p:cNvSpPr txBox="1"/>
          <p:nvPr/>
        </p:nvSpPr>
        <p:spPr>
          <a:xfrm>
            <a:off x="752475" y="2667000"/>
            <a:ext cx="5295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비밀번호를 입력할 때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</a:t>
            </a:r>
            <a:r>
              <a:rPr lang="ko-KR" altLang="en-US" dirty="0" smtClean="0"/>
              <a:t>입력한 값이 존재하는지 판별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</a:t>
            </a:r>
            <a:r>
              <a:rPr lang="ko-KR" altLang="en-US" dirty="0" smtClean="0"/>
              <a:t>입력한 값의 최대</a:t>
            </a:r>
            <a:r>
              <a:rPr lang="en-US" altLang="ko-KR" dirty="0" smtClean="0"/>
              <a:t>,</a:t>
            </a:r>
            <a:r>
              <a:rPr lang="ko-KR" altLang="en-US" dirty="0" smtClean="0"/>
              <a:t>최소 판별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2475" y="3743325"/>
            <a:ext cx="5295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비밀번호 재확인을 입력할 때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</a:t>
            </a:r>
            <a:r>
              <a:rPr lang="ko-KR" altLang="en-US" dirty="0" smtClean="0"/>
              <a:t>입력한 값이 바로 위에서 입력한 값과 </a:t>
            </a:r>
            <a:endParaRPr lang="en-US" altLang="ko-KR" dirty="0" smtClean="0"/>
          </a:p>
          <a:p>
            <a:r>
              <a:rPr lang="en-US" altLang="ko-KR" dirty="0"/>
              <a:t>	 </a:t>
            </a:r>
            <a:r>
              <a:rPr lang="ko-KR" altLang="en-US" dirty="0" smtClean="0"/>
              <a:t>일치하는지 판별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57249" y="668655"/>
            <a:ext cx="4524375" cy="562491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57248" y="1679198"/>
            <a:ext cx="4524375" cy="562491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495425" y="1231146"/>
            <a:ext cx="228600" cy="1475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3848100" y="2241689"/>
            <a:ext cx="333375" cy="165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5" y="5153025"/>
            <a:ext cx="5286375" cy="11239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52475" y="6791325"/>
            <a:ext cx="5572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이름을 입력할 때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입력한 값이 존재하는지 판별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입력한 값의 최대</a:t>
            </a:r>
            <a:r>
              <a:rPr lang="en-US" altLang="ko-KR" dirty="0" smtClean="0"/>
              <a:t>,</a:t>
            </a:r>
            <a:r>
              <a:rPr lang="ko-KR" altLang="en-US" dirty="0" smtClean="0"/>
              <a:t>최소 판별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입력한 값이 한글인지 판별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857248" y="5574844"/>
            <a:ext cx="4524375" cy="562491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15" idx="2"/>
          </p:cNvCxnSpPr>
          <p:nvPr/>
        </p:nvCxnSpPr>
        <p:spPr>
          <a:xfrm flipH="1">
            <a:off x="2800350" y="6137335"/>
            <a:ext cx="319086" cy="873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222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5322" y="1668839"/>
            <a:ext cx="5572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날짜</a:t>
            </a:r>
            <a:r>
              <a:rPr lang="en-US" altLang="ko-KR" dirty="0" smtClean="0"/>
              <a:t>(</a:t>
            </a:r>
            <a:r>
              <a:rPr lang="ko-KR" altLang="en-US" dirty="0" smtClean="0"/>
              <a:t>연도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입력할 때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입력한 값이 존재하는지 판별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입력한 값의 형식이 날짜</a:t>
            </a:r>
            <a:r>
              <a:rPr lang="en-US" altLang="ko-KR" dirty="0" smtClean="0"/>
              <a:t>(</a:t>
            </a:r>
            <a:r>
              <a:rPr lang="ko-KR" altLang="en-US" dirty="0" smtClean="0"/>
              <a:t>연도</a:t>
            </a:r>
            <a:r>
              <a:rPr lang="en-US" altLang="ko-KR" dirty="0" smtClean="0"/>
              <a:t>)</a:t>
            </a:r>
            <a:r>
              <a:rPr lang="ko-KR" altLang="en-US" dirty="0" smtClean="0"/>
              <a:t>인지 판별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00075"/>
            <a:ext cx="5276850" cy="914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5324" y="2771954"/>
            <a:ext cx="5572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날짜</a:t>
            </a:r>
            <a:r>
              <a:rPr lang="en-US" altLang="ko-KR" dirty="0" smtClean="0"/>
              <a:t>(</a:t>
            </a:r>
            <a:r>
              <a:rPr lang="ko-KR" altLang="en-US" dirty="0" smtClean="0"/>
              <a:t>월</a:t>
            </a:r>
            <a:r>
              <a:rPr lang="en-US" altLang="ko-KR" dirty="0" smtClean="0"/>
              <a:t>)</a:t>
            </a:r>
            <a:r>
              <a:rPr lang="ko-KR" altLang="en-US" dirty="0"/>
              <a:t>을</a:t>
            </a:r>
            <a:r>
              <a:rPr lang="ko-KR" altLang="en-US" dirty="0" smtClean="0"/>
              <a:t> 선택할 때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선택한 값을 기본 선택</a:t>
            </a:r>
            <a:r>
              <a:rPr lang="en-US" altLang="ko-KR" dirty="0" smtClean="0"/>
              <a:t>(</a:t>
            </a:r>
            <a:r>
              <a:rPr lang="ko-KR" altLang="en-US" dirty="0"/>
              <a:t>월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아닌지 판별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95323" y="3800654"/>
            <a:ext cx="5572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날짜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  <a:r>
              <a:rPr lang="ko-KR" altLang="en-US" dirty="0"/>
              <a:t>을</a:t>
            </a:r>
            <a:r>
              <a:rPr lang="ko-KR" altLang="en-US" dirty="0" smtClean="0"/>
              <a:t> 입력할 때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입력한 값이 존재하는지 판별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입력한 값이 날짜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  <a:r>
              <a:rPr lang="ko-KR" altLang="en-US" dirty="0" smtClean="0"/>
              <a:t>형식인지 판별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2" y="5106353"/>
            <a:ext cx="5286375" cy="9144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95322" y="6200954"/>
            <a:ext cx="5572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성별을 선택할 때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</a:t>
            </a:r>
            <a:r>
              <a:rPr lang="ko-KR" altLang="en-US" dirty="0" smtClean="0"/>
              <a:t>선택한 값을 기본 선택</a:t>
            </a:r>
            <a:r>
              <a:rPr lang="en-US" altLang="ko-KR" dirty="0" smtClean="0"/>
              <a:t>(</a:t>
            </a:r>
            <a:r>
              <a:rPr lang="ko-KR" altLang="en-US" dirty="0" smtClean="0"/>
              <a:t>성별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아닌지 판별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857248" y="915163"/>
            <a:ext cx="1533527" cy="562491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566986" y="926147"/>
            <a:ext cx="1533527" cy="562491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262436" y="1047750"/>
            <a:ext cx="1533527" cy="440887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57247" y="5369978"/>
            <a:ext cx="4514853" cy="562491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stCxn id="14" idx="2"/>
          </p:cNvCxnSpPr>
          <p:nvPr/>
        </p:nvCxnSpPr>
        <p:spPr>
          <a:xfrm>
            <a:off x="1624012" y="1477654"/>
            <a:ext cx="109538" cy="191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5" idx="2"/>
          </p:cNvCxnSpPr>
          <p:nvPr/>
        </p:nvCxnSpPr>
        <p:spPr>
          <a:xfrm flipH="1">
            <a:off x="3143250" y="1488638"/>
            <a:ext cx="190500" cy="1454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6" idx="2"/>
          </p:cNvCxnSpPr>
          <p:nvPr/>
        </p:nvCxnSpPr>
        <p:spPr>
          <a:xfrm flipH="1">
            <a:off x="4352925" y="1488637"/>
            <a:ext cx="676275" cy="250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3333750" y="5932469"/>
            <a:ext cx="161923" cy="535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744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</TotalTime>
  <Words>78</Words>
  <Application>Microsoft Office PowerPoint</Application>
  <PresentationFormat>와이드스크린</PresentationFormat>
  <Paragraphs>43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Office 테마</vt:lpstr>
      <vt:lpstr>정한슬  m.naver 회원가입 클론코딩</vt:lpstr>
      <vt:lpstr>사용기술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</dc:creator>
  <cp:lastModifiedBy>EZEN</cp:lastModifiedBy>
  <cp:revision>10</cp:revision>
  <dcterms:created xsi:type="dcterms:W3CDTF">2021-11-15T06:46:02Z</dcterms:created>
  <dcterms:modified xsi:type="dcterms:W3CDTF">2021-11-15T08:24:06Z</dcterms:modified>
</cp:coreProperties>
</file>