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76" r:id="rId4"/>
    <p:sldId id="273" r:id="rId5"/>
    <p:sldId id="258" r:id="rId6"/>
    <p:sldId id="267" r:id="rId7"/>
    <p:sldId id="274" r:id="rId8"/>
    <p:sldId id="275" r:id="rId9"/>
    <p:sldId id="272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5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♡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54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JSP PROJECT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리그오브레전드</a:t>
              </a:r>
              <a:r>
                <a:rPr lang="ko-KR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전적 검색 커뮤니티 사이트</a:t>
              </a:r>
              <a:endParaRPr lang="ko-KR" altLang="en-US" sz="9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53596" y="5120166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948" y="4254160"/>
            <a:ext cx="12068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이지연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58296" y="5819145"/>
            <a:ext cx="16002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이슬아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54948" y="2719891"/>
            <a:ext cx="12068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안신혁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4800" y="1206764"/>
            <a:ext cx="17071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유의상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1" name="Group 8"/>
          <p:cNvGrpSpPr>
            <a:grpSpLocks noChangeAspect="1"/>
          </p:cNvGrpSpPr>
          <p:nvPr/>
        </p:nvGrpSpPr>
        <p:grpSpPr bwMode="auto">
          <a:xfrm>
            <a:off x="873122" y="570823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770750" y="1115316"/>
            <a:ext cx="7745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OP.IT</a:t>
            </a: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INDEX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8699" y="1258608"/>
            <a:ext cx="185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   </a:t>
            </a:r>
            <a:r>
              <a:rPr lang="ko-KR" altLang="en-US" sz="2000" b="1" dirty="0">
                <a:latin typeface="+mn-ea"/>
              </a:rPr>
              <a:t>주제선정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8699" y="2047295"/>
            <a:ext cx="307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   </a:t>
            </a:r>
            <a:r>
              <a:rPr lang="ko-KR" altLang="en-US" sz="2000" b="1" dirty="0">
                <a:latin typeface="+mn-ea"/>
              </a:rPr>
              <a:t>활용기술 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699" y="2948066"/>
            <a:ext cx="139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   ERD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699" y="3871009"/>
            <a:ext cx="29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4   </a:t>
            </a:r>
            <a:r>
              <a:rPr lang="ko-KR" altLang="en-US" sz="2000" b="1" dirty="0">
                <a:latin typeface="+mn-ea"/>
              </a:rPr>
              <a:t>파트분담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8699" y="4776887"/>
            <a:ext cx="22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5   </a:t>
            </a:r>
            <a:r>
              <a:rPr lang="ko-KR" altLang="en-US" sz="2000" b="1" dirty="0">
                <a:latin typeface="+mn-ea"/>
              </a:rPr>
              <a:t>발표 및 시연</a:t>
            </a:r>
          </a:p>
        </p:txBody>
      </p:sp>
    </p:spTree>
    <p:extLst>
      <p:ext uri="{BB962C8B-B14F-4D97-AF65-F5344CB8AC3E}">
        <p14:creationId xmlns:p14="http://schemas.microsoft.com/office/powerpoint/2010/main" val="302785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주제 선정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82" y="1618608"/>
            <a:ext cx="6497815" cy="4164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00911" y="1416906"/>
            <a:ext cx="2180344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dirty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 .IT</a:t>
            </a:r>
            <a:endParaRPr lang="en-US" altLang="ko-KR" sz="54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119" y="3601548"/>
            <a:ext cx="43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게임 전적 검색과 챔피언 공략 커뮤니티가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한눈에 보기 편하도록 시각화 해놓은 편리성을 추구한 </a:t>
            </a:r>
            <a:r>
              <a:rPr lang="ko-KR" altLang="en-US" sz="1600" b="1" dirty="0">
                <a:latin typeface="+mj-lt"/>
              </a:rPr>
              <a:t>웹 애플리케이션 </a:t>
            </a:r>
            <a:r>
              <a:rPr lang="ko-KR" altLang="en-US" sz="1600" dirty="0">
                <a:latin typeface="+mj-lt"/>
              </a:rPr>
              <a:t>입니다</a:t>
            </a:r>
            <a:r>
              <a:rPr lang="en-US" altLang="ko-KR" sz="1600" dirty="0">
                <a:latin typeface="+mj-lt"/>
              </a:rPr>
              <a:t>.</a:t>
            </a:r>
            <a:r>
              <a:rPr lang="ko-KR" alt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8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벤치마킹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0" y="2940908"/>
            <a:ext cx="3645566" cy="7825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31" y="2502686"/>
            <a:ext cx="3398108" cy="1559678"/>
          </a:xfrm>
          <a:prstGeom prst="rect">
            <a:avLst/>
          </a:prstGeom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40" y="2171104"/>
            <a:ext cx="2366407" cy="187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4803" y="4062364"/>
            <a:ext cx="286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OP.GG </a:t>
            </a:r>
            <a:r>
              <a:rPr lang="ko-KR" altLang="en-US" dirty="0"/>
              <a:t>전적 검색 사이트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9406" y="4035172"/>
            <a:ext cx="248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롤 정보 공유 및 </a:t>
            </a:r>
            <a:endParaRPr lang="en-US" altLang="ko-KR" dirty="0"/>
          </a:p>
          <a:p>
            <a:r>
              <a:rPr lang="ko-KR" altLang="en-US" dirty="0"/>
              <a:t>커뮤니티 사이트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32432" y="4045534"/>
            <a:ext cx="286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FOW.KR </a:t>
            </a:r>
            <a:r>
              <a:rPr lang="ko-KR" altLang="en-US" dirty="0"/>
              <a:t>전적 검색 사이트</a:t>
            </a:r>
          </a:p>
        </p:txBody>
      </p:sp>
    </p:spTree>
    <p:extLst>
      <p:ext uri="{BB962C8B-B14F-4D97-AF65-F5344CB8AC3E}">
        <p14:creationId xmlns:p14="http://schemas.microsoft.com/office/powerpoint/2010/main" val="390655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 기술 및 개발 환경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609" y="2223921"/>
            <a:ext cx="1806387" cy="17219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0" y="2290473"/>
            <a:ext cx="1766644" cy="17295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91" y="1952670"/>
            <a:ext cx="1981561" cy="11146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1064" y="1337051"/>
            <a:ext cx="173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개발 언어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9011" y="1303141"/>
            <a:ext cx="416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라이브러리 및 프레임워크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23324" y="1287586"/>
            <a:ext cx="95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Tool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54" y="3242912"/>
            <a:ext cx="1496072" cy="8649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21" y="4715594"/>
            <a:ext cx="1998712" cy="80817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22099" y="2139663"/>
            <a:ext cx="2077999" cy="5366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30" y="4770607"/>
            <a:ext cx="2502131" cy="69815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7507" y="4371066"/>
            <a:ext cx="1786095" cy="8930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65" y="1992325"/>
            <a:ext cx="1819275" cy="103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B1F36CCD-1584-43F3-92D1-A1431DEE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05" y="3155268"/>
            <a:ext cx="1930835" cy="12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기업협업] MongoDB 꿀템 MongoDB Compass!">
            <a:extLst>
              <a:ext uri="{FF2B5EF4-FFF2-40B4-BE49-F238E27FC236}">
                <a16:creationId xmlns:a16="http://schemas.microsoft.com/office/drawing/2014/main" id="{BB7CDF0D-D8DF-46B7-945B-9F8287A3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42" y="3301915"/>
            <a:ext cx="2277048" cy="8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0ABCBF-B2F0-4C71-9EC4-F460A15803AD}"/>
              </a:ext>
            </a:extLst>
          </p:cNvPr>
          <p:cNvSpPr txBox="1"/>
          <p:nvPr/>
        </p:nvSpPr>
        <p:spPr>
          <a:xfrm>
            <a:off x="4122396" y="2706757"/>
            <a:ext cx="2054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jquery-3.5.1.min.js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9B4FF-F555-4A03-AECE-9629E2E42401}"/>
              </a:ext>
            </a:extLst>
          </p:cNvPr>
          <p:cNvSpPr txBox="1"/>
          <p:nvPr/>
        </p:nvSpPr>
        <p:spPr>
          <a:xfrm>
            <a:off x="1299746" y="5058607"/>
            <a:ext cx="150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Oracle 11g XE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9C7A11-F4D8-4E58-856B-4EEE35B0021E}"/>
              </a:ext>
            </a:extLst>
          </p:cNvPr>
          <p:cNvSpPr txBox="1"/>
          <p:nvPr/>
        </p:nvSpPr>
        <p:spPr>
          <a:xfrm>
            <a:off x="6179258" y="4229079"/>
            <a:ext cx="2446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Apache-tomcat-9.0.38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098F3-C42B-46D8-9E72-1EBAF2571197}"/>
              </a:ext>
            </a:extLst>
          </p:cNvPr>
          <p:cNvSpPr txBox="1"/>
          <p:nvPr/>
        </p:nvSpPr>
        <p:spPr>
          <a:xfrm>
            <a:off x="6670290" y="2713668"/>
            <a:ext cx="972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Jstl-1.2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FF751-D6D7-402C-B658-186838179230}"/>
              </a:ext>
            </a:extLst>
          </p:cNvPr>
          <p:cNvSpPr txBox="1"/>
          <p:nvPr/>
        </p:nvSpPr>
        <p:spPr>
          <a:xfrm>
            <a:off x="9523324" y="2706757"/>
            <a:ext cx="1322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Ver.2020-03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B5DC-2DBE-4FED-99F7-0B7B02C0699B}"/>
              </a:ext>
            </a:extLst>
          </p:cNvPr>
          <p:cNvSpPr txBox="1"/>
          <p:nvPr/>
        </p:nvSpPr>
        <p:spPr>
          <a:xfrm>
            <a:off x="9379978" y="4189960"/>
            <a:ext cx="1524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Dbeaver-7.2.4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ERD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실내, 컴퓨터, 테이블, 노트북이(가) 표시된 사진&#10;&#10;자동 생성된 설명">
            <a:extLst>
              <a:ext uri="{FF2B5EF4-FFF2-40B4-BE49-F238E27FC236}">
                <a16:creationId xmlns:a16="http://schemas.microsoft.com/office/drawing/2014/main" id="{5E6B3926-5422-48F1-907D-DA2C3B00B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" y="757555"/>
            <a:ext cx="11146704" cy="56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파트분담 소개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1907" y="1194761"/>
            <a:ext cx="262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유의상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441" y="3922364"/>
            <a:ext cx="217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안신혁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6366" y="1131199"/>
            <a:ext cx="285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이지연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4684" y="3922364"/>
            <a:ext cx="275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이슬아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283" y="4693552"/>
            <a:ext cx="2942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전체적인 </a:t>
            </a:r>
            <a:r>
              <a:rPr lang="en-US" altLang="ko-KR" sz="1200" dirty="0">
                <a:latin typeface="+mj-ea"/>
                <a:ea typeface="+mj-ea"/>
              </a:rPr>
              <a:t>HTML,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CSS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로그인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회원가입 기능 및 페이지 구현</a:t>
            </a:r>
            <a:endParaRPr lang="en-US" altLang="ko-KR" sz="12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+mj-ea"/>
                <a:ea typeface="+mj-ea"/>
              </a:rPr>
              <a:t>아이디찾기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비밀번호 찾기 구현</a:t>
            </a:r>
            <a:endParaRPr lang="en-US" altLang="ko-KR" sz="12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공략 게시판 </a:t>
            </a:r>
            <a:r>
              <a:rPr lang="en-US" altLang="ko-KR" sz="1200" dirty="0">
                <a:latin typeface="+mj-ea"/>
                <a:ea typeface="+mj-ea"/>
              </a:rPr>
              <a:t>D </a:t>
            </a:r>
            <a:r>
              <a:rPr lang="ko-KR" altLang="en-US" sz="1200" dirty="0">
                <a:latin typeface="+mj-ea"/>
                <a:ea typeface="+mj-ea"/>
              </a:rPr>
              <a:t>구현</a:t>
            </a:r>
            <a:endParaRPr lang="en-US" altLang="ko-KR" sz="12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카카오 </a:t>
            </a:r>
            <a:r>
              <a:rPr lang="en-US" altLang="ko-KR" sz="1200" dirty="0">
                <a:latin typeface="+mj-ea"/>
                <a:ea typeface="+mj-ea"/>
              </a:rPr>
              <a:t>API </a:t>
            </a:r>
            <a:r>
              <a:rPr lang="ko-KR" altLang="en-US" sz="1200" dirty="0">
                <a:latin typeface="+mj-ea"/>
                <a:ea typeface="+mj-ea"/>
              </a:rPr>
              <a:t>구현</a:t>
            </a:r>
            <a:endParaRPr lang="en-US" altLang="ko-KR" sz="12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웹 에디터 구현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274" y="4695161"/>
            <a:ext cx="2942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챔피언 </a:t>
            </a:r>
            <a:r>
              <a:rPr lang="en-US" altLang="ko-KR" sz="1200" dirty="0">
                <a:latin typeface="+mj-lt"/>
              </a:rPr>
              <a:t>List </a:t>
            </a:r>
            <a:r>
              <a:rPr lang="ko-KR" altLang="en-US" sz="1200" dirty="0">
                <a:latin typeface="+mj-lt"/>
              </a:rPr>
              <a:t>구현 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</a:t>
            </a:r>
            <a:r>
              <a:rPr lang="en-US" altLang="ko-KR" sz="1200" dirty="0">
                <a:latin typeface="+mj-lt"/>
              </a:rPr>
              <a:t>CR </a:t>
            </a:r>
            <a:r>
              <a:rPr lang="ko-KR" altLang="en-US" sz="1200" dirty="0">
                <a:latin typeface="+mj-lt"/>
              </a:rPr>
              <a:t>구현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</a:t>
            </a:r>
            <a:r>
              <a:rPr lang="en-US" altLang="ko-KR" sz="1200" dirty="0">
                <a:latin typeface="+mj-lt"/>
              </a:rPr>
              <a:t>List / Search </a:t>
            </a:r>
            <a:r>
              <a:rPr lang="ko-KR" altLang="en-US" sz="1200" dirty="0">
                <a:latin typeface="+mj-lt"/>
              </a:rPr>
              <a:t> 구현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추천 기능 구현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+mj-lt"/>
              </a:rPr>
              <a:t>댓글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CRUD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챔피언 정보</a:t>
            </a:r>
            <a:r>
              <a:rPr lang="en-US" altLang="ko-KR" sz="1200" dirty="0">
                <a:latin typeface="+mj-lt"/>
              </a:rPr>
              <a:t>(JSON)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" y="870555"/>
            <a:ext cx="2127421" cy="132150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09" y="782577"/>
            <a:ext cx="2127421" cy="132150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" y="3617913"/>
            <a:ext cx="2127421" cy="132150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08" y="3613628"/>
            <a:ext cx="2127421" cy="13215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0562" y="1967110"/>
            <a:ext cx="294209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소환사</a:t>
            </a:r>
            <a:r>
              <a:rPr lang="ko-KR" altLang="en-US" sz="1200" dirty="0">
                <a:latin typeface="+mn-ea"/>
              </a:rPr>
              <a:t> 기본정보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랭크정보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챔피언 마스터리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최근 게임 전적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승패여부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플레이한</a:t>
            </a:r>
            <a:r>
              <a:rPr lang="ko-KR" altLang="en-US" sz="1200" dirty="0">
                <a:latin typeface="+mn-ea"/>
              </a:rPr>
              <a:t> 챔피언</a:t>
            </a:r>
            <a:r>
              <a:rPr lang="en-US" altLang="ko-KR" sz="1200" dirty="0">
                <a:latin typeface="+mn-ea"/>
              </a:rPr>
              <a:t>, KDA,</a:t>
            </a:r>
            <a:r>
              <a:rPr lang="ko-KR" altLang="en-US" sz="1200" dirty="0">
                <a:latin typeface="+mn-ea"/>
              </a:rPr>
              <a:t> 스펠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아이템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게임 플레이 챔피언</a:t>
            </a:r>
            <a:r>
              <a:rPr lang="en-US" altLang="ko-KR" sz="1200" dirty="0">
                <a:latin typeface="+mn-ea"/>
              </a:rPr>
              <a:t>)(JSON)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전체적인 에러 및 예외처리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35857" y="1990743"/>
            <a:ext cx="203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플로우</a:t>
            </a:r>
            <a:r>
              <a:rPr lang="ko-KR" altLang="en-US" sz="1200" dirty="0">
                <a:latin typeface="+mn-ea"/>
              </a:rPr>
              <a:t> 차트</a:t>
            </a:r>
            <a:endParaRPr lang="en-US" altLang="ko-KR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DB </a:t>
            </a:r>
            <a:r>
              <a:rPr lang="ko-KR" altLang="en-US" sz="1200" dirty="0">
                <a:latin typeface="+mn-ea"/>
              </a:rPr>
              <a:t>설계 및 </a:t>
            </a:r>
            <a:r>
              <a:rPr lang="en-US" altLang="ko-KR" sz="1200" dirty="0">
                <a:latin typeface="+mn-ea"/>
              </a:rPr>
              <a:t>ERD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전적 검색 페이지</a:t>
            </a:r>
            <a:endParaRPr lang="en-US" altLang="ko-KR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챔피언 정보</a:t>
            </a:r>
            <a:r>
              <a:rPr lang="en-US" altLang="ko-KR" sz="1200" dirty="0">
                <a:latin typeface="+mn-ea"/>
              </a:rPr>
              <a:t>(JSON)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E43B6-D99B-4DDA-872C-224B00C4355F}"/>
              </a:ext>
            </a:extLst>
          </p:cNvPr>
          <p:cNvSpPr txBox="1"/>
          <p:nvPr/>
        </p:nvSpPr>
        <p:spPr>
          <a:xfrm>
            <a:off x="5441605" y="1910118"/>
            <a:ext cx="3076036" cy="169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</a:t>
            </a:r>
            <a:r>
              <a:rPr lang="en-US" altLang="ko-KR" sz="1200" dirty="0">
                <a:latin typeface="+mj-lt"/>
              </a:rPr>
              <a:t>U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</a:t>
            </a:r>
            <a:r>
              <a:rPr lang="en-US" altLang="ko-KR" sz="1200" dirty="0">
                <a:latin typeface="+mj-lt"/>
              </a:rPr>
              <a:t>List </a:t>
            </a:r>
            <a:r>
              <a:rPr lang="ko-KR" altLang="en-US" sz="1200" dirty="0" err="1">
                <a:latin typeface="+mj-lt"/>
              </a:rPr>
              <a:t>페이징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</a:t>
            </a:r>
            <a:r>
              <a:rPr lang="en-US" altLang="ko-KR" sz="1200" dirty="0">
                <a:latin typeface="+mj-lt"/>
              </a:rPr>
              <a:t>Search </a:t>
            </a:r>
            <a:r>
              <a:rPr lang="ko-KR" altLang="en-US" sz="1200" dirty="0" err="1">
                <a:latin typeface="+mj-lt"/>
              </a:rPr>
              <a:t>페이징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네이버 로그인 </a:t>
            </a:r>
            <a:r>
              <a:rPr lang="en-US" altLang="ko-KR" sz="1200" dirty="0">
                <a:latin typeface="+mj-lt"/>
              </a:rPr>
              <a:t>API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마이페이지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프로필 업로드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및 정보 </a:t>
            </a:r>
            <a:r>
              <a:rPr lang="en-US" altLang="ko-KR" sz="1200" dirty="0">
                <a:latin typeface="+mj-lt"/>
              </a:rPr>
              <a:t>RUD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01667" y="1825597"/>
            <a:ext cx="3076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전체 에러 및 예외처리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로그인 요청 페이지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회원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비회원 접근권한 설정</a:t>
            </a:r>
            <a:endParaRPr lang="en-US" altLang="ko-KR" sz="12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공략게시판 추천 기능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에러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전체 에러 페이지 </a:t>
            </a:r>
            <a:r>
              <a:rPr lang="en-US" altLang="ko-KR" sz="1200" dirty="0">
                <a:latin typeface="+mj-lt"/>
              </a:rPr>
              <a:t>(404, 500, … 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회원 탈퇴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50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일정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4-1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각형 10"/>
          <p:cNvSpPr/>
          <p:nvPr/>
        </p:nvSpPr>
        <p:spPr>
          <a:xfrm>
            <a:off x="1472079" y="2950936"/>
            <a:ext cx="2282341" cy="796065"/>
          </a:xfrm>
          <a:prstGeom prst="homePlate">
            <a:avLst/>
          </a:prstGeom>
          <a:solidFill>
            <a:srgbClr val="DDDD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10.16 ~ 21</a:t>
            </a:r>
            <a:endParaRPr lang="ko-KR" altLang="en-US" b="1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587523" y="2950937"/>
            <a:ext cx="2302138" cy="79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10.22 ~ 11.4</a:t>
            </a:r>
            <a:endParaRPr lang="ko-KR" alt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669282" y="2950937"/>
            <a:ext cx="2302138" cy="796064"/>
          </a:xfrm>
          <a:prstGeom prst="chevron">
            <a:avLst/>
          </a:prstGeom>
          <a:solidFill>
            <a:srgbClr val="FF996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11.5 ~ 7</a:t>
            </a:r>
            <a:endParaRPr lang="ko-KR" altLang="en-US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7777703" y="2950936"/>
            <a:ext cx="2302138" cy="79606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11.8 ~ 9</a:t>
            </a:r>
            <a:endParaRPr lang="ko-KR" altLang="en-US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2398955" y="2560845"/>
            <a:ext cx="214294" cy="225911"/>
          </a:xfrm>
          <a:prstGeom prst="flowChartConnector">
            <a:avLst/>
          </a:prstGeom>
          <a:solidFill>
            <a:srgbClr val="DDDD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endParaRPr lang="ko-KR" altLang="en-US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8821625" y="3883509"/>
            <a:ext cx="214294" cy="225911"/>
          </a:xfrm>
          <a:prstGeom prst="flowChartConnector">
            <a:avLst/>
          </a:prstGeom>
          <a:solidFill>
            <a:srgbClr val="DDDD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endParaRPr lang="ko-KR" altLang="en-US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6606057" y="2555991"/>
            <a:ext cx="214294" cy="225911"/>
          </a:xfrm>
          <a:prstGeom prst="flowChartConnector">
            <a:avLst/>
          </a:prstGeom>
          <a:solidFill>
            <a:srgbClr val="DDDD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endParaRPr lang="ko-KR" altLang="en-US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524298" y="3996465"/>
            <a:ext cx="214294" cy="225911"/>
          </a:xfrm>
          <a:prstGeom prst="flowChartConnector">
            <a:avLst/>
          </a:prstGeom>
          <a:solidFill>
            <a:srgbClr val="DDDD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</a:pPr>
            <a:endParaRPr lang="ko-KR" altLang="en-US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506102" y="2224667"/>
            <a:ext cx="0" cy="33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6703810" y="2224667"/>
            <a:ext cx="0" cy="331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631445" y="4222377"/>
            <a:ext cx="0" cy="331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928772" y="4109423"/>
            <a:ext cx="0" cy="36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364" y="773147"/>
            <a:ext cx="212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 기획 및 </a:t>
            </a:r>
            <a:r>
              <a:rPr lang="en-US" altLang="ko-KR" b="1" dirty="0">
                <a:latin typeface="+mn-ea"/>
              </a:rPr>
              <a:t>DB </a:t>
            </a:r>
            <a:r>
              <a:rPr lang="ko-KR" altLang="en-US" b="1" dirty="0">
                <a:latin typeface="+mn-ea"/>
              </a:rPr>
              <a:t>설계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요구사항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스토리보드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페이지구성 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7940" y="934730"/>
            <a:ext cx="27490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 마무리 점검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예외처리 확인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에러페이지 구현 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3833" y="4553698"/>
            <a:ext cx="2548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 기능 구현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롤</a:t>
            </a:r>
            <a:r>
              <a:rPr lang="ko-KR" altLang="en-US" sz="1400" dirty="0">
                <a:latin typeface="+mn-ea"/>
              </a:rPr>
              <a:t> 전적 검색 사이트 구현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33094" y="4545409"/>
            <a:ext cx="212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 발표 준비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PPT </a:t>
            </a:r>
            <a:r>
              <a:rPr lang="ko-KR" altLang="en-US" sz="1400" dirty="0">
                <a:latin typeface="+mn-ea"/>
              </a:rPr>
              <a:t>작성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스토리보드 수정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시나리오 준비 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5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시연 화면</a:t>
              </a:r>
              <a:endPara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44"/>
          <p:cNvSpPr/>
          <p:nvPr/>
        </p:nvSpPr>
        <p:spPr>
          <a:xfrm rot="3103692">
            <a:off x="8117327" y="459700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4"/>
          <p:cNvSpPr/>
          <p:nvPr/>
        </p:nvSpPr>
        <p:spPr>
          <a:xfrm rot="3103692">
            <a:off x="8662482" y="441655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44"/>
          <p:cNvSpPr/>
          <p:nvPr/>
        </p:nvSpPr>
        <p:spPr>
          <a:xfrm rot="3103692">
            <a:off x="7685962" y="507046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44"/>
          <p:cNvSpPr/>
          <p:nvPr/>
        </p:nvSpPr>
        <p:spPr>
          <a:xfrm rot="3499538">
            <a:off x="9530889" y="467735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 rot="20644376">
            <a:off x="8220074" y="566180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rot="21430038">
            <a:off x="8752160" y="536120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560567" y="435594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266254" y="391540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7878731" y="569965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44"/>
          <p:cNvSpPr/>
          <p:nvPr/>
        </p:nvSpPr>
        <p:spPr>
          <a:xfrm rot="18496308" flipH="1">
            <a:off x="2412867" y="44535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44"/>
          <p:cNvSpPr/>
          <p:nvPr/>
        </p:nvSpPr>
        <p:spPr>
          <a:xfrm rot="18496308" flipH="1">
            <a:off x="1823389" y="42731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44"/>
          <p:cNvSpPr/>
          <p:nvPr/>
        </p:nvSpPr>
        <p:spPr>
          <a:xfrm rot="18496308" flipH="1">
            <a:off x="2844232" y="49270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44"/>
          <p:cNvSpPr/>
          <p:nvPr/>
        </p:nvSpPr>
        <p:spPr>
          <a:xfrm rot="18100462" flipH="1">
            <a:off x="1295682" y="45339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 rot="955624" flipH="1">
            <a:off x="3360824" y="55183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169962" flipH="1">
            <a:off x="1142771" y="52177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flipH="1">
            <a:off x="3584410" y="42125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H="1">
            <a:off x="3496564" y="37719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flipH="1">
            <a:off x="3822100" y="55562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34" name="직사각형 33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도넛 34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이등변 삼각형 36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9692" y="2435292"/>
            <a:ext cx="322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OP.IT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전적검색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사이트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03122" y="3403720"/>
            <a:ext cx="44668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remove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8" grpId="0"/>
      <p:bldP spid="39" grpId="0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DDDD8"/>
        </a:solidFill>
        <a:ln w="1905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 latinLnBrk="0">
          <a:lnSpc>
            <a:spcPct val="150000"/>
          </a:lnSpc>
          <a:defRPr b="1" i="1" kern="0" dirty="0" smtClean="0">
            <a:solidFill>
              <a:prstClr val="black">
                <a:lumMod val="65000"/>
                <a:lumOff val="35000"/>
              </a:prst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328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의상 유</cp:lastModifiedBy>
  <cp:revision>48</cp:revision>
  <dcterms:created xsi:type="dcterms:W3CDTF">2020-08-27T02:26:29Z</dcterms:created>
  <dcterms:modified xsi:type="dcterms:W3CDTF">2020-11-07T18:44:07Z</dcterms:modified>
</cp:coreProperties>
</file>