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3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9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3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0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4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57A5-E1ED-48CC-828A-BB14ABC72C4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FFA5-3775-498C-9C6A-9FF55E8A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8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8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4496"/>
            <a:ext cx="4038600" cy="3117371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1.sns </a:t>
            </a:r>
            <a:r>
              <a:rPr lang="ko-KR" altLang="en-US" sz="1400" dirty="0" smtClean="0"/>
              <a:t>업로드 창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 - </a:t>
            </a:r>
            <a:r>
              <a:rPr lang="ko-KR" altLang="en-US" sz="1400" dirty="0" smtClean="0"/>
              <a:t>텍스트와 이미지를 업로드 가능하도록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</a:p>
          <a:p>
            <a:pPr marL="0" indent="0">
              <a:buNone/>
            </a:pPr>
            <a:r>
              <a:rPr lang="en-US" altLang="ko-KR" sz="1400" dirty="0" smtClean="0"/>
              <a:t>2.</a:t>
            </a:r>
            <a:r>
              <a:rPr lang="ko-KR" altLang="en-US" sz="1400" dirty="0" smtClean="0"/>
              <a:t>업로드 된 게시물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사용자 프로필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닉네임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    -</a:t>
            </a:r>
            <a:r>
              <a:rPr lang="ko-KR" altLang="en-US" sz="1400" dirty="0" smtClean="0"/>
              <a:t>작성 시간 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날짜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힘내요 기능 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카운트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되야함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버튼 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3.</a:t>
            </a:r>
            <a:r>
              <a:rPr lang="ko-KR" altLang="en-US" sz="1400" dirty="0" err="1" smtClean="0"/>
              <a:t>댓글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대댓글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계층구조로 </a:t>
            </a:r>
            <a:r>
              <a:rPr lang="ko-KR" altLang="en-US" sz="1400" dirty="0" err="1" smtClean="0"/>
              <a:t>대댓글</a:t>
            </a:r>
            <a:r>
              <a:rPr lang="ko-KR" altLang="en-US" sz="1400" dirty="0" smtClean="0"/>
              <a:t> 이어서 작성 가능하도록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227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5476"/>
            <a:ext cx="4038600" cy="3575410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1.</a:t>
            </a:r>
            <a:r>
              <a:rPr lang="ko-KR" altLang="en-US" sz="1400" dirty="0" smtClean="0"/>
              <a:t>사용자 맞춤 추천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en-US" altLang="ko-KR" sz="1400" dirty="0" err="1" smtClean="0"/>
              <a:t>tensorflow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학습을 통한 맞춤 추천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카테고리별</a:t>
            </a:r>
            <a:r>
              <a:rPr lang="ko-KR" altLang="en-US" sz="1400" dirty="0" smtClean="0"/>
              <a:t> 영상 추천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err="1" smtClean="0"/>
              <a:t>태그별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크롤링</a:t>
            </a:r>
            <a:r>
              <a:rPr lang="ko-KR" altLang="en-US" sz="1400" dirty="0" smtClean="0"/>
              <a:t> 저장 후 출력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3.</a:t>
            </a:r>
            <a:r>
              <a:rPr lang="ko-KR" altLang="en-US" sz="1400" dirty="0" smtClean="0"/>
              <a:t>영상 상세 페이지 이동 시 로그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-DB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LOG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학습</a:t>
            </a:r>
            <a:r>
              <a:rPr lang="en-US" altLang="ko-KR" sz="1400" dirty="0" smtClean="0"/>
              <a:t> 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32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05044"/>
            <a:ext cx="4038600" cy="1916274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1.iframe</a:t>
            </a:r>
            <a:r>
              <a:rPr lang="ko-KR" altLang="en-US" sz="1400" dirty="0" smtClean="0"/>
              <a:t>을 통해 영상을 보여주는 페이지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493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106</Words>
  <Application>Microsoft Office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배현호</dc:creator>
  <cp:lastModifiedBy>배현호</cp:lastModifiedBy>
  <cp:revision>4</cp:revision>
  <dcterms:created xsi:type="dcterms:W3CDTF">2021-09-09T02:40:19Z</dcterms:created>
  <dcterms:modified xsi:type="dcterms:W3CDTF">2021-09-09T03:11:55Z</dcterms:modified>
</cp:coreProperties>
</file>