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8" r:id="rId20"/>
  </p:sldMasterIdLst>
  <p:sldIdLst>
    <p:sldId id="257" r:id="rId22"/>
    <p:sldId id="258" r:id="rId23"/>
    <p:sldId id="259" r:id="rId24"/>
    <p:sldId id="264" r:id="rId25"/>
    <p:sldId id="260" r:id="rId26"/>
    <p:sldId id="261" r:id="rId27"/>
    <p:sldId id="262" r:id="rId28"/>
    <p:sldId id="263" r:id="rId29"/>
  </p:sldIdLst>
  <p:sldSz cx="6858000" cy="990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3117" userDrawn="1">
          <p15:clr>
            <a:srgbClr val="A4A3A4"/>
          </p15:clr>
        </p15:guide>
        <p15:guide id="1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6" d="100"/>
          <a:sy n="76" d="100"/>
        </p:scale>
        <p:origin x="-3360" y="-90"/>
      </p:cViewPr>
      <p:guideLst>
        <p:guide orient="horz" pos="3117"/>
        <p:guide pos="2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9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.xml"></Relationship><Relationship Id="rId2" Type="http://schemas.openxmlformats.org/officeDocument/2006/relationships/image" Target="../media/fImage21390116641.png"></Relationship><Relationship Id="rId3" Type="http://schemas.openxmlformats.org/officeDocument/2006/relationships/image" Target="../media/fImage773837167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82542786334.png"></Relationship><Relationship Id="rId3" Type="http://schemas.openxmlformats.org/officeDocument/2006/relationships/image" Target="../media/fImage711479741.png"></Relationship><Relationship Id="rId4" Type="http://schemas.openxmlformats.org/officeDocument/2006/relationships/slideLayout" Target="../slideLayouts/slideLayout1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74524815724.png"></Relationship><Relationship Id="rId3" Type="http://schemas.openxmlformats.org/officeDocument/2006/relationships/image" Target="../media/fImage4305361686500.png"></Relationship><Relationship Id="rId4" Type="http://schemas.openxmlformats.org/officeDocument/2006/relationships/slideLayout" Target="../slideLayouts/slideLayout1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8115841478.png"></Relationship><Relationship Id="rId2" Type="http://schemas.openxmlformats.org/officeDocument/2006/relationships/image" Target="../media/fImage67124809169.png"></Relationship><Relationship Id="rId3" Type="http://schemas.openxmlformats.org/officeDocument/2006/relationships/slideLayout" Target="../slideLayouts/slideLayout1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1221419341.png"></Relationship><Relationship Id="rId2" Type="http://schemas.openxmlformats.org/officeDocument/2006/relationships/slideLayout" Target="../slideLayouts/slideLayout1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3575"/>
            <a:ext cx="6858000" cy="6273800"/>
          </a:xfrm>
          <a:prstGeom prst="rect">
            <a:avLst/>
          </a:prstGeom>
          <a:solidFill>
            <a:srgbClr val="094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11" name="그룹 35"/>
          <p:cNvGrpSpPr>
            <a:grpSpLocks/>
          </p:cNvGrpSpPr>
          <p:nvPr/>
        </p:nvGrpSpPr>
        <p:grpSpPr bwMode="auto">
          <a:xfrm>
            <a:off x="395605" y="1631950"/>
            <a:ext cx="6005195" cy="3397250"/>
            <a:chOff x="395605" y="1631950"/>
            <a:chExt cx="6005195" cy="33972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5605" y="5029200"/>
              <a:ext cx="600519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5605" y="1631950"/>
              <a:ext cx="600519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00050" y="1268730"/>
            <a:ext cx="6271260" cy="33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프로젝</a:t>
            </a:r>
            <a:r>
              <a:rPr lang="ko-KR" altLang="en-US" sz="1600" b="1" dirty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 기획서</a:t>
            </a:r>
            <a:endParaRPr lang="ko-KR" altLang="en-US" sz="1600" b="1" dirty="0">
              <a:solidFill>
                <a:srgbClr val="21CAB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4970" y="2120265"/>
            <a:ext cx="6289040" cy="2503805"/>
            <a:chOff x="394970" y="2120265"/>
            <a:chExt cx="6289040" cy="2503805"/>
          </a:xfrm>
        </p:grpSpPr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394970" y="2120265"/>
              <a:ext cx="6271895" cy="6457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latinLnBrk="0">
                <a:buFontTx/>
                <a:buNone/>
                <a:defRPr/>
              </a:pPr>
              <a:r>
                <a:rPr lang="ko-KR" altLang="ko-KR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A</a:t>
              </a:r>
              <a:r>
                <a:rPr lang="ko-KR" altLang="ko-KR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RTEMIDE</a:t>
              </a:r>
              <a:r>
                <a:rPr lang="en-US" altLang="ko-KR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웹사이트</a:t>
              </a:r>
              <a:r>
                <a:rPr lang="ko-KR" altLang="en-US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리뉴얼 </a:t>
              </a:r>
              <a:endParaRPr lang="ko-KR" altLang="en-US" sz="36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 rot="0">
              <a:off x="412750" y="3239135"/>
              <a:ext cx="6271895" cy="13855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lnSpc>
                  <a:spcPct val="200000"/>
                </a:lnSpc>
                <a:buFontTx/>
                <a:buNone/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과정명</a:t>
              </a: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_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온라인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유통을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위한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프로덕트 디자인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(UX/UI)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latinLnBrk="0">
                <a:lnSpc>
                  <a:spcPct val="200000"/>
                </a:lnSpc>
                <a:buFontTx/>
                <a:buNone/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과목명</a:t>
              </a: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_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구현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lnSpc>
                  <a:spcPct val="200000"/>
                </a:lnSpc>
                <a:buFontTx/>
                <a:buNone/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평가자</a:t>
              </a: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_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김나현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48325" y="9351010"/>
            <a:ext cx="793115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권슬기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1293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356870" y="518160"/>
          <a:ext cx="620522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30"/>
                <a:gridCol w="4961890"/>
              </a:tblGrid>
              <a:tr h="398780">
                <a:tc gridSpan="2">
                  <a:txBody>
                    <a:bodyPr/>
                    <a:lstStyle/>
                    <a:p>
                      <a:pPr marL="0" indent="0" algn="l" latinLnBrk="0" lvl="1">
                        <a:buFontTx/>
                        <a:buNone/>
                      </a:pPr>
                      <a:r>
                        <a:rPr lang="ko-KR" altLang="en-US" sz="1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20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lang="ko-KR" altLang="en-US" sz="2000" kern="1200" i="0" b="1">
                          <a:solidFill>
                            <a:schemeClr val="bg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20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브리프</a:t>
                      </a:r>
                      <a:endParaRPr lang="ko-KR" altLang="en-US" sz="20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94D5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46100">
                <a:tc>
                  <a:txBody>
                    <a:bodyPr/>
                    <a:lstStyle/>
                    <a:p>
                      <a:pPr marL="0" indent="0" algn="ctr" fontAlgn="base" latinLnBrk="1" lvl="1"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프로젝트명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RTEMIDE</a:t>
                      </a:r>
                      <a:r>
                        <a:rPr lang="en-US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웹사이트</a:t>
                      </a: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리뉴얼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저작물</a:t>
                      </a: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형식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4572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웹사이트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5530">
                <a:tc>
                  <a:txBody>
                    <a:bodyPr/>
                    <a:lstStyle/>
                    <a:p>
                      <a:pPr marL="0" indent="0" algn="ctr" fontAlgn="base" latinLnBrk="1" lvl="1"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프로젝트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fontAlgn="base" latinLnBrk="1" lvl="1"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목표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en-US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이탈리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아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명품 조명 브랜드 ‘artemide’의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한국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공식 쇼핑몰 구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축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+mn-ea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1356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기대효과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‘a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rtemide’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의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브랜드 한국 진출 및 홍보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한국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어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버전의 공식 홈페이지로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브랜드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접근 및 이용 용이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한국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소비자의 매출 증가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5530">
                <a:tc>
                  <a:txBody>
                    <a:bodyPr/>
                    <a:lstStyle/>
                    <a:p>
                      <a:pPr marL="0" indent="0" rtl="0" algn="ctr" fontAlgn="auto" defTabSz="4572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핵심타깃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0~30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대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신혼부부 또는 싱글족, 40대 여성 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>
            <a:spLocks/>
          </p:cNvSpPr>
          <p:nvPr/>
        </p:nvSpPr>
        <p:spPr>
          <a:xfrm rot="0">
            <a:off x="302895" y="6692265"/>
            <a:ext cx="6271895" cy="25533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▶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컨셉 </a:t>
            </a: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:  심플한, 감각적인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▶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키워드 </a:t>
            </a: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: 조명, 가구, 인테리어, 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▶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컬러배색 </a:t>
            </a: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"/>
          <p:cNvSpPr>
            <a:spLocks/>
          </p:cNvSpPr>
          <p:nvPr/>
        </p:nvSpPr>
        <p:spPr>
          <a:xfrm rot="0">
            <a:off x="2100580" y="8218170"/>
            <a:ext cx="945515" cy="950595"/>
          </a:xfrm>
          <a:prstGeom prst="ellipse"/>
          <a:solidFill>
            <a:srgbClr val="D9091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" name="도형 3"/>
          <p:cNvSpPr>
            <a:spLocks/>
          </p:cNvSpPr>
          <p:nvPr/>
        </p:nvSpPr>
        <p:spPr>
          <a:xfrm rot="0">
            <a:off x="3234055" y="8225790"/>
            <a:ext cx="945515" cy="950595"/>
          </a:xfrm>
          <a:prstGeom prst="ellipse"/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4"/>
          <p:cNvSpPr>
            <a:spLocks/>
          </p:cNvSpPr>
          <p:nvPr/>
        </p:nvSpPr>
        <p:spPr>
          <a:xfrm rot="0">
            <a:off x="4387215" y="8213090"/>
            <a:ext cx="945515" cy="950595"/>
          </a:xfrm>
          <a:prstGeom prst="ellipse"/>
          <a:solidFill>
            <a:schemeClr val="bg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5"/>
          <p:cNvSpPr>
            <a:spLocks/>
          </p:cNvSpPr>
          <p:nvPr/>
        </p:nvSpPr>
        <p:spPr>
          <a:xfrm rot="0">
            <a:off x="5534025" y="8220710"/>
            <a:ext cx="945515" cy="950595"/>
          </a:xfrm>
          <a:prstGeom prst="ellipse"/>
          <a:solidFill>
            <a:schemeClr val="tx1"/>
          </a:solidFill>
          <a:ln w="25400" cap="flat" cmpd="sng">
            <a:noFill/>
            <a:prstDash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8"/>
          <p:cNvSpPr txBox="1">
            <a:spLocks/>
          </p:cNvSpPr>
          <p:nvPr/>
        </p:nvSpPr>
        <p:spPr>
          <a:xfrm rot="0">
            <a:off x="2099945" y="9334500"/>
            <a:ext cx="9480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#D90916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9"/>
          <p:cNvSpPr txBox="1">
            <a:spLocks/>
          </p:cNvSpPr>
          <p:nvPr/>
        </p:nvSpPr>
        <p:spPr>
          <a:xfrm rot="0">
            <a:off x="3234690" y="9342120"/>
            <a:ext cx="94805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#EEEEEE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0"/>
          <p:cNvSpPr txBox="1">
            <a:spLocks/>
          </p:cNvSpPr>
          <p:nvPr/>
        </p:nvSpPr>
        <p:spPr>
          <a:xfrm rot="0">
            <a:off x="5534660" y="9375775"/>
            <a:ext cx="94805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#</a:t>
            </a:r>
            <a:r>
              <a:rPr sz="1400">
                <a:latin typeface="맑은 고딕" charset="0"/>
                <a:ea typeface="맑은 고딕" charset="0"/>
              </a:rPr>
              <a:t>0</a:t>
            </a:r>
            <a:r>
              <a:rPr sz="1400">
                <a:latin typeface="맑은 고딕" charset="0"/>
                <a:ea typeface="맑은 고딕" charset="0"/>
              </a:rPr>
              <a:t>00000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1"/>
          <p:cNvSpPr txBox="1">
            <a:spLocks/>
          </p:cNvSpPr>
          <p:nvPr/>
        </p:nvSpPr>
        <p:spPr>
          <a:xfrm rot="0">
            <a:off x="4389755" y="9357360"/>
            <a:ext cx="94805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#</a:t>
            </a:r>
            <a:r>
              <a:rPr lang="ko-KR" sz="1400">
                <a:latin typeface="맑은 고딕" charset="0"/>
                <a:ea typeface="맑은 고딕" charset="0"/>
              </a:rPr>
              <a:t>F</a:t>
            </a:r>
            <a:r>
              <a:rPr lang="ko-KR" sz="1400">
                <a:latin typeface="맑은 고딕" charset="0"/>
                <a:ea typeface="맑은 고딕" charset="0"/>
              </a:rPr>
              <a:t>FFFFF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5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7345" y="1350645"/>
          <a:ext cx="6221730" cy="779462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73910"/>
                <a:gridCol w="2073910"/>
                <a:gridCol w="2073910"/>
              </a:tblGrid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Depth</a:t>
                      </a: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</a:rPr>
                        <a:t> 1</a:t>
                      </a:r>
                      <a:endParaRPr lang="ko-KR" altLang="en-US" sz="1200" kern="1200" i="0" b="1" strike="noStrike">
                        <a:solidFill>
                          <a:schemeClr val="dk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4445" marR="4445" marT="444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Depth</a:t>
                      </a: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2</a:t>
                      </a:r>
                      <a:endParaRPr lang="ko-KR" altLang="en-US" sz="1200" kern="1200" i="0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200" kern="1200" i="0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D9D9D9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RODUCTS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ROJECTS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ONFIGUTATOR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S</a:t>
                      </a: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TORE</a:t>
                      </a: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LOCATOR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HOP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rtl="0" algn="ctr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9857"/>
              </p:ext>
            </p:extLst>
          </p:nvPr>
        </p:nvGraphicFramePr>
        <p:xfrm>
          <a:off x="359567" y="523361"/>
          <a:ext cx="6201578" cy="68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13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사이트맵</a:t>
                      </a:r>
                      <a:endParaRPr lang="en-JM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4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51460" y="260350"/>
            <a:ext cx="1779905" cy="477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500" b="1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Main</a:t>
            </a:r>
            <a:r>
              <a:rPr lang="en-US" altLang="ko-KR" sz="2500" b="1">
                <a:solidFill>
                  <a:srgbClr val="094D56"/>
                </a:solidFill>
                <a:latin typeface="맑은 고딕" charset="0"/>
              </a:rPr>
              <a:t> – </a:t>
            </a:r>
            <a:endParaRPr lang="ko-KR" altLang="en-US" sz="2500" b="1">
              <a:solidFill>
                <a:srgbClr val="094D56"/>
              </a:solidFill>
              <a:latin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836930"/>
            <a:ext cx="6858635" cy="46355"/>
          </a:xfrm>
          <a:prstGeom prst="rect"/>
          <a:solidFill>
            <a:srgbClr val="21CA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21CAB6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81305" y="1052830"/>
            <a:ext cx="1145540" cy="3086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fontAlgn="base" latinLnBrk="0">
              <a:buFontTx/>
              <a:buNone/>
            </a:pPr>
            <a:r>
              <a:rPr lang="en-US" altLang="ko-KR" sz="1400" b="1">
                <a:solidFill>
                  <a:srgbClr val="0D707D"/>
                </a:solidFill>
                <a:latin typeface="맑은 고딕" charset="0"/>
                <a:ea typeface="맑은 고딕" charset="0"/>
                <a:cs typeface="+mn-cs"/>
              </a:rPr>
              <a:t>●</a:t>
            </a:r>
            <a:r>
              <a:rPr lang="en-US" altLang="ko-KR" sz="1400" b="1">
                <a:solidFill>
                  <a:srgbClr val="0D707D"/>
                </a:solidFill>
                <a:latin typeface="맑은 고딕" charset="0"/>
              </a:rPr>
              <a:t> </a:t>
            </a:r>
            <a:r>
              <a:rPr lang="ko-KR" altLang="en-US" sz="1400" b="1">
                <a:solidFill>
                  <a:srgbClr val="0D707D"/>
                </a:solidFill>
                <a:latin typeface="맑은 고딕" charset="0"/>
              </a:rPr>
              <a:t>레퍼런스</a:t>
            </a:r>
            <a:endParaRPr lang="ko-KR" altLang="en-US" sz="1400" b="1">
              <a:solidFill>
                <a:srgbClr val="0D707D"/>
              </a:solidFill>
              <a:latin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554355" y="1514475"/>
            <a:ext cx="452247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https://www.gentlemonster.com/us/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95605" y="1902460"/>
            <a:ext cx="6043930" cy="223266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531620" y="175895"/>
            <a:ext cx="4409440" cy="6470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해당부분을</a:t>
            </a:r>
            <a:r>
              <a:rPr lang="ko-KR" altLang="en-US" b="1">
                <a:solidFill>
                  <a:srgbClr val="094D56"/>
                </a:solidFill>
                <a:latin typeface="맑은 고딕" charset="0"/>
              </a:rPr>
              <a:t> 적어주세요</a:t>
            </a:r>
            <a:r>
              <a:rPr lang="en-US" altLang="ko-KR" b="1">
                <a:solidFill>
                  <a:srgbClr val="094D56"/>
                </a:solidFill>
                <a:latin typeface="맑은 고딕" charset="0"/>
              </a:rPr>
              <a:t>.</a:t>
            </a:r>
            <a:endParaRPr lang="ko-KR" altLang="en-US" b="1">
              <a:solidFill>
                <a:srgbClr val="094D56"/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(ex.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레이아웃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컬러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네비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버튼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헤더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푸터</a:t>
            </a:r>
            <a:r>
              <a:rPr lang="ko-KR" altLang="en-US">
                <a:solidFill>
                  <a:srgbClr val="094D56"/>
                </a:solidFill>
                <a:latin typeface="맑은 고딕" charset="0"/>
              </a:rPr>
              <a:t> 등</a:t>
            </a:r>
            <a:r>
              <a:rPr lang="en-US" altLang="ko-KR">
                <a:solidFill>
                  <a:srgbClr val="094D56"/>
                </a:solidFill>
                <a:latin typeface="맑은 고딕" charset="0"/>
              </a:rPr>
              <a:t>)</a:t>
            </a:r>
            <a:endParaRPr lang="ko-KR" altLang="en-US">
              <a:solidFill>
                <a:srgbClr val="094D56"/>
              </a:solidFill>
              <a:latin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81305" y="7441565"/>
            <a:ext cx="1925955" cy="3086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fontAlgn="base" latinLnBrk="0">
              <a:buFontTx/>
              <a:buNone/>
            </a:pPr>
            <a:r>
              <a:rPr lang="en-US" altLang="ko-KR" sz="1400" b="1">
                <a:solidFill>
                  <a:srgbClr val="0D707D"/>
                </a:solidFill>
                <a:latin typeface="맑은 고딕" charset="0"/>
                <a:ea typeface="맑은 고딕" charset="0"/>
                <a:cs typeface="+mn-cs"/>
              </a:rPr>
              <a:t>●</a:t>
            </a:r>
            <a:r>
              <a:rPr lang="en-US" altLang="ko-KR" sz="1400" b="1">
                <a:solidFill>
                  <a:srgbClr val="0D707D"/>
                </a:solidFill>
                <a:latin typeface="맑은 고딕" charset="0"/>
              </a:rPr>
              <a:t> </a:t>
            </a:r>
            <a:r>
              <a:rPr lang="ko-KR" altLang="en-US" sz="1400" b="1">
                <a:solidFill>
                  <a:srgbClr val="0D707D"/>
                </a:solidFill>
                <a:latin typeface="맑은 고딕" charset="0"/>
              </a:rPr>
              <a:t>레퍼런스 활용방안</a:t>
            </a:r>
            <a:endParaRPr lang="ko-KR" altLang="en-US" sz="1400" b="1">
              <a:solidFill>
                <a:srgbClr val="0D707D"/>
              </a:solidFill>
              <a:latin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395605" y="7939405"/>
            <a:ext cx="6043930" cy="1735455"/>
          </a:xfrm>
          <a:prstGeom prst="rect"/>
          <a:solidFill>
            <a:srgbClr val="F2F2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헤더 : 레이아웃 활용</a:t>
            </a: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섹션1 : 기존 홈페이지의 컨텐츠 활용 &amp; 레이아웃 변경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565785" y="4383405"/>
            <a:ext cx="37712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https://www.artemide.com/en/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07035" y="4771390"/>
            <a:ext cx="6043930" cy="223266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30" descr="C:/Users/admin/AppData/Roaming/PolarisOffice/ETemp/6196_13948608/fImage21390116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880" y="2921635"/>
            <a:ext cx="5728335" cy="199390"/>
          </a:xfrm>
          <a:prstGeom prst="rect"/>
          <a:noFill/>
        </p:spPr>
      </p:pic>
      <p:pic>
        <p:nvPicPr>
          <p:cNvPr id="19" name="그림 31" descr="C:/Users/admin/AppData/Roaming/PolarisOffice/ETemp/6196_13948608/fImage77383716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7430" y="4931410"/>
            <a:ext cx="4788535" cy="1937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460" y="260350"/>
            <a:ext cx="17792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930"/>
            <a:ext cx="6858000" cy="45720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5" y="1052830"/>
            <a:ext cx="114490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54355" y="1514475"/>
            <a:ext cx="364680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https://www.gentlemonster.com/us/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605" y="1902460"/>
            <a:ext cx="6043930" cy="22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620" y="175895"/>
            <a:ext cx="44088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" y="7441565"/>
            <a:ext cx="19253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605" y="7939405"/>
            <a:ext cx="6044565" cy="1736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섹션2 : 레이아웃 활용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섹션3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: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컨텐츠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레이아웃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활용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565785" y="4383405"/>
            <a:ext cx="36607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URL:https://content.29cm.co.kr/post/17356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035" y="4771390"/>
            <a:ext cx="6043930" cy="22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23" descr="C:/Users/admin/AppData/Roaming/PolarisOffice/ETemp/12224_15119704/fImage82542786334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23845" y="4961890"/>
            <a:ext cx="1223645" cy="1851660"/>
          </a:xfrm>
          <a:prstGeom prst="rect"/>
          <a:noFill/>
        </p:spPr>
      </p:pic>
      <p:pic>
        <p:nvPicPr>
          <p:cNvPr id="19" name="그림 4" descr="C:/Users/admin/AppData/Roaming/PolarisOffice/ETemp/12224_15119704/fImage711479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415" y="2661285"/>
            <a:ext cx="5570855" cy="7200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6656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460" y="260350"/>
            <a:ext cx="17792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930"/>
            <a:ext cx="6858000" cy="45720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5" y="1052830"/>
            <a:ext cx="114490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54355" y="1514475"/>
            <a:ext cx="44278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https://royaldesign.kr/brands/artemide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605" y="1902460"/>
            <a:ext cx="6043930" cy="22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620" y="175895"/>
            <a:ext cx="44088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" y="7441565"/>
            <a:ext cx="19253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605" y="7939405"/>
            <a:ext cx="6044565" cy="1736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섹션4 배너 : 컨텐츠 및 레이아웃 활용</a:t>
            </a: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섹션5 : 컨텐츠 및 레이아웃 활용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565785" y="4383405"/>
            <a:ext cx="57816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URL:https://www.iklamp.co.kr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&amp;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https://www.wconcept.co.kr/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035" y="4771390"/>
            <a:ext cx="6043295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7855" y="4907280"/>
            <a:ext cx="3137535" cy="1971675"/>
          </a:xfrm>
          <a:prstGeom prst="rect"/>
          <a:noFill/>
        </p:spPr>
      </p:pic>
      <p:pic>
        <p:nvPicPr>
          <p:cNvPr id="20" name="그림 3" descr="C:/Users/admin/AppData/Roaming/PolarisOffice/ETemp/12224_15119704/fImage430536168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64515" y="2463165"/>
            <a:ext cx="5737225" cy="11315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7847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460" y="260350"/>
            <a:ext cx="17792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930"/>
            <a:ext cx="6858000" cy="45720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5" y="1052830"/>
            <a:ext cx="114490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554355" y="1514475"/>
            <a:ext cx="630936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https://www.wconcept.co.kr/Product/300721515?rccode=pc_main_a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605" y="1902460"/>
            <a:ext cx="6043295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620" y="175895"/>
            <a:ext cx="44088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" y="7441565"/>
            <a:ext cx="19253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605" y="7939405"/>
            <a:ext cx="6044565" cy="1736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섹션6 배너 : 레이아웃 활용</a:t>
            </a: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푸터 : 컨텐츠 및 레이아웃 활용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65785" y="4383405"/>
            <a:ext cx="37719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https://www.hera.com/kr/ko/index.html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035" y="4771390"/>
            <a:ext cx="6043295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29" descr="C:/Users/admin/AppData/Roaming/PolarisOffice/ETemp/12224_15119704/fImage28115841478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277"/>
          <a:stretch>
            <a:fillRect/>
          </a:stretch>
        </p:blipFill>
        <p:spPr>
          <a:xfrm rot="0">
            <a:off x="688975" y="5329555"/>
            <a:ext cx="5478145" cy="1123950"/>
          </a:xfrm>
          <a:prstGeom prst="rect"/>
          <a:noFill/>
        </p:spPr>
      </p:pic>
      <p:pic>
        <p:nvPicPr>
          <p:cNvPr id="20" name="그림 2" descr="C:/Users/admin/AppData/Roaming/PolarisOffice/ETemp/12224_15119704/fImage671248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5015" y="2661285"/>
            <a:ext cx="5353685" cy="7200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3071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70815" y="916940"/>
            <a:ext cx="6515735" cy="87922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0815" y="177800"/>
          <a:ext cx="6515735" cy="68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2585720"/>
                <a:gridCol w="1085850"/>
                <a:gridCol w="1758315"/>
              </a:tblGrid>
              <a:tr h="240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프로젝트명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RTEMIDE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웹사이트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리뉴얼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247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화면설계서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문서버전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Draft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2022.12.20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훈련생명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권슬기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그림 1" descr="C:/Users/admin/AppData/Roaming/PolarisOffice/ETemp/6980_17210608/fImage12214193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152525"/>
            <a:ext cx="4394835" cy="83185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0150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61</Paragraphs>
  <Words>161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seulgi1672</cp:lastModifiedBy>
  <dc:title>PowerPoint 프레젠테이션</dc:title>
  <cp:version>9.104.146.48620</cp:version>
  <dcterms:modified xsi:type="dcterms:W3CDTF">2022-12-20T00:21:48Z</dcterms:modified>
</cp:coreProperties>
</file>