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83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1" r:id="rId22"/>
    <p:sldId id="282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50" autoAdjust="0"/>
    <p:restoredTop sz="94304" autoAdjust="0"/>
  </p:normalViewPr>
  <p:slideViewPr>
    <p:cSldViewPr>
      <p:cViewPr varScale="1">
        <p:scale>
          <a:sx n="109" d="100"/>
          <a:sy n="109" d="100"/>
        </p:scale>
        <p:origin x="6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94A5-176C-4494-9DEF-170172BA4EA6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D99D2-4D3B-4170-87B4-D6ECE7EA5A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65AAF3-E0D2-430B-8AB1-923685C2BD6F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43F70-3F57-431B-992C-B577A3D997C4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11EC50-D630-417B-9E57-63792B885447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83D9-EA7A-441F-B111-9A7C2081D360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23985-7089-4DD8-9021-D9BDC014F263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CA64D7-C091-451E-B9AA-7D55EB0DAA8E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48A1B-647D-436E-B348-FD4813662CEA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8849B0-3A3E-4683-BFF9-D2004A24027B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B22E32-FD3A-4BE0-98D1-D9A38A75109B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3B21E-1310-4EC9-95DC-5F87C75D3641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11AC-A3C2-42FA-8386-7D069C751B59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388F360-CB81-4E84-86B0-A29C8B6C3C55}" type="datetime1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764704"/>
            <a:ext cx="7560840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</a:t>
            </a: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Java Script</a:t>
            </a:r>
            <a:r>
              <a:rPr lang="ko-KR" altLang="en-US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- 03. </a:t>
            </a:r>
            <a:r>
              <a:rPr lang="ko-KR" altLang="en-US" dirty="0" smtClean="0">
                <a:effectLst/>
                <a:latin typeface="맑은 고딕" pitchFamily="50" charset="-127"/>
                <a:ea typeface="맑은 고딕" pitchFamily="50" charset="-127"/>
              </a:rPr>
              <a:t>브라우저객체</a:t>
            </a: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196008" y="6029672"/>
            <a:ext cx="5400600" cy="720080"/>
          </a:xfrm>
          <a:prstGeom prst="rect">
            <a:avLst/>
          </a:prstGeom>
        </p:spPr>
        <p:txBody>
          <a:bodyPr anchor="b">
            <a:normAutofit fontScale="3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강사  강태광</a:t>
            </a:r>
            <a:endParaRPr kumimoji="0" lang="ko-KR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7992888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 </a:t>
            </a:r>
            <a:br>
              <a:rPr lang="ko-KR" altLang="en-US" dirty="0" smtClean="0">
                <a:effectLst/>
              </a:rPr>
            </a:br>
            <a:r>
              <a:rPr lang="en-US" altLang="ko-KR" dirty="0" err="1" smtClean="0">
                <a:effectLst/>
              </a:rPr>
              <a:t>setTimeout</a:t>
            </a:r>
            <a:r>
              <a:rPr lang="en-US" altLang="ko-KR" dirty="0" smtClean="0">
                <a:effectLst/>
              </a:rPr>
              <a:t>/</a:t>
            </a:r>
            <a:r>
              <a:rPr lang="en-US" altLang="ko-KR" dirty="0" err="1" smtClean="0">
                <a:effectLst/>
              </a:rPr>
              <a:t>closeTimeout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메소드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1052736"/>
            <a:ext cx="835292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setTimeout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는 읷정핚 시간이 지난 후에 “호출함수”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한번만 실행하는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 -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타이머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ID =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setTimeout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호출함수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", 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지연시간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");</a:t>
            </a:r>
          </a:p>
          <a:p>
            <a:pPr marL="342900" indent="-342900">
              <a:buAutoNum type="arabicPeriod"/>
            </a:pP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clearTimer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setTimeout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 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로 설정된 내용을 정지하도록 하는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 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clearTimeout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타이머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ID);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7560840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en-US" altLang="ko-KR" dirty="0" err="1" smtClean="0">
                <a:effectLst/>
              </a:rPr>
              <a:t>setInterval</a:t>
            </a:r>
            <a:r>
              <a:rPr lang="en-US" altLang="ko-KR" dirty="0" smtClean="0">
                <a:effectLst/>
              </a:rPr>
              <a:t>/</a:t>
            </a:r>
            <a:r>
              <a:rPr lang="en-US" altLang="ko-KR" dirty="0" err="1" smtClean="0">
                <a:effectLst/>
              </a:rPr>
              <a:t>closeInterval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메소드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052736"/>
            <a:ext cx="856895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setInterval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setTimeout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메소드와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마찬가지로 일정 시간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갂격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후에 명령을 수행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pPr marL="342900" indent="-342900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차이점이 있다면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setTimeout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“호출함수”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한번 실행하는 반면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setInterval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주어진 시간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간격동안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호출함수“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무한정으로 반복 실행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3.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일정한 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간격동안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지속적으로 작업이 일어나기 원할 경우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setInterval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함수를 사용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타이머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ID =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setInterval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호출함수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", 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간격“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496944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31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창을 열어준 부모 창을 </a:t>
            </a:r>
            <a:r>
              <a:rPr lang="ko-KR" altLang="en-US" sz="31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가르키는</a:t>
            </a:r>
            <a:r>
              <a:rPr lang="ko-KR" altLang="en-US" sz="31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31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opener </a:t>
            </a:r>
            <a:r>
              <a:rPr lang="ko-KR" altLang="en-US" sz="31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</a:t>
            </a:r>
            <a:endParaRPr lang="ko-KR" altLang="en-US" sz="31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052736"/>
            <a:ext cx="856895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opener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속성이 바로 새로 열린 창에서 자기를 열어준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부모창을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가리키는 속성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</a:p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window.opener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window.opener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712968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sz="3200" dirty="0" smtClean="0">
                <a:effectLst/>
              </a:rPr>
              <a:t/>
            </a:r>
            <a:br>
              <a:rPr lang="ko-KR" altLang="en-US" sz="3200" dirty="0" smtClean="0">
                <a:effectLst/>
              </a:rPr>
            </a:br>
            <a:r>
              <a:rPr lang="ko-KR" altLang="en-US" sz="3200" dirty="0" smtClean="0">
                <a:effectLst/>
              </a:rPr>
              <a:t>프레임의 위치를 지정하는 </a:t>
            </a:r>
            <a:r>
              <a:rPr lang="en-US" altLang="ko-KR" sz="3200" dirty="0" smtClean="0">
                <a:effectLst/>
              </a:rPr>
              <a:t>frames </a:t>
            </a:r>
            <a:r>
              <a:rPr lang="ko-KR" altLang="en-US" sz="3200" dirty="0" smtClean="0">
                <a:effectLst/>
              </a:rPr>
              <a:t>속성 </a:t>
            </a:r>
            <a:endParaRPr lang="ko-KR" altLang="en-US" sz="3600" b="1" dirty="0"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352928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브라우저 창이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HTML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&lt;FRAME&gt;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태그에 의해서 여러 개의 프레임으로 나뉜다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이들 프레임들 중에서 특정 위치의 프레임을 지정하기 위해서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frames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속성을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이용할수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3. frames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속성은 따로 선언되지 않아도 생성된다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4.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생성된 프레임 개수만큼 배열 형태로 제공된다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 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자식의 상위 계층에 지칭하는 </a:t>
            </a:r>
            <a:r>
              <a:rPr lang="en-US" altLang="ko-KR" dirty="0" smtClean="0">
                <a:effectLst/>
              </a:rPr>
              <a:t>parent </a:t>
            </a:r>
            <a:r>
              <a:rPr lang="ko-KR" altLang="en-US" dirty="0" smtClean="0">
                <a:effectLst/>
              </a:rPr>
              <a:t>속성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849486"/>
            <a:ext cx="8352928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1.frame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객체를 사용하여 프레임의 위치를 설정하기 위해서는 상위 계층부터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차례대로 접근해야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핚쪽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프레임에서 상대방의 프레임을 제어하려면 브라우저 객체 계층 구조에 의해 최상위 계층임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객체를 지정한 후 프레임을 나눈 상위 계층을 선택하기 위해서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parent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속성으로 접근해야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window.parent.frames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[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첨자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]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</a:rPr>
              <a:t/>
            </a:r>
            <a:br>
              <a:rPr lang="ko-KR" altLang="en-US" sz="2400" dirty="0" smtClean="0">
                <a:effectLst/>
              </a:rPr>
            </a:br>
            <a:r>
              <a:rPr lang="en-US" altLang="ko-KR" sz="2400" dirty="0" smtClean="0">
                <a:effectLst/>
              </a:rPr>
              <a:t>&lt;FRAME&gt; </a:t>
            </a:r>
            <a:r>
              <a:rPr lang="ko-KR" altLang="en-US" sz="2400" dirty="0" smtClean="0">
                <a:effectLst/>
              </a:rPr>
              <a:t>태그의 </a:t>
            </a:r>
            <a:r>
              <a:rPr lang="en-US" altLang="ko-KR" sz="2400" dirty="0" smtClean="0">
                <a:effectLst/>
              </a:rPr>
              <a:t>NAME </a:t>
            </a:r>
            <a:r>
              <a:rPr lang="ko-KR" altLang="en-US" sz="2400" dirty="0" smtClean="0">
                <a:effectLst/>
              </a:rPr>
              <a:t>속성을 프레임 객체로 사용하기 </a:t>
            </a:r>
            <a:endParaRPr lang="ko-KR" altLang="en-US" sz="2400" dirty="0"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849486"/>
            <a:ext cx="8352928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&lt;frame&gt;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태그에서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&lt;frame name="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프레임이름“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&gt;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와 같은 방법으로 프레임의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이름을 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프레임 태그의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name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속성으로 부여된 프레임의 이름을 직접 프레임 객체 변수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이름을 사용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 경우에는 저절로 생성되는 프레임 배열을 사용하지 않고 바로 “프레임이름”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을 프레임 객체로 접근하여 사용할 수 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568952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자식의 </a:t>
            </a: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계층에 지칭하는 </a:t>
            </a:r>
            <a:r>
              <a:rPr lang="en-US" altLang="ko-KR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parent </a:t>
            </a: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endParaRPr lang="ko-KR" altLang="en-US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6024" y="908720"/>
            <a:ext cx="8604448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 parent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속성은 현재 프레임을 기준으로 한 단계 위의 상위 계층을 접근함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-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프레임 여러 단계의 계층 구조로 구현한다면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parent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로 여러 번 거슬러 올라가야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-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만일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top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이라는 속성을 사용하면 최상의의 계층을 접근할수 있으므로 이를 사용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하여 접근하면 간편하게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접근할핛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수 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window.top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프레임객체이름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자기 자식이 속한 프레임을 지칭하는 </a:t>
            </a:r>
            <a:r>
              <a:rPr lang="en-US" altLang="ko-KR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self </a:t>
            </a: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764705"/>
            <a:ext cx="835292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 self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속성은 브라우저 창을 여러 개의 프레임으로 나눈 후에 각자 자식의 프레임을 지칭하고자 할 때 사용되는 속성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브라우저 창을 왼쪽과 오른쪽으로 분할한 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각자 자식의 프레임에서만 작업을 수행할 때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self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속성으로 자식의 프레임을 제어할 수 있다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7560840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8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1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history </a:t>
            </a:r>
            <a:r>
              <a:rPr lang="ko-KR" altLang="en-US" sz="31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 </a:t>
            </a:r>
            <a:endParaRPr lang="ko-KR" altLang="en-US" sz="3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692696"/>
            <a:ext cx="8352928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웹 브라우저를 띄우고 주소 입력란에 웹 페이지의 주소를 입력하여 여러 사이트들을 방문하였다면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이미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핚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번 방문했던 사이트는 브라우저의 도구모음에 있는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[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뒤로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], [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앞으로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]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단추로 쉽게 다시 찾아갈 수 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이는 접속했던 사이트의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URL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주소들을 기록하는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히스토리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리스트 덕분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3.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이러한 편리한 기능을 제공하는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히스토리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리스트를 관리하는 객체가 바로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history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4. history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length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속성은 브라우저에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로드되었던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주소를 기억하고 있는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히스토리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리스트의 개수를 알린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history.length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5.back(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히스토리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리스트에 저장된 주소 중에서 현재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로드된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문서를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기준으로 바로 이전에 열었던 페이지로 이동하게 해주는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- forward(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이전 페이지로 이동한 후 다시 앞으로 이동하기 위해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제공되는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.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history.back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 );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.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history.forward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 );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go( ) </a:t>
            </a:r>
            <a:r>
              <a:rPr lang="ko-KR" altLang="en-US" sz="2400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764705"/>
            <a:ext cx="8352928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go(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히스토리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리스트에 저장된 주소에서 몇 단계 뒤에 있는 페이지로 이동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1.go(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다음에 매개변수로 양의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정수값을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지정하면 이전에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로드되었던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페이지를 여러 단계 거슬러 올라감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2.history.go(3)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이라고 지정하면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단계 앞의 페이지를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로드함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3.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반대로 다음 페이지로 이동하고 싶을 때에는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go(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다음에 매개변수에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음의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정수값을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지정함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4.history.go(-2)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라고 지정하면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단계 다음 페이지로 이동함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208912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BOM</a:t>
            </a:r>
            <a:r>
              <a:rPr lang="ko-KR" altLang="en-US" dirty="0" smtClean="0">
                <a:effectLst/>
              </a:rPr>
              <a:t> 객체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908720"/>
            <a:ext cx="871296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 BOM, Browser Object Model: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웹 브라우저와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관렦된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객체의 집합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 window, location, navigator, history, screen, document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협의의 브라우저 객체 모델은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document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객체문서는 제외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4.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 모델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DOM, Document Object Model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에 포함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59" y="2276872"/>
            <a:ext cx="8923337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 입력란의 주소 정보를 제어하는 </a:t>
            </a:r>
            <a:r>
              <a:rPr lang="en-US" altLang="ko-KR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location </a:t>
            </a: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endParaRPr lang="en-US" altLang="ko-KR" sz="20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764705"/>
            <a:ext cx="835292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웹사이트를 방문하기 위해서는 브라우저의 주소 입력란에 주소를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입력하여야한다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8280920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문서의 </a:t>
            </a:r>
            <a:r>
              <a:rPr lang="en-US" altLang="ko-KR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알려주거나 설정하는 </a:t>
            </a:r>
            <a:r>
              <a:rPr lang="en-US" altLang="ko-KR" sz="2400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endParaRPr lang="ko-KR" altLang="en-US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764705"/>
            <a:ext cx="864096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1.location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객체의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href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속성은 현재 문서의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URL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주소를 알려준다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 속성은 원하는 웹 페이지로 이동할 경우에도 사용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3.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href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URL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주소를 설정하면 원하는 사이트가 자동적으로 접속된다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4.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href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속성에 지정하는 주소는 이중따옴표로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묶읶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문자열형태로 제공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5.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또한  원하는 사이트로 이동할 경우에는 반드시 프로토콜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("http://")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을 명시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location.href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="http://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원하는 사이트의 주소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"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en-US" altLang="ko-KR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replace( ) </a:t>
            </a:r>
            <a:r>
              <a:rPr lang="ko-KR" altLang="en-US" sz="2400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</a:t>
            </a: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endParaRPr lang="ko-KR" altLang="en-US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6024" y="764705"/>
            <a:ext cx="8604448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 location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replace(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현재 문서의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URL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주소를 갱신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 replace(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매개변수에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갱싞을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원하는 웹 페이지를 주소를 지정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3.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지정한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URL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주소가 현재 문서의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URL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주소로 설정되면서 원하는 사이트가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자동적으로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로드됨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4.URL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주소는 이중따옴표로 묶인 문자열형태로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"http://"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을 명시해야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5. replace(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이젂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페이지의 주소를 기록하지 않으므로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[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뒤로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]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단추를 사용하여 이전 페이지를 되돌릴 수 없음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location.replace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("http://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원하는 사이트의 주소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");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문서를 다시 인어 들이는 </a:t>
            </a:r>
            <a:r>
              <a:rPr lang="en-US" altLang="ko-KR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reload( ) </a:t>
            </a:r>
            <a:r>
              <a:rPr lang="ko-KR" altLang="en-US" sz="2000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20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764705"/>
            <a:ext cx="8784976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웹 브라우저의 웹 문서의 내용이 변경되었을 경우 이 내용이 나타내기 위한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[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새로고침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]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단추와 동일한  역할을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pPr marL="342900" indent="-342900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현재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로드되어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있는 웹 페이지를 새로 갱신하여 불러오게 해줌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location.reload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 );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브라우저의 정보를 제공해주는 </a:t>
            </a:r>
            <a:r>
              <a:rPr lang="en-US" altLang="ko-KR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Navigator </a:t>
            </a:r>
            <a:r>
              <a:rPr lang="ko-KR" altLang="en-US" sz="2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endParaRPr lang="ko-KR" altLang="en-US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764705"/>
            <a:ext cx="878497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Navigator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객체는 현재 사용하고 있는 웹 브라우저에 관한 정보를 제공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주로 브라우저의 종류나 버전을 파악하는데 많이 사용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7093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</a:rPr>
              <a:t/>
            </a:r>
            <a:br>
              <a:rPr lang="ko-KR" altLang="en-US" sz="2000" dirty="0" smtClean="0">
                <a:effectLst/>
              </a:rPr>
            </a:br>
            <a:r>
              <a:rPr lang="ko-KR" altLang="en-US" sz="2000" dirty="0" smtClean="0">
                <a:effectLst/>
              </a:rPr>
              <a:t/>
            </a:r>
            <a:br>
              <a:rPr lang="ko-KR" altLang="en-US" sz="2000" dirty="0" smtClean="0">
                <a:effectLst/>
              </a:rPr>
            </a:br>
            <a:r>
              <a:rPr lang="ko-KR" altLang="en-US" sz="2000" dirty="0" smtClean="0">
                <a:effectLst/>
              </a:rPr>
              <a:t/>
            </a:r>
            <a:br>
              <a:rPr lang="ko-KR" altLang="en-US" sz="2000" dirty="0" smtClean="0">
                <a:effectLst/>
              </a:rPr>
            </a:br>
            <a:r>
              <a:rPr lang="ko-KR" altLang="en-US" sz="2000" dirty="0" smtClean="0">
                <a:effectLst/>
              </a:rPr>
              <a:t/>
            </a:r>
            <a:br>
              <a:rPr lang="ko-KR" altLang="en-US" sz="2000" dirty="0" smtClean="0">
                <a:effectLst/>
              </a:rPr>
            </a:br>
            <a:r>
              <a:rPr lang="ko-KR" altLang="en-US" sz="2000" dirty="0" smtClean="0">
                <a:effectLst/>
              </a:rPr>
              <a:t/>
            </a:r>
            <a:br>
              <a:rPr lang="ko-KR" altLang="en-US" sz="2000" dirty="0" smtClean="0">
                <a:effectLst/>
              </a:rPr>
            </a:br>
            <a:r>
              <a:rPr lang="ko-KR" altLang="en-US" sz="2000" dirty="0" smtClean="0">
                <a:effectLst/>
              </a:rPr>
              <a:t/>
            </a:r>
            <a:br>
              <a:rPr lang="ko-KR" altLang="en-US" sz="2000" dirty="0" smtClean="0">
                <a:effectLst/>
              </a:rPr>
            </a:br>
            <a:r>
              <a:rPr lang="ko-KR" altLang="en-US" sz="2000" dirty="0" smtClean="0">
                <a:effectLst/>
              </a:rPr>
              <a:t/>
            </a:r>
            <a:br>
              <a:rPr lang="ko-KR" altLang="en-US" sz="2000" dirty="0" smtClean="0">
                <a:effectLst/>
              </a:rPr>
            </a:br>
            <a:r>
              <a:rPr lang="en-US" altLang="ko-KR" sz="2000" dirty="0" err="1" smtClean="0">
                <a:effectLst/>
              </a:rPr>
              <a:t>javaEnabled</a:t>
            </a:r>
            <a:r>
              <a:rPr lang="en-US" altLang="ko-KR" sz="2000" dirty="0" smtClean="0">
                <a:effectLst/>
              </a:rPr>
              <a:t>( ) </a:t>
            </a:r>
            <a:r>
              <a:rPr lang="ko-KR" altLang="en-US" sz="2000" dirty="0" err="1" smtClean="0">
                <a:effectLst/>
              </a:rPr>
              <a:t>메소드</a:t>
            </a:r>
            <a:r>
              <a:rPr lang="ko-KR" altLang="en-US" sz="2000" dirty="0" smtClean="0">
                <a:effectLst/>
              </a:rPr>
              <a:t> </a:t>
            </a:r>
            <a:endParaRPr lang="ko-KR" altLang="en-US" sz="20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764704"/>
            <a:ext cx="8784976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1.navigator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javaEnabled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메소드는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자바를 지원하는지를 알려줌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자바를 지원하는 경우에는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true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지원하지 않으면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false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되돌려줌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navigator.javaEnabled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); 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6624736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내장 </a:t>
            </a:r>
            <a:r>
              <a:rPr lang="ko-KR" altLang="en-US" b="1" dirty="0" smtClean="0">
                <a:effectLst/>
              </a:rPr>
              <a:t>객체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764705"/>
            <a:ext cx="835292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내장 객체는 자바 스크립트로 프로그램을 작성하는 동안 자주 사용되는 것들을 묶어서 미리 정의해 놓은 객체 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51376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6624736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브라우저 객체의 계층구조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43848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6624736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브라우저 객체의 접근 방법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980728"/>
            <a:ext cx="8352928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웹 페이지의 최상위 객체인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객체의 하위 객체 중 문서를 제어하는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document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객체의 글자를 출력하는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write( )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접근하는 것이 원칙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window.document.write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("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출력할 글자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"); 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하지만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모든 객체는 당연히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객체의 하위 객체이므로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를 생략하여 사용함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("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출력할 글자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"); 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208912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27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상태 </a:t>
            </a:r>
            <a:r>
              <a:rPr lang="ko-KR" altLang="en-US" sz="27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표시바에</a:t>
            </a:r>
            <a:r>
              <a:rPr lang="ko-KR" altLang="en-US" sz="27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글자를 표시하는 </a:t>
            </a:r>
            <a:r>
              <a:rPr lang="en-US" altLang="ko-KR" sz="27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defalutstatus</a:t>
            </a:r>
            <a:r>
              <a:rPr lang="en-US" altLang="ko-KR" sz="27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/status </a:t>
            </a:r>
            <a:r>
              <a:rPr lang="ko-KR" altLang="en-US" sz="27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</a:t>
            </a:r>
            <a:endParaRPr lang="ko-KR" altLang="en-US" sz="27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908720"/>
            <a:ext cx="835292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웹 브라우저의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상태바에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다양핚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형태로 메시지를 제공하려면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status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속성을 사용해야 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문자열은 별도의 지시가 없는 한 상태 바에 나타나도록 할  문자열은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defaultstatus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속성에 대입한다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6624736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창 속성의 종류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876300"/>
            <a:ext cx="86185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568952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36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새로운 창을 열어주는 </a:t>
            </a:r>
            <a:r>
              <a:rPr lang="en-US" altLang="ko-KR" sz="36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window.open</a:t>
            </a:r>
            <a:r>
              <a:rPr lang="en-US" altLang="ko-KR" sz="36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 </a:t>
            </a:r>
            <a:r>
              <a:rPr lang="ko-KR" altLang="en-US" sz="36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ko-KR" altLang="en-US" dirty="0" smtClean="0"/>
              <a:t>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052736"/>
            <a:ext cx="8568952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 open( 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은 새로운 창을 만들어 화면에 출력하는 기능을 담당하는 메소드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연결할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URL 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새로 만들어진 창에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로드할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웹 페이지 주소나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HTML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파일을 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3.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창 이름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새로 만들어진 창의 이름을 지정합니다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4.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창 속성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창의 모양이나 특징을 지정합니다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window.open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("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연결할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URL", "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창 이름“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[,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창의 속성”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]);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7992888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 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창을 닫는 </a:t>
            </a:r>
            <a:r>
              <a:rPr lang="en-US" altLang="ko-KR" dirty="0" err="1" smtClean="0">
                <a:effectLst/>
              </a:rPr>
              <a:t>window.close</a:t>
            </a:r>
            <a:r>
              <a:rPr lang="en-US" altLang="ko-KR" dirty="0" smtClean="0">
                <a:effectLst/>
              </a:rPr>
              <a:t>( ) </a:t>
            </a:r>
            <a:r>
              <a:rPr lang="ko-KR" altLang="en-US" dirty="0" err="1" smtClean="0">
                <a:effectLst/>
              </a:rPr>
              <a:t>메소드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1052736"/>
            <a:ext cx="835292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열린 창을 닫기 위해서는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close( )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사용하면 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 close( )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매개변수 없이 사용된다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3.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window.close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 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1006</TotalTime>
  <Words>1101</Words>
  <Application>Microsoft Office PowerPoint</Application>
  <PresentationFormat>화면 슬라이드 쇼(4:3)</PresentationFormat>
  <Paragraphs>178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HY엽서L</vt:lpstr>
      <vt:lpstr>맑은 고딕</vt:lpstr>
      <vt:lpstr>함초롬바탕</vt:lpstr>
      <vt:lpstr>휴먼매직체</vt:lpstr>
      <vt:lpstr>Gill Sans MT</vt:lpstr>
      <vt:lpstr>Verdana</vt:lpstr>
      <vt:lpstr>Wingdings 2</vt:lpstr>
      <vt:lpstr>태양</vt:lpstr>
      <vt:lpstr>   Java Script - 03. 브라우저객체 </vt:lpstr>
      <vt:lpstr>   BOM 객체</vt:lpstr>
      <vt:lpstr>   내장 객체</vt:lpstr>
      <vt:lpstr>   브라우저 객체의 계층구조 </vt:lpstr>
      <vt:lpstr>   브라우저 객체의 접근 방법 </vt:lpstr>
      <vt:lpstr>   상태 표시바에 글자를 표시하는 defalutstatus/status 속성 </vt:lpstr>
      <vt:lpstr>    창 속성의 종류 </vt:lpstr>
      <vt:lpstr>    새로운 창을 열어주는 window.open( ) 메소드 </vt:lpstr>
      <vt:lpstr>    창을 닫는 window.close( ) 메소드</vt:lpstr>
      <vt:lpstr>    setTimeout/closeTimeout 메소드</vt:lpstr>
      <vt:lpstr>    setInterval/closeInterval 메소드</vt:lpstr>
      <vt:lpstr>     하위 창을 열어준 부모 창을 가르키는 opener 속성</vt:lpstr>
      <vt:lpstr>      프레임의 위치를 지정하는 frames 속성 </vt:lpstr>
      <vt:lpstr>       자식의 상위 계층에 지칭하는 parent 속성 </vt:lpstr>
      <vt:lpstr>        &lt;FRAME&gt; 태그의 NAME 속성을 프레임 객체로 사용하기 </vt:lpstr>
      <vt:lpstr>        자식의 상위 계층에 지칭하는 parent 속성 </vt:lpstr>
      <vt:lpstr>        자기 자식이 속한 프레임을 지칭하는 self 속성 </vt:lpstr>
      <vt:lpstr>         history 객체 </vt:lpstr>
      <vt:lpstr>            go( ) 메소드 </vt:lpstr>
      <vt:lpstr>              주소 입력란의 주소 정보를 제어하는 location 객체 </vt:lpstr>
      <vt:lpstr>              현재 문서의 URL 주소를 알려주거나 설정하는 href 속성 </vt:lpstr>
      <vt:lpstr>               replace( ) 메소드 </vt:lpstr>
      <vt:lpstr>                문서를 다시 인어 들이는 reload( ) 메소드 </vt:lpstr>
      <vt:lpstr>                브라우저의 정보를 제공해주는 Navigator 객체 </vt:lpstr>
      <vt:lpstr>                javaEnabled( ) 메소드 </vt:lpstr>
    </vt:vector>
  </TitlesOfParts>
  <Company>SK C&amp;C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강사  강태광</dc:title>
  <dc:creator>ktg</dc:creator>
  <cp:lastModifiedBy>user</cp:lastModifiedBy>
  <cp:revision>145</cp:revision>
  <dcterms:created xsi:type="dcterms:W3CDTF">2016-03-26T13:57:08Z</dcterms:created>
  <dcterms:modified xsi:type="dcterms:W3CDTF">2023-01-26T00:50:45Z</dcterms:modified>
</cp:coreProperties>
</file>