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3" r:id="rId11"/>
    <p:sldId id="267" r:id="rId12"/>
    <p:sldId id="269" r:id="rId13"/>
    <p:sldId id="287" r:id="rId14"/>
    <p:sldId id="270" r:id="rId15"/>
    <p:sldId id="288" r:id="rId16"/>
    <p:sldId id="290" r:id="rId17"/>
    <p:sldId id="272" r:id="rId18"/>
    <p:sldId id="289" r:id="rId19"/>
    <p:sldId id="291" r:id="rId20"/>
    <p:sldId id="273" r:id="rId21"/>
    <p:sldId id="274" r:id="rId22"/>
    <p:sldId id="275" r:id="rId23"/>
    <p:sldId id="292" r:id="rId24"/>
    <p:sldId id="276" r:id="rId25"/>
    <p:sldId id="279" r:id="rId26"/>
    <p:sldId id="280" r:id="rId27"/>
    <p:sldId id="281" r:id="rId28"/>
    <p:sldId id="282" r:id="rId29"/>
    <p:sldId id="284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0" autoAdjust="0"/>
    <p:restoredTop sz="94304" autoAdjust="0"/>
  </p:normalViewPr>
  <p:slideViewPr>
    <p:cSldViewPr>
      <p:cViewPr varScale="1">
        <p:scale>
          <a:sx n="93" d="100"/>
          <a:sy n="93" d="100"/>
        </p:scale>
        <p:origin x="96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5894A5-176C-4494-9DEF-170172BA4EA6}" type="datetimeFigureOut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D99D2-4D3B-4170-87B4-D6ECE7EA5A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8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65AAF3-E0D2-430B-8AB1-923685C2BD6F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CA43F70-3F57-431B-992C-B577A3D997C4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11EC50-D630-417B-9E57-63792B885447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39983D9-EA7A-441F-B111-9A7C2081D360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9723985-7089-4DD8-9021-D9BDC014F263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CA64D7-C091-451E-B9AA-7D55EB0DAA8E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548A1B-647D-436E-B348-FD4813662CEA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18849B0-3A3E-4683-BFF9-D2004A24027B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1B22E32-FD3A-4BE0-98D1-D9A38A75109B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923B21E-1310-4EC9-95DC-5F87C75D3641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1E511AC-A3C2-42FA-8386-7D069C751B59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388F360-CB81-4E84-86B0-A29C8B6C3C55}" type="datetime1">
              <a:rPr lang="ko-KR" altLang="en-US" smtClean="0"/>
              <a:pPr/>
              <a:t>2022-08-26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08AC18-4A9C-4C48-872A-E510AC66E2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764704"/>
            <a:ext cx="8136904" cy="3024336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Java Script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– 04. </a:t>
            </a:r>
            <a:b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document 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객체와  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image </a:t>
            </a:r>
            <a:r>
              <a:rPr lang="ko-KR" altLang="en-US" dirty="0" smtClean="0">
                <a:effectLst/>
                <a:latin typeface="맑은 고딕" pitchFamily="50" charset="-127"/>
                <a:ea typeface="맑은 고딕" pitchFamily="50" charset="-127"/>
              </a:rPr>
              <a:t>객체</a:t>
            </a:r>
            <a:r>
              <a:rPr lang="en-US" altLang="ko-KR" dirty="0" smtClean="0"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lang="ko-KR" altLang="en-US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1196008" y="6029672"/>
            <a:ext cx="5400600" cy="720080"/>
          </a:xfrm>
          <a:prstGeom prst="rect">
            <a:avLst/>
          </a:prstGeom>
        </p:spPr>
        <p:txBody>
          <a:bodyPr anchor="b">
            <a:normAutofit fontScale="37500" lnSpcReduction="20000"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300" b="0" i="0" u="none" strike="noStrike" kern="1200" cap="none" spc="0" normalizeH="0" baseline="0" noProof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강사  강태광</a:t>
            </a:r>
            <a:endParaRPr kumimoji="0" lang="ko-KR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7992888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문서의 최종 수정날짜를 표시해 주는 </a:t>
            </a:r>
            <a:r>
              <a:rPr lang="en-US" altLang="ko-KR" sz="24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lastmodified</a:t>
            </a:r>
            <a:r>
              <a:rPr lang="en-US" altLang="ko-KR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1052736"/>
            <a:ext cx="8352928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lastmodified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속성은 현재 웹 브라우저에 표시된 문서가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마지막으로 수정된 날짜를 알려줌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날짜의 정보는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일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년 시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초“ 형태로 출력됨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원하는 형태로 날짜나 시간을 부분적으로 출력하기 위해서는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Date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사용해야 가능함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document.lastmodified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560840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sz="44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lastmodified</a:t>
            </a:r>
            <a:r>
              <a:rPr lang="en-US" altLang="ko-KR" sz="4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4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 예시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&lt;meta http-equiv="Content-Type" content="text/html;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=UTF-8"&gt;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중앙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&lt;/title&gt;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 {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document.lastModified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}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&lt;input type="button" value=“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수정일”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()"&gt;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496944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웹 페이지의 배경색 변경하기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23528" y="1052736"/>
            <a:ext cx="8568952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color = new Array("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red","orange","yellow","green","blue","navy","violet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")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(index){ </a:t>
            </a:r>
          </a:p>
          <a:p>
            <a:pPr lvl="1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color[index]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init( ){ </a:t>
            </a:r>
          </a:p>
          <a:p>
            <a:pPr lvl="1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window.resizeTo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(350,550)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='black'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onload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"init( )"&gt; </a:t>
            </a: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496944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웹 페이지의 배경색 변경하기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8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9512" y="1052736"/>
            <a:ext cx="871296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&lt;table width="280" height="280"&gt;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"red"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"orange"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(1)"&gt;&lt;p&gt;&lt;/td&gt;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"yellow"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(2)"&gt;&lt;p&gt;&lt;/td&gt;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"green"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(3)"&gt;&lt;p&gt;&lt;/td&gt;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"blue"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(4)"&gt;&lt;p&gt;&lt;/td&gt;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"navy"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(5)"&gt;&lt;p&gt;&lt;/td&gt;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width="40"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"violet"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(6)"&gt;&lt;p&gt;&lt;/td&gt;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&lt;/table&gt;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&gt;&lt;hr&gt;&lt;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change background &lt;b&gt;c o l o r &lt;/b&gt;&lt;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&gt;&lt;hr&gt;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  <a:endParaRPr lang="en-US" altLang="ko-KR" sz="1600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웹 페이지의 </a:t>
            </a:r>
            <a:r>
              <a:rPr lang="ko-KR" altLang="en-US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글자색을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변경하는 </a:t>
            </a:r>
            <a:r>
              <a:rPr lang="en-US" altLang="ko-KR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fgColor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36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문서에서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변경하기 위해서는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글자색을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변경해 주는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text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원하는 글자 색상 값을 대입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자바스크립트에서는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원하는 글자 색상을 지정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웹 페이지의 </a:t>
            </a:r>
            <a:r>
              <a:rPr lang="ko-KR" altLang="en-US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글자색을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변경하는 </a:t>
            </a:r>
            <a:r>
              <a:rPr lang="en-US" altLang="ko-KR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fgColor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36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무지개 색으로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변경하기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color = new Array("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red","orange","yellow","green","blue","navy","violet","white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")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(index){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color[index]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init( ){ </a:t>
            </a:r>
          </a:p>
          <a:p>
            <a:pPr lvl="1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window.resizeTo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(720,300)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='black'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onload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"init( )"&gt;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&lt;table width="560" height="20"&gt;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1296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웹 페이지의 </a:t>
            </a:r>
            <a:r>
              <a:rPr lang="ko-KR" altLang="en-US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글자색을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변경하는 </a:t>
            </a:r>
            <a:r>
              <a:rPr lang="en-US" altLang="ko-KR" sz="28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fgColor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3600" b="1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3528" y="1052736"/>
            <a:ext cx="8568952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무지개 색으로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글자색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변경하기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"red"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(0)"&gt;&lt;p&gt;&lt;/td&gt;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"orange"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(1)"&gt;&lt;p&gt;&lt;/td&gt;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"yellow"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(2)"&gt;&lt;p&gt;&lt;/td&gt;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"green"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(3)"&gt;&lt;p&gt;&lt;/td&gt;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"blue"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(4)"&gt;&lt;p&gt;&lt;/td&gt;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"navy"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(5)"&gt;&lt;p&gt;&lt;/td&gt;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&lt;td width="80"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"violet"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chfgColor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(6)"&gt;&lt;p&gt;&lt;/td&gt;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&lt;/table&gt;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&lt;p&gt; &lt;font size =7 &gt; welcome to my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hompage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&lt;/font&gt;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 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문서를 열고 닫는 </a:t>
            </a:r>
            <a:r>
              <a:rPr lang="en-US" altLang="ko-KR" dirty="0" smtClean="0">
                <a:effectLst/>
              </a:rPr>
              <a:t>open/close </a:t>
            </a:r>
            <a:r>
              <a:rPr lang="ko-KR" altLang="en-US" dirty="0" err="1" smtClean="0">
                <a:effectLst/>
              </a:rPr>
              <a:t>메소드</a:t>
            </a:r>
            <a:r>
              <a:rPr lang="ko-KR" altLang="en-US" dirty="0" smtClean="0">
                <a:effectLst/>
              </a:rPr>
              <a:t>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849486"/>
            <a:ext cx="8352928" cy="25853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1.window.open("")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을 실행하면 첫 번째 매개변수에 로드할 파일 이름을 기술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하지 않았기 때문에 빈 문서가 열림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open( 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문서를 열고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write( 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메소드로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창에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나타낼 내용을 기술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기록이 끝난 후에는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close( 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메소드로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문서를 닫아주어야 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win =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window.open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("");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win.document.open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win.document.close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);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새로운 창을 열어 그림 출력하기</a:t>
            </a:r>
            <a:r>
              <a:rPr lang="en-US" altLang="ko-KR" dirty="0" smtClean="0"/>
              <a:t>1</a:t>
            </a:r>
            <a:r>
              <a:rPr lang="ko-KR" altLang="en-US" dirty="0" smtClean="0"/>
              <a:t>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496944" cy="6032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</a:t>
            </a:r>
          </a:p>
          <a:p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win; </a:t>
            </a:r>
          </a:p>
          <a:p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study( ){ </a:t>
            </a:r>
          </a:p>
          <a:p>
            <a:pPr lvl="1"/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 = </a:t>
            </a:r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window.open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("","</a:t>
            </a:r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win","width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 height=250"); </a:t>
            </a:r>
          </a:p>
          <a:p>
            <a:pPr lvl="1"/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win.document.open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); </a:t>
            </a:r>
          </a:p>
          <a:p>
            <a:pPr lvl="1"/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win.document.write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("&lt;center&gt;"); </a:t>
            </a:r>
          </a:p>
          <a:p>
            <a:pPr lvl="1"/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win.document.write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("&lt;IMG SRC='images\\small.jpg'&gt;&lt;/CENTER&gt;"); </a:t>
            </a:r>
          </a:p>
          <a:p>
            <a:pPr lvl="1"/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win.document.write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("&lt;/center&gt;"); </a:t>
            </a:r>
          </a:p>
          <a:p>
            <a:pPr lvl="1"/>
            <a:r>
              <a:rPr lang="en-US" altLang="ko-KR" sz="2000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win.document.close</a:t>
            </a:r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); </a:t>
            </a:r>
          </a:p>
          <a:p>
            <a:r>
              <a:rPr lang="en-US" altLang="ko-KR" sz="2000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clear( ){ </a:t>
            </a:r>
          </a:p>
          <a:p>
            <a:pPr lvl="1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win.document.open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 </a:t>
            </a:r>
          </a:p>
          <a:p>
            <a:pPr lvl="1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win.document.close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856984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 </a:t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새로운 창을 열어 그림 출력하기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496944" cy="34163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/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bgcolor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='black'&gt;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&lt;center&gt;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 = "button" value = " C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책을 고르시나요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"study( )"&gt;&lt;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 = "button" value = "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내용을 지울까요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? “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"clear( )"&gt;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&lt;/center&gt;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document </a:t>
            </a:r>
            <a:r>
              <a:rPr lang="ko-KR" altLang="en-US" dirty="0" smtClean="0">
                <a:effectLst/>
              </a:rPr>
              <a:t>객체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908720"/>
            <a:ext cx="795637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 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문서에 관한 정보를 알려주는 속성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738313"/>
            <a:ext cx="8675687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solidFill>
                  <a:schemeClr val="tx1"/>
                </a:solidFill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en-US" altLang="ko-KR" sz="2400" dirty="0" smtClean="0"/>
              <a:t>Image </a:t>
            </a:r>
            <a:r>
              <a:rPr lang="ko-KR" altLang="en-US" sz="2400" dirty="0" smtClean="0"/>
              <a:t>객체의 속성 </a:t>
            </a:r>
            <a:endParaRPr lang="ko-KR" altLang="en-US" sz="2400" dirty="0">
              <a:solidFill>
                <a:schemeClr val="tx1"/>
              </a:solidFill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663" y="871538"/>
            <a:ext cx="8447087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568952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이미지를 선택해주는 </a:t>
            </a:r>
            <a:r>
              <a:rPr lang="en-US" altLang="ko-KR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 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6024" y="908720"/>
            <a:ext cx="8604448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화면에 이미지를 나타내기 위해 사용하는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태그를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 여러 개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선언하였을 경우 특정 이미지를 선택하기 위해서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객체는 따로 선언하지 않아도 자동으로 생성됨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문서에 포함된 이미지의 개수가 궁금하다면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length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사용하여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아낼 수 있음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document.images.length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여러 개의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태그로 인한 이미지 중에서 특정 이미지를 선택하기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위해서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객체를 배열처럼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[n].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그림의 개수와 이름 출력하기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04652"/>
            <a:ext cx="8352928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showImg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){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 객체의 개수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=&gt; ";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document.images.length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+= "\n\n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 객체의 이름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=&gt; ";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for( n=0; n&lt;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document.images.length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n++)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+=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[n].name + " ";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str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648072"/>
          </a:xfrm>
        </p:spPr>
        <p:txBody>
          <a:bodyPr>
            <a:noAutofit/>
          </a:bodyPr>
          <a:lstStyle/>
          <a:p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객체로 그림의 개수와 이름 출력하기</a:t>
            </a:r>
            <a:r>
              <a:rPr lang="en-US" altLang="ko-KR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</a:t>
            </a:r>
            <a:r>
              <a:rPr lang="ko-KR" altLang="en-US" sz="28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04652"/>
            <a:ext cx="8352928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&lt;center&gt;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 * Image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length/name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*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SRC='images\small.jpg' NAME = "PIC1"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border=1 width=150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hight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=200&gt;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SRC='images\c.jpg' NAME = "PIC2"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border=1 width=150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hight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=200&gt;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SRC='images\java.jpg' NAME = "PIC3"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border=1 width=150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hight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=200&gt;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&lt;p&gt;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	&lt;input type ="button" value = "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그림의 개수와 이름 출력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 </a:t>
            </a:r>
            <a:r>
              <a:rPr lang="en-US" altLang="ko-KR" b="1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showImg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)"&gt;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&lt;/center&gt;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016" y="0"/>
            <a:ext cx="8676456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그림 파일의 경로를 알려주는 </a:t>
            </a:r>
            <a:r>
              <a:rPr lang="en-US" altLang="ko-KR" sz="24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692696"/>
            <a:ext cx="8640960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1.HTML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태그에 그림 파일을 설정할 때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속성에는 그림파일이 저장되어있는 경로에 파일이름을 연결하여 지정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3.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반드시 이중따옴표로 묶어서 문자열형태로 기술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4.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특별히 경로명을 적어주지 않는 경우에는 그림 파일을 불러오는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HTML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파일과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그림 파일이 동일한 폴더에 저장되어 있기 때문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5.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자바스크립트에서는 그림 파일의 경로를 알려주는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images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사용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6.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 속성은 그림 파일의 경로명을 알려주기도 하지맊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,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특정 파일이름을 대입하면 웹 페이지의 그림이 대입한 파일의 그림으로 변경됨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[n].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- document.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이미지객체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 변경하기</a:t>
            </a:r>
            <a:endParaRPr lang="ko-KR" altLang="en-US" sz="20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64096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&lt;!--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view(n){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document.logoImg.src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="images/"+n+".gif";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//--&gt;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 &gt;&lt;BR&gt;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SRC="images/0.gif" name="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logoImg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width=170 height=50&gt;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&lt;BR&gt;&lt;BR&gt;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&lt;a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="#"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"view(1)" 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야 후 코 리 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&lt;/a&gt;&lt;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&lt;a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="#"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"view(2)" 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엠 파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스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&lt;/a&gt;&lt;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&lt;a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="#"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"view(3)" 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구 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&lt;/a&gt;&lt;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이미지 객체로 객체 변수를 선언하여 사용하기</a:t>
            </a:r>
            <a:endParaRPr lang="en-US" altLang="ko-KR" sz="2000" dirty="0" smtClean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51520" y="764705"/>
            <a:ext cx="8352928" cy="28623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로드할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그림 파일까지 지정하였다면 이를 화면에 출력하기 위해서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&lt;IMG&gt; </a:t>
            </a: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태그로 구현된 이미지객체의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new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연산자로 생성한 이미지 객체변수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의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속성값을 대입하여야 함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- IMG SRC = 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원래그림파일이름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“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NAME="PIC"&gt; </a:t>
            </a:r>
          </a:p>
          <a:p>
            <a:pPr marL="342900" indent="-342900"/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원래그림파일이름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”의 그림이 웹 페이지에 출력되는 것이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원칙이지맊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PIC.src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에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ImgObj.src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값을 대입하면 “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바뀔그림파일이름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”의 그림이 출력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ImgObj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new Image( );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ImgObj.src = “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바뀔그림파일이름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”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PIC.src = ImgObj.src;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171400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입체 버튼 만들기</a:t>
            </a:r>
            <a:endParaRPr lang="ko-KR" altLang="en-US" sz="20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476672"/>
            <a:ext cx="8496944" cy="61863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&lt;!DOCTYPE html&gt;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&lt;meta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="EUC-KR"&gt;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&lt;title&gt;Insert title here&lt;/title&gt;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"images/but2.gif";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imgOut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"images/but1.gif";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over1(){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[0].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out1(){ </a:t>
            </a:r>
          </a:p>
          <a:p>
            <a:pPr lvl="2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document.images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[0].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imgOut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&lt;a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href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="#"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onmouseover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="over1()"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onmouseout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="out1()"&gt;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&lt;IMG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="images\but1.gif" align="middle" border="0" name="image1"&gt;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&lt;/a&gt;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replace( ) </a:t>
            </a:r>
            <a:r>
              <a:rPr lang="ko-KR" altLang="en-US" sz="24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r>
              <a:rPr lang="ko-KR" altLang="en-US" sz="24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endParaRPr lang="ko-KR" altLang="en-US" sz="24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6024" y="764705"/>
            <a:ext cx="8604448" cy="20621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1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location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객체의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replace(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현재 문서의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주소를 갱신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2. replace(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메소드의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매개변수에 갱신을 원하는 웹 페이지를 주소를 지정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3.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지정한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주소가 현재 문서의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주소로 설정되면서 원하는 사이트가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자동적으로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로드됨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4.URL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주소는 이중따옴표로 묶인 문자열형태로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"http://"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을 명시해야 함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5. replace( )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메소드는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이전 페이지의 주소를 기록하지 않으므로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[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뒤로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]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단추를 사용하여 이전 페이지를 되돌릴 수 없음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. </a:t>
            </a:r>
          </a:p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 -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location.replace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("http://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원하는 사이트의 주소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함초롬바탕" pitchFamily="18" charset="-127"/>
              </a:rPr>
              <a:t>"); </a:t>
            </a:r>
            <a:endParaRPr lang="ko-KR" altLang="en-US" sz="1600" dirty="0" smtClean="0">
              <a:latin typeface="맑은 고딕" panose="020B0503020000020004" pitchFamily="50" charset="-127"/>
              <a:ea typeface="맑은 고딕" panose="020B0503020000020004" pitchFamily="50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-27384"/>
            <a:ext cx="7560840" cy="648072"/>
          </a:xfrm>
        </p:spPr>
        <p:txBody>
          <a:bodyPr>
            <a:noAutofit/>
          </a:bodyPr>
          <a:lstStyle/>
          <a:p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20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내장 객체</a:t>
            </a:r>
            <a:endParaRPr lang="ko-KR" altLang="en-US" sz="20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7504" y="764705"/>
            <a:ext cx="8784976" cy="42473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: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자바스크립트 객체의 형태를 가지는 문자열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&lt;!DOCTYPE html&gt;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&lt;meta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charset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"UTF-8"&gt;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type="text/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var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{ name: '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태연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', hometown: '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전주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' };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JSON.stringify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));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alert(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JSON.parse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JSON.stringify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obj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)).name);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&lt;/body&gt;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JSON.stringify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배열을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문자열로 변환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JSON.parse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: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문자열을 배열로 반환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229200"/>
            <a:ext cx="828092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340768"/>
            <a:ext cx="339090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en-US" altLang="ko-KR" dirty="0" smtClean="0"/>
              <a:t>document </a:t>
            </a:r>
            <a:r>
              <a:rPr lang="ko-KR" altLang="en-US" dirty="0" smtClean="0"/>
              <a:t>객체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3529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색 설정 속성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8" y="1276350"/>
            <a:ext cx="8694737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6624736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en-US" altLang="ko-KR" dirty="0" smtClean="0">
                <a:effectLst/>
              </a:rPr>
              <a:t> document </a:t>
            </a:r>
            <a:r>
              <a:rPr lang="ko-KR" altLang="en-US" dirty="0" smtClean="0">
                <a:effectLst/>
              </a:rPr>
              <a:t>객체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764705"/>
            <a:ext cx="835292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340768"/>
            <a:ext cx="8713787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문서에 문자열을 출력하는 </a:t>
            </a:r>
            <a:r>
              <a:rPr lang="en-US" altLang="ko-KR" dirty="0" smtClean="0">
                <a:effectLst/>
              </a:rPr>
              <a:t>write( ) </a:t>
            </a:r>
            <a:r>
              <a:rPr lang="ko-KR" altLang="en-US" dirty="0" err="1" smtClean="0">
                <a:effectLst/>
              </a:rPr>
              <a:t>메소드</a:t>
            </a:r>
            <a:r>
              <a:rPr lang="ko-KR" altLang="en-US" dirty="0" smtClean="0">
                <a:effectLst/>
              </a:rPr>
              <a:t>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980728"/>
            <a:ext cx="8352928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1.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자바스크립트로 웹 페이지에 글자를 출력하기 위해서는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write( ) 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메소드를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사용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='small.jpg'")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208912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sz="2400" dirty="0" smtClean="0"/>
              <a:t/>
            </a:r>
            <a:br>
              <a:rPr lang="ko-KR" altLang="en-US" sz="2400" dirty="0" smtClean="0"/>
            </a:br>
            <a:r>
              <a:rPr lang="ko-KR" altLang="en-US" sz="36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브라우저 객체의 접근 방법 </a:t>
            </a:r>
            <a:endParaRPr lang="ko-KR" altLang="en-US" sz="36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908720"/>
            <a:ext cx="8352928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&lt;BODY&gt;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	&lt;IMG SRC = "image10.gif" NAME="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pic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</a:p>
          <a:p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&lt;IMAGE&gt;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속성을 자바스크립트로 표현하면 다음과 같다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window.document.pic.src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"image10.gif";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6624736" cy="64807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en-US" altLang="ko-KR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write( ) </a:t>
            </a:r>
            <a:r>
              <a:rPr lang="ko-KR" altLang="en-US" sz="3200" dirty="0" err="1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메소드로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이미지 출력하기 </a:t>
            </a:r>
            <a:endParaRPr lang="ko-KR" altLang="en-US" sz="32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67544" y="908720"/>
            <a:ext cx="8352928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"&lt;center&gt;")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"&lt;hr&gt;")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"&lt;H3&gt;")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"*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그림 출력하기 *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"&lt;/H3&gt;")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"&lt;hr&gt;")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("&lt;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img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src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='images/small.jpg'")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"&lt;hr&gt;") </a:t>
            </a:r>
          </a:p>
          <a:p>
            <a:pPr lvl="3"/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document.write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"&lt;/center&gt;")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&lt;/html&gt; </a:t>
            </a:r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8568952" cy="648072"/>
          </a:xfrm>
        </p:spPr>
        <p:txBody>
          <a:bodyPr>
            <a:noAutofit/>
          </a:bodyPr>
          <a:lstStyle/>
          <a:p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/>
            </a:r>
            <a:b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</a:b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문서의 제목 줄의 정보를 알려주는 </a:t>
            </a:r>
            <a:r>
              <a:rPr lang="en-US" altLang="ko-KR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title </a:t>
            </a:r>
            <a:r>
              <a:rPr lang="ko-KR" altLang="en-US" sz="3200" dirty="0" smtClean="0">
                <a:effectLst/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</a:t>
            </a:r>
            <a:endParaRPr lang="ko-KR" altLang="en-US" sz="3200" dirty="0">
              <a:effectLst/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1520" y="1052736"/>
            <a:ext cx="864096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title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속성은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태그 사이에 의해 지정된 문서의 제목을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 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알아주는 속성 </a:t>
            </a:r>
            <a:endParaRPr lang="en-US" altLang="ko-KR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pPr marL="342900" indent="-342900"/>
            <a:endParaRPr lang="ko-KR" altLang="en-US" dirty="0" smtClean="0">
              <a:latin typeface="함초롬바탕" pitchFamily="18" charset="-127"/>
              <a:ea typeface="함초롬바탕" pitchFamily="18" charset="-127"/>
              <a:cs typeface="함초롬바탕" pitchFamily="18" charset="-127"/>
            </a:endParaRP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2.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문서의 제목 줄의 내용을 변경하려면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title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속성에 변경하고자 하는 문자열을 대입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  -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제목줄의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내용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116632"/>
            <a:ext cx="7992888" cy="648072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 </a:t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/>
            </a:r>
            <a:br>
              <a:rPr lang="ko-KR" altLang="en-US" dirty="0" smtClean="0">
                <a:effectLst/>
              </a:rPr>
            </a:br>
            <a:r>
              <a:rPr lang="ko-KR" altLang="en-US" dirty="0" smtClean="0">
                <a:effectLst/>
              </a:rPr>
              <a:t>문서 </a:t>
            </a:r>
            <a:r>
              <a:rPr lang="ko-KR" altLang="en-US" dirty="0" err="1" smtClean="0">
                <a:effectLst/>
              </a:rPr>
              <a:t>제목줄</a:t>
            </a:r>
            <a:r>
              <a:rPr lang="ko-KR" altLang="en-US" dirty="0" smtClean="0">
                <a:effectLst/>
              </a:rPr>
              <a:t> 내용 변경하기 </a:t>
            </a:r>
            <a:endParaRPr lang="ko-KR" altLang="en-US" sz="3600" dirty="0"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8AC18-4A9C-4C48-872A-E510AC66E211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39552" y="1052736"/>
            <a:ext cx="8352928" cy="5078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&lt;title&gt; document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객체의 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title 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속성 알아보는 예제입니다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 &lt;/title&gt;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&lt;script language="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javascript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"&gt;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 { alert(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) }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function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settitle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){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document.title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="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제목줄의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내용을 변경합니다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." }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&lt;/script&gt;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&lt;/head&gt;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&lt;body&gt;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&lt;form&gt;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&lt;hr&gt;&lt;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type="button" value="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제목줄의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내용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gettitle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)"&gt; 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;&amp;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nbsp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; 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&lt;input type="button" value="</a:t>
            </a:r>
            <a:r>
              <a:rPr lang="ko-KR" altLang="en-US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제목줄을</a:t>
            </a:r>
            <a:r>
              <a:rPr lang="ko-KR" altLang="en-US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변경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" 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onclick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 = "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settitle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( )"&gt;</a:t>
            </a:r>
          </a:p>
          <a:p>
            <a:pPr lvl="2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</a:t>
            </a:r>
            <a:r>
              <a:rPr lang="en-US" altLang="ko-KR" dirty="0" err="1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br</a:t>
            </a:r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&gt;&lt;hr&gt; </a:t>
            </a:r>
          </a:p>
          <a:p>
            <a:pPr lvl="1"/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&lt;/form&gt;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&lt;/body&gt; </a:t>
            </a:r>
          </a:p>
          <a:p>
            <a:r>
              <a:rPr lang="en-US" altLang="ko-KR" dirty="0" smtClean="0">
                <a:latin typeface="함초롬바탕" pitchFamily="18" charset="-127"/>
                <a:ea typeface="함초롬바탕" pitchFamily="18" charset="-127"/>
                <a:cs typeface="함초롬바탕" pitchFamily="18" charset="-127"/>
              </a:rPr>
              <a:t>&lt;html&gt;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1059</TotalTime>
  <Words>1899</Words>
  <Application>Microsoft Office PowerPoint</Application>
  <PresentationFormat>화면 슬라이드 쇼(4:3)</PresentationFormat>
  <Paragraphs>369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HY엽서L</vt:lpstr>
      <vt:lpstr>맑은 고딕</vt:lpstr>
      <vt:lpstr>함초롬바탕</vt:lpstr>
      <vt:lpstr>휴먼매직체</vt:lpstr>
      <vt:lpstr>Gill Sans MT</vt:lpstr>
      <vt:lpstr>Verdana</vt:lpstr>
      <vt:lpstr>Wingdings 2</vt:lpstr>
      <vt:lpstr>태양</vt:lpstr>
      <vt:lpstr>   Java Script – 04.  document 객체와  image 객체 </vt:lpstr>
      <vt:lpstr>    document 객체 </vt:lpstr>
      <vt:lpstr>   document 객체 </vt:lpstr>
      <vt:lpstr>    document 객체 </vt:lpstr>
      <vt:lpstr>    문서에 문자열을 출력하는 write( ) 메소드 </vt:lpstr>
      <vt:lpstr>    브라우저 객체의 접근 방법 </vt:lpstr>
      <vt:lpstr>     write( ) 메소드로 이미지 출력하기 </vt:lpstr>
      <vt:lpstr>     문서의 제목 줄의 정보를 알려주는 title 속성 </vt:lpstr>
      <vt:lpstr>     문서 제목줄 내용 변경하기 </vt:lpstr>
      <vt:lpstr>     문서의 최종 수정날짜를 표시해 주는 lastmodified 속성 </vt:lpstr>
      <vt:lpstr>    lastmodified 속성  예시</vt:lpstr>
      <vt:lpstr>      웹 페이지의 배경색 변경하기1 </vt:lpstr>
      <vt:lpstr>      웹 페이지의 배경색 변경하기2 </vt:lpstr>
      <vt:lpstr>       웹 페이지의 글자색을 변경하는 fgColor 속성  </vt:lpstr>
      <vt:lpstr>       웹 페이지의 글자색을 변경하는 fgColor 속성  </vt:lpstr>
      <vt:lpstr>       웹 페이지의 글자색을 변경하는 fgColor 속성  </vt:lpstr>
      <vt:lpstr>        문서를 열고 닫는 open/close 메소드 </vt:lpstr>
      <vt:lpstr>        새로운 창을 열어 그림 출력하기1 </vt:lpstr>
      <vt:lpstr>        새로운 창을 열어 그림 출력하기2 </vt:lpstr>
      <vt:lpstr>         Image 객체의 속성 </vt:lpstr>
      <vt:lpstr>         이미지를 선택해주는 images 객체 </vt:lpstr>
      <vt:lpstr>         images 객체로 그림의 개수와 이름 출력하기1  </vt:lpstr>
      <vt:lpstr>         images 객체로 그림의 개수와 이름 출력하기2  </vt:lpstr>
      <vt:lpstr>          그림 파일의 경로를 알려주는 src 속성</vt:lpstr>
      <vt:lpstr>             이미지 변경하기</vt:lpstr>
      <vt:lpstr>               이미지 객체로 객체 변수를 선언하여 사용하기</vt:lpstr>
      <vt:lpstr>               입체 버튼 만들기</vt:lpstr>
      <vt:lpstr>               replace( ) 메소드 </vt:lpstr>
      <vt:lpstr>                 내장 객체</vt:lpstr>
    </vt:vector>
  </TitlesOfParts>
  <Company>SK C&amp;C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강사  강태광</dc:title>
  <dc:creator>ktg</dc:creator>
  <cp:lastModifiedBy>user</cp:lastModifiedBy>
  <cp:revision>153</cp:revision>
  <dcterms:created xsi:type="dcterms:W3CDTF">2016-03-26T13:57:08Z</dcterms:created>
  <dcterms:modified xsi:type="dcterms:W3CDTF">2022-08-26T08:29:18Z</dcterms:modified>
</cp:coreProperties>
</file>