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3" r:id="rId11"/>
    <p:sldId id="267" r:id="rId12"/>
    <p:sldId id="269" r:id="rId13"/>
    <p:sldId id="287" r:id="rId14"/>
    <p:sldId id="270" r:id="rId15"/>
    <p:sldId id="288" r:id="rId16"/>
    <p:sldId id="290" r:id="rId17"/>
    <p:sldId id="272" r:id="rId18"/>
    <p:sldId id="289" r:id="rId19"/>
    <p:sldId id="291" r:id="rId20"/>
    <p:sldId id="274" r:id="rId21"/>
    <p:sldId id="275" r:id="rId22"/>
    <p:sldId id="292" r:id="rId23"/>
    <p:sldId id="276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0" autoAdjust="0"/>
    <p:restoredTop sz="94304" autoAdjust="0"/>
  </p:normalViewPr>
  <p:slideViewPr>
    <p:cSldViewPr>
      <p:cViewPr varScale="1">
        <p:scale>
          <a:sx n="93" d="100"/>
          <a:sy n="93" d="100"/>
        </p:scale>
        <p:origin x="96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94A5-176C-4494-9DEF-170172BA4EA6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99D2-4D3B-4170-87B4-D6ECE7EA5A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5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65AAF3-E0D2-430B-8AB1-923685C2BD6F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43F70-3F57-431B-992C-B577A3D997C4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11EC50-D630-417B-9E57-63792B885447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83D9-EA7A-441F-B111-9A7C2081D360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23985-7089-4DD8-9021-D9BDC014F263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64D7-C091-451E-B9AA-7D55EB0DAA8E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48A1B-647D-436E-B348-FD4813662CEA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8849B0-3A3E-4683-BFF9-D2004A24027B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22E32-FD3A-4BE0-98D1-D9A38A75109B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3B21E-1310-4EC9-95DC-5F87C75D3641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11AC-A3C2-42FA-8386-7D069C751B59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88F360-CB81-4E84-86B0-A29C8B6C3C55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8136904" cy="194421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Java Script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– 05.Form 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객체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96008" y="6029672"/>
            <a:ext cx="5400600" cy="720080"/>
          </a:xfrm>
          <a:prstGeom prst="rect">
            <a:avLst/>
          </a:prstGeom>
        </p:spPr>
        <p:txBody>
          <a:bodyPr anchor="b">
            <a:normAutofit fontScale="3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강사  강태광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44624"/>
            <a:ext cx="7992888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체크 박스에 선택된 항목 모두 보여주기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512" y="836712"/>
            <a:ext cx="8712968" cy="5693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&lt;html&gt;&lt;head&gt;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&lt;meta http-equiv="Content-Type" content="text/html;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=UTF-8"&gt; &lt;title&gt;Insert title here&lt;/title&gt;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{ </a:t>
            </a:r>
          </a:p>
          <a:p>
            <a:pPr lvl="1"/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"";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(frm.ch1.checked) {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+=frm.ch1.value+"\n"; 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(frm.ch2.checked) {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+=frm.ch2.value+"\n"; 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(frm.ch3.checked) {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+=frm.ch3.value+"\n"; 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(frm.ch4.checked) {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+=frm.ch4.value+"\n"; 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(frm.ch5.checked) {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+=frm.ch5.value; 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}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&lt;h1&gt;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영화를 선택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&lt;/h1&gt;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action="" name="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2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type="checkbox"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name="ch1"&gt;&lt;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type="checkbox"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name="ch2"&gt;&lt;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type="checkbox"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name="ch3"&gt;&lt;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그린맨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type="checkbox"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그린맨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name="ch4"&gt;&lt;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type="checkbox"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name="ch5"&gt;&lt;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type="button"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56084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sz="4000" dirty="0" smtClean="0">
                <a:effectLst/>
              </a:rPr>
              <a:t/>
            </a:r>
            <a:br>
              <a:rPr lang="ko-KR" altLang="en-US" sz="4000" dirty="0" smtClean="0">
                <a:effectLst/>
              </a:rPr>
            </a:br>
            <a:r>
              <a:rPr lang="ko-KR" altLang="en-US" sz="4000" dirty="0" smtClean="0">
                <a:effectLst/>
              </a:rPr>
              <a:t>배타적 선택을 하는 </a:t>
            </a:r>
            <a:r>
              <a:rPr lang="en-US" altLang="ko-KR" sz="4000" dirty="0" smtClean="0">
                <a:effectLst/>
              </a:rPr>
              <a:t>radio </a:t>
            </a:r>
            <a:r>
              <a:rPr lang="ko-KR" altLang="en-US" sz="4000" dirty="0" smtClean="0">
                <a:effectLst/>
              </a:rPr>
              <a:t>객체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라디오 버튼은 여러 가지 항목 중에서 하나를 선택해야 하는 즉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배타적 선택을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해야 할 경우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에서 라디오 버튼을 구현하려면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type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radio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지정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&lt;input type="radio" name="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그룹명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그룹 내의 라디오 버튼들 사이에만 배타적 선택이 적용되도록 하기 위해서 목적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동일한 라디오 버튼들을 그룹으로 구성하여야 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1]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가장 좋아하는 영화 한 개만을 선택하세요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name="movie"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인디아나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존스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인디아나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존스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name="movie"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헤리 포터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헤리 포터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name="movie" value="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쿵후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펜더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쿵후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펜더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2]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노래를 선택하세요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name="song"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세월이 가면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세월이 가면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name="song"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붉은 노을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붉은 노을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name="song"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희망 사항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희망 사항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name="song" value="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신데렐라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신데렐라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</a:t>
            </a: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496944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라디오 버튼의 선택된 항목 보여주기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5536" y="974913"/>
            <a:ext cx="8568952" cy="5478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&lt;html&gt;&lt;head&gt;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&lt;meta http-equiv="Content-Type" content="text/html;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=UTF-8"&gt;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&lt;title&gt;Insert title here&lt;/title&gt;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{ </a:t>
            </a:r>
          </a:p>
          <a:p>
            <a:pPr lvl="2"/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영화는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\n";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 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=0 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frm.movie.length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++) {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].checked) { </a:t>
            </a:r>
          </a:p>
          <a:p>
            <a:pPr lvl="3"/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].value; </a:t>
            </a:r>
          </a:p>
          <a:p>
            <a:pPr lvl="3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break;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&lt;/script&gt;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&lt;body&gt;&lt;h1&gt;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영화를 선택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&lt;/h1&gt;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action="" name="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name="movie"&gt;&lt;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name="movie"&gt;&lt;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name="movie"&gt;&lt;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그린맨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그린맨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name="movie"&gt;&lt;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type="radio"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name="movie"&gt;&lt;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type="button"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&lt;/form&gt;&lt;/body&gt;&lt;/html&gt;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496944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871296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목록 상자를 만들기 위해서는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태그를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 하나로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size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속성값만 달리 주어서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콤보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박스와 리스트 박스 모두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만들 수 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size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값을 지정하지 않거나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지정하면 콤보 상자가 만들어짐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노래를 선택하세요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 size=“1” length="20" name="song"&gt;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세상의 중심에서 사랑을 외치다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붉은 노을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희망 사항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신데렐라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&lt;/select&gt;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12968" cy="64807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 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endParaRPr lang="ko-KR" altLang="en-US" sz="32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size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추가하여 여기에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이상의 값을 지정하면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리스트 박스가 만들어짐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노래를 선택하세요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 size=“4” length="20" name="song"&gt;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세상의 중심에서 사랑을 외치다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붉은 노을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희망 사항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신데렐라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&lt;/select&gt;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AutoNum type="arabicPeriod" startAt="2"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태그에 의해서 생성되는 객체가 바로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document.frm01.move.length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document.frm01.song.length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12968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선택된 항목의 번호를 알려주는 </a:t>
            </a:r>
            <a:r>
              <a:rPr lang="en-US" altLang="ko-KR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selectedIndex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</a:t>
            </a:r>
            <a:endParaRPr lang="ko-KR" altLang="en-US" sz="28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사용자가 리스트 박스의 여러 항목 중에서 하나의 항목을 선택하면 자바스크립트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selectedIndex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선택된 항목의 첨자가 저장됨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pPr marL="342900" indent="-342900"/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첨자는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첫 번째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두 번째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 마지막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태그가 항목의 전체개수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-1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selectedIndex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속성이 어떤 값을 가지고 있느냐를 보고 몇 번째 항목을 선택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하였는지 알 수 있음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index= frm01.song.selectedIndex;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선택된 항목이 없을 경우에는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selectedIndex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값은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-1.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6. 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태그에 의해서 생성되는 객체가 바로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select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리스트 박스에서 선택된 항목 얻어오기</a:t>
            </a:r>
            <a:endParaRPr lang="ko-KR" altLang="en-US" sz="36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764704"/>
            <a:ext cx="8568952" cy="5693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&lt;html&gt;&lt;head&gt;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&lt;meta http-equiv="Content-Type" content="text/html;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=UTF-8"&gt; &lt;title&gt;Insert title here&lt;/title&gt;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{ </a:t>
            </a:r>
          </a:p>
          <a:p>
            <a:pPr lvl="1"/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영화는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\n";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 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=0;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 5 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++) {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].selected) {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].value+"\n";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&lt;/script&gt;&lt;/head&gt;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&lt;body&gt;&lt;h1&gt;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영화를 선택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&lt;/h1&gt;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&lt;form action="" name="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 name="movie" multiple="multiple" size="5"&gt;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&lt;select name="movie"&gt; --&gt;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스파이더맨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스파이더맨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&lt;/select&gt;&lt;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type="button"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()"&gt;&lt;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&lt;/form&gt;&lt;/body&gt;&lt;/html&gt;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목록 상자의 항목을 선택하였을 때 발생하는 </a:t>
            </a:r>
            <a:r>
              <a:rPr lang="en-US" altLang="ko-KR" sz="2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OnChange</a:t>
            </a:r>
            <a:r>
              <a:rPr lang="en-US" altLang="ko-KR" sz="2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핸들러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849486"/>
            <a:ext cx="835292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목록 상자에서 선택한 항목에 대한 처리를 하지 않고 목록 상자에서 항목을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선택하자마자 항목에 대한 처리를 할 수 있도록 구성할 수 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342900" indent="-342900"/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목록 상자를 만들어주는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태그에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onChange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핸들러를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기술한 후 목록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상자에서 항목이 선택된 후에 동작할 내용을 담은 함수를 호출할 수 있도록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지정해 주면 된다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&lt;select size="1" length="20" name="song"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onChange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selChk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r>
              <a:rPr lang="ko-KR" altLang="en-US" dirty="0" err="1" smtClean="0"/>
              <a:t>콤보</a:t>
            </a:r>
            <a:r>
              <a:rPr lang="ko-KR" altLang="en-US" dirty="0" smtClean="0"/>
              <a:t> 박스에서 선택된 항목 얻어오기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496944" cy="5693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&lt;head&gt;&lt;meta http-equiv="Content-Type" content="text/html;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=UTF-8"&gt;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&lt;title&gt;Insert title here&lt;/title&gt;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{ </a:t>
            </a:r>
          </a:p>
          <a:p>
            <a:pPr lvl="2"/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영화는 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\n";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 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=0;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 5 ;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++) {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if 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].selected) { </a:t>
            </a:r>
          </a:p>
          <a:p>
            <a:pPr lvl="2"/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frm.movie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].value+"\n";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&lt;body&gt;&lt;h1&gt;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좋아하는 영화를 선택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&lt;/h1&gt; 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action="" name="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&lt;select name="movie" 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onchange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호빵맨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슈퍼맨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아이언맨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 </a:t>
            </a:r>
          </a:p>
          <a:p>
            <a:pPr lvl="2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&lt;option value="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스파이더맨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sz="14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스파이더맨</a:t>
            </a:r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&lt;/option&gt;</a:t>
            </a:r>
          </a:p>
          <a:p>
            <a:pPr lvl="1"/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&lt;/select&gt;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</a:t>
            </a:r>
          </a:p>
          <a:p>
            <a:r>
              <a:rPr lang="en-US" altLang="ko-KR" sz="14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&lt;/body&gt;&lt;/html&gt;</a:t>
            </a:r>
            <a:endParaRPr lang="ko-KR" altLang="en-US" sz="14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 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Image </a:t>
            </a:r>
            <a:r>
              <a:rPr lang="ko-KR" altLang="en-US" dirty="0" smtClean="0">
                <a:effectLst/>
              </a:rPr>
              <a:t>객체의 속성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908720"/>
            <a:ext cx="83518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입력양식을 제어하는 </a:t>
            </a:r>
            <a:r>
              <a:rPr lang="en-US" altLang="ko-KR" dirty="0" smtClean="0">
                <a:effectLst/>
              </a:rPr>
              <a:t>form </a:t>
            </a:r>
            <a:r>
              <a:rPr lang="ko-KR" altLang="en-US" dirty="0" smtClean="0">
                <a:effectLst/>
              </a:rPr>
              <a:t>객체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908720"/>
            <a:ext cx="7956376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&lt;input type="text"&gt;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태그에 대한 정보는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text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&lt;input type="radio"&gt;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태그에 대한 정보는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radio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&lt;select&gt;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태그에 대한 정보는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select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 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textarea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&gt;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태그에 대한 정보는 </a:t>
            </a:r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textarea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객체로 제어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이들은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하위객체로 존재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780928"/>
            <a:ext cx="8172589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568952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이미지를 선택해주는 </a:t>
            </a:r>
            <a:r>
              <a:rPr lang="en-US" altLang="ko-KR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6024" y="908720"/>
            <a:ext cx="8604448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화면에 이미지를 나타내기 위해 사용하는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태그를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여러 개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선언하였을 경우 특정 이미지를 선택하기 위해서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객체는 따로 선언하지 않아도 자동으로 생성됨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문서에 포함된 이미지의 개수가 궁금하다면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length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사용하여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아낼 수 있음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document.images.length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여러 개의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태그로 인한 이미지 중에서 특정 이미지를 선택하기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배열처럼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[n].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그림의 개수와 이름 출력하기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04652"/>
            <a:ext cx="835292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showImg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){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 객체의 개수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=&gt; ";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document.images.length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"\n\n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 객체의 이름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=&gt; ";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for( n=0; n&lt;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document.images.length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n++)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[n].name + " ";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그림의 개수와 이름 출력하기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04652"/>
            <a:ext cx="8352928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&lt;center&gt;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 * Image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length/name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*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SRC='images\small.jpg' NAME = "PIC1"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border=1 width=150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hight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=200&gt;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SRC='images\c.jpg' NAME = "PIC2"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border=1 width=150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hight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=200&gt;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SRC='images\java.jpg' NAME = "PIC3"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border=1 width=150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hight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&lt;p&gt;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&lt;input type ="button" value = 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그림의 개수와 이름 출력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 </a:t>
            </a:r>
            <a:r>
              <a:rPr lang="en-US" altLang="ko-KR" b="1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showImg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)"&gt;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&lt;/center&gt;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016" y="0"/>
            <a:ext cx="8676456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submit </a:t>
            </a: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64096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1.type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값을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submit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으로 주어 만들어진 버튼은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action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속성으로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지정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페이지로 이동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submit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버튼이 클릭되면 일반 버튼과 마찬가지로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이벤트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핸들러로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이벤트 처리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이벤트 처리를 위한 함수를 살펴보면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 다음에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혹은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false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되돌림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함수의 결과가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true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action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속성으로 지정한 페이지로 이동하게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되지만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false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이면 해당 페이지에 머무르게 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AutoNum type="arabicPeriod" startAt="5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한 가지 주의할 점은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이벤트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핸들러에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이벤트 처리를 위한 함수를 지정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할 때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함께 기술해야 한다는 점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&lt;input type="submit"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로그인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="return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loginChk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();"&gt;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전송 버튼에 대한 이벤트 처리하기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640960" cy="56323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로그인 페이지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&lt;/title&gt;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loginChk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 {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if(document.frm01.id.value == "") {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아이디를 입력하지 않았습니다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.");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document.frm01.id.focus( );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false;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else if(document.frm01.pw.value == "") {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암호를 입력하지 않았습니다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.");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document.frm01.pw.focus( );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return false;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" + document.frm01.id.value +"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암호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" + document.frm01.pw.value + " ");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return true;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/>
              <a:t/>
            </a:r>
            <a:br>
              <a:rPr lang="ko-KR" altLang="en-US" sz="2000" dirty="0" smtClean="0"/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전송 버튼에 대한 이벤트 처리하기</a:t>
            </a:r>
            <a:r>
              <a:rPr lang="en-US" altLang="ko-KR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908720"/>
            <a:ext cx="8352928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name="frm01" method="get" action="http://www.drbook.co.kr"&gt; </a:t>
            </a:r>
          </a:p>
          <a:p>
            <a:pPr lvl="2"/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         &lt;input type="text" name="id" size=11 &gt; 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호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 &lt;input type ="password" name="pw" size=11&gt; 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type="submit"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로그인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="return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loginChk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submit </a:t>
            </a:r>
            <a:r>
              <a:rPr lang="ko-KR" altLang="en-US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764704"/>
            <a:ext cx="849694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 스크립트는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submit()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제공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document.frm01.submit();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2.submit()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메소드는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action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지정된 페이지로 이동</a:t>
            </a:r>
            <a:r>
              <a:rPr lang="en-US" altLang="ko-KR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특정 폼을 구별해주는 </a:t>
            </a:r>
            <a:r>
              <a:rPr lang="en-US" altLang="ko-KR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forms </a:t>
            </a: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</a:t>
            </a:r>
            <a:endParaRPr lang="ko-KR" altLang="en-US" sz="36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196752"/>
            <a:ext cx="835292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태그를 여러 번 기술하여 여러 개의 폼이 만들어지면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이들 폼들 중에서 특정 폼을 선택하기 위해서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사용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forms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속성은 따로 선언하지 않고 사용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forms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속성은 배열 형태로 제공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document.forms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첨자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]</a:t>
            </a: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특정 폼을 제어하고 싶을 때에는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다음에 대괄호를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(“[ ]”)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덧붙인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후 번호를 지정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5.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번호는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태그를 기술한 순서대로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0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번부터 매김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640960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폼 객체로 사용하기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052736"/>
            <a:ext cx="835292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태그에서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name="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폼이름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와 같은 방법으로 폼의 이름을 지정하여 “폼이름”을 폼 객체로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name = "frm01"&gt; . . . . &lt;/form&gt;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name = "frm02"&gt; . . . . &lt;/form&gt;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정보를 입력하는 </a:t>
            </a:r>
            <a:r>
              <a:rPr lang="en-US" altLang="ko-KR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text </a:t>
            </a: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endParaRPr lang="ko-KR" altLang="en-US" sz="36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80728"/>
            <a:ext cx="8352928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1.&lt;input type="text"&gt;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text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사용하기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name = "frm01"&gt;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&lt;input type="text" name="id"&gt;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접근하고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Text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접근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document.frm01.id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sz="2400" dirty="0" smtClean="0">
                <a:effectLst/>
              </a:rPr>
              <a:t/>
            </a:r>
            <a:br>
              <a:rPr lang="ko-KR" altLang="en-US" sz="2400" dirty="0" smtClean="0">
                <a:effectLst/>
              </a:rPr>
            </a:br>
            <a:r>
              <a:rPr lang="ko-KR" altLang="en-US" sz="3200" dirty="0" smtClean="0">
                <a:effectLst/>
              </a:rPr>
              <a:t/>
            </a:r>
            <a:br>
              <a:rPr lang="ko-KR" altLang="en-US" sz="3200" dirty="0" smtClean="0">
                <a:effectLst/>
              </a:rPr>
            </a:br>
            <a:r>
              <a:rPr lang="ko-KR" altLang="en-US" sz="3200" dirty="0" smtClean="0">
                <a:effectLst/>
              </a:rPr>
              <a:t>정보를 입력하는 </a:t>
            </a:r>
            <a:r>
              <a:rPr lang="en-US" altLang="ko-KR" sz="3200" dirty="0" smtClean="0">
                <a:effectLst/>
              </a:rPr>
              <a:t>text </a:t>
            </a:r>
            <a:r>
              <a:rPr lang="ko-KR" altLang="en-US" sz="3200" dirty="0" smtClean="0">
                <a:effectLst/>
              </a:rPr>
              <a:t>객체</a:t>
            </a:r>
            <a:endParaRPr lang="ko-KR" altLang="en-US" sz="36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95536" y="1052736"/>
            <a:ext cx="8352928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 상자에 입력된 값을 알려주는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name = "frm01"&gt; </a:t>
            </a: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&lt;input type="text" name="id" value = 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</a:t>
            </a:r>
          </a:p>
          <a:p>
            <a:pPr marL="342900" indent="-342900"/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접근하고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form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Text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접근하여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text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속성인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value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사용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document.frm01.id.value </a:t>
            </a: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텍스트 입력 양식에 암호를 입력하는 입력상자를 만들려면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type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password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를 지정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&lt;input type="password" name="pw"&gt;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document.frm01.pw.value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064896" cy="64807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</a:rPr>
              <a:t/>
            </a:r>
            <a:br>
              <a:rPr lang="ko-KR" altLang="en-US" sz="3200" dirty="0" smtClean="0">
                <a:effectLst/>
              </a:rPr>
            </a:br>
            <a:r>
              <a:rPr lang="ko-KR" altLang="en-US" sz="3200" dirty="0" smtClean="0">
                <a:effectLst/>
              </a:rPr>
              <a:t>이벤트를 발생하는 </a:t>
            </a:r>
            <a:r>
              <a:rPr lang="en-US" altLang="ko-KR" sz="3200" dirty="0" smtClean="0">
                <a:effectLst/>
              </a:rPr>
              <a:t>button </a:t>
            </a:r>
            <a:r>
              <a:rPr lang="ko-KR" altLang="en-US" sz="3200" dirty="0" smtClean="0">
                <a:effectLst/>
              </a:rPr>
              <a:t>객체</a:t>
            </a:r>
            <a:endParaRPr lang="ko-KR" altLang="en-US" sz="32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908720"/>
            <a:ext cx="835292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자바스크립트에서는 버튼에 대한 정보를 알 수 있도록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button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객체가 제공되며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마우스로 특정 버튼을 클릭하면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이벤트가 발생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&lt;input type="button"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로그인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loginChk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이벤트에 함수를 지정하면 버튼이 클릭하는 순간 해당 함수가 호출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44624"/>
            <a:ext cx="8568952" cy="64807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</a:rPr>
              <a:t/>
            </a:r>
            <a:br>
              <a:rPr lang="ko-KR" altLang="en-US" sz="3200" dirty="0" smtClean="0">
                <a:effectLst/>
              </a:rPr>
            </a:br>
            <a:r>
              <a:rPr lang="ko-KR" altLang="en-US" sz="3200" dirty="0" smtClean="0">
                <a:effectLst/>
              </a:rPr>
              <a:t>간단한 로그인 페이지 만들기</a:t>
            </a:r>
            <a:r>
              <a:rPr lang="en-US" altLang="ko-KR" sz="3200" dirty="0" smtClean="0">
                <a:effectLst/>
              </a:rPr>
              <a:t>1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32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280920" cy="550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&lt;!DOCTYPE html PUBLIC "-//W3C//DTD HTML 4.01 Transitional//EN" "http://www.w3.org/TR/html4/loose.dtd"&gt; </a:t>
            </a:r>
          </a:p>
          <a:p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&lt;head&gt;&lt;meta http-equiv="Content-Type" content="text/html; 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=UTF-8"&gt; &lt;title&gt;Insert title here&lt;/title&gt; </a:t>
            </a:r>
          </a:p>
          <a:p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{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frm.id.value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=="") {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alert("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아이디 입력해야지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"); 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frm.id.focus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 return;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(!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frm.pass.value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{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alert("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암호는 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?");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frm.pass.focus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 return;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2"/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name = 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document.getElementById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("name");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if (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name.value.length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==0) {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alert("</a:t>
            </a:r>
            <a:r>
              <a:rPr lang="ko-KR" altLang="en-US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이름은 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?");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en-US" altLang="ko-KR" sz="16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frm.name.focus</a:t>
            </a:r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(); return; </a:t>
            </a:r>
          </a:p>
          <a:p>
            <a:pPr lvl="2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} </a:t>
            </a:r>
          </a:p>
          <a:p>
            <a:pPr lvl="1"/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</a:t>
            </a:r>
          </a:p>
          <a:p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&lt;/script&gt; </a:t>
            </a:r>
          </a:p>
          <a:p>
            <a:r>
              <a:rPr lang="en-US" altLang="ko-KR" sz="16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4400" dirty="0" smtClean="0">
                <a:effectLst/>
              </a:rPr>
              <a:t> 간단한 로그인 페이지 만들기</a:t>
            </a:r>
            <a:r>
              <a:rPr lang="en-US" altLang="ko-KR" sz="4400" dirty="0" smtClean="0">
                <a:effectLst/>
              </a:rPr>
              <a:t>2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1052736"/>
            <a:ext cx="8352928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&lt;h1&gt;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로그인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&lt;/h1&gt;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 action="" name="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frm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&lt;table&gt;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&gt;&lt;td&gt;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아이디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&lt;/td&gt;&lt;td&gt;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type="text" name="id"&gt;&lt;/td&gt;&lt;/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&gt;&lt;td&gt;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암호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&lt;/td&gt;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&lt;td&gt;&lt;input type="password" name="pass"&gt;&lt;/td&gt;&lt;/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&gt;&lt;td&gt;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&lt;/td&gt;&lt;td&gt;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type="text" name="name" id="name"&gt;&lt;/td&gt;&lt;/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&gt;&lt;td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colspan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="2"&gt;&lt;input type="button" value="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확인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()"&gt;&lt;/td&gt;&lt;/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&lt;/table&gt;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1223</TotalTime>
  <Words>2326</Words>
  <Application>Microsoft Office PowerPoint</Application>
  <PresentationFormat>화면 슬라이드 쇼(4:3)</PresentationFormat>
  <Paragraphs>393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HY엽서L</vt:lpstr>
      <vt:lpstr>맑은 고딕</vt:lpstr>
      <vt:lpstr>함초롬바탕</vt:lpstr>
      <vt:lpstr>휴먼매직체</vt:lpstr>
      <vt:lpstr>Gill Sans MT</vt:lpstr>
      <vt:lpstr>Verdana</vt:lpstr>
      <vt:lpstr>Wingdings 2</vt:lpstr>
      <vt:lpstr>태양</vt:lpstr>
      <vt:lpstr>Java Script – 05.Form 객체  </vt:lpstr>
      <vt:lpstr>     입력양식을 제어하는 form 객체</vt:lpstr>
      <vt:lpstr>    특정 폼을 구별해주는 forms 속성</vt:lpstr>
      <vt:lpstr>     &lt;form&gt; 태그의 name 속성을 폼 객체로 사용하기</vt:lpstr>
      <vt:lpstr>     정보를 입력하는 text 객체</vt:lpstr>
      <vt:lpstr>     정보를 입력하는 text 객체</vt:lpstr>
      <vt:lpstr>      이벤트를 발생하는 button 객체</vt:lpstr>
      <vt:lpstr>      간단한 로그인 페이지 만들기1 </vt:lpstr>
      <vt:lpstr>      간단한 로그인 페이지 만들기2</vt:lpstr>
      <vt:lpstr>      체크 박스에 선택된 항목 모두 보여주기</vt:lpstr>
      <vt:lpstr>     배타적 선택을 하는 radio 객체</vt:lpstr>
      <vt:lpstr>       라디오 버튼의 선택된 항목 보여주기</vt:lpstr>
      <vt:lpstr>       select 객체</vt:lpstr>
      <vt:lpstr>        select 객체2</vt:lpstr>
      <vt:lpstr>        선택된 항목의 번호를 알려주는 selectedIndex 속성</vt:lpstr>
      <vt:lpstr>        리스트 박스에서 선택된 항목 얻어오기</vt:lpstr>
      <vt:lpstr>         목록 상자의 항목을 선택하였을 때 발생하는 OnChange 핸들러</vt:lpstr>
      <vt:lpstr>         콤보 박스에서 선택된 항목 얻어오기</vt:lpstr>
      <vt:lpstr>         Image 객체의 속성</vt:lpstr>
      <vt:lpstr>         이미지를 선택해주는 images 객체 </vt:lpstr>
      <vt:lpstr>         images 객체로 그림의 개수와 이름 출력하기1  </vt:lpstr>
      <vt:lpstr>         images 객체로 그림의 개수와 이름 출력하기2  </vt:lpstr>
      <vt:lpstr>           submit 객체</vt:lpstr>
      <vt:lpstr>              전송 버튼에 대한 이벤트 처리하기1</vt:lpstr>
      <vt:lpstr>                전송 버튼에 대한 이벤트 처리하기2</vt:lpstr>
      <vt:lpstr>                submit 메소드 </vt:lpstr>
    </vt:vector>
  </TitlesOfParts>
  <Company>SK C&amp;C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강사  강태광</dc:title>
  <dc:creator>ktg</dc:creator>
  <cp:lastModifiedBy>user</cp:lastModifiedBy>
  <cp:revision>179</cp:revision>
  <dcterms:created xsi:type="dcterms:W3CDTF">2016-03-26T13:57:08Z</dcterms:created>
  <dcterms:modified xsi:type="dcterms:W3CDTF">2022-08-26T08:31:45Z</dcterms:modified>
</cp:coreProperties>
</file>