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78" r:id="rId2"/>
    <p:sldId id="279" r:id="rId3"/>
    <p:sldId id="287" r:id="rId4"/>
    <p:sldId id="280" r:id="rId5"/>
    <p:sldId id="281" r:id="rId6"/>
    <p:sldId id="282" r:id="rId7"/>
    <p:sldId id="283" r:id="rId8"/>
    <p:sldId id="284" r:id="rId9"/>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ection>
        <p14:section name="document History." id="{FF903505-45CE-4FDE-900C-B7F30543DFE6}">
          <p14:sldIdLst>
            <p14:sldId id="278"/>
            <p14:sldId id="279"/>
            <p14:sldId id="287"/>
            <p14:sldId id="280"/>
            <p14:sldId id="281"/>
            <p14:sldId id="282"/>
            <p14:sldId id="283"/>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87" d="100"/>
          <a:sy n="87" d="100"/>
        </p:scale>
        <p:origin x="658"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2020-07-21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그림 18"/>
          <p:cNvPicPr>
            <a:picLocks noChangeAspect="1"/>
          </p:cNvPicPr>
          <p:nvPr/>
        </p:nvPicPr>
        <p:blipFill>
          <a:blip r:embed="rId2"/>
          <a:stretch>
            <a:fillRect/>
          </a:stretch>
        </p:blipFill>
        <p:spPr>
          <a:xfrm>
            <a:off x="3158936" y="1171352"/>
            <a:ext cx="2405966" cy="4817776"/>
          </a:xfrm>
          <a:prstGeom prst="rect">
            <a:avLst/>
          </a:prstGeom>
          <a:ln>
            <a:solidFill>
              <a:schemeClr val="tx1"/>
            </a:solidFill>
          </a:ln>
        </p:spPr>
      </p:pic>
      <p:pic>
        <p:nvPicPr>
          <p:cNvPr id="20" name="그림 19"/>
          <p:cNvPicPr>
            <a:picLocks noChangeAspect="1"/>
          </p:cNvPicPr>
          <p:nvPr/>
        </p:nvPicPr>
        <p:blipFill>
          <a:blip r:embed="rId3"/>
          <a:stretch>
            <a:fillRect/>
          </a:stretch>
        </p:blipFill>
        <p:spPr>
          <a:xfrm>
            <a:off x="355140" y="1171352"/>
            <a:ext cx="2419636" cy="4817776"/>
          </a:xfrm>
          <a:prstGeom prst="rect">
            <a:avLst/>
          </a:prstGeom>
          <a:ln>
            <a:solidFill>
              <a:schemeClr val="tx1"/>
            </a:solidFill>
          </a:ln>
        </p:spPr>
      </p:pic>
      <p:pic>
        <p:nvPicPr>
          <p:cNvPr id="21" name="그림 20"/>
          <p:cNvPicPr>
            <a:picLocks noChangeAspect="1"/>
          </p:cNvPicPr>
          <p:nvPr/>
        </p:nvPicPr>
        <p:blipFill>
          <a:blip r:embed="rId4"/>
          <a:stretch>
            <a:fillRect/>
          </a:stretch>
        </p:blipFill>
        <p:spPr>
          <a:xfrm>
            <a:off x="5852934" y="1171352"/>
            <a:ext cx="2547322" cy="4817776"/>
          </a:xfrm>
          <a:prstGeom prst="rect">
            <a:avLst/>
          </a:prstGeom>
          <a:ln>
            <a:solidFill>
              <a:schemeClr val="tx1"/>
            </a:solidFill>
          </a:ln>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로그인</a:t>
            </a:r>
            <a:r>
              <a:rPr lang="en-US" altLang="ko-KR" dirty="0" smtClean="0"/>
              <a:t>(</a:t>
            </a:r>
            <a:r>
              <a:rPr lang="ko-KR" altLang="en-US" dirty="0" err="1" smtClean="0"/>
              <a:t>인트로</a:t>
            </a:r>
            <a:r>
              <a:rPr lang="en-US" altLang="ko-KR" dirty="0" smtClean="0"/>
              <a:t>) </a:t>
            </a:r>
            <a:r>
              <a:rPr lang="ko-KR" altLang="en-US" dirty="0" smtClean="0"/>
              <a:t>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086515526"/>
              </p:ext>
            </p:extLst>
          </p:nvPr>
        </p:nvGraphicFramePr>
        <p:xfrm>
          <a:off x="8688288" y="476672"/>
          <a:ext cx="3384376" cy="470275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1" dirty="0">
                          <a:solidFill>
                            <a:schemeClr val="tx1"/>
                          </a:solidFill>
                          <a:latin typeface="+mn-ea"/>
                          <a:ea typeface="+mn-ea"/>
                        </a:rPr>
                        <a:t>1</a:t>
                      </a:r>
                      <a:endParaRPr lang="ko-KR" altLang="en-US" sz="850" b="1"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1" dirty="0" smtClean="0">
                          <a:latin typeface="+mn-ea"/>
                          <a:ea typeface="+mn-ea"/>
                        </a:rPr>
                        <a:t>이메일</a:t>
                      </a:r>
                      <a:endParaRPr lang="en-US" altLang="ko-KR" sz="850" b="1" dirty="0" smtClean="0">
                        <a:latin typeface="+mn-ea"/>
                        <a:ea typeface="+mn-ea"/>
                      </a:endParaRPr>
                    </a:p>
                    <a:p>
                      <a:pPr marL="171450" indent="-171450" algn="just" latinLnBrk="1">
                        <a:lnSpc>
                          <a:spcPct val="120000"/>
                        </a:lnSpc>
                        <a:buFontTx/>
                        <a:buChar char="-"/>
                      </a:pPr>
                      <a:r>
                        <a:rPr lang="ko-KR" altLang="en-US" sz="850" b="1" dirty="0" smtClean="0">
                          <a:latin typeface="+mn-ea"/>
                          <a:ea typeface="+mn-ea"/>
                        </a:rPr>
                        <a:t>이메일을 아이디로 써야할 듯</a:t>
                      </a:r>
                      <a:endParaRPr lang="en-US" altLang="ko-KR" sz="850" b="1" dirty="0" smtClean="0">
                        <a:latin typeface="+mn-ea"/>
                        <a:ea typeface="+mn-ea"/>
                      </a:endParaRPr>
                    </a:p>
                    <a:p>
                      <a:pPr marL="171450" indent="-171450" algn="just" latinLnBrk="1">
                        <a:lnSpc>
                          <a:spcPct val="120000"/>
                        </a:lnSpc>
                        <a:buFontTx/>
                        <a:buChar char="-"/>
                      </a:pPr>
                      <a:endParaRPr lang="en-US" altLang="ko-KR" sz="850" b="1" dirty="0" smtClean="0">
                        <a:latin typeface="+mn-ea"/>
                        <a:ea typeface="+mn-ea"/>
                      </a:endParaRPr>
                    </a:p>
                    <a:p>
                      <a:pPr marL="0" indent="0" algn="just" latinLnBrk="1">
                        <a:lnSpc>
                          <a:spcPct val="120000"/>
                        </a:lnSpc>
                        <a:buFontTx/>
                        <a:buNone/>
                      </a:pPr>
                      <a:r>
                        <a:rPr lang="ko-KR" altLang="en-US" sz="850" b="1" dirty="0" err="1" smtClean="0">
                          <a:solidFill>
                            <a:srgbClr val="FF0000"/>
                          </a:solidFill>
                          <a:latin typeface="+mn-ea"/>
                          <a:ea typeface="+mn-ea"/>
                        </a:rPr>
                        <a:t>예외사항</a:t>
                      </a:r>
                      <a:r>
                        <a:rPr lang="ko-KR" altLang="en-US" sz="850" b="1" dirty="0" smtClean="0">
                          <a:solidFill>
                            <a:srgbClr val="FF0000"/>
                          </a:solidFill>
                          <a:latin typeface="+mn-ea"/>
                          <a:ea typeface="+mn-ea"/>
                        </a:rPr>
                        <a:t> </a:t>
                      </a:r>
                      <a:endParaRPr lang="en-US" altLang="ko-KR" sz="850" b="1" dirty="0" smtClean="0">
                        <a:solidFill>
                          <a:srgbClr val="FF0000"/>
                        </a:solidFill>
                        <a:latin typeface="+mn-ea"/>
                        <a:ea typeface="+mn-ea"/>
                      </a:endParaRPr>
                    </a:p>
                    <a:p>
                      <a:pPr marL="171450" indent="-171450" algn="just" latinLnBrk="1">
                        <a:lnSpc>
                          <a:spcPct val="120000"/>
                        </a:lnSpc>
                        <a:buFontTx/>
                        <a:buChar char="-"/>
                      </a:pPr>
                      <a:r>
                        <a:rPr lang="en-US" altLang="ko-KR" sz="850" b="1" dirty="0" smtClean="0">
                          <a:solidFill>
                            <a:srgbClr val="FF0000"/>
                          </a:solidFill>
                          <a:latin typeface="+mn-ea"/>
                          <a:ea typeface="+mn-ea"/>
                        </a:rPr>
                        <a:t>Null </a:t>
                      </a:r>
                      <a:r>
                        <a:rPr lang="ko-KR" altLang="en-US" sz="850" b="1" dirty="0" smtClean="0">
                          <a:solidFill>
                            <a:srgbClr val="FF0000"/>
                          </a:solidFill>
                          <a:latin typeface="+mn-ea"/>
                          <a:ea typeface="+mn-ea"/>
                        </a:rPr>
                        <a:t>값일 경우 </a:t>
                      </a:r>
                      <a:r>
                        <a:rPr lang="en-US" altLang="ko-KR" sz="850" b="1" dirty="0" smtClean="0">
                          <a:solidFill>
                            <a:srgbClr val="FF0000"/>
                          </a:solidFill>
                          <a:latin typeface="+mn-ea"/>
                          <a:ea typeface="+mn-ea"/>
                        </a:rPr>
                        <a:t>Line</a:t>
                      </a:r>
                      <a:r>
                        <a:rPr lang="en-US" altLang="ko-KR" sz="850" b="1" baseline="0" dirty="0" smtClean="0">
                          <a:solidFill>
                            <a:srgbClr val="FF0000"/>
                          </a:solidFill>
                          <a:latin typeface="+mn-ea"/>
                          <a:ea typeface="+mn-ea"/>
                        </a:rPr>
                        <a:t> </a:t>
                      </a:r>
                      <a:r>
                        <a:rPr lang="en-US" altLang="ko-KR" sz="850" b="1" baseline="0" dirty="0" err="1" smtClean="0">
                          <a:solidFill>
                            <a:srgbClr val="FF0000"/>
                          </a:solidFill>
                          <a:latin typeface="+mn-ea"/>
                          <a:ea typeface="+mn-ea"/>
                        </a:rPr>
                        <a:t>HighLight</a:t>
                      </a:r>
                      <a:endParaRPr lang="en-US" altLang="ko-KR" sz="850" b="1" baseline="0" dirty="0" smtClean="0">
                        <a:solidFill>
                          <a:srgbClr val="FF0000"/>
                        </a:solidFill>
                        <a:latin typeface="+mn-ea"/>
                        <a:ea typeface="+mn-ea"/>
                      </a:endParaRPr>
                    </a:p>
                    <a:p>
                      <a:pPr marL="171450" indent="-171450" algn="just" latinLnBrk="1">
                        <a:lnSpc>
                          <a:spcPct val="120000"/>
                        </a:lnSpc>
                        <a:buFontTx/>
                        <a:buChar char="-"/>
                      </a:pPr>
                      <a:r>
                        <a:rPr lang="ko-KR" altLang="en-US" sz="850" b="1" dirty="0" smtClean="0">
                          <a:solidFill>
                            <a:srgbClr val="FF0000"/>
                          </a:solidFill>
                          <a:latin typeface="+mn-ea"/>
                          <a:ea typeface="+mn-ea"/>
                        </a:rPr>
                        <a:t>이메일 형식에 맞지 않을 경우 </a:t>
                      </a:r>
                      <a:r>
                        <a:rPr lang="en-US" altLang="ko-KR" sz="850" b="1" dirty="0" smtClean="0">
                          <a:solidFill>
                            <a:srgbClr val="FF0000"/>
                          </a:solidFill>
                          <a:latin typeface="+mn-ea"/>
                          <a:ea typeface="+mn-ea"/>
                        </a:rPr>
                        <a:t>Line </a:t>
                      </a:r>
                      <a:r>
                        <a:rPr lang="en-US" altLang="ko-KR" sz="850" b="1" dirty="0" err="1" smtClean="0">
                          <a:solidFill>
                            <a:srgbClr val="FF0000"/>
                          </a:solidFill>
                          <a:latin typeface="+mn-ea"/>
                          <a:ea typeface="+mn-ea"/>
                        </a:rPr>
                        <a:t>HighLight</a:t>
                      </a:r>
                      <a:endParaRPr lang="en-US" altLang="ko-KR" sz="850" b="1" dirty="0" smtClean="0">
                        <a:solidFill>
                          <a:srgbClr val="FF0000"/>
                        </a:solidFill>
                        <a:latin typeface="+mn-ea"/>
                        <a:ea typeface="+mn-ea"/>
                      </a:endParaRPr>
                    </a:p>
                    <a:p>
                      <a:pPr marL="0" indent="0" algn="just" latinLnBrk="1">
                        <a:lnSpc>
                          <a:spcPct val="120000"/>
                        </a:lnSpc>
                        <a:buFontTx/>
                        <a:buNone/>
                      </a:pPr>
                      <a:endParaRPr lang="en-US" altLang="ko-KR" sz="850" b="1" dirty="0" smtClean="0">
                        <a:latin typeface="+mn-ea"/>
                        <a:ea typeface="+mn-ea"/>
                      </a:endParaRPr>
                    </a:p>
                    <a:p>
                      <a:pPr marL="0" indent="0" algn="just" latinLnBrk="1">
                        <a:lnSpc>
                          <a:spcPct val="120000"/>
                        </a:lnSpc>
                        <a:buFontTx/>
                        <a:buNone/>
                      </a:pPr>
                      <a:r>
                        <a:rPr lang="en-US" altLang="ko-KR" sz="850" b="1" dirty="0" smtClean="0">
                          <a:solidFill>
                            <a:srgbClr val="0070C0"/>
                          </a:solidFill>
                          <a:latin typeface="+mn-ea"/>
                          <a:ea typeface="+mn-ea"/>
                        </a:rPr>
                        <a:t>*</a:t>
                      </a:r>
                      <a:r>
                        <a:rPr lang="ko-KR" altLang="en-US" sz="850" b="1" dirty="0" smtClean="0">
                          <a:solidFill>
                            <a:srgbClr val="0070C0"/>
                          </a:solidFill>
                          <a:latin typeface="+mn-ea"/>
                          <a:ea typeface="+mn-ea"/>
                        </a:rPr>
                        <a:t>이메일 폼으로 만들어야 함 </a:t>
                      </a:r>
                      <a:endParaRPr lang="en-US" altLang="ko-KR" sz="850" b="1" dirty="0" smtClean="0">
                        <a:solidFill>
                          <a:srgbClr val="0070C0"/>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1" dirty="0">
                          <a:latin typeface="+mn-ea"/>
                          <a:ea typeface="+mn-ea"/>
                        </a:rPr>
                        <a:t>2</a:t>
                      </a:r>
                      <a:endParaRPr lang="ko-KR" altLang="en-US" sz="850" b="1"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b="1" dirty="0" smtClean="0">
                          <a:solidFill>
                            <a:schemeClr val="tx1"/>
                          </a:solidFill>
                          <a:latin typeface="+mn-ea"/>
                        </a:rPr>
                        <a:t>비밀번호</a:t>
                      </a:r>
                      <a:endParaRPr kumimoji="1" lang="en-US" altLang="ko-KR" sz="850" b="1" dirty="0" smtClean="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b="1" dirty="0" smtClean="0">
                          <a:solidFill>
                            <a:schemeClr val="tx1"/>
                          </a:solidFill>
                          <a:latin typeface="+mn-ea"/>
                        </a:rPr>
                        <a:t>- Django</a:t>
                      </a:r>
                      <a:r>
                        <a:rPr kumimoji="1" lang="en-US" altLang="ko-KR" sz="850" b="1" baseline="0" dirty="0" smtClean="0">
                          <a:solidFill>
                            <a:schemeClr val="tx1"/>
                          </a:solidFill>
                          <a:latin typeface="+mn-ea"/>
                        </a:rPr>
                        <a:t> </a:t>
                      </a:r>
                      <a:r>
                        <a:rPr kumimoji="1" lang="ko-KR" altLang="en-US" sz="850" b="1" baseline="0" dirty="0" smtClean="0">
                          <a:solidFill>
                            <a:schemeClr val="tx1"/>
                          </a:solidFill>
                          <a:latin typeface="+mn-ea"/>
                        </a:rPr>
                        <a:t>측에서 비밀번호 길이 및 규칙 자동 처리</a:t>
                      </a:r>
                      <a:endParaRPr kumimoji="1" lang="ko-KR" altLang="en-US" sz="850" b="1"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1" dirty="0">
                          <a:latin typeface="+mn-ea"/>
                          <a:ea typeface="+mn-ea"/>
                        </a:rPr>
                        <a:t>3</a:t>
                      </a:r>
                      <a:endParaRPr lang="ko-KR" altLang="en-US" sz="850" b="1"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1" dirty="0" smtClean="0">
                          <a:latin typeface="+mn-ea"/>
                          <a:ea typeface="+mn-ea"/>
                        </a:rPr>
                        <a:t>비밀번호 찾기</a:t>
                      </a:r>
                      <a:endParaRPr lang="en-US" altLang="ko-KR" sz="850" b="1" dirty="0" smtClean="0">
                        <a:latin typeface="+mn-ea"/>
                        <a:ea typeface="+mn-ea"/>
                      </a:endParaRPr>
                    </a:p>
                    <a:p>
                      <a:pPr algn="just" latinLnBrk="1">
                        <a:lnSpc>
                          <a:spcPct val="120000"/>
                        </a:lnSpc>
                      </a:pPr>
                      <a:r>
                        <a:rPr lang="en-US" altLang="ko-KR" sz="850" b="1" dirty="0" smtClean="0">
                          <a:latin typeface="+mn-ea"/>
                          <a:ea typeface="+mn-ea"/>
                        </a:rPr>
                        <a:t>- </a:t>
                      </a:r>
                      <a:r>
                        <a:rPr lang="ko-KR" altLang="en-US" sz="850" b="1" dirty="0" smtClean="0">
                          <a:latin typeface="+mn-ea"/>
                          <a:ea typeface="+mn-ea"/>
                        </a:rPr>
                        <a:t>비밀번호를</a:t>
                      </a:r>
                      <a:r>
                        <a:rPr lang="ko-KR" altLang="en-US" sz="850" b="1" baseline="0" dirty="0" smtClean="0">
                          <a:latin typeface="+mn-ea"/>
                          <a:ea typeface="+mn-ea"/>
                        </a:rPr>
                        <a:t> 잊어버렸을 시 가입한 이메일로 인증번호 전송</a:t>
                      </a:r>
                      <a:endParaRPr lang="ko-KR" altLang="en-US" sz="850" b="1"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1" dirty="0">
                          <a:latin typeface="+mn-ea"/>
                          <a:ea typeface="+mn-ea"/>
                        </a:rPr>
                        <a:t>4</a:t>
                      </a:r>
                      <a:endParaRPr lang="ko-KR" altLang="en-US" sz="850" b="1"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b="1" dirty="0" smtClean="0">
                          <a:solidFill>
                            <a:schemeClr val="tx1"/>
                          </a:solidFill>
                          <a:latin typeface="+mn-ea"/>
                        </a:rPr>
                        <a:t>로그인 </a:t>
                      </a:r>
                      <a:endParaRPr kumimoji="1" lang="en-US" altLang="ko-KR" sz="850" b="1"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50" b="1" dirty="0" smtClean="0">
                          <a:solidFill>
                            <a:schemeClr val="tx1"/>
                          </a:solidFill>
                          <a:latin typeface="+mn-ea"/>
                        </a:rPr>
                        <a:t>Django</a:t>
                      </a:r>
                      <a:r>
                        <a:rPr kumimoji="1" lang="en-US" altLang="ko-KR" sz="850" b="1" baseline="0" dirty="0" smtClean="0">
                          <a:solidFill>
                            <a:schemeClr val="tx1"/>
                          </a:solidFill>
                          <a:latin typeface="+mn-ea"/>
                        </a:rPr>
                        <a:t> </a:t>
                      </a:r>
                      <a:r>
                        <a:rPr kumimoji="1" lang="en-US" altLang="ko-KR" sz="850" b="1" baseline="0" dirty="0" err="1" smtClean="0">
                          <a:solidFill>
                            <a:schemeClr val="tx1"/>
                          </a:solidFill>
                          <a:latin typeface="+mn-ea"/>
                        </a:rPr>
                        <a:t>auth</a:t>
                      </a:r>
                      <a:r>
                        <a:rPr kumimoji="1" lang="ko-KR" altLang="en-US" sz="850" b="1" baseline="0" dirty="0" smtClean="0">
                          <a:solidFill>
                            <a:schemeClr val="tx1"/>
                          </a:solidFill>
                          <a:latin typeface="+mn-ea"/>
                        </a:rPr>
                        <a:t>에서 유효성 검사</a:t>
                      </a:r>
                      <a:endParaRPr kumimoji="1" lang="ko-KR" altLang="en-US" sz="850" b="1"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1" dirty="0">
                          <a:latin typeface="+mn-ea"/>
                          <a:ea typeface="+mn-ea"/>
                        </a:rPr>
                        <a:t>5</a:t>
                      </a:r>
                      <a:endParaRPr lang="ko-KR" altLang="en-US" sz="850" b="1"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1" dirty="0" err="1" smtClean="0">
                          <a:latin typeface="+mn-ea"/>
                          <a:ea typeface="+mn-ea"/>
                        </a:rPr>
                        <a:t>소셜로그인</a:t>
                      </a:r>
                      <a:endParaRPr lang="en-US" altLang="ko-KR" sz="850" b="1" dirty="0" smtClean="0">
                        <a:latin typeface="+mn-ea"/>
                        <a:ea typeface="+mn-ea"/>
                      </a:endParaRPr>
                    </a:p>
                    <a:p>
                      <a:pPr algn="just" latinLnBrk="1">
                        <a:lnSpc>
                          <a:spcPct val="120000"/>
                        </a:lnSpc>
                      </a:pPr>
                      <a:r>
                        <a:rPr lang="en-US" altLang="ko-KR" sz="850" b="1" dirty="0" smtClean="0">
                          <a:latin typeface="+mn-ea"/>
                          <a:ea typeface="+mn-ea"/>
                        </a:rPr>
                        <a:t>- </a:t>
                      </a:r>
                      <a:r>
                        <a:rPr lang="ko-KR" altLang="en-US" sz="850" b="1" dirty="0" smtClean="0">
                          <a:latin typeface="+mn-ea"/>
                          <a:ea typeface="+mn-ea"/>
                        </a:rPr>
                        <a:t>카카오</a:t>
                      </a:r>
                      <a:r>
                        <a:rPr lang="en-US" altLang="ko-KR" sz="850" b="1" dirty="0" smtClean="0">
                          <a:latin typeface="+mn-ea"/>
                          <a:ea typeface="+mn-ea"/>
                        </a:rPr>
                        <a:t>, </a:t>
                      </a:r>
                      <a:r>
                        <a:rPr lang="ko-KR" altLang="en-US" sz="850" b="1" dirty="0" smtClean="0">
                          <a:latin typeface="+mn-ea"/>
                          <a:ea typeface="+mn-ea"/>
                        </a:rPr>
                        <a:t>페이스북</a:t>
                      </a:r>
                      <a:r>
                        <a:rPr lang="en-US" altLang="ko-KR" sz="850" b="1" dirty="0" smtClean="0">
                          <a:latin typeface="+mn-ea"/>
                          <a:ea typeface="+mn-ea"/>
                        </a:rPr>
                        <a:t>, </a:t>
                      </a:r>
                      <a:r>
                        <a:rPr lang="ko-KR" altLang="en-US" sz="850" b="1" dirty="0" smtClean="0">
                          <a:latin typeface="+mn-ea"/>
                          <a:ea typeface="+mn-ea"/>
                        </a:rPr>
                        <a:t>구글 등으로 회원가입 없이 소셜</a:t>
                      </a:r>
                      <a:r>
                        <a:rPr lang="en-US" altLang="ko-KR" sz="850" b="1" baseline="0" dirty="0" smtClean="0">
                          <a:latin typeface="+mn-ea"/>
                          <a:ea typeface="+mn-ea"/>
                        </a:rPr>
                        <a:t> </a:t>
                      </a:r>
                      <a:r>
                        <a:rPr lang="ko-KR" altLang="en-US" sz="850" b="1" baseline="0" dirty="0" smtClean="0">
                          <a:latin typeface="+mn-ea"/>
                          <a:ea typeface="+mn-ea"/>
                        </a:rPr>
                        <a:t>계정이 있으면 로그인 가능</a:t>
                      </a:r>
                      <a:endParaRPr lang="ko-KR" altLang="en-US" sz="850" b="1"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145992">
                <a:tc>
                  <a:txBody>
                    <a:bodyPr/>
                    <a:lstStyle/>
                    <a:p>
                      <a:pPr algn="ctr" latinLnBrk="1">
                        <a:lnSpc>
                          <a:spcPct val="120000"/>
                        </a:lnSpc>
                      </a:pPr>
                      <a:r>
                        <a:rPr lang="en-US" altLang="ko-KR" sz="850" b="1" dirty="0">
                          <a:latin typeface="+mn-ea"/>
                          <a:ea typeface="+mn-ea"/>
                        </a:rPr>
                        <a:t>6</a:t>
                      </a:r>
                      <a:endParaRPr lang="ko-KR" altLang="en-US" sz="850" b="1"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1" dirty="0" smtClean="0">
                          <a:latin typeface="+mn-ea"/>
                          <a:ea typeface="+mn-ea"/>
                        </a:rPr>
                        <a:t>회원가입</a:t>
                      </a:r>
                      <a:endParaRPr lang="en-US" altLang="ko-KR" sz="850" b="1" dirty="0" smtClean="0">
                        <a:latin typeface="+mn-ea"/>
                        <a:ea typeface="+mn-ea"/>
                      </a:endParaRPr>
                    </a:p>
                    <a:p>
                      <a:pPr algn="just" latinLnBrk="1">
                        <a:lnSpc>
                          <a:spcPct val="120000"/>
                        </a:lnSpc>
                      </a:pPr>
                      <a:r>
                        <a:rPr lang="en-US" altLang="ko-KR" sz="850" b="1" dirty="0" smtClean="0">
                          <a:latin typeface="+mn-ea"/>
                          <a:ea typeface="+mn-ea"/>
                        </a:rPr>
                        <a:t>- </a:t>
                      </a:r>
                      <a:r>
                        <a:rPr lang="en-US" altLang="ko-KR" sz="850" b="1" dirty="0" err="1" smtClean="0">
                          <a:latin typeface="+mn-ea"/>
                          <a:ea typeface="+mn-ea"/>
                        </a:rPr>
                        <a:t>D_Link</a:t>
                      </a:r>
                      <a:r>
                        <a:rPr lang="en-US" altLang="ko-KR" sz="850" b="1" baseline="0" dirty="0" smtClean="0">
                          <a:latin typeface="+mn-ea"/>
                          <a:ea typeface="+mn-ea"/>
                        </a:rPr>
                        <a:t> </a:t>
                      </a:r>
                      <a:r>
                        <a:rPr lang="ko-KR" altLang="en-US" sz="850" b="1" baseline="0" dirty="0" smtClean="0">
                          <a:latin typeface="+mn-ea"/>
                          <a:ea typeface="+mn-ea"/>
                        </a:rPr>
                        <a:t>계정이 없을 시 회원가입 페이지로 유도</a:t>
                      </a:r>
                      <a:endParaRPr lang="ko-KR" altLang="en-US" sz="850" b="1"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sp>
        <p:nvSpPr>
          <p:cNvPr id="12" name="타원 11"/>
          <p:cNvSpPr/>
          <p:nvPr/>
        </p:nvSpPr>
        <p:spPr>
          <a:xfrm>
            <a:off x="551384" y="2965161"/>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3" name="타원 12"/>
          <p:cNvSpPr/>
          <p:nvPr/>
        </p:nvSpPr>
        <p:spPr>
          <a:xfrm>
            <a:off x="551384" y="345292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2</a:t>
            </a:r>
            <a:endParaRPr lang="ko-KR" altLang="en-US" sz="1400" dirty="0"/>
          </a:p>
        </p:txBody>
      </p:sp>
      <p:sp>
        <p:nvSpPr>
          <p:cNvPr id="14" name="타원 13"/>
          <p:cNvSpPr/>
          <p:nvPr/>
        </p:nvSpPr>
        <p:spPr>
          <a:xfrm>
            <a:off x="551384" y="401723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4</a:t>
            </a:r>
            <a:endParaRPr lang="ko-KR" altLang="en-US" sz="1400" dirty="0"/>
          </a:p>
        </p:txBody>
      </p:sp>
      <p:sp>
        <p:nvSpPr>
          <p:cNvPr id="15" name="타원 14"/>
          <p:cNvSpPr/>
          <p:nvPr/>
        </p:nvSpPr>
        <p:spPr>
          <a:xfrm>
            <a:off x="1375048" y="374095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6" name="타원 15"/>
          <p:cNvSpPr/>
          <p:nvPr/>
        </p:nvSpPr>
        <p:spPr>
          <a:xfrm>
            <a:off x="761254" y="4580538"/>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
        <p:nvSpPr>
          <p:cNvPr id="17" name="타원 16"/>
          <p:cNvSpPr/>
          <p:nvPr/>
        </p:nvSpPr>
        <p:spPr>
          <a:xfrm>
            <a:off x="764060" y="5512931"/>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6</a:t>
            </a:r>
            <a:endParaRPr lang="ko-KR" altLang="en-US" sz="1400" dirty="0"/>
          </a:p>
        </p:txBody>
      </p:sp>
    </p:spTree>
    <p:extLst>
      <p:ext uri="{BB962C8B-B14F-4D97-AF65-F5344CB8AC3E}">
        <p14:creationId xmlns:p14="http://schemas.microsoft.com/office/powerpoint/2010/main" val="2055082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pic>
        <p:nvPicPr>
          <p:cNvPr id="2" name="그림 1"/>
          <p:cNvPicPr>
            <a:picLocks noChangeAspect="1"/>
          </p:cNvPicPr>
          <p:nvPr/>
        </p:nvPicPr>
        <p:blipFill>
          <a:blip r:embed="rId2"/>
          <a:stretch>
            <a:fillRect/>
          </a:stretch>
        </p:blipFill>
        <p:spPr>
          <a:xfrm>
            <a:off x="1209616" y="1124744"/>
            <a:ext cx="2654135" cy="4500770"/>
          </a:xfrm>
          <a:prstGeom prst="rect">
            <a:avLst/>
          </a:prstGeom>
          <a:ln>
            <a:solidFill>
              <a:schemeClr val="tx1"/>
            </a:solidFill>
          </a:ln>
        </p:spPr>
      </p:pic>
      <p:pic>
        <p:nvPicPr>
          <p:cNvPr id="3" name="그림 2"/>
          <p:cNvPicPr>
            <a:picLocks noChangeAspect="1"/>
          </p:cNvPicPr>
          <p:nvPr/>
        </p:nvPicPr>
        <p:blipFill>
          <a:blip r:embed="rId3"/>
          <a:stretch>
            <a:fillRect/>
          </a:stretch>
        </p:blipFill>
        <p:spPr>
          <a:xfrm>
            <a:off x="4727848" y="1124744"/>
            <a:ext cx="2592288" cy="4500770"/>
          </a:xfrm>
          <a:prstGeom prst="rect">
            <a:avLst/>
          </a:prstGeom>
          <a:ln>
            <a:solidFill>
              <a:schemeClr val="tx1"/>
            </a:solidFill>
          </a:ln>
        </p:spPr>
      </p:pic>
      <p:sp>
        <p:nvSpPr>
          <p:cNvPr id="9" name="타원 8"/>
          <p:cNvSpPr/>
          <p:nvPr/>
        </p:nvSpPr>
        <p:spPr>
          <a:xfrm>
            <a:off x="1348735" y="3250045"/>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0" name="타원 9"/>
          <p:cNvSpPr/>
          <p:nvPr/>
        </p:nvSpPr>
        <p:spPr>
          <a:xfrm>
            <a:off x="1348735" y="353807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2</a:t>
            </a:r>
            <a:endParaRPr lang="ko-KR" altLang="en-US" sz="1400" dirty="0"/>
          </a:p>
        </p:txBody>
      </p:sp>
      <p:sp>
        <p:nvSpPr>
          <p:cNvPr id="11" name="타원 10"/>
          <p:cNvSpPr/>
          <p:nvPr/>
        </p:nvSpPr>
        <p:spPr>
          <a:xfrm>
            <a:off x="1348735" y="4114141"/>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4</a:t>
            </a:r>
            <a:endParaRPr lang="ko-KR" altLang="en-US" sz="1400" dirty="0"/>
          </a:p>
        </p:txBody>
      </p:sp>
      <p:sp>
        <p:nvSpPr>
          <p:cNvPr id="12" name="타원 11"/>
          <p:cNvSpPr/>
          <p:nvPr/>
        </p:nvSpPr>
        <p:spPr>
          <a:xfrm>
            <a:off x="1348735" y="382610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3" name="타원 12"/>
          <p:cNvSpPr/>
          <p:nvPr/>
        </p:nvSpPr>
        <p:spPr>
          <a:xfrm>
            <a:off x="1348735" y="4556926"/>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
        <p:nvSpPr>
          <p:cNvPr id="14" name="타원 13"/>
          <p:cNvSpPr/>
          <p:nvPr/>
        </p:nvSpPr>
        <p:spPr>
          <a:xfrm>
            <a:off x="2682122" y="4322978"/>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6</a:t>
            </a:r>
            <a:endParaRPr lang="ko-KR" altLang="en-US" sz="1400" dirty="0"/>
          </a:p>
        </p:txBody>
      </p:sp>
      <p:sp>
        <p:nvSpPr>
          <p:cNvPr id="15" name="타원 14"/>
          <p:cNvSpPr/>
          <p:nvPr/>
        </p:nvSpPr>
        <p:spPr>
          <a:xfrm>
            <a:off x="1556853" y="4907112"/>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7</a:t>
            </a:r>
            <a:endParaRPr lang="ko-KR" altLang="en-US" sz="1400" dirty="0"/>
          </a:p>
        </p:txBody>
      </p:sp>
    </p:spTree>
    <p:extLst>
      <p:ext uri="{BB962C8B-B14F-4D97-AF65-F5344CB8AC3E}">
        <p14:creationId xmlns:p14="http://schemas.microsoft.com/office/powerpoint/2010/main" val="3071461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2" name="그림 1"/>
          <p:cNvPicPr>
            <a:picLocks noChangeAspect="1"/>
          </p:cNvPicPr>
          <p:nvPr/>
        </p:nvPicPr>
        <p:blipFill>
          <a:blip r:embed="rId2"/>
          <a:stretch>
            <a:fillRect/>
          </a:stretch>
        </p:blipFill>
        <p:spPr>
          <a:xfrm>
            <a:off x="1127448" y="1124744"/>
            <a:ext cx="2808312" cy="4891336"/>
          </a:xfrm>
          <a:prstGeom prst="rect">
            <a:avLst/>
          </a:prstGeom>
          <a:ln>
            <a:solidFill>
              <a:schemeClr val="tx1"/>
            </a:solidFill>
          </a:ln>
        </p:spPr>
      </p:pic>
      <p:pic>
        <p:nvPicPr>
          <p:cNvPr id="3" name="그림 2"/>
          <p:cNvPicPr>
            <a:picLocks noChangeAspect="1"/>
          </p:cNvPicPr>
          <p:nvPr/>
        </p:nvPicPr>
        <p:blipFill>
          <a:blip r:embed="rId3"/>
          <a:stretch>
            <a:fillRect/>
          </a:stretch>
        </p:blipFill>
        <p:spPr>
          <a:xfrm>
            <a:off x="4583832" y="1124744"/>
            <a:ext cx="2808312" cy="4891336"/>
          </a:xfrm>
          <a:prstGeom prst="rect">
            <a:avLst/>
          </a:prstGeom>
          <a:ln>
            <a:solidFill>
              <a:schemeClr val="tx1"/>
            </a:solidFill>
          </a:ln>
        </p:spPr>
      </p:pic>
      <p:sp>
        <p:nvSpPr>
          <p:cNvPr id="9" name="타원 8"/>
          <p:cNvSpPr/>
          <p:nvPr/>
        </p:nvSpPr>
        <p:spPr>
          <a:xfrm>
            <a:off x="1207092" y="236098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0" name="타원 9"/>
          <p:cNvSpPr/>
          <p:nvPr/>
        </p:nvSpPr>
        <p:spPr>
          <a:xfrm>
            <a:off x="1492751" y="5317580"/>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2</a:t>
            </a:r>
            <a:endParaRPr lang="ko-KR" altLang="en-US" sz="1400" dirty="0"/>
          </a:p>
        </p:txBody>
      </p:sp>
      <p:sp>
        <p:nvSpPr>
          <p:cNvPr id="11" name="타원 10"/>
          <p:cNvSpPr/>
          <p:nvPr/>
        </p:nvSpPr>
        <p:spPr>
          <a:xfrm>
            <a:off x="4981115" y="495902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4</a:t>
            </a:r>
            <a:endParaRPr lang="ko-KR" altLang="en-US" sz="1400" dirty="0"/>
          </a:p>
        </p:txBody>
      </p:sp>
      <p:sp>
        <p:nvSpPr>
          <p:cNvPr id="12" name="타원 11"/>
          <p:cNvSpPr/>
          <p:nvPr/>
        </p:nvSpPr>
        <p:spPr>
          <a:xfrm>
            <a:off x="4981115" y="4544331"/>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Tree>
    <p:extLst>
      <p:ext uri="{BB962C8B-B14F-4D97-AF65-F5344CB8AC3E}">
        <p14:creationId xmlns:p14="http://schemas.microsoft.com/office/powerpoint/2010/main" val="50518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2" name="그림 1"/>
          <p:cNvPicPr>
            <a:picLocks noChangeAspect="1"/>
          </p:cNvPicPr>
          <p:nvPr/>
        </p:nvPicPr>
        <p:blipFill>
          <a:blip r:embed="rId2"/>
          <a:stretch>
            <a:fillRect/>
          </a:stretch>
        </p:blipFill>
        <p:spPr>
          <a:xfrm>
            <a:off x="2583217" y="692696"/>
            <a:ext cx="3163142" cy="5822552"/>
          </a:xfrm>
          <a:prstGeom prst="rect">
            <a:avLst/>
          </a:prstGeom>
          <a:ln>
            <a:solidFill>
              <a:schemeClr val="tx1"/>
            </a:solidFill>
          </a:ln>
        </p:spPr>
      </p:pic>
      <p:sp>
        <p:nvSpPr>
          <p:cNvPr id="9" name="타원 8"/>
          <p:cNvSpPr/>
          <p:nvPr/>
        </p:nvSpPr>
        <p:spPr>
          <a:xfrm>
            <a:off x="5235248" y="908720"/>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0" name="타원 9"/>
          <p:cNvSpPr/>
          <p:nvPr/>
        </p:nvSpPr>
        <p:spPr>
          <a:xfrm>
            <a:off x="2826138" y="1484784"/>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2</a:t>
            </a:r>
            <a:endParaRPr lang="ko-KR" altLang="en-US" sz="1400" dirty="0"/>
          </a:p>
        </p:txBody>
      </p:sp>
      <p:sp>
        <p:nvSpPr>
          <p:cNvPr id="11" name="타원 10"/>
          <p:cNvSpPr/>
          <p:nvPr/>
        </p:nvSpPr>
        <p:spPr>
          <a:xfrm>
            <a:off x="3412667" y="273791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4</a:t>
            </a:r>
            <a:endParaRPr lang="ko-KR" altLang="en-US" sz="1400" dirty="0"/>
          </a:p>
        </p:txBody>
      </p:sp>
      <p:sp>
        <p:nvSpPr>
          <p:cNvPr id="12" name="타원 11"/>
          <p:cNvSpPr/>
          <p:nvPr/>
        </p:nvSpPr>
        <p:spPr>
          <a:xfrm>
            <a:off x="2674335" y="273791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3" name="타원 12"/>
          <p:cNvSpPr/>
          <p:nvPr/>
        </p:nvSpPr>
        <p:spPr>
          <a:xfrm>
            <a:off x="2439201" y="590803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
        <p:nvSpPr>
          <p:cNvPr id="14" name="타원 13"/>
          <p:cNvSpPr/>
          <p:nvPr/>
        </p:nvSpPr>
        <p:spPr>
          <a:xfrm>
            <a:off x="3275179" y="590803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6</a:t>
            </a:r>
            <a:endParaRPr lang="ko-KR" altLang="en-US" sz="1400" dirty="0"/>
          </a:p>
        </p:txBody>
      </p:sp>
      <p:sp>
        <p:nvSpPr>
          <p:cNvPr id="15" name="타원 14"/>
          <p:cNvSpPr/>
          <p:nvPr/>
        </p:nvSpPr>
        <p:spPr>
          <a:xfrm>
            <a:off x="4016254" y="590803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7</a:t>
            </a:r>
            <a:endParaRPr lang="ko-KR" altLang="en-US" sz="1400" dirty="0"/>
          </a:p>
        </p:txBody>
      </p:sp>
      <p:sp>
        <p:nvSpPr>
          <p:cNvPr id="16" name="타원 15"/>
          <p:cNvSpPr/>
          <p:nvPr/>
        </p:nvSpPr>
        <p:spPr>
          <a:xfrm>
            <a:off x="4660152" y="590803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8</a:t>
            </a:r>
            <a:endParaRPr lang="ko-KR" altLang="en-US" sz="1400" dirty="0"/>
          </a:p>
        </p:txBody>
      </p:sp>
      <p:sp>
        <p:nvSpPr>
          <p:cNvPr id="17" name="타원 16"/>
          <p:cNvSpPr/>
          <p:nvPr/>
        </p:nvSpPr>
        <p:spPr>
          <a:xfrm>
            <a:off x="5277333" y="590803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9</a:t>
            </a:r>
            <a:endParaRPr lang="ko-KR" altLang="en-US" sz="1400" dirty="0"/>
          </a:p>
        </p:txBody>
      </p:sp>
    </p:spTree>
    <p:extLst>
      <p:ext uri="{BB962C8B-B14F-4D97-AF65-F5344CB8AC3E}">
        <p14:creationId xmlns:p14="http://schemas.microsoft.com/office/powerpoint/2010/main" val="19612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2" name="그림 1"/>
          <p:cNvPicPr>
            <a:picLocks noChangeAspect="1"/>
          </p:cNvPicPr>
          <p:nvPr/>
        </p:nvPicPr>
        <p:blipFill>
          <a:blip r:embed="rId2"/>
          <a:stretch>
            <a:fillRect/>
          </a:stretch>
        </p:blipFill>
        <p:spPr>
          <a:xfrm>
            <a:off x="1349974" y="1137960"/>
            <a:ext cx="2664296" cy="4561419"/>
          </a:xfrm>
          <a:prstGeom prst="rect">
            <a:avLst/>
          </a:prstGeom>
          <a:ln>
            <a:solidFill>
              <a:schemeClr val="tx1"/>
            </a:solidFill>
          </a:ln>
        </p:spPr>
      </p:pic>
      <p:pic>
        <p:nvPicPr>
          <p:cNvPr id="3" name="그림 2"/>
          <p:cNvPicPr>
            <a:picLocks noChangeAspect="1"/>
          </p:cNvPicPr>
          <p:nvPr/>
        </p:nvPicPr>
        <p:blipFill>
          <a:blip r:embed="rId3"/>
          <a:stretch>
            <a:fillRect/>
          </a:stretch>
        </p:blipFill>
        <p:spPr>
          <a:xfrm>
            <a:off x="4726926" y="1137960"/>
            <a:ext cx="2629444" cy="4559891"/>
          </a:xfrm>
          <a:prstGeom prst="rect">
            <a:avLst/>
          </a:prstGeom>
          <a:ln>
            <a:solidFill>
              <a:schemeClr val="tx1"/>
            </a:solidFill>
          </a:ln>
        </p:spPr>
      </p:pic>
      <p:sp>
        <p:nvSpPr>
          <p:cNvPr id="9" name="타원 8"/>
          <p:cNvSpPr/>
          <p:nvPr/>
        </p:nvSpPr>
        <p:spPr>
          <a:xfrm>
            <a:off x="1407174" y="1628800"/>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0" name="타원 9"/>
          <p:cNvSpPr/>
          <p:nvPr/>
        </p:nvSpPr>
        <p:spPr>
          <a:xfrm>
            <a:off x="1175152" y="367744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2</a:t>
            </a:r>
            <a:endParaRPr lang="ko-KR" altLang="en-US" sz="1400" dirty="0"/>
          </a:p>
        </p:txBody>
      </p:sp>
      <p:sp>
        <p:nvSpPr>
          <p:cNvPr id="11" name="타원 10"/>
          <p:cNvSpPr/>
          <p:nvPr/>
        </p:nvSpPr>
        <p:spPr>
          <a:xfrm>
            <a:off x="3503712" y="366408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4</a:t>
            </a:r>
            <a:endParaRPr lang="ko-KR" altLang="en-US" sz="1400" dirty="0"/>
          </a:p>
        </p:txBody>
      </p:sp>
      <p:sp>
        <p:nvSpPr>
          <p:cNvPr id="12" name="타원 11"/>
          <p:cNvSpPr/>
          <p:nvPr/>
        </p:nvSpPr>
        <p:spPr>
          <a:xfrm>
            <a:off x="1581339" y="366408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3" name="타원 12"/>
          <p:cNvSpPr/>
          <p:nvPr/>
        </p:nvSpPr>
        <p:spPr>
          <a:xfrm>
            <a:off x="1061942" y="4149080"/>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
        <p:nvSpPr>
          <p:cNvPr id="14" name="타원 13"/>
          <p:cNvSpPr/>
          <p:nvPr/>
        </p:nvSpPr>
        <p:spPr>
          <a:xfrm>
            <a:off x="1055440" y="4581128"/>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6</a:t>
            </a:r>
            <a:endParaRPr lang="ko-KR" altLang="en-US" sz="1400" dirty="0"/>
          </a:p>
        </p:txBody>
      </p:sp>
    </p:spTree>
    <p:extLst>
      <p:ext uri="{BB962C8B-B14F-4D97-AF65-F5344CB8AC3E}">
        <p14:creationId xmlns:p14="http://schemas.microsoft.com/office/powerpoint/2010/main" val="108959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6" name="그림 5"/>
          <p:cNvPicPr>
            <a:picLocks noChangeAspect="1"/>
          </p:cNvPicPr>
          <p:nvPr/>
        </p:nvPicPr>
        <p:blipFill>
          <a:blip r:embed="rId2"/>
          <a:stretch>
            <a:fillRect/>
          </a:stretch>
        </p:blipFill>
        <p:spPr>
          <a:xfrm>
            <a:off x="2783632" y="980728"/>
            <a:ext cx="2965331" cy="5198591"/>
          </a:xfrm>
          <a:prstGeom prst="rect">
            <a:avLst/>
          </a:prstGeom>
          <a:ln>
            <a:solidFill>
              <a:schemeClr val="tx1"/>
            </a:solidFill>
          </a:ln>
        </p:spPr>
      </p:pic>
      <p:sp>
        <p:nvSpPr>
          <p:cNvPr id="9" name="타원 8"/>
          <p:cNvSpPr/>
          <p:nvPr/>
        </p:nvSpPr>
        <p:spPr>
          <a:xfrm>
            <a:off x="3431704" y="1268760"/>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Tree>
    <p:extLst>
      <p:ext uri="{BB962C8B-B14F-4D97-AF65-F5344CB8AC3E}">
        <p14:creationId xmlns:p14="http://schemas.microsoft.com/office/powerpoint/2010/main" val="2544535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2" name="그림 1"/>
          <p:cNvPicPr>
            <a:picLocks noChangeAspect="1"/>
          </p:cNvPicPr>
          <p:nvPr/>
        </p:nvPicPr>
        <p:blipFill>
          <a:blip r:embed="rId2"/>
          <a:stretch>
            <a:fillRect/>
          </a:stretch>
        </p:blipFill>
        <p:spPr>
          <a:xfrm>
            <a:off x="479376" y="1185828"/>
            <a:ext cx="2448272" cy="4362394"/>
          </a:xfrm>
          <a:prstGeom prst="rect">
            <a:avLst/>
          </a:prstGeom>
          <a:ln>
            <a:solidFill>
              <a:schemeClr val="tx1"/>
            </a:solidFill>
          </a:ln>
        </p:spPr>
      </p:pic>
      <p:pic>
        <p:nvPicPr>
          <p:cNvPr id="3" name="그림 2"/>
          <p:cNvPicPr>
            <a:picLocks noChangeAspect="1"/>
          </p:cNvPicPr>
          <p:nvPr/>
        </p:nvPicPr>
        <p:blipFill>
          <a:blip r:embed="rId3"/>
          <a:stretch>
            <a:fillRect/>
          </a:stretch>
        </p:blipFill>
        <p:spPr>
          <a:xfrm>
            <a:off x="3071664" y="1185828"/>
            <a:ext cx="2394399" cy="4362394"/>
          </a:xfrm>
          <a:prstGeom prst="rect">
            <a:avLst/>
          </a:prstGeom>
          <a:ln>
            <a:solidFill>
              <a:schemeClr val="tx1"/>
            </a:solidFill>
          </a:ln>
        </p:spPr>
      </p:pic>
      <p:pic>
        <p:nvPicPr>
          <p:cNvPr id="6" name="그림 5"/>
          <p:cNvPicPr>
            <a:picLocks noChangeAspect="1"/>
          </p:cNvPicPr>
          <p:nvPr/>
        </p:nvPicPr>
        <p:blipFill>
          <a:blip r:embed="rId4"/>
          <a:stretch>
            <a:fillRect/>
          </a:stretch>
        </p:blipFill>
        <p:spPr>
          <a:xfrm>
            <a:off x="5610078" y="1185828"/>
            <a:ext cx="2430138" cy="4362394"/>
          </a:xfrm>
          <a:prstGeom prst="rect">
            <a:avLst/>
          </a:prstGeom>
          <a:ln>
            <a:solidFill>
              <a:schemeClr val="tx1"/>
            </a:solidFill>
          </a:ln>
        </p:spPr>
      </p:pic>
      <p:sp>
        <p:nvSpPr>
          <p:cNvPr id="9" name="타원 8"/>
          <p:cNvSpPr/>
          <p:nvPr/>
        </p:nvSpPr>
        <p:spPr>
          <a:xfrm>
            <a:off x="335360" y="1596286"/>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0" name="타원 9"/>
          <p:cNvSpPr/>
          <p:nvPr/>
        </p:nvSpPr>
        <p:spPr>
          <a:xfrm>
            <a:off x="445528" y="3603092"/>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2</a:t>
            </a:r>
            <a:endParaRPr lang="ko-KR" altLang="en-US" sz="1400" dirty="0"/>
          </a:p>
        </p:txBody>
      </p:sp>
      <p:sp>
        <p:nvSpPr>
          <p:cNvPr id="11" name="타원 10"/>
          <p:cNvSpPr/>
          <p:nvPr/>
        </p:nvSpPr>
        <p:spPr>
          <a:xfrm>
            <a:off x="5587619" y="4359633"/>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
        <p:nvSpPr>
          <p:cNvPr id="12" name="타원 11"/>
          <p:cNvSpPr/>
          <p:nvPr/>
        </p:nvSpPr>
        <p:spPr>
          <a:xfrm>
            <a:off x="3015255" y="3767786"/>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3" name="타원 12"/>
          <p:cNvSpPr/>
          <p:nvPr/>
        </p:nvSpPr>
        <p:spPr>
          <a:xfrm>
            <a:off x="5610078" y="3747108"/>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4</a:t>
            </a:r>
            <a:endParaRPr lang="ko-KR" altLang="en-US" sz="1400" dirty="0"/>
          </a:p>
        </p:txBody>
      </p:sp>
      <p:sp>
        <p:nvSpPr>
          <p:cNvPr id="14" name="타원 13"/>
          <p:cNvSpPr/>
          <p:nvPr/>
        </p:nvSpPr>
        <p:spPr>
          <a:xfrm>
            <a:off x="5591944" y="4828142"/>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6</a:t>
            </a:r>
            <a:endParaRPr lang="ko-KR" altLang="en-US" sz="1400" dirty="0"/>
          </a:p>
        </p:txBody>
      </p:sp>
    </p:spTree>
    <p:extLst>
      <p:ext uri="{BB962C8B-B14F-4D97-AF65-F5344CB8AC3E}">
        <p14:creationId xmlns:p14="http://schemas.microsoft.com/office/powerpoint/2010/main" val="265202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Tree>
    <p:extLst>
      <p:ext uri="{BB962C8B-B14F-4D97-AF65-F5344CB8AC3E}">
        <p14:creationId xmlns:p14="http://schemas.microsoft.com/office/powerpoint/2010/main" val="313705587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3359</TotalTime>
  <Words>332</Words>
  <Application>Microsoft Office PowerPoint</Application>
  <PresentationFormat>와이드스크린</PresentationFormat>
  <Paragraphs>161</Paragraphs>
  <Slides>8</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8</vt:i4>
      </vt:variant>
    </vt:vector>
  </HeadingPairs>
  <TitlesOfParts>
    <vt:vector size="13" baseType="lpstr">
      <vt:lpstr>SF Pro Text Medium</vt:lpstr>
      <vt:lpstr>SF Pro Text Regular</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multicampus</cp:lastModifiedBy>
  <cp:revision>129</cp:revision>
  <cp:lastPrinted>2019-05-29T05:54:36Z</cp:lastPrinted>
  <dcterms:created xsi:type="dcterms:W3CDTF">2019-03-11T07:43:12Z</dcterms:created>
  <dcterms:modified xsi:type="dcterms:W3CDTF">2020-07-21T08:26:53Z</dcterms:modified>
</cp:coreProperties>
</file>