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8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1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1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2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9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080B-FE36-4F5D-8A75-6D609CD7565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C5A6-724D-47B1-83A6-0594C4206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0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44062" y="493649"/>
            <a:ext cx="10179656" cy="5889566"/>
            <a:chOff x="844062" y="493649"/>
            <a:chExt cx="10179656" cy="5889566"/>
          </a:xfrm>
        </p:grpSpPr>
        <p:sp>
          <p:nvSpPr>
            <p:cNvPr id="36" name="직사각형 35"/>
            <p:cNvSpPr/>
            <p:nvPr/>
          </p:nvSpPr>
          <p:spPr>
            <a:xfrm>
              <a:off x="8551907" y="493649"/>
              <a:ext cx="2471811" cy="2127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844062" y="493649"/>
              <a:ext cx="9797509" cy="5889566"/>
              <a:chOff x="844062" y="493649"/>
              <a:chExt cx="9797509" cy="5889566"/>
            </a:xfrm>
          </p:grpSpPr>
          <p:pic>
            <p:nvPicPr>
              <p:cNvPr id="1026" name="Picture 2" descr="Python Django 로 게시판 만들기 _ Django 프로젝트 생성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5424" y="564131"/>
                <a:ext cx="1126698" cy="1126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sqlite database - Discover about Sqlite and How to perform Sqlite ...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2694" y="683635"/>
                <a:ext cx="1598877" cy="1007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" name="그룹 13"/>
              <p:cNvGrpSpPr/>
              <p:nvPr/>
            </p:nvGrpSpPr>
            <p:grpSpPr>
              <a:xfrm>
                <a:off x="844062" y="4255477"/>
                <a:ext cx="3508131" cy="2127738"/>
                <a:chOff x="844062" y="4255477"/>
                <a:chExt cx="3508131" cy="2127738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941086" y="4555743"/>
                  <a:ext cx="3411107" cy="1497885"/>
                  <a:chOff x="941086" y="4555743"/>
                  <a:chExt cx="3411107" cy="1497885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941086" y="4555743"/>
                    <a:ext cx="3411107" cy="1183937"/>
                    <a:chOff x="1160893" y="4572385"/>
                    <a:chExt cx="4408995" cy="1183937"/>
                  </a:xfrm>
                </p:grpSpPr>
                <p:pic>
                  <p:nvPicPr>
                    <p:cNvPr id="1028" name="Picture 4" descr="Vue.js 입문서 - 프론트엔드 개발자를 위한 • Captain Pangyo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12232" y="4711375"/>
                      <a:ext cx="1101038" cy="94040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2" name="Picture 8" descr="Quickstart guide for a new Vue.js project - DEV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0" b="90000" l="10000" r="90000">
                                  <a14:foregroundMark x1="53700" y1="22200" x2="53700" y2="22200"/>
                                  <a14:foregroundMark x1="53700" y1="22200" x2="53700" y2="22200"/>
                                  <a14:foregroundMark x1="48100" y1="19000" x2="48100" y2="19000"/>
                                  <a14:foregroundMark x1="48100" y1="19000" x2="48100" y2="19000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160893" y="4572385"/>
                      <a:ext cx="4408995" cy="118393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550902" y="5684296"/>
                    <a:ext cx="12637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 smtClean="0"/>
                      <a:t>Front-End</a:t>
                    </a:r>
                    <a:endParaRPr lang="ko-KR" altLang="en-US" b="1" dirty="0"/>
                  </a:p>
                </p:txBody>
              </p:sp>
            </p:grpSp>
            <p:sp>
              <p:nvSpPr>
                <p:cNvPr id="11" name="직사각형 10"/>
                <p:cNvSpPr/>
                <p:nvPr/>
              </p:nvSpPr>
              <p:spPr>
                <a:xfrm>
                  <a:off x="844062" y="4255477"/>
                  <a:ext cx="2664069" cy="21277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850740" y="493649"/>
                <a:ext cx="2657392" cy="2127738"/>
                <a:chOff x="630164" y="499594"/>
                <a:chExt cx="2664069" cy="2127738"/>
              </a:xfrm>
            </p:grpSpPr>
            <p:pic>
              <p:nvPicPr>
                <p:cNvPr id="13" name="Picture 10" descr="Node.js - 위키백과, 우리 모두의 백과사전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5957" y="788209"/>
                  <a:ext cx="1872484" cy="9790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971511" y="1944052"/>
                  <a:ext cx="2042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/>
                    <a:t>Front-End Server</a:t>
                  </a:r>
                  <a:endParaRPr lang="ko-KR" altLang="en-US" b="1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630164" y="499594"/>
                  <a:ext cx="2664069" cy="21277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8" name="직선 화살표 연결선 17"/>
              <p:cNvCxnSpPr>
                <a:stCxn id="11" idx="0"/>
                <a:endCxn id="20" idx="2"/>
              </p:cNvCxnSpPr>
              <p:nvPr/>
            </p:nvCxnSpPr>
            <p:spPr>
              <a:xfrm flipV="1">
                <a:off x="2176097" y="2621387"/>
                <a:ext cx="3339" cy="16340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/>
              <p:cNvSpPr/>
              <p:nvPr/>
            </p:nvSpPr>
            <p:spPr>
              <a:xfrm>
                <a:off x="5635869" y="493650"/>
                <a:ext cx="2471811" cy="2127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87530" y="1967166"/>
                <a:ext cx="1968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Back-End Server</a:t>
                </a:r>
                <a:endParaRPr lang="ko-KR" altLang="en-US" b="1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508132" y="1193214"/>
                <a:ext cx="212773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0" name="Picture 16" descr="Axios Instance &amp; Interceptors. Axios is one of the most used ...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19406" y1="42766" x2="19406" y2="42766"/>
                            <a14:foregroundMark x1="19406" y1="42766" x2="19406" y2="42766"/>
                            <a14:foregroundMark x1="20164" y1="55957" x2="20164" y2="55957"/>
                            <a14:foregroundMark x1="20164" y1="55957" x2="20164" y2="55957"/>
                            <a14:foregroundMark x1="45133" y1="38298" x2="45133" y2="38298"/>
                            <a14:foregroundMark x1="45133" y1="38298" x2="45133" y2="38298"/>
                            <a14:foregroundMark x1="56890" y1="49362" x2="56890" y2="49362"/>
                            <a14:foregroundMark x1="56890" y1="49362" x2="56890" y2="49362"/>
                            <a14:foregroundMark x1="65487" y1="45957" x2="65487" y2="45957"/>
                            <a14:foregroundMark x1="65487" y1="44894" x2="65487" y2="44894"/>
                            <a14:foregroundMark x1="65171" y1="19787" x2="65171" y2="19787"/>
                            <a14:foregroundMark x1="65171" y1="19787" x2="65171" y2="19787"/>
                            <a14:foregroundMark x1="84703" y1="40000" x2="84703" y2="40000"/>
                            <a14:foregroundMark x1="84703" y1="40000" x2="84703" y2="40000"/>
                            <a14:foregroundMark x1="76149" y1="39706" x2="76149" y2="39706"/>
                            <a14:foregroundMark x1="76149" y1="39706" x2="76149" y2="3970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5538" y="596630"/>
                <a:ext cx="1448184" cy="565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직선 화살표 연결선 26"/>
              <p:cNvCxnSpPr/>
              <p:nvPr/>
            </p:nvCxnSpPr>
            <p:spPr>
              <a:xfrm flipH="1" flipV="1">
                <a:off x="3508131" y="2119527"/>
                <a:ext cx="2127737" cy="32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9187327" y="1967166"/>
                <a:ext cx="1200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 smtClean="0"/>
                  <a:t>DataBase</a:t>
                </a:r>
                <a:endParaRPr lang="ko-KR" altLang="en-US" b="1" dirty="0"/>
              </a:p>
            </p:txBody>
          </p:sp>
          <p:pic>
            <p:nvPicPr>
              <p:cNvPr id="2" name="Picture 2" descr="django REST framework로 간단한 api 만들기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2359" y="2150005"/>
                <a:ext cx="1333744" cy="5890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화살표 연결선 5"/>
              <p:cNvCxnSpPr/>
              <p:nvPr/>
            </p:nvCxnSpPr>
            <p:spPr>
              <a:xfrm>
                <a:off x="8107680" y="1107827"/>
                <a:ext cx="4442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H="1">
                <a:off x="8107680" y="2119527"/>
                <a:ext cx="4442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110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6</cp:revision>
  <dcterms:created xsi:type="dcterms:W3CDTF">2020-07-24T01:21:35Z</dcterms:created>
  <dcterms:modified xsi:type="dcterms:W3CDTF">2020-07-24T01:36:22Z</dcterms:modified>
</cp:coreProperties>
</file>