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78" r:id="rId2"/>
    <p:sldId id="279" r:id="rId3"/>
    <p:sldId id="287" r:id="rId4"/>
    <p:sldId id="280" r:id="rId5"/>
    <p:sldId id="281" r:id="rId6"/>
    <p:sldId id="282" r:id="rId7"/>
    <p:sldId id="283" r:id="rId8"/>
    <p:sldId id="284" r:id="rId9"/>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8"/>
            <p14:sldId id="279"/>
            <p14:sldId id="287"/>
            <p14:sldId id="280"/>
            <p14:sldId id="281"/>
            <p14:sldId id="282"/>
            <p14:sldId id="283"/>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75" d="100"/>
          <a:sy n="75" d="100"/>
        </p:scale>
        <p:origin x="1104" y="33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2020-07-21</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p:cNvPicPr>
            <a:picLocks noChangeAspect="1"/>
          </p:cNvPicPr>
          <p:nvPr/>
        </p:nvPicPr>
        <p:blipFill>
          <a:blip r:embed="rId2"/>
          <a:stretch>
            <a:fillRect/>
          </a:stretch>
        </p:blipFill>
        <p:spPr>
          <a:xfrm>
            <a:off x="3158936" y="1171352"/>
            <a:ext cx="2405966" cy="4817776"/>
          </a:xfrm>
          <a:prstGeom prst="rect">
            <a:avLst/>
          </a:prstGeom>
          <a:ln>
            <a:solidFill>
              <a:schemeClr val="tx1"/>
            </a:solidFill>
          </a:ln>
        </p:spPr>
      </p:pic>
      <p:pic>
        <p:nvPicPr>
          <p:cNvPr id="20" name="그림 19"/>
          <p:cNvPicPr>
            <a:picLocks noChangeAspect="1"/>
          </p:cNvPicPr>
          <p:nvPr/>
        </p:nvPicPr>
        <p:blipFill>
          <a:blip r:embed="rId3"/>
          <a:stretch>
            <a:fillRect/>
          </a:stretch>
        </p:blipFill>
        <p:spPr>
          <a:xfrm>
            <a:off x="355140" y="1171352"/>
            <a:ext cx="2419636" cy="4817776"/>
          </a:xfrm>
          <a:prstGeom prst="rect">
            <a:avLst/>
          </a:prstGeom>
          <a:ln>
            <a:solidFill>
              <a:schemeClr val="tx1"/>
            </a:solidFill>
          </a:ln>
        </p:spPr>
      </p:pic>
      <p:pic>
        <p:nvPicPr>
          <p:cNvPr id="21" name="그림 20"/>
          <p:cNvPicPr>
            <a:picLocks noChangeAspect="1"/>
          </p:cNvPicPr>
          <p:nvPr/>
        </p:nvPicPr>
        <p:blipFill>
          <a:blip r:embed="rId4"/>
          <a:stretch>
            <a:fillRect/>
          </a:stretch>
        </p:blipFill>
        <p:spPr>
          <a:xfrm>
            <a:off x="5852934" y="1171352"/>
            <a:ext cx="2547322" cy="4817776"/>
          </a:xfrm>
          <a:prstGeom prst="rect">
            <a:avLst/>
          </a:prstGeom>
          <a:ln>
            <a:solidFill>
              <a:schemeClr val="tx1"/>
            </a:solidFill>
          </a:ln>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smtClean="0"/>
              <a:t>로그인</a:t>
            </a:r>
            <a:r>
              <a:rPr lang="en-US" altLang="ko-KR" dirty="0" smtClean="0"/>
              <a:t>(</a:t>
            </a:r>
            <a:r>
              <a:rPr lang="ko-KR" altLang="en-US" dirty="0" err="1" smtClean="0"/>
              <a:t>인트로</a:t>
            </a:r>
            <a:r>
              <a:rPr lang="en-US" altLang="ko-KR" dirty="0" smtClean="0"/>
              <a:t>) </a:t>
            </a:r>
            <a:r>
              <a:rPr lang="ko-KR" altLang="en-US" dirty="0" smtClean="0"/>
              <a:t>페이지</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sp>
        <p:nvSpPr>
          <p:cNvPr id="12" name="타원 11"/>
          <p:cNvSpPr/>
          <p:nvPr/>
        </p:nvSpPr>
        <p:spPr>
          <a:xfrm>
            <a:off x="551384" y="296516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3" name="타원 12"/>
          <p:cNvSpPr/>
          <p:nvPr/>
        </p:nvSpPr>
        <p:spPr>
          <a:xfrm>
            <a:off x="551384" y="345292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4" name="타원 13"/>
          <p:cNvSpPr/>
          <p:nvPr/>
        </p:nvSpPr>
        <p:spPr>
          <a:xfrm>
            <a:off x="551384" y="40172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5" name="타원 14"/>
          <p:cNvSpPr/>
          <p:nvPr/>
        </p:nvSpPr>
        <p:spPr>
          <a:xfrm>
            <a:off x="1375048" y="374095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6" name="타원 15"/>
          <p:cNvSpPr/>
          <p:nvPr/>
        </p:nvSpPr>
        <p:spPr>
          <a:xfrm>
            <a:off x="761254" y="458053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7" name="타원 16"/>
          <p:cNvSpPr/>
          <p:nvPr/>
        </p:nvSpPr>
        <p:spPr>
          <a:xfrm>
            <a:off x="764060" y="551293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Tree>
    <p:extLst>
      <p:ext uri="{BB962C8B-B14F-4D97-AF65-F5344CB8AC3E}">
        <p14:creationId xmlns:p14="http://schemas.microsoft.com/office/powerpoint/2010/main" val="2055082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2" name="그림 1"/>
          <p:cNvPicPr>
            <a:picLocks noChangeAspect="1"/>
          </p:cNvPicPr>
          <p:nvPr/>
        </p:nvPicPr>
        <p:blipFill>
          <a:blip r:embed="rId2"/>
          <a:stretch>
            <a:fillRect/>
          </a:stretch>
        </p:blipFill>
        <p:spPr>
          <a:xfrm>
            <a:off x="1209616" y="1124744"/>
            <a:ext cx="2654135" cy="4500770"/>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4727848" y="1124744"/>
            <a:ext cx="2592288" cy="4500770"/>
          </a:xfrm>
          <a:prstGeom prst="rect">
            <a:avLst/>
          </a:prstGeom>
          <a:ln>
            <a:solidFill>
              <a:schemeClr val="tx1"/>
            </a:solidFill>
          </a:ln>
        </p:spPr>
      </p:pic>
      <p:sp>
        <p:nvSpPr>
          <p:cNvPr id="9" name="타원 8"/>
          <p:cNvSpPr/>
          <p:nvPr/>
        </p:nvSpPr>
        <p:spPr>
          <a:xfrm>
            <a:off x="1348735" y="3250045"/>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1348735" y="353807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1348735" y="411414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1348735" y="382610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1348735" y="455692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2682122" y="432297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
        <p:nvSpPr>
          <p:cNvPr id="15" name="타원 14"/>
          <p:cNvSpPr/>
          <p:nvPr/>
        </p:nvSpPr>
        <p:spPr>
          <a:xfrm>
            <a:off x="1556853" y="490711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7</a:t>
            </a:r>
            <a:endParaRPr lang="ko-KR" altLang="en-US" sz="1400" dirty="0"/>
          </a:p>
        </p:txBody>
      </p:sp>
    </p:spTree>
    <p:extLst>
      <p:ext uri="{BB962C8B-B14F-4D97-AF65-F5344CB8AC3E}">
        <p14:creationId xmlns:p14="http://schemas.microsoft.com/office/powerpoint/2010/main" val="3071461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2" name="그림 1"/>
          <p:cNvPicPr>
            <a:picLocks noChangeAspect="1"/>
          </p:cNvPicPr>
          <p:nvPr/>
        </p:nvPicPr>
        <p:blipFill>
          <a:blip r:embed="rId2"/>
          <a:stretch>
            <a:fillRect/>
          </a:stretch>
        </p:blipFill>
        <p:spPr>
          <a:xfrm>
            <a:off x="1127448" y="1124744"/>
            <a:ext cx="2808312" cy="4891336"/>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4583832" y="1124744"/>
            <a:ext cx="2808312" cy="4891336"/>
          </a:xfrm>
          <a:prstGeom prst="rect">
            <a:avLst/>
          </a:prstGeom>
          <a:ln>
            <a:solidFill>
              <a:schemeClr val="tx1"/>
            </a:solidFill>
          </a:ln>
        </p:spPr>
      </p:pic>
      <p:sp>
        <p:nvSpPr>
          <p:cNvPr id="9" name="타원 8"/>
          <p:cNvSpPr/>
          <p:nvPr/>
        </p:nvSpPr>
        <p:spPr>
          <a:xfrm>
            <a:off x="1207092" y="236098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1492751" y="531758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4981115" y="495902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4981115" y="4544331"/>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Tree>
    <p:extLst>
      <p:ext uri="{BB962C8B-B14F-4D97-AF65-F5344CB8AC3E}">
        <p14:creationId xmlns:p14="http://schemas.microsoft.com/office/powerpoint/2010/main" val="50518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2" name="그림 1"/>
          <p:cNvPicPr>
            <a:picLocks noChangeAspect="1"/>
          </p:cNvPicPr>
          <p:nvPr/>
        </p:nvPicPr>
        <p:blipFill>
          <a:blip r:embed="rId2"/>
          <a:stretch>
            <a:fillRect/>
          </a:stretch>
        </p:blipFill>
        <p:spPr>
          <a:xfrm>
            <a:off x="2583217" y="692696"/>
            <a:ext cx="3163142" cy="5822552"/>
          </a:xfrm>
          <a:prstGeom prst="rect">
            <a:avLst/>
          </a:prstGeom>
          <a:ln>
            <a:solidFill>
              <a:schemeClr val="tx1"/>
            </a:solidFill>
          </a:ln>
        </p:spPr>
      </p:pic>
      <p:sp>
        <p:nvSpPr>
          <p:cNvPr id="9" name="타원 8"/>
          <p:cNvSpPr/>
          <p:nvPr/>
        </p:nvSpPr>
        <p:spPr>
          <a:xfrm>
            <a:off x="5235248" y="90872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2826138" y="1484784"/>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3412667" y="273791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2674335" y="273791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2439201"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3275179"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
        <p:nvSpPr>
          <p:cNvPr id="15" name="타원 14"/>
          <p:cNvSpPr/>
          <p:nvPr/>
        </p:nvSpPr>
        <p:spPr>
          <a:xfrm>
            <a:off x="4016254"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7</a:t>
            </a:r>
            <a:endParaRPr lang="ko-KR" altLang="en-US" sz="1400" dirty="0"/>
          </a:p>
        </p:txBody>
      </p:sp>
      <p:sp>
        <p:nvSpPr>
          <p:cNvPr id="16" name="타원 15"/>
          <p:cNvSpPr/>
          <p:nvPr/>
        </p:nvSpPr>
        <p:spPr>
          <a:xfrm>
            <a:off x="4660152"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8</a:t>
            </a:r>
            <a:endParaRPr lang="ko-KR" altLang="en-US" sz="1400" dirty="0"/>
          </a:p>
        </p:txBody>
      </p:sp>
      <p:sp>
        <p:nvSpPr>
          <p:cNvPr id="17" name="타원 16"/>
          <p:cNvSpPr/>
          <p:nvPr/>
        </p:nvSpPr>
        <p:spPr>
          <a:xfrm>
            <a:off x="5277333" y="5908037"/>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9</a:t>
            </a:r>
            <a:endParaRPr lang="ko-KR" altLang="en-US" sz="1400" dirty="0"/>
          </a:p>
        </p:txBody>
      </p:sp>
    </p:spTree>
    <p:extLst>
      <p:ext uri="{BB962C8B-B14F-4D97-AF65-F5344CB8AC3E}">
        <p14:creationId xmlns:p14="http://schemas.microsoft.com/office/powerpoint/2010/main" val="196122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2" name="그림 1"/>
          <p:cNvPicPr>
            <a:picLocks noChangeAspect="1"/>
          </p:cNvPicPr>
          <p:nvPr/>
        </p:nvPicPr>
        <p:blipFill>
          <a:blip r:embed="rId2"/>
          <a:stretch>
            <a:fillRect/>
          </a:stretch>
        </p:blipFill>
        <p:spPr>
          <a:xfrm>
            <a:off x="1349974" y="1137960"/>
            <a:ext cx="2664296" cy="4561419"/>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4726926" y="1137960"/>
            <a:ext cx="2629444" cy="4559891"/>
          </a:xfrm>
          <a:prstGeom prst="rect">
            <a:avLst/>
          </a:prstGeom>
          <a:ln>
            <a:solidFill>
              <a:schemeClr val="tx1"/>
            </a:solidFill>
          </a:ln>
        </p:spPr>
      </p:pic>
      <p:sp>
        <p:nvSpPr>
          <p:cNvPr id="9" name="타원 8"/>
          <p:cNvSpPr/>
          <p:nvPr/>
        </p:nvSpPr>
        <p:spPr>
          <a:xfrm>
            <a:off x="1407174" y="162880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1175152" y="367744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3503712" y="366408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2" name="타원 11"/>
          <p:cNvSpPr/>
          <p:nvPr/>
        </p:nvSpPr>
        <p:spPr>
          <a:xfrm>
            <a:off x="1581339" y="3664089"/>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1061942" y="414908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4" name="타원 13"/>
          <p:cNvSpPr/>
          <p:nvPr/>
        </p:nvSpPr>
        <p:spPr>
          <a:xfrm>
            <a:off x="1055440" y="458112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Tree>
    <p:extLst>
      <p:ext uri="{BB962C8B-B14F-4D97-AF65-F5344CB8AC3E}">
        <p14:creationId xmlns:p14="http://schemas.microsoft.com/office/powerpoint/2010/main" val="108959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6" name="그림 5"/>
          <p:cNvPicPr>
            <a:picLocks noChangeAspect="1"/>
          </p:cNvPicPr>
          <p:nvPr/>
        </p:nvPicPr>
        <p:blipFill>
          <a:blip r:embed="rId2"/>
          <a:stretch>
            <a:fillRect/>
          </a:stretch>
        </p:blipFill>
        <p:spPr>
          <a:xfrm>
            <a:off x="2783632" y="980728"/>
            <a:ext cx="2965331" cy="5198591"/>
          </a:xfrm>
          <a:prstGeom prst="rect">
            <a:avLst/>
          </a:prstGeom>
          <a:ln>
            <a:solidFill>
              <a:schemeClr val="tx1"/>
            </a:solidFill>
          </a:ln>
        </p:spPr>
      </p:pic>
      <p:sp>
        <p:nvSpPr>
          <p:cNvPr id="9" name="타원 8"/>
          <p:cNvSpPr/>
          <p:nvPr/>
        </p:nvSpPr>
        <p:spPr>
          <a:xfrm>
            <a:off x="3431704" y="1268760"/>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Tree>
    <p:extLst>
      <p:ext uri="{BB962C8B-B14F-4D97-AF65-F5344CB8AC3E}">
        <p14:creationId xmlns:p14="http://schemas.microsoft.com/office/powerpoint/2010/main" val="254453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2" name="그림 1"/>
          <p:cNvPicPr>
            <a:picLocks noChangeAspect="1"/>
          </p:cNvPicPr>
          <p:nvPr/>
        </p:nvPicPr>
        <p:blipFill>
          <a:blip r:embed="rId2"/>
          <a:stretch>
            <a:fillRect/>
          </a:stretch>
        </p:blipFill>
        <p:spPr>
          <a:xfrm>
            <a:off x="479376" y="1185828"/>
            <a:ext cx="2448272" cy="4362394"/>
          </a:xfrm>
          <a:prstGeom prst="rect">
            <a:avLst/>
          </a:prstGeom>
          <a:ln>
            <a:solidFill>
              <a:schemeClr val="tx1"/>
            </a:solidFill>
          </a:ln>
        </p:spPr>
      </p:pic>
      <p:pic>
        <p:nvPicPr>
          <p:cNvPr id="3" name="그림 2"/>
          <p:cNvPicPr>
            <a:picLocks noChangeAspect="1"/>
          </p:cNvPicPr>
          <p:nvPr/>
        </p:nvPicPr>
        <p:blipFill>
          <a:blip r:embed="rId3"/>
          <a:stretch>
            <a:fillRect/>
          </a:stretch>
        </p:blipFill>
        <p:spPr>
          <a:xfrm>
            <a:off x="3071664" y="1185828"/>
            <a:ext cx="2394399" cy="4362394"/>
          </a:xfrm>
          <a:prstGeom prst="rect">
            <a:avLst/>
          </a:prstGeom>
          <a:ln>
            <a:solidFill>
              <a:schemeClr val="tx1"/>
            </a:solidFill>
          </a:ln>
        </p:spPr>
      </p:pic>
      <p:pic>
        <p:nvPicPr>
          <p:cNvPr id="6" name="그림 5"/>
          <p:cNvPicPr>
            <a:picLocks noChangeAspect="1"/>
          </p:cNvPicPr>
          <p:nvPr/>
        </p:nvPicPr>
        <p:blipFill>
          <a:blip r:embed="rId4"/>
          <a:stretch>
            <a:fillRect/>
          </a:stretch>
        </p:blipFill>
        <p:spPr>
          <a:xfrm>
            <a:off x="5610078" y="1185828"/>
            <a:ext cx="2430138" cy="4362394"/>
          </a:xfrm>
          <a:prstGeom prst="rect">
            <a:avLst/>
          </a:prstGeom>
          <a:ln>
            <a:solidFill>
              <a:schemeClr val="tx1"/>
            </a:solidFill>
          </a:ln>
        </p:spPr>
      </p:pic>
      <p:sp>
        <p:nvSpPr>
          <p:cNvPr id="9" name="타원 8"/>
          <p:cNvSpPr/>
          <p:nvPr/>
        </p:nvSpPr>
        <p:spPr>
          <a:xfrm>
            <a:off x="335360" y="159628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1</a:t>
            </a:r>
            <a:endParaRPr lang="ko-KR" altLang="en-US" sz="1400" dirty="0"/>
          </a:p>
        </p:txBody>
      </p:sp>
      <p:sp>
        <p:nvSpPr>
          <p:cNvPr id="10" name="타원 9"/>
          <p:cNvSpPr/>
          <p:nvPr/>
        </p:nvSpPr>
        <p:spPr>
          <a:xfrm>
            <a:off x="445528" y="360309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2</a:t>
            </a:r>
            <a:endParaRPr lang="ko-KR" altLang="en-US" sz="1400" dirty="0"/>
          </a:p>
        </p:txBody>
      </p:sp>
      <p:sp>
        <p:nvSpPr>
          <p:cNvPr id="11" name="타원 10"/>
          <p:cNvSpPr/>
          <p:nvPr/>
        </p:nvSpPr>
        <p:spPr>
          <a:xfrm>
            <a:off x="5587619" y="4359633"/>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5</a:t>
            </a:r>
            <a:endParaRPr lang="ko-KR" altLang="en-US" sz="1400" dirty="0"/>
          </a:p>
        </p:txBody>
      </p:sp>
      <p:sp>
        <p:nvSpPr>
          <p:cNvPr id="12" name="타원 11"/>
          <p:cNvSpPr/>
          <p:nvPr/>
        </p:nvSpPr>
        <p:spPr>
          <a:xfrm>
            <a:off x="3015255" y="3767786"/>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3</a:t>
            </a:r>
            <a:endParaRPr lang="ko-KR" altLang="en-US" sz="1400" dirty="0"/>
          </a:p>
        </p:txBody>
      </p:sp>
      <p:sp>
        <p:nvSpPr>
          <p:cNvPr id="13" name="타원 12"/>
          <p:cNvSpPr/>
          <p:nvPr/>
        </p:nvSpPr>
        <p:spPr>
          <a:xfrm>
            <a:off x="5610078" y="3747108"/>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4</a:t>
            </a:r>
            <a:endParaRPr lang="ko-KR" altLang="en-US" sz="1400" dirty="0"/>
          </a:p>
        </p:txBody>
      </p:sp>
      <p:sp>
        <p:nvSpPr>
          <p:cNvPr id="14" name="타원 13"/>
          <p:cNvSpPr/>
          <p:nvPr/>
        </p:nvSpPr>
        <p:spPr>
          <a:xfrm>
            <a:off x="5591944" y="4828142"/>
            <a:ext cx="288032" cy="2880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6</a:t>
            </a:r>
            <a:endParaRPr lang="ko-KR" altLang="en-US" sz="1400" dirty="0"/>
          </a:p>
        </p:txBody>
      </p:sp>
    </p:spTree>
    <p:extLst>
      <p:ext uri="{BB962C8B-B14F-4D97-AF65-F5344CB8AC3E}">
        <p14:creationId xmlns:p14="http://schemas.microsoft.com/office/powerpoint/2010/main" val="265202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Tree>
    <p:extLst>
      <p:ext uri="{BB962C8B-B14F-4D97-AF65-F5344CB8AC3E}">
        <p14:creationId xmlns:p14="http://schemas.microsoft.com/office/powerpoint/2010/main" val="31370558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3336</TotalTime>
  <Words>260</Words>
  <Application>Microsoft Office PowerPoint</Application>
  <PresentationFormat>와이드스크린</PresentationFormat>
  <Paragraphs>144</Paragraphs>
  <Slides>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SF Pro Text Medium</vt:lpstr>
      <vt:lpstr>SF Pro Text Regular</vt: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multicampus</cp:lastModifiedBy>
  <cp:revision>120</cp:revision>
  <cp:lastPrinted>2019-05-29T05:54:36Z</cp:lastPrinted>
  <dcterms:created xsi:type="dcterms:W3CDTF">2019-03-11T07:43:12Z</dcterms:created>
  <dcterms:modified xsi:type="dcterms:W3CDTF">2020-07-21T06:05:43Z</dcterms:modified>
</cp:coreProperties>
</file>