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6" r:id="rId3"/>
    <p:sldId id="290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81617" autoAdjust="0"/>
  </p:normalViewPr>
  <p:slideViewPr>
    <p:cSldViewPr snapToGrid="0">
      <p:cViewPr varScale="1">
        <p:scale>
          <a:sx n="73" d="100"/>
          <a:sy n="73" d="100"/>
        </p:scale>
        <p:origin x="8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8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쉬운버전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변수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39889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Name :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edu.kh.variable.practice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CastingPractice1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 문자 하나를 입력 받아 그 문자의 유니코드를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A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unicode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65</a:t>
            </a:r>
          </a:p>
        </p:txBody>
      </p:sp>
    </p:spTree>
    <p:extLst>
      <p:ext uri="{BB962C8B-B14F-4D97-AF65-F5344CB8AC3E}">
        <p14:creationId xmlns:p14="http://schemas.microsoft.com/office/powerpoint/2010/main" val="33156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2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553873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Package Name 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edu.kh.variable.practice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CastingPractice2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실수형으로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국어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 세 과목의 점수를 입력 받아 총점과 평균을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때 총점과 평균은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정수형으로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국어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90.0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총점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270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90</a:t>
            </a:r>
          </a:p>
        </p:txBody>
      </p:sp>
    </p:spTree>
    <p:extLst>
      <p:ext uri="{BB962C8B-B14F-4D97-AF65-F5344CB8AC3E}">
        <p14:creationId xmlns:p14="http://schemas.microsoft.com/office/powerpoint/2010/main" val="191330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0237" y="1125537"/>
            <a:ext cx="10931525" cy="319848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Package Name 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edu.kh.variable.practice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Class Name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CastingPractice1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 및 초기화된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개의 변수를 가지고 알맞은 사칙연산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(+, -, *, /)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형변환을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이용하여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주석에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작성되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값과 같은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결과가 나타나도록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코드를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완성하세요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다음 장 활용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5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CastingPractice3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기능 제공용 클래스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method()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10.0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84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CastingPractice1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     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iNum2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500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464</Words>
  <Application>Microsoft Office PowerPoint</Application>
  <PresentationFormat>와이드스크린</PresentationFormat>
  <Paragraphs>109</Paragraphs>
  <Slides>6</Slides>
  <Notes>6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Lato Black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117</cp:revision>
  <dcterms:created xsi:type="dcterms:W3CDTF">2018-04-10T03:44:26Z</dcterms:created>
  <dcterms:modified xsi:type="dcterms:W3CDTF">2021-08-25T08:23:35Z</dcterms:modified>
</cp:coreProperties>
</file>