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HlJQfOUTYZYwLEwpCiDt1w903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 기초 기술향상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- 너무 쉬울 수도 있다. 개념 정리 및 용어 정리를 하자.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for문은 초기식 조건식 증감식을 생략할 수 있다</a:t>
            </a:r>
            <a:endParaRPr/>
          </a:p>
        </p:txBody>
      </p:sp>
      <p:sp>
        <p:nvSpPr>
          <p:cNvPr id="199" name="Google Shape;199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21" name="Google Shape;22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34" name="Google Shape;234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 기초 기술향상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- 너무 쉬울 수도 있다. 개념 정리 및 용어 정리를 하자.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 기초 기술향상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- 너무 쉬울 수도 있다. 개념 정리 및 용어 정리를 하자.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93" name="Google Shape;93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제어문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10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184" name="Google Shape;184;p10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400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Chap02.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400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반복문</a:t>
              </a:r>
              <a:endParaRPr b="1" sz="5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반복문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11"/>
          <p:cNvSpPr/>
          <p:nvPr/>
        </p:nvSpPr>
        <p:spPr>
          <a:xfrm>
            <a:off x="633413" y="1125538"/>
            <a:ext cx="10931525" cy="63069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수행 흐름을 바꾸는 역할을 하는 제어문 중 하나로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문장들을 반복해서 수행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하도록 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11"/>
          <p:cNvSpPr txBox="1"/>
          <p:nvPr/>
        </p:nvSpPr>
        <p:spPr>
          <a:xfrm>
            <a:off x="1125538" y="1998479"/>
            <a:ext cx="25955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반복문의 종류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11"/>
          <p:cNvSpPr/>
          <p:nvPr/>
        </p:nvSpPr>
        <p:spPr>
          <a:xfrm>
            <a:off x="1399838" y="2633385"/>
            <a:ext cx="4185041" cy="335274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for문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(초기식; 조건식; 증감식)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수행될 코드;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6613640" y="2633385"/>
            <a:ext cx="4185041" cy="335274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while문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(조건식)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수행될 코드;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[증감식 or 분기문];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for문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12"/>
          <p:cNvSpPr/>
          <p:nvPr/>
        </p:nvSpPr>
        <p:spPr>
          <a:xfrm>
            <a:off x="1174751" y="1557339"/>
            <a:ext cx="4003306" cy="138398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(초기식; 조건식; 증감식)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수행될 코드;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12"/>
          <p:cNvSpPr txBox="1"/>
          <p:nvPr/>
        </p:nvSpPr>
        <p:spPr>
          <a:xfrm>
            <a:off x="1125538" y="1009650"/>
            <a:ext cx="10679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12"/>
          <p:cNvSpPr txBox="1"/>
          <p:nvPr/>
        </p:nvSpPr>
        <p:spPr>
          <a:xfrm>
            <a:off x="660686" y="3119136"/>
            <a:ext cx="5291833" cy="365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1회전: 초기식 확인 후 조건식 확인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조건식이 true면 문장 수행 후 증감식 연산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조건식이 false면 수행하지 않음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2회전: 조건식 확인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조건식이 true면 문장 수행 후 증감식 수행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조건식이 false면 수행하지 않음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2회전 이상부터는 모두 </a:t>
            </a:r>
            <a:r>
              <a:rPr lang="en-US" sz="16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2회전과 동일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하고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6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조건식이 false가 나올 때까지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문장 수행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12"/>
          <p:cNvSpPr/>
          <p:nvPr/>
        </p:nvSpPr>
        <p:spPr>
          <a:xfrm>
            <a:off x="6377611" y="1557340"/>
            <a:ext cx="5436966" cy="138398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10;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</a:t>
            </a:r>
            <a:r>
              <a:rPr b="1" i="1" lang="en-US" sz="16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“ 출력"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12"/>
          <p:cNvSpPr txBox="1"/>
          <p:nvPr/>
        </p:nvSpPr>
        <p:spPr>
          <a:xfrm>
            <a:off x="6381582" y="1009650"/>
            <a:ext cx="21002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for문 예시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12"/>
          <p:cNvSpPr/>
          <p:nvPr/>
        </p:nvSpPr>
        <p:spPr>
          <a:xfrm>
            <a:off x="6377611" y="3615423"/>
            <a:ext cx="5436966" cy="278537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출력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 출력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 출력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 출력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12"/>
          <p:cNvSpPr txBox="1"/>
          <p:nvPr/>
        </p:nvSpPr>
        <p:spPr>
          <a:xfrm>
            <a:off x="6377611" y="3100592"/>
            <a:ext cx="18710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 결과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중첩 반복문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13"/>
          <p:cNvSpPr/>
          <p:nvPr/>
        </p:nvSpPr>
        <p:spPr>
          <a:xfrm>
            <a:off x="1174750" y="1557340"/>
            <a:ext cx="9961563" cy="328898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(초기값1; 조건식1; 증감식1)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수행될 코드1;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for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(초기값2; 조건식2; 증감식2)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수행될 코드2;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수행될 코드3;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13"/>
          <p:cNvSpPr txBox="1"/>
          <p:nvPr/>
        </p:nvSpPr>
        <p:spPr>
          <a:xfrm>
            <a:off x="1125538" y="1009650"/>
            <a:ext cx="15632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표현식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13"/>
          <p:cNvSpPr txBox="1"/>
          <p:nvPr/>
        </p:nvSpPr>
        <p:spPr>
          <a:xfrm>
            <a:off x="2162872" y="5069856"/>
            <a:ext cx="7866256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for문에 진입하면 수행될 코드1을 먼저 수행하고 두 번째 for문에 진입하면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조건식2가 false가 될 때까지 수행될 코드2를 수행 후 나오면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수행될 코드3을 수행하고 조건식1로 돌아와 true면 다시 반복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while문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14"/>
          <p:cNvSpPr/>
          <p:nvPr/>
        </p:nvSpPr>
        <p:spPr>
          <a:xfrm>
            <a:off x="1174750" y="1557339"/>
            <a:ext cx="4088366" cy="176498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(조건식)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수행될 코드;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[증감식 or 분기문];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1125538" y="1009650"/>
            <a:ext cx="14125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while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14"/>
          <p:cNvSpPr/>
          <p:nvPr/>
        </p:nvSpPr>
        <p:spPr>
          <a:xfrm>
            <a:off x="6377611" y="765543"/>
            <a:ext cx="5179980" cy="205385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10)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</a:t>
            </a:r>
            <a:r>
              <a:rPr b="1" i="1" lang="en-US" sz="16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 출력"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i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6377611" y="250712"/>
            <a:ext cx="24449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while문 예시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554006" y="3545856"/>
            <a:ext cx="5319085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조건식이 true일 때 문장 수행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문장 수행이 끝나면 조건식 다시 확인 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true면 수행, 조건식이 false가 될 때까지 수행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조건식이 false가 되면 반복문 종료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{ } 안에 </a:t>
            </a:r>
            <a:r>
              <a:rPr lang="en-US" sz="16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조건을 벗어나게 할 연산(증감식, 분기문)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필요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14"/>
          <p:cNvSpPr/>
          <p:nvPr/>
        </p:nvSpPr>
        <p:spPr>
          <a:xfrm>
            <a:off x="6377611" y="3615423"/>
            <a:ext cx="5436966" cy="278537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출력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 출력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 출력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 출력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14"/>
          <p:cNvSpPr txBox="1"/>
          <p:nvPr/>
        </p:nvSpPr>
        <p:spPr>
          <a:xfrm>
            <a:off x="6377611" y="3100592"/>
            <a:ext cx="18710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 결과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while문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15"/>
          <p:cNvSpPr/>
          <p:nvPr/>
        </p:nvSpPr>
        <p:spPr>
          <a:xfrm>
            <a:off x="1174750" y="1557339"/>
            <a:ext cx="4088366" cy="173450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수행될 코드;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[증감식 or 분기문];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(조건식);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15"/>
          <p:cNvSpPr txBox="1"/>
          <p:nvPr/>
        </p:nvSpPr>
        <p:spPr>
          <a:xfrm>
            <a:off x="1125538" y="1009650"/>
            <a:ext cx="223490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 ~ while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15"/>
          <p:cNvSpPr/>
          <p:nvPr/>
        </p:nvSpPr>
        <p:spPr>
          <a:xfrm>
            <a:off x="6377611" y="765543"/>
            <a:ext cx="5179980" cy="205385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</a:t>
            </a:r>
            <a:r>
              <a:rPr b="1" i="1" lang="en-US" sz="16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"출력"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i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10);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6377611" y="250712"/>
            <a:ext cx="24449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while문 예시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554006" y="3545856"/>
            <a:ext cx="5319085" cy="3062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 안의 내용 먼저 실행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조건식 확인 후 true면 문장 수행, false면 종료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while 뒤에 ; 꼭 필요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{ } 안에 </a:t>
            </a:r>
            <a:r>
              <a:rPr lang="en-US" sz="16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조건을 벗어나게 할 연산(증감식, 분기문)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필요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while과 do~while의 차이점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6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do~while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조건문이 true가 아니더라도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6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무조건 한 번 이상 수행</a:t>
            </a:r>
            <a:endParaRPr sz="16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5"/>
          <p:cNvSpPr/>
          <p:nvPr/>
        </p:nvSpPr>
        <p:spPr>
          <a:xfrm>
            <a:off x="6377611" y="3615423"/>
            <a:ext cx="5436966" cy="278537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출력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 출력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 출력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 출력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6377611" y="3100592"/>
            <a:ext cx="18710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 결과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6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250" name="Google Shape;250;p16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400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Chap03.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400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분기문</a:t>
              </a:r>
              <a:endParaRPr b="1" sz="5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분기문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17"/>
          <p:cNvSpPr/>
          <p:nvPr/>
        </p:nvSpPr>
        <p:spPr>
          <a:xfrm>
            <a:off x="1174750" y="1557340"/>
            <a:ext cx="9961563" cy="69464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반복문에서는 break문 자신이 포함된 가장 가까운 반복문을 빠져나가는 구문</a:t>
            </a: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1125538" y="3179744"/>
            <a:ext cx="10010775" cy="320581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1;;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 출력"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&gt;= 10)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break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17"/>
          <p:cNvSpPr txBox="1"/>
          <p:nvPr/>
        </p:nvSpPr>
        <p:spPr>
          <a:xfrm>
            <a:off x="1125538" y="2606013"/>
            <a:ext cx="24931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break문 예시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17"/>
          <p:cNvSpPr txBox="1"/>
          <p:nvPr/>
        </p:nvSpPr>
        <p:spPr>
          <a:xfrm>
            <a:off x="1125538" y="1009650"/>
            <a:ext cx="14607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break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분기문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18"/>
          <p:cNvSpPr/>
          <p:nvPr/>
        </p:nvSpPr>
        <p:spPr>
          <a:xfrm>
            <a:off x="1174750" y="1557340"/>
            <a:ext cx="9961563" cy="354806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(초기값1; 조건식1; 증감식1)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수행될 코드1;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for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(초기값2; 조건식2; 증감식2)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수행될 코드2;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break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수행될 코드3;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;]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18"/>
          <p:cNvSpPr txBox="1"/>
          <p:nvPr/>
        </p:nvSpPr>
        <p:spPr>
          <a:xfrm>
            <a:off x="1125538" y="1009650"/>
            <a:ext cx="41410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중첩 반복문에서의 break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18"/>
          <p:cNvSpPr txBox="1"/>
          <p:nvPr/>
        </p:nvSpPr>
        <p:spPr>
          <a:xfrm>
            <a:off x="2129251" y="5283216"/>
            <a:ext cx="7933518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 번째 for문에 break를 만날 경우 반복문을 나가 수행될 코드3을 수행 후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다시 첫 번째 for문을 실행하지만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마지막 break가 있다면 수행될 코드3을 수행 후 for문을 완전히 빠져나감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분기문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1174750" y="1557340"/>
            <a:ext cx="9961563" cy="1505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반복문 내에서만 사용 가능하며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반복문 실행 시 continue 아래 부분은 실행하지 않고 반복문 다시 실행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for문의 경우 증감식으로 이동, while(do~while)문의 경우 조건식으로 이동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반복 중에 특정 조건을 만족하는 경우를 제외하고자 할 때 유용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1125538" y="3880784"/>
            <a:ext cx="10010775" cy="268765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10;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2 == 0)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continue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 출력"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19"/>
          <p:cNvSpPr txBox="1"/>
          <p:nvPr/>
        </p:nvSpPr>
        <p:spPr>
          <a:xfrm>
            <a:off x="1125538" y="3307053"/>
            <a:ext cx="29498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continue문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19"/>
          <p:cNvSpPr txBox="1"/>
          <p:nvPr/>
        </p:nvSpPr>
        <p:spPr>
          <a:xfrm>
            <a:off x="1125538" y="1009650"/>
            <a:ext cx="19175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continue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833110" y="2549327"/>
            <a:ext cx="16530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 조건문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833110" y="3661096"/>
            <a:ext cx="16530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 반복문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833110" y="4772865"/>
            <a:ext cx="16530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 분기문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566409" y="389933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제어문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749027" y="1172361"/>
            <a:ext cx="10931525" cy="63069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위에서 아래로 수행되는 프로그램의 흐름을 바꾸는 역할을 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8907" y="1999692"/>
            <a:ext cx="7819696" cy="417179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/>
        </p:nvSpPr>
        <p:spPr>
          <a:xfrm>
            <a:off x="6326653" y="6148081"/>
            <a:ext cx="16514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조건문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해당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9012619" y="6169337"/>
            <a:ext cx="16514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반복문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해당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3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113" name="Google Shape;113;p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400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Chap01.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400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조건문</a:t>
              </a:r>
              <a:endParaRPr b="1" sz="5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조건문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633413" y="1125538"/>
            <a:ext cx="10931525" cy="63069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수행 흐름을 바꾸는 역할을 하는 제어문 중 하나로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조건에 따라 다른 문장이 수행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되도록 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125538" y="1998479"/>
            <a:ext cx="25955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조건문의 종류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1399838" y="2633385"/>
            <a:ext cx="4185041" cy="335274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if문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조건식1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수행될 코드;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(조건식2)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수행될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코드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(조건식3)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수행될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코드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수행될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코드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6613640" y="2633385"/>
            <a:ext cx="4185041" cy="335274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switch문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조건식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조건식 결과1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수행될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코드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break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조건식 결과2 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수행될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코드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break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수행될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코드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if문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1174751" y="1557339"/>
            <a:ext cx="4003306" cy="18716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(조건식)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수행될 코드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125538" y="1009650"/>
            <a:ext cx="8402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1689860" y="3621261"/>
            <a:ext cx="3007554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조건식의 결과 값이 true면 </a:t>
            </a: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if문 내부 코드가 수행됨.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false면 실행하지 않음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6377611" y="1557339"/>
            <a:ext cx="5436966" cy="18716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 0)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"양수입니다."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6381582" y="1009650"/>
            <a:ext cx="18726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if문 예시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if문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1174751" y="1557339"/>
            <a:ext cx="4245746" cy="18716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(조건식)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true일 때 수행되는 코드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false일 때 수행되는 코드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1125538" y="1009650"/>
            <a:ext cx="16289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if~else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940458" y="3621261"/>
            <a:ext cx="450636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조건식의 결과 값이 true면 if 내의 코드가,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false면 else 내의 코드가 수행됨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6377611" y="1557338"/>
            <a:ext cx="5436966" cy="233417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2 == 0)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"짝수"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"홀수"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6381582" y="1009650"/>
            <a:ext cx="26613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if~else문 예시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if문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1174751" y="1557338"/>
            <a:ext cx="4361488" cy="232354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(조건식1)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조건식1 true일 때 수행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(조건식2){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조건식2 true일 때 수행</a:t>
            </a:r>
            <a:endParaRPr b="1"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모두 false 일 때 수행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1125538" y="1009650"/>
            <a:ext cx="2727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if~else if~else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5" name="Google Shape;155;p7"/>
          <p:cNvGrpSpPr/>
          <p:nvPr/>
        </p:nvGrpSpPr>
        <p:grpSpPr>
          <a:xfrm>
            <a:off x="464821" y="4094496"/>
            <a:ext cx="5347025" cy="2067775"/>
            <a:chOff x="6170061" y="2058275"/>
            <a:chExt cx="5347025" cy="2067775"/>
          </a:xfrm>
        </p:grpSpPr>
        <p:sp>
          <p:nvSpPr>
            <p:cNvPr id="156" name="Google Shape;156;p7"/>
            <p:cNvSpPr txBox="1"/>
            <p:nvPr/>
          </p:nvSpPr>
          <p:spPr>
            <a:xfrm>
              <a:off x="6170061" y="2058275"/>
              <a:ext cx="5147564" cy="1338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조건식1의 결과 값이 true면 if문 내 코드 수행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조건식2의 결과 값이 true면 else if 내 코드 수행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모두 false면 else 내 코드 수행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157;p7"/>
            <p:cNvSpPr txBox="1"/>
            <p:nvPr/>
          </p:nvSpPr>
          <p:spPr>
            <a:xfrm>
              <a:off x="6246201" y="3429000"/>
              <a:ext cx="5270885" cy="697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* </a:t>
              </a:r>
              <a:r>
                <a:rPr lang="en-US" sz="1400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if</a:t>
              </a:r>
              <a:r>
                <a:rPr lang="en-US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는 true, false와</a:t>
              </a:r>
              <a:r>
                <a:rPr lang="en-US" sz="1400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상관 없이 조건절 실행</a:t>
              </a:r>
              <a:r>
                <a:rPr lang="en-US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if~else if~else</a:t>
              </a:r>
              <a:r>
                <a:rPr lang="en-US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는 조건문이 true면 </a:t>
              </a:r>
              <a:r>
                <a:rPr lang="en-US" sz="1400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이후 조건은 실행하지 않음</a:t>
              </a:r>
              <a:endParaRPr sz="14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8" name="Google Shape;158;p7"/>
          <p:cNvSpPr/>
          <p:nvPr/>
        </p:nvSpPr>
        <p:spPr>
          <a:xfrm>
            <a:off x="6377611" y="1557339"/>
            <a:ext cx="5436966" cy="460493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1 || </a:t>
            </a:r>
            <a:r>
              <a:rPr lang="en-US" sz="15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2 || </a:t>
            </a:r>
            <a:r>
              <a:rPr lang="en-US" sz="15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12)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season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5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"겨울"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-US" sz="15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5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&gt;= 3 &amp;&amp; </a:t>
            </a:r>
            <a:r>
              <a:rPr lang="en-US" sz="15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5)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season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5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"봄"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-US" sz="15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5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&gt;= 6 &amp;&amp; </a:t>
            </a:r>
            <a:r>
              <a:rPr lang="en-US" sz="15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8)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season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5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"여름"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-US" sz="15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5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&gt;= 9 &amp;&amp; </a:t>
            </a:r>
            <a:r>
              <a:rPr lang="en-US" sz="15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11)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season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5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"가을"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-US" sz="15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season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5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"해당하는 계절이 없습니다."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6381582" y="1009650"/>
            <a:ext cx="37593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if~else if~else문 예시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if문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1174750" y="1557339"/>
            <a:ext cx="4088366" cy="500294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(조건식1)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if</a:t>
            </a:r>
            <a:r>
              <a:rPr b="1" lang="en-US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(조건식2)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 if</a:t>
            </a:r>
            <a:r>
              <a:rPr b="1" lang="en-US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(조건식3)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수행될 코드;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 </a:t>
            </a:r>
            <a:r>
              <a:rPr b="1" lang="en-US" sz="17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-US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7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(조건식4)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수행될 코드;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 </a:t>
            </a:r>
            <a:r>
              <a:rPr b="1" lang="en-US" sz="17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-US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수행될 코드;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 </a:t>
            </a:r>
            <a:r>
              <a:rPr b="1" lang="en-US" sz="17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-US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수행될 코드;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-US" sz="17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-US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7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(조건식5)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수행될 코드;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-US" sz="17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-US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수행될 코드;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1125538" y="1009650"/>
            <a:ext cx="15648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중첩 if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6377611" y="765542"/>
            <a:ext cx="5179980" cy="579474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1 || </a:t>
            </a:r>
            <a:r>
              <a:rPr b="1"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2 || </a:t>
            </a:r>
            <a:r>
              <a:rPr b="1"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12)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season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1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"겨울"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temperature</a:t>
            </a: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-15)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	season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lang="en-US" sz="11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 한파 경보"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 </a:t>
            </a:r>
            <a:r>
              <a:rPr b="1" lang="en-US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temperature</a:t>
            </a: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-12)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	season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lang="en-US" sz="11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 한파 주의보"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-US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&gt;= 3 &amp;&amp; </a:t>
            </a:r>
            <a:r>
              <a:rPr b="1"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5)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season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1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"봄"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-US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&gt;= 6 &amp;&amp; </a:t>
            </a:r>
            <a:r>
              <a:rPr b="1"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8)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season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1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"여름"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temperature</a:t>
            </a: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&gt;= 35)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	season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lang="en-US" sz="11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 폭염 경보"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 </a:t>
            </a:r>
            <a:r>
              <a:rPr b="1" lang="en-US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temperature</a:t>
            </a: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&gt;= 33)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	season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lang="en-US" sz="11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 폭염 주의보"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-US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&gt;= 9 &amp;&amp; </a:t>
            </a:r>
            <a:r>
              <a:rPr b="1"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11)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season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1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"가을"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-US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season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1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"해당하는 계절이 없습니다."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6377611" y="250712"/>
            <a:ext cx="25971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중첩 if문 예시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switch문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6895067" y="1125537"/>
            <a:ext cx="4386078" cy="553044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5)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1: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team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"1조"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break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2: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team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"2조"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break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3: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team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"3조"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break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4: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team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"4조"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break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team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"다시"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9"/>
          <p:cNvSpPr txBox="1"/>
          <p:nvPr/>
        </p:nvSpPr>
        <p:spPr>
          <a:xfrm>
            <a:off x="6309519" y="194469"/>
            <a:ext cx="24915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switch문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633414" y="1125537"/>
            <a:ext cx="5331452" cy="230346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조건식 하나로 많은 경우의 수 처리할 때 사용하며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이때 조건식의 결과는 정수 또는 문자, 문자열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조건식의 결과 값과 일치하는 case문으로 이동</a:t>
            </a:r>
            <a:endParaRPr b="1" sz="16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default문은 일치하는 case문이 없을 때 수행(= else )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2018-04-10T03:44:26Z</dcterms:created>
  <dc:creator>user1</dc:creator>
</cp:coreProperties>
</file>