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pKcdhc7wghmQwfNWS2HWsGBMw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DEA8CF-D30B-4E56-9925-DF598B576CFF}">
  <a:tblStyle styleId="{EBDEA8CF-D30B-4E56-9925-DF598B576CF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 배열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객체배열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8"/>
            <a:ext cx="10931525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참조형 변수를 저장하는 배열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배열의 자료형을 클래스명(사용자 정의 자료형)으로 지정하여 활용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2418859" y="2860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{EBDEA8CF-D30B-4E56-9925-DF598B576CFF}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98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int[]형 배열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int[]형 배열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int[]형 배열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int[]형 배열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int[]형 배열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3" name="Google Shape;103;p2"/>
          <p:cNvSpPr txBox="1"/>
          <p:nvPr/>
        </p:nvSpPr>
        <p:spPr>
          <a:xfrm>
            <a:off x="1649096" y="316826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intArr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418859" y="2379787"/>
            <a:ext cx="32159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int[][] intArr = new int[5][];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Google Shape;105;p2"/>
          <p:cNvGraphicFramePr/>
          <p:nvPr/>
        </p:nvGraphicFramePr>
        <p:xfrm>
          <a:off x="2418860" y="46892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{EBDEA8CF-D30B-4E56-9925-DF598B576CFF}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98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Example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객체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Example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객체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Example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객체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Example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객체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Example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객체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참조형 변수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6" name="Google Shape;106;p2"/>
          <p:cNvSpPr txBox="1"/>
          <p:nvPr/>
        </p:nvSpPr>
        <p:spPr>
          <a:xfrm>
            <a:off x="1687570" y="4997064"/>
            <a:ext cx="731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exArr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418860" y="4208587"/>
            <a:ext cx="4100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Example[] exArr = new Example[5];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객체배열 선언과 할당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125538" y="108143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선언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125538" y="296054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할당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327897" y="3623878"/>
            <a:ext cx="3261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Academy[5];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327897" y="1787346"/>
            <a:ext cx="24006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Academy[]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Academy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125538" y="4501212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선언과 동시에 할당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133649" y="1628801"/>
            <a:ext cx="9930904" cy="963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클래스명[] 배열명;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클래스명 배열명[ ] ; 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133649" y="3525148"/>
            <a:ext cx="9930904" cy="56679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배열명 =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클래스명[배열크기] ;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133649" y="5069508"/>
            <a:ext cx="9930904" cy="56679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클래스명 배열명[ ] =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클래스명[배열크기];  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680196" y="5168238"/>
            <a:ext cx="4361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Academy[]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Academy[5];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객체배열 초기화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125538" y="1096678"/>
            <a:ext cx="39356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인덱스를 이용한 초기화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125538" y="3187676"/>
            <a:ext cx="47692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선언과 동시에 할당 및 초기화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133649" y="1628801"/>
            <a:ext cx="9930904" cy="963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배열명[i] = new 클래스명();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600700" y="1787346"/>
            <a:ext cx="546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[0]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Academy(1,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"KH정보교육원"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Academy(2,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"케이에이치"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5600700" y="3906293"/>
            <a:ext cx="53791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 Academy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Academy(1,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"KH정보교육원"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Academy(2,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"케이에이치"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};  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133649" y="3716108"/>
            <a:ext cx="9930904" cy="13459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클래스명 배열명[]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= {new 클래스명(), new 클래스명()};</a:t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객체배열 구조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 flipH="1">
            <a:off x="1252026" y="1188340"/>
            <a:ext cx="783844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 arr[] = new Example[2];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arr[0] = new Example();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arr[1] = new Example();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/>
          <p:nvPr/>
        </p:nvSpPr>
        <p:spPr>
          <a:xfrm rot="5400000">
            <a:off x="4632451" y="-693927"/>
            <a:ext cx="2930905" cy="979550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5"/>
          <p:cNvCxnSpPr/>
          <p:nvPr/>
        </p:nvCxnSpPr>
        <p:spPr>
          <a:xfrm>
            <a:off x="9742485" y="2738375"/>
            <a:ext cx="0" cy="2930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5"/>
          <p:cNvCxnSpPr/>
          <p:nvPr/>
        </p:nvCxnSpPr>
        <p:spPr>
          <a:xfrm flipH="1">
            <a:off x="3576299" y="2738375"/>
            <a:ext cx="1" cy="2930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5"/>
          <p:cNvSpPr txBox="1"/>
          <p:nvPr/>
        </p:nvSpPr>
        <p:spPr>
          <a:xfrm>
            <a:off x="3810036" y="2738375"/>
            <a:ext cx="10542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9852379" y="2738375"/>
            <a:ext cx="1094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825096" y="2745403"/>
            <a:ext cx="10615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596854" y="3952760"/>
            <a:ext cx="1542054" cy="6429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545020" y="3572500"/>
            <a:ext cx="91546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9" name="Google Shape;149;p5"/>
          <p:cNvGrpSpPr/>
          <p:nvPr/>
        </p:nvGrpSpPr>
        <p:grpSpPr>
          <a:xfrm rot="5400000">
            <a:off x="3606388" y="3969635"/>
            <a:ext cx="1500188" cy="823922"/>
            <a:chOff x="3500440" y="1571612"/>
            <a:chExt cx="1500188" cy="642939"/>
          </a:xfrm>
        </p:grpSpPr>
        <p:sp>
          <p:nvSpPr>
            <p:cNvPr id="150" name="Google Shape;150;p5"/>
            <p:cNvSpPr/>
            <p:nvPr/>
          </p:nvSpPr>
          <p:spPr>
            <a:xfrm>
              <a:off x="3500440" y="1571612"/>
              <a:ext cx="1500188" cy="64293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1" name="Google Shape;151;p5"/>
            <p:cNvCxnSpPr/>
            <p:nvPr/>
          </p:nvCxnSpPr>
          <p:spPr>
            <a:xfrm rot="5400000">
              <a:off x="3894140" y="1892288"/>
              <a:ext cx="642939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52" name="Google Shape;152;p5"/>
          <p:cNvCxnSpPr/>
          <p:nvPr/>
        </p:nvCxnSpPr>
        <p:spPr>
          <a:xfrm>
            <a:off x="3138908" y="4217079"/>
            <a:ext cx="805500" cy="130200"/>
          </a:xfrm>
          <a:prstGeom prst="bentConnector3">
            <a:avLst>
              <a:gd fmla="val 3156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53" name="Google Shape;153;p5"/>
          <p:cNvSpPr txBox="1"/>
          <p:nvPr/>
        </p:nvSpPr>
        <p:spPr>
          <a:xfrm>
            <a:off x="5128526" y="3025395"/>
            <a:ext cx="119010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144131" y="4340480"/>
            <a:ext cx="1190109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3951988" y="4411426"/>
            <a:ext cx="7974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3960794" y="3674513"/>
            <a:ext cx="7934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3921125" y="3250502"/>
            <a:ext cx="8544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173282" y="3358452"/>
            <a:ext cx="3753418" cy="649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5818178" y="3358452"/>
            <a:ext cx="3753420" cy="649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6343046" y="3358452"/>
            <a:ext cx="2563311" cy="649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7474158" y="3358452"/>
            <a:ext cx="899193" cy="649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5171247" y="4671315"/>
            <a:ext cx="3753420" cy="6492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5816144" y="4671315"/>
            <a:ext cx="3753418" cy="6492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6341013" y="4671315"/>
            <a:ext cx="2563311" cy="6492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7472124" y="4671315"/>
            <a:ext cx="899193" cy="6492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" name="Google Shape;166;p5"/>
          <p:cNvCxnSpPr>
            <a:stCxn id="162" idx="1"/>
          </p:cNvCxnSpPr>
          <p:nvPr/>
        </p:nvCxnSpPr>
        <p:spPr>
          <a:xfrm rot="10800000">
            <a:off x="4768947" y="4714259"/>
            <a:ext cx="402300" cy="2817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167" name="Google Shape;167;p5"/>
          <p:cNvCxnSpPr>
            <a:stCxn id="158" idx="1"/>
          </p:cNvCxnSpPr>
          <p:nvPr/>
        </p:nvCxnSpPr>
        <p:spPr>
          <a:xfrm flipH="1">
            <a:off x="4771882" y="3683096"/>
            <a:ext cx="401400" cy="297600"/>
          </a:xfrm>
          <a:prstGeom prst="bentConnector3">
            <a:avLst>
              <a:gd fmla="val 5001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168" name="Google Shape;168;p5"/>
          <p:cNvSpPr txBox="1"/>
          <p:nvPr/>
        </p:nvSpPr>
        <p:spPr>
          <a:xfrm flipH="1">
            <a:off x="1199092" y="5656105"/>
            <a:ext cx="7838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arr[index]이 하나의 참조형 변수라고 생각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