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6" r:id="rId3"/>
    <p:sldId id="267" r:id="rId4"/>
    <p:sldId id="269" r:id="rId5"/>
    <p:sldId id="261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7" r:id="rId34"/>
    <p:sldId id="304" r:id="rId35"/>
    <p:sldId id="305" r:id="rId36"/>
    <p:sldId id="301" r:id="rId37"/>
    <p:sldId id="302" r:id="rId38"/>
    <p:sldId id="303" r:id="rId39"/>
    <p:sldId id="308" r:id="rId40"/>
    <p:sldId id="309" r:id="rId41"/>
    <p:sldId id="310" r:id="rId42"/>
    <p:sldId id="311" r:id="rId43"/>
    <p:sldId id="312" r:id="rId44"/>
    <p:sldId id="300" r:id="rId45"/>
    <p:sldId id="27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BFB198"/>
    <a:srgbClr val="D7CEBF"/>
    <a:srgbClr val="C2966E"/>
    <a:srgbClr val="D0C6B4"/>
    <a:srgbClr val="B4A486"/>
    <a:srgbClr val="FFD664"/>
    <a:srgbClr val="A79471"/>
    <a:srgbClr val="A99673"/>
    <a:srgbClr val="9E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5" autoAdjust="0"/>
    <p:restoredTop sz="96443" autoAdjust="0"/>
  </p:normalViewPr>
  <p:slideViewPr>
    <p:cSldViewPr snapToGrid="0">
      <p:cViewPr varScale="1">
        <p:scale>
          <a:sx n="65" d="100"/>
          <a:sy n="65" d="100"/>
        </p:scale>
        <p:origin x="-56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6004513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961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59092" y="3904839"/>
            <a:ext cx="17023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Pit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A </a:t>
            </a:r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990928-4D4E-4489-A438-B6C05DDFA974}"/>
              </a:ext>
            </a:extLst>
          </p:cNvPr>
          <p:cNvSpPr txBox="1"/>
          <p:nvPr/>
        </p:nvSpPr>
        <p:spPr>
          <a:xfrm>
            <a:off x="4094152" y="5200368"/>
            <a:ext cx="797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20151012 </a:t>
            </a:r>
            <a:r>
              <a:rPr lang="ko-KR" altLang="en-US" dirty="0" err="1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안하영</a:t>
            </a:r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 20151031 </a:t>
            </a:r>
            <a:r>
              <a:rPr lang="ko-KR" altLang="en-US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이유민</a:t>
            </a:r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20151033 </a:t>
            </a:r>
            <a:r>
              <a:rPr lang="ko-KR" altLang="en-US" dirty="0" err="1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이은솔</a:t>
            </a:r>
            <a:r>
              <a:rPr lang="ko-KR" altLang="en-US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20151049 </a:t>
            </a:r>
            <a:r>
              <a:rPr lang="ko-KR" altLang="en-US" dirty="0" err="1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최예슬</a:t>
            </a:r>
            <a:endParaRPr lang="en-US" altLang="ko-KR" dirty="0">
              <a:solidFill>
                <a:schemeClr val="bg1"/>
              </a:solidFill>
              <a:latin typeface="서울남산체 B" panose="02020603020101020101" pitchFamily="18" charset="-127"/>
              <a:ea typeface="Noto Sans CJK KR Bold" panose="020B0800000000000000"/>
            </a:endParaRPr>
          </a:p>
          <a:p>
            <a:endParaRPr lang="ko-KR" altLang="en-US" dirty="0">
              <a:solidFill>
                <a:schemeClr val="bg1"/>
              </a:solidFill>
              <a:latin typeface="서울남산체 B" panose="02020603020101020101" pitchFamily="18" charset="-127"/>
              <a:ea typeface="Noto Sans CJK KR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5DFAFED9-5727-4226-BACC-9488765AE450}"/>
              </a:ext>
            </a:extLst>
          </p:cNvPr>
          <p:cNvGrpSpPr/>
          <p:nvPr/>
        </p:nvGrpSpPr>
        <p:grpSpPr>
          <a:xfrm>
            <a:off x="2211002" y="1354206"/>
            <a:ext cx="7769995" cy="5192798"/>
            <a:chOff x="2040557" y="339179"/>
            <a:chExt cx="8123722" cy="55120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59D3938A-809C-464D-86B1-58A287A606DD}"/>
                </a:ext>
              </a:extLst>
            </p:cNvPr>
            <p:cNvGrpSpPr/>
            <p:nvPr/>
          </p:nvGrpSpPr>
          <p:grpSpPr>
            <a:xfrm>
              <a:off x="2040557" y="339179"/>
              <a:ext cx="8123722" cy="4987692"/>
              <a:chOff x="2040557" y="344704"/>
              <a:chExt cx="8123722" cy="498769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DEFD6544-342E-44CB-8001-9D28BFAC3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0557" y="344704"/>
                <a:ext cx="8123722" cy="4987692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4F98C281-002F-464F-A545-E30B4B33A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9135" y="628992"/>
                <a:ext cx="162574" cy="16257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07011215-8BB6-4677-9577-6922ED0CB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0954" y="2204186"/>
                <a:ext cx="3742928" cy="22715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D9E13A21-A0CB-4A67-BD31-91B7CBE3EAFC}"/>
                  </a:ext>
                </a:extLst>
              </p:cNvPr>
              <p:cNvSpPr/>
              <p:nvPr/>
            </p:nvSpPr>
            <p:spPr>
              <a:xfrm>
                <a:off x="5188016" y="2792855"/>
                <a:ext cx="827773" cy="250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B2FBD973-841C-49D0-A39A-C6F4F606AA1D}"/>
                  </a:ext>
                </a:extLst>
              </p:cNvPr>
              <p:cNvSpPr/>
              <p:nvPr/>
            </p:nvSpPr>
            <p:spPr>
              <a:xfrm>
                <a:off x="8961120" y="558265"/>
                <a:ext cx="346509" cy="2333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꺾인 연결선 10">
                <a:extLst>
                  <a:ext uri="{FF2B5EF4-FFF2-40B4-BE49-F238E27FC236}">
                    <a16:creationId xmlns:a16="http://schemas.microsoft.com/office/drawing/2014/main" xmlns="" id="{9A34F3C7-0F5D-4512-A72B-F891A479B7AD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 rot="5400000">
                <a:off x="7816862" y="809669"/>
                <a:ext cx="1335617" cy="12994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0271900-2BA6-4C43-A350-9AEC2C124EF4}"/>
                </a:ext>
              </a:extLst>
            </p:cNvPr>
            <p:cNvSpPr txBox="1"/>
            <p:nvPr/>
          </p:nvSpPr>
          <p:spPr>
            <a:xfrm>
              <a:off x="3426694" y="5543429"/>
              <a:ext cx="5057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쪽지기능을 통해 개인과 개인의 원활한 거래가 가능합니다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58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BE43147-1E31-4AE8-BBE0-B4ADEB3032C4}"/>
              </a:ext>
            </a:extLst>
          </p:cNvPr>
          <p:cNvGrpSpPr/>
          <p:nvPr/>
        </p:nvGrpSpPr>
        <p:grpSpPr>
          <a:xfrm>
            <a:off x="1976926" y="1409214"/>
            <a:ext cx="7853138" cy="4818486"/>
            <a:chOff x="2017321" y="367738"/>
            <a:chExt cx="8410575" cy="568187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0FCB89A9-1CE3-41F2-8EF4-0F5E7D37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321" y="367738"/>
              <a:ext cx="8410575" cy="47720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1054E43-91DC-477D-BFB9-98BC4E8D4DFF}"/>
                </a:ext>
              </a:extLst>
            </p:cNvPr>
            <p:cNvSpPr txBox="1"/>
            <p:nvPr/>
          </p:nvSpPr>
          <p:spPr>
            <a:xfrm>
              <a:off x="3768513" y="5526388"/>
              <a:ext cx="5417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애완동물과 관련된 기념일 정보 확인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일정 추가 및 일기 형식의 다이어리를 작성 할 수 있습니다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4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7" y="324502"/>
            <a:ext cx="7176411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Domain Classes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9">
            <a:extLst>
              <a:ext uri="{FF2B5EF4-FFF2-40B4-BE49-F238E27FC236}">
                <a16:creationId xmlns:a16="http://schemas.microsoft.com/office/drawing/2014/main" xmlns="" id="{33903011-22F3-408F-988E-7CA2A7193DD5}"/>
              </a:ext>
            </a:extLst>
          </p:cNvPr>
          <p:cNvSpPr/>
          <p:nvPr/>
        </p:nvSpPr>
        <p:spPr>
          <a:xfrm>
            <a:off x="10820655" y="6192063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DE54458-F6BD-43F3-BA99-CA695424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13" y="1167549"/>
            <a:ext cx="8738303" cy="55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019808" y="421246"/>
            <a:ext cx="6491664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699094" y="548930"/>
            <a:ext cx="531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Controllers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137090" y="68704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B5E1B3C-6E6D-4A2B-A6A5-7CC16FCB4D86}"/>
              </a:ext>
            </a:extLst>
          </p:cNvPr>
          <p:cNvGrpSpPr/>
          <p:nvPr/>
        </p:nvGrpSpPr>
        <p:grpSpPr>
          <a:xfrm>
            <a:off x="1765004" y="1380770"/>
            <a:ext cx="8234427" cy="4783411"/>
            <a:chOff x="1978786" y="1241201"/>
            <a:chExt cx="8234427" cy="47834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FE037F38-8113-4CB2-821E-887ED0A8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9" b="48424"/>
            <a:stretch/>
          </p:blipFill>
          <p:spPr>
            <a:xfrm>
              <a:off x="2686449" y="2325948"/>
              <a:ext cx="3002280" cy="35576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44677E42-583D-4E13-A069-619C4888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66"/>
            <a:stretch/>
          </p:blipFill>
          <p:spPr>
            <a:xfrm>
              <a:off x="6406854" y="2325948"/>
              <a:ext cx="3002280" cy="3209213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19DF175-94B9-46A9-B22A-F19520207875}"/>
                </a:ext>
              </a:extLst>
            </p:cNvPr>
            <p:cNvGrpSpPr/>
            <p:nvPr/>
          </p:nvGrpSpPr>
          <p:grpSpPr>
            <a:xfrm>
              <a:off x="1978786" y="1959787"/>
              <a:ext cx="8234427" cy="4064825"/>
              <a:chOff x="1978786" y="1398851"/>
              <a:chExt cx="8234427" cy="4064825"/>
            </a:xfrm>
          </p:grpSpPr>
          <p:sp>
            <p:nvSpPr>
              <p:cNvPr id="13" name="모서리가 둥근 직사각형 15">
                <a:extLst>
                  <a:ext uri="{FF2B5EF4-FFF2-40B4-BE49-F238E27FC236}">
                    <a16:creationId xmlns:a16="http://schemas.microsoft.com/office/drawing/2014/main" xmlns="" id="{A92229FB-E66B-4B61-9900-BC0453E1BF92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34">
                <a:extLst>
                  <a:ext uri="{FF2B5EF4-FFF2-40B4-BE49-F238E27FC236}">
                    <a16:creationId xmlns:a16="http://schemas.microsoft.com/office/drawing/2014/main" xmlns="" id="{78E2D941-80AA-46BB-8F8E-B8E8890693F2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A5DDA936-FAE6-4C20-BA5F-6AE6C974293E}"/>
                </a:ext>
              </a:extLst>
            </p:cNvPr>
            <p:cNvGrpSpPr/>
            <p:nvPr/>
          </p:nvGrpSpPr>
          <p:grpSpPr>
            <a:xfrm>
              <a:off x="4270974" y="1805945"/>
              <a:ext cx="277661" cy="284357"/>
              <a:chOff x="7838808" y="2409264"/>
              <a:chExt cx="1390918" cy="1424461"/>
            </a:xfrm>
          </p:grpSpPr>
          <p:sp>
            <p:nvSpPr>
              <p:cNvPr id="16" name="모서리가 둥근 직사각형 35">
                <a:extLst>
                  <a:ext uri="{FF2B5EF4-FFF2-40B4-BE49-F238E27FC236}">
                    <a16:creationId xmlns:a16="http://schemas.microsoft.com/office/drawing/2014/main" xmlns="" id="{9D0A6522-81B0-4866-80F2-3F681FBE9861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36">
                <a:extLst>
                  <a:ext uri="{FF2B5EF4-FFF2-40B4-BE49-F238E27FC236}">
                    <a16:creationId xmlns:a16="http://schemas.microsoft.com/office/drawing/2014/main" xmlns="" id="{F482A7A9-2B72-4CFF-B8A2-5D11356C98C8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37">
                <a:extLst>
                  <a:ext uri="{FF2B5EF4-FFF2-40B4-BE49-F238E27FC236}">
                    <a16:creationId xmlns:a16="http://schemas.microsoft.com/office/drawing/2014/main" xmlns="" id="{3D93B097-F84C-489D-92E6-0563DF3285C7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40">
                <a:extLst>
                  <a:ext uri="{FF2B5EF4-FFF2-40B4-BE49-F238E27FC236}">
                    <a16:creationId xmlns:a16="http://schemas.microsoft.com/office/drawing/2014/main" xmlns="" id="{9AE72587-0118-4325-A490-60A44F06DF8F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C93B8C9-1B72-400E-8141-DA83C7E1CFAC}"/>
                </a:ext>
              </a:extLst>
            </p:cNvPr>
            <p:cNvGrpSpPr/>
            <p:nvPr/>
          </p:nvGrpSpPr>
          <p:grpSpPr>
            <a:xfrm>
              <a:off x="2861027" y="1805945"/>
              <a:ext cx="277661" cy="284357"/>
              <a:chOff x="7838808" y="2409264"/>
              <a:chExt cx="1390918" cy="1424461"/>
            </a:xfrm>
          </p:grpSpPr>
          <p:sp>
            <p:nvSpPr>
              <p:cNvPr id="21" name="모서리가 둥근 직사각형 44">
                <a:extLst>
                  <a:ext uri="{FF2B5EF4-FFF2-40B4-BE49-F238E27FC236}">
                    <a16:creationId xmlns:a16="http://schemas.microsoft.com/office/drawing/2014/main" xmlns="" id="{BF5B73AA-A01D-4474-9109-90B02932AFD6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45">
                <a:extLst>
                  <a:ext uri="{FF2B5EF4-FFF2-40B4-BE49-F238E27FC236}">
                    <a16:creationId xmlns:a16="http://schemas.microsoft.com/office/drawing/2014/main" xmlns="" id="{CEA18BEA-BCA5-4FA8-A170-FFEB60FABA6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46">
                <a:extLst>
                  <a:ext uri="{FF2B5EF4-FFF2-40B4-BE49-F238E27FC236}">
                    <a16:creationId xmlns:a16="http://schemas.microsoft.com/office/drawing/2014/main" xmlns="" id="{DBB344D2-8DD2-4CAD-B06E-93301B866FE4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47">
                <a:extLst>
                  <a:ext uri="{FF2B5EF4-FFF2-40B4-BE49-F238E27FC236}">
                    <a16:creationId xmlns:a16="http://schemas.microsoft.com/office/drawing/2014/main" xmlns="" id="{6C5B6F4B-93C7-4D69-B861-AFCE02FF81FB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47B8211-FF5D-4389-980F-A0238DBB8B92}"/>
                </a:ext>
              </a:extLst>
            </p:cNvPr>
            <p:cNvGrpSpPr/>
            <p:nvPr/>
          </p:nvGrpSpPr>
          <p:grpSpPr>
            <a:xfrm>
              <a:off x="3028243" y="1241201"/>
              <a:ext cx="1395047" cy="1129488"/>
              <a:chOff x="3477358" y="3739317"/>
              <a:chExt cx="2206018" cy="1786085"/>
            </a:xfrm>
          </p:grpSpPr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BCE98052-4005-4EF9-81FD-CC0C4F0DECC5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">
                <a:extLst>
                  <a:ext uri="{FF2B5EF4-FFF2-40B4-BE49-F238E27FC236}">
                    <a16:creationId xmlns:a16="http://schemas.microsoft.com/office/drawing/2014/main" xmlns="" id="{933C430C-E3C4-4E58-91A5-88A236EB787E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>
                <a:extLst>
                  <a:ext uri="{FF2B5EF4-FFF2-40B4-BE49-F238E27FC236}">
                    <a16:creationId xmlns:a16="http://schemas.microsoft.com/office/drawing/2014/main" xmlns="" id="{AF303C22-50D1-4500-BAB0-98A75494319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6">
                <a:extLst>
                  <a:ext uri="{FF2B5EF4-FFF2-40B4-BE49-F238E27FC236}">
                    <a16:creationId xmlns:a16="http://schemas.microsoft.com/office/drawing/2014/main" xmlns="" id="{5B86B727-B248-41CD-8773-C0427F891D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>
                <a:extLst>
                  <a:ext uri="{FF2B5EF4-FFF2-40B4-BE49-F238E27FC236}">
                    <a16:creationId xmlns:a16="http://schemas.microsoft.com/office/drawing/2014/main" xmlns="" id="{F9D88A62-1386-4828-BD1C-83474A1483D6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2">
                <a:extLst>
                  <a:ext uri="{FF2B5EF4-FFF2-40B4-BE49-F238E27FC236}">
                    <a16:creationId xmlns:a16="http://schemas.microsoft.com/office/drawing/2014/main" xmlns="" id="{8CDCBABE-167E-4C0C-8C12-537B7F6CDF4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2">
                <a:extLst>
                  <a:ext uri="{FF2B5EF4-FFF2-40B4-BE49-F238E27FC236}">
                    <a16:creationId xmlns:a16="http://schemas.microsoft.com/office/drawing/2014/main" xmlns="" id="{C6A3CA42-3F89-43F2-B7F7-5AAE453F7B9F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xmlns="" id="{E31621AE-F52F-4EF0-96BD-D30C1E7A6D9E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xmlns="" id="{611D36D3-69A7-43E6-95D9-0772E04451A3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자유형 39">
            <a:extLst>
              <a:ext uri="{FF2B5EF4-FFF2-40B4-BE49-F238E27FC236}">
                <a16:creationId xmlns:a16="http://schemas.microsoft.com/office/drawing/2014/main" xmlns="" id="{576DF429-2ACA-4BA5-BE40-BF1ACD9E782E}"/>
              </a:ext>
            </a:extLst>
          </p:cNvPr>
          <p:cNvSpPr/>
          <p:nvPr/>
        </p:nvSpPr>
        <p:spPr>
          <a:xfrm>
            <a:off x="10368244" y="592225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0074C6-E329-4B77-81C8-038057FBE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b="48813"/>
          <a:stretch/>
        </p:blipFill>
        <p:spPr>
          <a:xfrm>
            <a:off x="2482009" y="2461401"/>
            <a:ext cx="3330325" cy="368768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1FE69A4-3242-405A-8660-436DDD9A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3"/>
          <a:stretch/>
        </p:blipFill>
        <p:spPr>
          <a:xfrm>
            <a:off x="6181147" y="2461314"/>
            <a:ext cx="3330325" cy="356189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D9A8D6A-1336-4630-8C33-BF2F0EE2A7C0}"/>
              </a:ext>
            </a:extLst>
          </p:cNvPr>
          <p:cNvCxnSpPr/>
          <p:nvPr/>
        </p:nvCxnSpPr>
        <p:spPr>
          <a:xfrm>
            <a:off x="2996648" y="32385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BE4750A8-4F08-4F39-85D1-5ABF5385E302}"/>
              </a:ext>
            </a:extLst>
          </p:cNvPr>
          <p:cNvCxnSpPr/>
          <p:nvPr/>
        </p:nvCxnSpPr>
        <p:spPr>
          <a:xfrm>
            <a:off x="2996648" y="36576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5FEEC79D-5526-4C3D-A1CC-17A27BA2CCF5}"/>
              </a:ext>
            </a:extLst>
          </p:cNvPr>
          <p:cNvCxnSpPr/>
          <p:nvPr/>
        </p:nvCxnSpPr>
        <p:spPr>
          <a:xfrm>
            <a:off x="2995962" y="38481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26E2F450-0E18-4E5C-BBBA-DCA4CD4E01CD}"/>
              </a:ext>
            </a:extLst>
          </p:cNvPr>
          <p:cNvCxnSpPr/>
          <p:nvPr/>
        </p:nvCxnSpPr>
        <p:spPr>
          <a:xfrm>
            <a:off x="2995962" y="4025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BE2DA60-23D8-4B6D-B4D4-5C1A46AFD4B8}"/>
              </a:ext>
            </a:extLst>
          </p:cNvPr>
          <p:cNvCxnSpPr/>
          <p:nvPr/>
        </p:nvCxnSpPr>
        <p:spPr>
          <a:xfrm>
            <a:off x="2995962" y="42037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CE7F259A-0CD3-4DEF-BD55-902BDB360DBC}"/>
              </a:ext>
            </a:extLst>
          </p:cNvPr>
          <p:cNvCxnSpPr/>
          <p:nvPr/>
        </p:nvCxnSpPr>
        <p:spPr>
          <a:xfrm>
            <a:off x="2995962" y="4406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0A89280-66C3-4F1B-99A0-1AFA3330D378}"/>
              </a:ext>
            </a:extLst>
          </p:cNvPr>
          <p:cNvCxnSpPr/>
          <p:nvPr/>
        </p:nvCxnSpPr>
        <p:spPr>
          <a:xfrm>
            <a:off x="2985953" y="4787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DA1AC034-1855-4A0E-83A5-714FF15567BA}"/>
              </a:ext>
            </a:extLst>
          </p:cNvPr>
          <p:cNvCxnSpPr/>
          <p:nvPr/>
        </p:nvCxnSpPr>
        <p:spPr>
          <a:xfrm>
            <a:off x="3019808" y="5384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984B9D5E-4032-48EE-896C-25DC76F2B96C}"/>
              </a:ext>
            </a:extLst>
          </p:cNvPr>
          <p:cNvCxnSpPr/>
          <p:nvPr/>
        </p:nvCxnSpPr>
        <p:spPr>
          <a:xfrm>
            <a:off x="3036753" y="5549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97C3A87D-BE66-4787-8280-2C97C4AB8C0E}"/>
              </a:ext>
            </a:extLst>
          </p:cNvPr>
          <p:cNvCxnSpPr/>
          <p:nvPr/>
        </p:nvCxnSpPr>
        <p:spPr>
          <a:xfrm>
            <a:off x="3019808" y="5765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EE95BD7C-E003-47C2-9D9C-20D592773CA6}"/>
              </a:ext>
            </a:extLst>
          </p:cNvPr>
          <p:cNvCxnSpPr/>
          <p:nvPr/>
        </p:nvCxnSpPr>
        <p:spPr>
          <a:xfrm>
            <a:off x="3036753" y="5939002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D2975DE4-27DB-413E-AC1B-8FE448B059B3}"/>
              </a:ext>
            </a:extLst>
          </p:cNvPr>
          <p:cNvCxnSpPr/>
          <p:nvPr/>
        </p:nvCxnSpPr>
        <p:spPr>
          <a:xfrm>
            <a:off x="3036753" y="6159654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F50F3D43-B554-481F-BA49-29DF1114CCB1}"/>
              </a:ext>
            </a:extLst>
          </p:cNvPr>
          <p:cNvCxnSpPr/>
          <p:nvPr/>
        </p:nvCxnSpPr>
        <p:spPr>
          <a:xfrm>
            <a:off x="6654248" y="2882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40A895D0-B941-4BE4-BD82-D57019E9E1C5}"/>
              </a:ext>
            </a:extLst>
          </p:cNvPr>
          <p:cNvCxnSpPr/>
          <p:nvPr/>
        </p:nvCxnSpPr>
        <p:spPr>
          <a:xfrm>
            <a:off x="6654248" y="44323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DFB5AD52-BA17-4476-ADAC-97ABED2C1B0F}"/>
              </a:ext>
            </a:extLst>
          </p:cNvPr>
          <p:cNvCxnSpPr/>
          <p:nvPr/>
        </p:nvCxnSpPr>
        <p:spPr>
          <a:xfrm>
            <a:off x="6654248" y="4622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5073742E-CF6E-4A4A-A858-A1A6CD612EB5}"/>
              </a:ext>
            </a:extLst>
          </p:cNvPr>
          <p:cNvCxnSpPr/>
          <p:nvPr/>
        </p:nvCxnSpPr>
        <p:spPr>
          <a:xfrm>
            <a:off x="6654248" y="4787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316FB4AB-356E-4FCF-85CD-D54C437E35E2}"/>
              </a:ext>
            </a:extLst>
          </p:cNvPr>
          <p:cNvCxnSpPr/>
          <p:nvPr/>
        </p:nvCxnSpPr>
        <p:spPr>
          <a:xfrm>
            <a:off x="6654248" y="5384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1C0141B-A68B-4FBF-839E-B674EA6E103D}"/>
              </a:ext>
            </a:extLst>
          </p:cNvPr>
          <p:cNvCxnSpPr/>
          <p:nvPr/>
        </p:nvCxnSpPr>
        <p:spPr>
          <a:xfrm>
            <a:off x="6654248" y="5997805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1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243196" y="484396"/>
            <a:ext cx="5705608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922482" y="549960"/>
            <a:ext cx="4706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Service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360478" y="68807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B5E1B3C-6E6D-4A2B-A6A5-7CC16FCB4D86}"/>
              </a:ext>
            </a:extLst>
          </p:cNvPr>
          <p:cNvGrpSpPr/>
          <p:nvPr/>
        </p:nvGrpSpPr>
        <p:grpSpPr>
          <a:xfrm>
            <a:off x="1765004" y="1380770"/>
            <a:ext cx="8234427" cy="4783411"/>
            <a:chOff x="1978786" y="1241201"/>
            <a:chExt cx="8234427" cy="47834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FE037F38-8113-4CB2-821E-887ED0A8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9" b="48424"/>
            <a:stretch/>
          </p:blipFill>
          <p:spPr>
            <a:xfrm>
              <a:off x="2686449" y="2325948"/>
              <a:ext cx="3002280" cy="35576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44677E42-583D-4E13-A069-619C4888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66"/>
            <a:stretch/>
          </p:blipFill>
          <p:spPr>
            <a:xfrm>
              <a:off x="6406854" y="2325948"/>
              <a:ext cx="3002280" cy="3209213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19DF175-94B9-46A9-B22A-F19520207875}"/>
                </a:ext>
              </a:extLst>
            </p:cNvPr>
            <p:cNvGrpSpPr/>
            <p:nvPr/>
          </p:nvGrpSpPr>
          <p:grpSpPr>
            <a:xfrm>
              <a:off x="1978786" y="1959787"/>
              <a:ext cx="8234427" cy="4064825"/>
              <a:chOff x="1978786" y="1398851"/>
              <a:chExt cx="8234427" cy="4064825"/>
            </a:xfrm>
          </p:grpSpPr>
          <p:sp>
            <p:nvSpPr>
              <p:cNvPr id="13" name="모서리가 둥근 직사각형 15">
                <a:extLst>
                  <a:ext uri="{FF2B5EF4-FFF2-40B4-BE49-F238E27FC236}">
                    <a16:creationId xmlns:a16="http://schemas.microsoft.com/office/drawing/2014/main" xmlns="" id="{A92229FB-E66B-4B61-9900-BC0453E1BF92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34">
                <a:extLst>
                  <a:ext uri="{FF2B5EF4-FFF2-40B4-BE49-F238E27FC236}">
                    <a16:creationId xmlns:a16="http://schemas.microsoft.com/office/drawing/2014/main" xmlns="" id="{78E2D941-80AA-46BB-8F8E-B8E8890693F2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A5DDA936-FAE6-4C20-BA5F-6AE6C974293E}"/>
                </a:ext>
              </a:extLst>
            </p:cNvPr>
            <p:cNvGrpSpPr/>
            <p:nvPr/>
          </p:nvGrpSpPr>
          <p:grpSpPr>
            <a:xfrm>
              <a:off x="4270974" y="1805945"/>
              <a:ext cx="277661" cy="284357"/>
              <a:chOff x="7838808" y="2409264"/>
              <a:chExt cx="1390918" cy="1424461"/>
            </a:xfrm>
          </p:grpSpPr>
          <p:sp>
            <p:nvSpPr>
              <p:cNvPr id="16" name="모서리가 둥근 직사각형 35">
                <a:extLst>
                  <a:ext uri="{FF2B5EF4-FFF2-40B4-BE49-F238E27FC236}">
                    <a16:creationId xmlns:a16="http://schemas.microsoft.com/office/drawing/2014/main" xmlns="" id="{9D0A6522-81B0-4866-80F2-3F681FBE9861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36">
                <a:extLst>
                  <a:ext uri="{FF2B5EF4-FFF2-40B4-BE49-F238E27FC236}">
                    <a16:creationId xmlns:a16="http://schemas.microsoft.com/office/drawing/2014/main" xmlns="" id="{F482A7A9-2B72-4CFF-B8A2-5D11356C98C8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37">
                <a:extLst>
                  <a:ext uri="{FF2B5EF4-FFF2-40B4-BE49-F238E27FC236}">
                    <a16:creationId xmlns:a16="http://schemas.microsoft.com/office/drawing/2014/main" xmlns="" id="{3D93B097-F84C-489D-92E6-0563DF3285C7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40">
                <a:extLst>
                  <a:ext uri="{FF2B5EF4-FFF2-40B4-BE49-F238E27FC236}">
                    <a16:creationId xmlns:a16="http://schemas.microsoft.com/office/drawing/2014/main" xmlns="" id="{9AE72587-0118-4325-A490-60A44F06DF8F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C93B8C9-1B72-400E-8141-DA83C7E1CFAC}"/>
                </a:ext>
              </a:extLst>
            </p:cNvPr>
            <p:cNvGrpSpPr/>
            <p:nvPr/>
          </p:nvGrpSpPr>
          <p:grpSpPr>
            <a:xfrm>
              <a:off x="2861027" y="1805945"/>
              <a:ext cx="277661" cy="284357"/>
              <a:chOff x="7838808" y="2409264"/>
              <a:chExt cx="1390918" cy="1424461"/>
            </a:xfrm>
          </p:grpSpPr>
          <p:sp>
            <p:nvSpPr>
              <p:cNvPr id="21" name="모서리가 둥근 직사각형 44">
                <a:extLst>
                  <a:ext uri="{FF2B5EF4-FFF2-40B4-BE49-F238E27FC236}">
                    <a16:creationId xmlns:a16="http://schemas.microsoft.com/office/drawing/2014/main" xmlns="" id="{BF5B73AA-A01D-4474-9109-90B02932AFD6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45">
                <a:extLst>
                  <a:ext uri="{FF2B5EF4-FFF2-40B4-BE49-F238E27FC236}">
                    <a16:creationId xmlns:a16="http://schemas.microsoft.com/office/drawing/2014/main" xmlns="" id="{CEA18BEA-BCA5-4FA8-A170-FFEB60FABA6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46">
                <a:extLst>
                  <a:ext uri="{FF2B5EF4-FFF2-40B4-BE49-F238E27FC236}">
                    <a16:creationId xmlns:a16="http://schemas.microsoft.com/office/drawing/2014/main" xmlns="" id="{DBB344D2-8DD2-4CAD-B06E-93301B866FE4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47">
                <a:extLst>
                  <a:ext uri="{FF2B5EF4-FFF2-40B4-BE49-F238E27FC236}">
                    <a16:creationId xmlns:a16="http://schemas.microsoft.com/office/drawing/2014/main" xmlns="" id="{6C5B6F4B-93C7-4D69-B861-AFCE02FF81FB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47B8211-FF5D-4389-980F-A0238DBB8B92}"/>
                </a:ext>
              </a:extLst>
            </p:cNvPr>
            <p:cNvGrpSpPr/>
            <p:nvPr/>
          </p:nvGrpSpPr>
          <p:grpSpPr>
            <a:xfrm>
              <a:off x="3028243" y="1241201"/>
              <a:ext cx="1395047" cy="1129488"/>
              <a:chOff x="3477358" y="3739317"/>
              <a:chExt cx="2206018" cy="1786085"/>
            </a:xfrm>
          </p:grpSpPr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BCE98052-4005-4EF9-81FD-CC0C4F0DECC5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">
                <a:extLst>
                  <a:ext uri="{FF2B5EF4-FFF2-40B4-BE49-F238E27FC236}">
                    <a16:creationId xmlns:a16="http://schemas.microsoft.com/office/drawing/2014/main" xmlns="" id="{933C430C-E3C4-4E58-91A5-88A236EB787E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>
                <a:extLst>
                  <a:ext uri="{FF2B5EF4-FFF2-40B4-BE49-F238E27FC236}">
                    <a16:creationId xmlns:a16="http://schemas.microsoft.com/office/drawing/2014/main" xmlns="" id="{AF303C22-50D1-4500-BAB0-98A75494319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6">
                <a:extLst>
                  <a:ext uri="{FF2B5EF4-FFF2-40B4-BE49-F238E27FC236}">
                    <a16:creationId xmlns:a16="http://schemas.microsoft.com/office/drawing/2014/main" xmlns="" id="{5B86B727-B248-41CD-8773-C0427F891D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>
                <a:extLst>
                  <a:ext uri="{FF2B5EF4-FFF2-40B4-BE49-F238E27FC236}">
                    <a16:creationId xmlns:a16="http://schemas.microsoft.com/office/drawing/2014/main" xmlns="" id="{F9D88A62-1386-4828-BD1C-83474A1483D6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2">
                <a:extLst>
                  <a:ext uri="{FF2B5EF4-FFF2-40B4-BE49-F238E27FC236}">
                    <a16:creationId xmlns:a16="http://schemas.microsoft.com/office/drawing/2014/main" xmlns="" id="{8CDCBABE-167E-4C0C-8C12-537B7F6CDF4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2">
                <a:extLst>
                  <a:ext uri="{FF2B5EF4-FFF2-40B4-BE49-F238E27FC236}">
                    <a16:creationId xmlns:a16="http://schemas.microsoft.com/office/drawing/2014/main" xmlns="" id="{C6A3CA42-3F89-43F2-B7F7-5AAE453F7B9F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xmlns="" id="{E31621AE-F52F-4EF0-96BD-D30C1E7A6D9E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xmlns="" id="{611D36D3-69A7-43E6-95D9-0772E04451A3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자유형 39">
            <a:extLst>
              <a:ext uri="{FF2B5EF4-FFF2-40B4-BE49-F238E27FC236}">
                <a16:creationId xmlns:a16="http://schemas.microsoft.com/office/drawing/2014/main" xmlns="" id="{576DF429-2ACA-4BA5-BE40-BF1ACD9E782E}"/>
              </a:ext>
            </a:extLst>
          </p:cNvPr>
          <p:cNvSpPr/>
          <p:nvPr/>
        </p:nvSpPr>
        <p:spPr>
          <a:xfrm>
            <a:off x="10368244" y="592225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4076D0-182D-4D24-B3D5-306384CCC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64" y="2782852"/>
            <a:ext cx="5044463" cy="28670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4656B5F-5D4F-4792-BE49-49ACBDA7BC4D}"/>
              </a:ext>
            </a:extLst>
          </p:cNvPr>
          <p:cNvCxnSpPr/>
          <p:nvPr/>
        </p:nvCxnSpPr>
        <p:spPr>
          <a:xfrm>
            <a:off x="3910263" y="4920916"/>
            <a:ext cx="2282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45F684-7F43-4597-9BE2-0F798B65E5FF}"/>
              </a:ext>
            </a:extLst>
          </p:cNvPr>
          <p:cNvCxnSpPr/>
          <p:nvPr/>
        </p:nvCxnSpPr>
        <p:spPr>
          <a:xfrm>
            <a:off x="3910263" y="5245768"/>
            <a:ext cx="2282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7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61C3E86-ED98-46A7-97C5-E173D883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9" y="1233109"/>
            <a:ext cx="9272022" cy="547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9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71F7DF-8568-4F7A-A4D1-3CC8C9998B8E}"/>
                </a:ext>
              </a:extLst>
            </p:cNvPr>
            <p:cNvSpPr txBox="1"/>
            <p:nvPr/>
          </p:nvSpPr>
          <p:spPr>
            <a:xfrm>
              <a:off x="2174235" y="2612107"/>
              <a:ext cx="5428747" cy="299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GoodsItemDao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 // </a:t>
              </a:r>
              <a:r>
                <a:rPr lang="ko-KR" altLang="en-US" sz="1200" dirty="0"/>
                <a:t>수량 수정하기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updateQuantity</a:t>
              </a:r>
              <a:r>
                <a:rPr lang="en-US" altLang="ko-KR" sz="1200" dirty="0"/>
                <a:t>(Order order)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재고 여부 확인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 err="1"/>
                <a:t>boolean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isItemInStock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goodsItemId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물고기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강아지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토끼</a:t>
              </a:r>
              <a:r>
                <a:rPr lang="en-US" altLang="ko-KR" sz="1200" dirty="0"/>
                <a:t>..) </a:t>
              </a:r>
              <a:r>
                <a:rPr lang="ko-KR" altLang="en-US" sz="1200" dirty="0"/>
                <a:t>에 맞는 </a:t>
              </a:r>
              <a:r>
                <a:rPr lang="en-US" altLang="ko-KR" sz="1200" dirty="0" err="1"/>
                <a:t>GoodsItem</a:t>
              </a:r>
              <a:r>
                <a:rPr lang="ko-KR" altLang="en-US" sz="1200" dirty="0"/>
                <a:t>들 불러옴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getGoodsItemListByProduct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goodsCategoryId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카테고리와 </a:t>
              </a:r>
              <a:r>
                <a:rPr lang="en-US" altLang="ko-KR" sz="1200" dirty="0"/>
                <a:t>Product(</a:t>
              </a:r>
              <a:r>
                <a:rPr lang="ko-KR" altLang="en-US" sz="1200" dirty="0"/>
                <a:t>집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장난감</a:t>
              </a:r>
              <a:r>
                <a:rPr lang="en-US" altLang="ko-KR" sz="1200" dirty="0"/>
                <a:t>...)</a:t>
              </a:r>
              <a:r>
                <a:rPr lang="ko-KR" altLang="en-US" sz="1200" dirty="0"/>
                <a:t>에 맞는 </a:t>
              </a:r>
              <a:r>
                <a:rPr lang="en-US" altLang="ko-KR" sz="1200" dirty="0" err="1"/>
                <a:t>GoodsItem</a:t>
              </a:r>
              <a:r>
                <a:rPr lang="ko-KR" altLang="en-US" sz="1200" dirty="0"/>
                <a:t>들 불러옴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getGoodsItemListByProduct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goodsCategoryId</a:t>
              </a:r>
              <a:r>
                <a:rPr lang="en-US" altLang="ko-KR" sz="1200" dirty="0"/>
                <a:t>, String </a:t>
              </a:r>
              <a:r>
                <a:rPr lang="en-US" altLang="ko-KR" sz="1200" dirty="0" err="1"/>
                <a:t>goodsProductId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D8EAED-6489-4F01-8F7B-7DE5003F9249}"/>
              </a:ext>
            </a:extLst>
          </p:cNvPr>
          <p:cNvSpPr txBox="1"/>
          <p:nvPr/>
        </p:nvSpPr>
        <p:spPr>
          <a:xfrm>
            <a:off x="7349652" y="3086659"/>
            <a:ext cx="5406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각각의 </a:t>
            </a:r>
            <a:r>
              <a:rPr lang="en-US" altLang="ko-KR" sz="1200" dirty="0" err="1"/>
              <a:t>GoodsId</a:t>
            </a:r>
            <a:r>
              <a:rPr lang="ko-KR" altLang="en-US" sz="1200" dirty="0" err="1"/>
              <a:t>에맞는</a:t>
            </a:r>
            <a:r>
              <a:rPr lang="ko-KR" altLang="en-US" sz="1200" dirty="0"/>
              <a:t> </a:t>
            </a:r>
            <a:r>
              <a:rPr lang="en-US" altLang="ko-KR" sz="1200" dirty="0"/>
              <a:t>item</a:t>
            </a:r>
            <a:r>
              <a:rPr lang="ko-KR" altLang="en-US" sz="1200" dirty="0"/>
              <a:t>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getyGoodsItem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goodsItemId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판매업자가 상품을 올림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insertGoodsItem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판매업자가 상품을 내림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deleteGoodsItem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xmlns="" id="{8334648A-321C-457F-BD09-6BA1DDA98C85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8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71F7DF-8568-4F7A-A4D1-3CC8C9998B8E}"/>
                </a:ext>
              </a:extLst>
            </p:cNvPr>
            <p:cNvSpPr txBox="1"/>
            <p:nvPr/>
          </p:nvSpPr>
          <p:spPr>
            <a:xfrm>
              <a:off x="2174235" y="2612107"/>
              <a:ext cx="5428747" cy="299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GoodsItemDao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 // </a:t>
              </a:r>
              <a:r>
                <a:rPr lang="ko-KR" altLang="en-US" sz="1200" dirty="0"/>
                <a:t>수량 수정하기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updateQuantity</a:t>
              </a:r>
              <a:r>
                <a:rPr lang="en-US" altLang="ko-KR" sz="1200" dirty="0"/>
                <a:t>(Order order)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재고 여부 확인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 err="1"/>
                <a:t>boolean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isItemInStock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goodsItemId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물고기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강아지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토끼</a:t>
              </a:r>
              <a:r>
                <a:rPr lang="en-US" altLang="ko-KR" sz="1200" dirty="0"/>
                <a:t>..) </a:t>
              </a:r>
              <a:r>
                <a:rPr lang="ko-KR" altLang="en-US" sz="1200" dirty="0"/>
                <a:t>에 맞는 </a:t>
              </a:r>
              <a:r>
                <a:rPr lang="en-US" altLang="ko-KR" sz="1200" dirty="0" err="1"/>
                <a:t>GoodsItem</a:t>
              </a:r>
              <a:r>
                <a:rPr lang="ko-KR" altLang="en-US" sz="1200" dirty="0"/>
                <a:t>들 불러옴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getGoodsItemListByProduct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goodsCategoryId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카테고리와 </a:t>
              </a:r>
              <a:r>
                <a:rPr lang="en-US" altLang="ko-KR" sz="1200" dirty="0"/>
                <a:t>Product(</a:t>
              </a:r>
              <a:r>
                <a:rPr lang="ko-KR" altLang="en-US" sz="1200" dirty="0"/>
                <a:t>집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장난감</a:t>
              </a:r>
              <a:r>
                <a:rPr lang="en-US" altLang="ko-KR" sz="1200" dirty="0"/>
                <a:t>...)</a:t>
              </a:r>
              <a:r>
                <a:rPr lang="ko-KR" altLang="en-US" sz="1200" dirty="0"/>
                <a:t>에 맞는 </a:t>
              </a:r>
              <a:r>
                <a:rPr lang="en-US" altLang="ko-KR" sz="1200" dirty="0" err="1"/>
                <a:t>GoodsItem</a:t>
              </a:r>
              <a:r>
                <a:rPr lang="ko-KR" altLang="en-US" sz="1200" dirty="0"/>
                <a:t>들 불러옴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getGoodsItemListByProduct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goodsCategoryId</a:t>
              </a:r>
              <a:r>
                <a:rPr lang="en-US" altLang="ko-KR" sz="1200" dirty="0"/>
                <a:t>, String </a:t>
              </a:r>
              <a:r>
                <a:rPr lang="en-US" altLang="ko-KR" sz="1200" dirty="0" err="1"/>
                <a:t>goodsProductId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D8EAED-6489-4F01-8F7B-7DE5003F9249}"/>
              </a:ext>
            </a:extLst>
          </p:cNvPr>
          <p:cNvSpPr txBox="1"/>
          <p:nvPr/>
        </p:nvSpPr>
        <p:spPr>
          <a:xfrm>
            <a:off x="7349652" y="3086659"/>
            <a:ext cx="5406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각각의 </a:t>
            </a:r>
            <a:r>
              <a:rPr lang="en-US" altLang="ko-KR" sz="1200" dirty="0" err="1"/>
              <a:t>GoodsId</a:t>
            </a:r>
            <a:r>
              <a:rPr lang="ko-KR" altLang="en-US" sz="1200" dirty="0" err="1"/>
              <a:t>에맞는</a:t>
            </a:r>
            <a:r>
              <a:rPr lang="ko-KR" altLang="en-US" sz="1200" dirty="0"/>
              <a:t> </a:t>
            </a:r>
            <a:r>
              <a:rPr lang="en-US" altLang="ko-KR" sz="1200" dirty="0"/>
              <a:t>item</a:t>
            </a:r>
            <a:r>
              <a:rPr lang="ko-KR" altLang="en-US" sz="1200" dirty="0"/>
              <a:t>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getyGoodsItem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goodsItemId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판매업자가 상품을 올림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insertGoodsItem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판매업자가 상품을 내림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deleteGoodsItem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xmlns="" id="{515269DE-B37E-421C-9277-3422318DE296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8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71F7DF-8568-4F7A-A4D1-3CC8C9998B8E}"/>
                </a:ext>
              </a:extLst>
            </p:cNvPr>
            <p:cNvSpPr txBox="1"/>
            <p:nvPr/>
          </p:nvSpPr>
          <p:spPr>
            <a:xfrm>
              <a:off x="3293719" y="2830240"/>
              <a:ext cx="5428747" cy="238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CartDao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구매자가 장바구니에 넣은 상품 목록 확인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getGoodsItemByUsername</a:t>
              </a:r>
              <a:r>
                <a:rPr lang="en-US" altLang="ko-KR" sz="1200" dirty="0"/>
                <a:t>(String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장바구니에 상품 추가</a:t>
              </a:r>
            </a:p>
            <a:p>
              <a:r>
                <a:rPr lang="ko-KR" altLang="en-US" sz="1200" dirty="0"/>
                <a:t> 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insertGoodsItemToCart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, 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장바구니에서 상품 삭제</a:t>
              </a:r>
            </a:p>
            <a:p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deleteGoodsItemInCart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, 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} 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884E4436-3DFD-4503-8445-1F9A823D7622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897BE-810E-4624-A64B-705275E2186B}"/>
              </a:ext>
            </a:extLst>
          </p:cNvPr>
          <p:cNvSpPr txBox="1"/>
          <p:nvPr/>
        </p:nvSpPr>
        <p:spPr>
          <a:xfrm>
            <a:off x="1399444" y="2413991"/>
            <a:ext cx="61172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public</a:t>
            </a:r>
            <a:r>
              <a:rPr lang="en-US" altLang="ko-KR" sz="1200" dirty="0"/>
              <a:t> </a:t>
            </a:r>
            <a:r>
              <a:rPr lang="en-US" altLang="ko-KR" sz="1200" b="1" dirty="0"/>
              <a:t>interface </a:t>
            </a:r>
            <a:r>
              <a:rPr lang="en-US" altLang="ko-KR" sz="1200" dirty="0" err="1"/>
              <a:t>AuctionDao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카테고리에 맞는 경매를 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List&lt;Auction&gt; </a:t>
            </a:r>
            <a:r>
              <a:rPr lang="en-US" altLang="ko-KR" sz="1200" dirty="0" err="1"/>
              <a:t>getAuctionsByCategoryId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categoryId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(</a:t>
            </a:r>
            <a:r>
              <a:rPr lang="ko-KR" altLang="en-US" sz="1200" dirty="0"/>
              <a:t>물고기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..)</a:t>
            </a:r>
            <a:r>
              <a:rPr lang="ko-KR" altLang="en-US" sz="1200" dirty="0"/>
              <a:t>와 종류에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말티즈</a:t>
            </a:r>
            <a:r>
              <a:rPr lang="en-US" altLang="ko-KR" sz="1200" dirty="0"/>
              <a:t>,,) </a:t>
            </a:r>
            <a:r>
              <a:rPr lang="ko-KR" altLang="en-US" sz="1200" dirty="0"/>
              <a:t>맞는 경매를 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List&lt;Auction&gt; </a:t>
            </a:r>
            <a:r>
              <a:rPr lang="en-US" altLang="ko-KR" sz="1200" dirty="0" err="1"/>
              <a:t>getAuctionsByProductId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categoryId</a:t>
            </a:r>
            <a:r>
              <a:rPr lang="en-US" altLang="ko-KR" sz="1200" dirty="0"/>
              <a:t>, String </a:t>
            </a:r>
            <a:r>
              <a:rPr lang="en-US" altLang="ko-KR" sz="1200" dirty="0" err="1"/>
              <a:t>ProductId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경매에 </a:t>
            </a:r>
            <a:r>
              <a:rPr lang="ko-KR" altLang="en-US" sz="1200" dirty="0" err="1"/>
              <a:t>올린리스트</a:t>
            </a:r>
            <a:endParaRPr lang="ko-KR" altLang="en-US" sz="1200" dirty="0"/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List&lt;Auction&gt; </a:t>
            </a:r>
            <a:r>
              <a:rPr lang="en-US" altLang="ko-KR" sz="1200" dirty="0" err="1"/>
              <a:t>getMadeAuctionsByUsername</a:t>
            </a:r>
            <a:r>
              <a:rPr lang="en-US" altLang="ko-KR" sz="1200" dirty="0"/>
              <a:t>(String username)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경매에 올린 리스트 중 하나를 반환 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Auction </a:t>
            </a:r>
            <a:r>
              <a:rPr lang="en-US" altLang="ko-KR" sz="1200" dirty="0" err="1"/>
              <a:t>getMadeAuction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auctionId</a:t>
            </a:r>
            <a:r>
              <a:rPr lang="en-US" altLang="ko-KR" sz="1200" dirty="0"/>
              <a:t>, String username)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07F1B9-2903-4975-BD31-26E290009C72}"/>
              </a:ext>
            </a:extLst>
          </p:cNvPr>
          <p:cNvSpPr txBox="1"/>
          <p:nvPr/>
        </p:nvSpPr>
        <p:spPr>
          <a:xfrm>
            <a:off x="6779849" y="3152655"/>
            <a:ext cx="4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경매에 올린 리스트 중 하나를 반환 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Auction </a:t>
            </a:r>
            <a:r>
              <a:rPr lang="en-US" altLang="ko-KR" sz="1200" dirty="0" err="1"/>
              <a:t>getMadeAuction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auctionId</a:t>
            </a:r>
            <a:r>
              <a:rPr lang="en-US" altLang="ko-KR" sz="1200" dirty="0"/>
              <a:t>, String username)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경매를 만듦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makeAuction</a:t>
            </a:r>
            <a:r>
              <a:rPr lang="en-US" altLang="ko-KR" sz="1200" dirty="0"/>
              <a:t>(Auction auction)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경매를 취소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b="1" dirty="0"/>
              <a:t>void </a:t>
            </a:r>
            <a:r>
              <a:rPr lang="en-US" altLang="ko-KR" sz="1200" dirty="0" err="1"/>
              <a:t>deleteAuction</a:t>
            </a:r>
            <a:r>
              <a:rPr lang="en-US" altLang="ko-KR" sz="1200" dirty="0"/>
              <a:t>(Auction auction)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xmlns="" id="{ED9420ED-2778-4294-8685-C76BE40FBBC1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 117"/>
          <p:cNvSpPr/>
          <p:nvPr/>
        </p:nvSpPr>
        <p:spPr>
          <a:xfrm>
            <a:off x="6509624" y="1379843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6480" y="1495557"/>
            <a:ext cx="4557431" cy="4557431"/>
          </a:xfrm>
          <a:prstGeom prst="ellipse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-13778" y="4989103"/>
            <a:ext cx="12205778" cy="1868897"/>
          </a:xfrm>
          <a:custGeom>
            <a:avLst/>
            <a:gdLst>
              <a:gd name="connsiteX0" fmla="*/ 6400802 w 12205778"/>
              <a:gd name="connsiteY0" fmla="*/ 0 h 3156155"/>
              <a:gd name="connsiteX1" fmla="*/ 11784693 w 12205778"/>
              <a:gd name="connsiteY1" fmla="*/ 456927 h 3156155"/>
              <a:gd name="connsiteX2" fmla="*/ 12205778 w 12205778"/>
              <a:gd name="connsiteY2" fmla="*/ 538987 h 3156155"/>
              <a:gd name="connsiteX3" fmla="*/ 12205778 w 12205778"/>
              <a:gd name="connsiteY3" fmla="*/ 3156155 h 3156155"/>
              <a:gd name="connsiteX4" fmla="*/ 0 w 12205778"/>
              <a:gd name="connsiteY4" fmla="*/ 3156155 h 3156155"/>
              <a:gd name="connsiteX5" fmla="*/ 0 w 12205778"/>
              <a:gd name="connsiteY5" fmla="*/ 674417 h 3156155"/>
              <a:gd name="connsiteX6" fmla="*/ 595642 w 12205778"/>
              <a:gd name="connsiteY6" fmla="*/ 539022 h 3156155"/>
              <a:gd name="connsiteX7" fmla="*/ 6400802 w 12205778"/>
              <a:gd name="connsiteY7" fmla="*/ 0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78" h="3156155">
                <a:moveTo>
                  <a:pt x="6400802" y="0"/>
                </a:moveTo>
                <a:cubicBezTo>
                  <a:pt x="8371966" y="0"/>
                  <a:pt x="10214836" y="166973"/>
                  <a:pt x="11784693" y="456927"/>
                </a:cubicBezTo>
                <a:lnTo>
                  <a:pt x="12205778" y="538987"/>
                </a:lnTo>
                <a:lnTo>
                  <a:pt x="12205778" y="3156155"/>
                </a:lnTo>
                <a:lnTo>
                  <a:pt x="0" y="3156155"/>
                </a:lnTo>
                <a:lnTo>
                  <a:pt x="0" y="674417"/>
                </a:lnTo>
                <a:lnTo>
                  <a:pt x="595642" y="539022"/>
                </a:lnTo>
                <a:cubicBezTo>
                  <a:pt x="2252758" y="198712"/>
                  <a:pt x="4250441" y="0"/>
                  <a:pt x="6400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52196" y="4276179"/>
            <a:ext cx="1687608" cy="1129488"/>
            <a:chOff x="854427" y="1213665"/>
            <a:chExt cx="1687608" cy="1129488"/>
          </a:xfrm>
        </p:grpSpPr>
        <p:grpSp>
          <p:nvGrpSpPr>
            <p:cNvPr id="82" name="그룹 81"/>
            <p:cNvGrpSpPr/>
            <p:nvPr/>
          </p:nvGrpSpPr>
          <p:grpSpPr>
            <a:xfrm>
              <a:off x="2264374" y="1778409"/>
              <a:ext cx="277661" cy="284357"/>
              <a:chOff x="7838808" y="2409264"/>
              <a:chExt cx="1390918" cy="142446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4427" y="1778409"/>
              <a:ext cx="277661" cy="284357"/>
              <a:chOff x="7838808" y="2409264"/>
              <a:chExt cx="1390918" cy="1424461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021643" y="1213665"/>
              <a:ext cx="1395047" cy="1129488"/>
              <a:chOff x="3477358" y="3739317"/>
              <a:chExt cx="2206018" cy="1786085"/>
            </a:xfrm>
          </p:grpSpPr>
          <p:sp>
            <p:nvSpPr>
              <p:cNvPr id="93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069531" y="2284192"/>
            <a:ext cx="2031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Pit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A </a:t>
            </a:r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Pet</a:t>
            </a: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두근두근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자박자박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7" name="자유형 106"/>
          <p:cNvSpPr/>
          <p:nvPr/>
        </p:nvSpPr>
        <p:spPr>
          <a:xfrm>
            <a:off x="3439885" y="2189930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7822198" y="3362781"/>
            <a:ext cx="1256597" cy="701146"/>
          </a:xfrm>
          <a:custGeom>
            <a:avLst/>
            <a:gdLst>
              <a:gd name="connsiteX0" fmla="*/ 0 w 2180089"/>
              <a:gd name="connsiteY0" fmla="*/ 826380 h 1216429"/>
              <a:gd name="connsiteX1" fmla="*/ 0 w 2180089"/>
              <a:gd name="connsiteY1" fmla="*/ 826381 h 1216429"/>
              <a:gd name="connsiteX2" fmla="*/ 0 w 2180089"/>
              <a:gd name="connsiteY2" fmla="*/ 826381 h 1216429"/>
              <a:gd name="connsiteX3" fmla="*/ 481917 w 2180089"/>
              <a:gd name="connsiteY3" fmla="*/ 390047 h 1216429"/>
              <a:gd name="connsiteX4" fmla="*/ 481917 w 2180089"/>
              <a:gd name="connsiteY4" fmla="*/ 390048 h 1216429"/>
              <a:gd name="connsiteX5" fmla="*/ 481917 w 2180089"/>
              <a:gd name="connsiteY5" fmla="*/ 390048 h 1216429"/>
              <a:gd name="connsiteX6" fmla="*/ 871965 w 2180089"/>
              <a:gd name="connsiteY6" fmla="*/ 0 h 1216429"/>
              <a:gd name="connsiteX7" fmla="*/ 1790041 w 2180089"/>
              <a:gd name="connsiteY7" fmla="*/ 0 h 1216429"/>
              <a:gd name="connsiteX8" fmla="*/ 2180089 w 2180089"/>
              <a:gd name="connsiteY8" fmla="*/ 390048 h 1216429"/>
              <a:gd name="connsiteX9" fmla="*/ 2180088 w 2180089"/>
              <a:gd name="connsiteY9" fmla="*/ 390048 h 1216429"/>
              <a:gd name="connsiteX10" fmla="*/ 1790040 w 2180089"/>
              <a:gd name="connsiteY10" fmla="*/ 780096 h 1216429"/>
              <a:gd name="connsiteX11" fmla="*/ 1693506 w 2180089"/>
              <a:gd name="connsiteY11" fmla="*/ 780096 h 1216429"/>
              <a:gd name="connsiteX12" fmla="*/ 1698172 w 2180089"/>
              <a:gd name="connsiteY12" fmla="*/ 826381 h 1216429"/>
              <a:gd name="connsiteX13" fmla="*/ 1698171 w 2180089"/>
              <a:gd name="connsiteY13" fmla="*/ 826381 h 1216429"/>
              <a:gd name="connsiteX14" fmla="*/ 1308123 w 2180089"/>
              <a:gd name="connsiteY14" fmla="*/ 1216429 h 1216429"/>
              <a:gd name="connsiteX15" fmla="*/ 390048 w 2180089"/>
              <a:gd name="connsiteY15" fmla="*/ 1216428 h 1216429"/>
              <a:gd name="connsiteX16" fmla="*/ 7924 w 2180089"/>
              <a:gd name="connsiteY16" fmla="*/ 904988 h 1216429"/>
              <a:gd name="connsiteX17" fmla="*/ 0 w 2180089"/>
              <a:gd name="connsiteY17" fmla="*/ 826381 h 1216429"/>
              <a:gd name="connsiteX18" fmla="*/ 7924 w 2180089"/>
              <a:gd name="connsiteY18" fmla="*/ 747773 h 1216429"/>
              <a:gd name="connsiteX19" fmla="*/ 390048 w 2180089"/>
              <a:gd name="connsiteY19" fmla="*/ 436333 h 1216429"/>
              <a:gd name="connsiteX20" fmla="*/ 486583 w 2180089"/>
              <a:gd name="connsiteY20" fmla="*/ 436333 h 1216429"/>
              <a:gd name="connsiteX21" fmla="*/ 481917 w 2180089"/>
              <a:gd name="connsiteY21" fmla="*/ 390048 h 1216429"/>
              <a:gd name="connsiteX22" fmla="*/ 489841 w 2180089"/>
              <a:gd name="connsiteY22" fmla="*/ 311440 h 1216429"/>
              <a:gd name="connsiteX23" fmla="*/ 871965 w 2180089"/>
              <a:gd name="connsiteY23" fmla="*/ 0 h 12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0089" h="1216429">
                <a:moveTo>
                  <a:pt x="0" y="826380"/>
                </a:moveTo>
                <a:lnTo>
                  <a:pt x="0" y="826381"/>
                </a:lnTo>
                <a:lnTo>
                  <a:pt x="0" y="826381"/>
                </a:lnTo>
                <a:close/>
                <a:moveTo>
                  <a:pt x="481917" y="390047"/>
                </a:moveTo>
                <a:lnTo>
                  <a:pt x="481917" y="390048"/>
                </a:lnTo>
                <a:lnTo>
                  <a:pt x="481917" y="390048"/>
                </a:lnTo>
                <a:close/>
                <a:moveTo>
                  <a:pt x="871965" y="0"/>
                </a:moveTo>
                <a:lnTo>
                  <a:pt x="1790041" y="0"/>
                </a:lnTo>
                <a:cubicBezTo>
                  <a:pt x="2005459" y="0"/>
                  <a:pt x="2180089" y="174630"/>
                  <a:pt x="2180089" y="390048"/>
                </a:cubicBezTo>
                <a:lnTo>
                  <a:pt x="2180088" y="390048"/>
                </a:lnTo>
                <a:cubicBezTo>
                  <a:pt x="2180088" y="605466"/>
                  <a:pt x="2005458" y="780096"/>
                  <a:pt x="1790040" y="780096"/>
                </a:cubicBezTo>
                <a:lnTo>
                  <a:pt x="1693506" y="780096"/>
                </a:lnTo>
                <a:lnTo>
                  <a:pt x="1698172" y="826381"/>
                </a:lnTo>
                <a:lnTo>
                  <a:pt x="1698171" y="826381"/>
                </a:lnTo>
                <a:cubicBezTo>
                  <a:pt x="1698171" y="1041799"/>
                  <a:pt x="1523541" y="1216429"/>
                  <a:pt x="1308123" y="1216429"/>
                </a:cubicBezTo>
                <a:lnTo>
                  <a:pt x="390048" y="1216428"/>
                </a:lnTo>
                <a:cubicBezTo>
                  <a:pt x="201557" y="1216428"/>
                  <a:pt x="44295" y="1082727"/>
                  <a:pt x="7924" y="904988"/>
                </a:cubicBezTo>
                <a:lnTo>
                  <a:pt x="0" y="826381"/>
                </a:lnTo>
                <a:lnTo>
                  <a:pt x="7924" y="747773"/>
                </a:lnTo>
                <a:cubicBezTo>
                  <a:pt x="44295" y="570034"/>
                  <a:pt x="201557" y="436333"/>
                  <a:pt x="390048" y="436333"/>
                </a:cubicBezTo>
                <a:lnTo>
                  <a:pt x="486583" y="436333"/>
                </a:lnTo>
                <a:lnTo>
                  <a:pt x="481917" y="390048"/>
                </a:lnTo>
                <a:lnTo>
                  <a:pt x="489841" y="311440"/>
                </a:lnTo>
                <a:cubicBezTo>
                  <a:pt x="526212" y="133701"/>
                  <a:pt x="683474" y="0"/>
                  <a:pt x="871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3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71F7DF-8568-4F7A-A4D1-3CC8C9998B8E}"/>
                </a:ext>
              </a:extLst>
            </p:cNvPr>
            <p:cNvSpPr txBox="1"/>
            <p:nvPr/>
          </p:nvSpPr>
          <p:spPr>
            <a:xfrm>
              <a:off x="3293719" y="2830240"/>
              <a:ext cx="5428747" cy="23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BidDao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구매자가 경매에 참여한 리스트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List&lt;Auction&gt; </a:t>
              </a:r>
              <a:r>
                <a:rPr lang="en-US" altLang="ko-KR" sz="1200" dirty="0" err="1"/>
                <a:t>getTendersByUsername</a:t>
              </a:r>
              <a:r>
                <a:rPr lang="en-US" altLang="ko-KR" sz="1200" dirty="0"/>
                <a:t>(String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구매자가 경매에 참여한 리스트 중 하나를 반환 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Auction </a:t>
              </a:r>
              <a:r>
                <a:rPr lang="en-US" altLang="ko-KR" sz="1200" dirty="0" err="1"/>
                <a:t>geBids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auctionId</a:t>
              </a:r>
              <a:r>
                <a:rPr lang="en-US" altLang="ko-KR" sz="1200" dirty="0"/>
                <a:t>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구매자가 경매에 참여함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 </a:t>
              </a:r>
              <a:r>
                <a:rPr lang="en-US" altLang="ko-KR" sz="1200" dirty="0" err="1"/>
                <a:t>insertBid</a:t>
              </a:r>
              <a:r>
                <a:rPr lang="en-US" altLang="ko-KR" sz="1200" dirty="0"/>
                <a:t>(Bid bid)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} 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F0CF3B02-867B-41DF-812A-529FFA718809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71F7DF-8568-4F7A-A4D1-3CC8C9998B8E}"/>
                </a:ext>
              </a:extLst>
            </p:cNvPr>
            <p:cNvSpPr txBox="1"/>
            <p:nvPr/>
          </p:nvSpPr>
          <p:spPr>
            <a:xfrm>
              <a:off x="2259204" y="2592921"/>
              <a:ext cx="5428747" cy="299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DiaryDao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 상세정보 </a:t>
              </a:r>
              <a:r>
                <a:rPr lang="ko-KR" altLang="en-US" sz="1200" dirty="0" err="1"/>
                <a:t>가지고오기</a:t>
              </a:r>
              <a:endParaRPr lang="ko-KR" altLang="en-US" sz="1200" dirty="0"/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Diary </a:t>
              </a:r>
              <a:r>
                <a:rPr lang="en-US" altLang="ko-KR" sz="1200" dirty="0" err="1"/>
                <a:t>getDiary</a:t>
              </a:r>
              <a:r>
                <a:rPr lang="en-US" altLang="ko-KR" sz="1200" dirty="0"/>
                <a:t>(String username, String </a:t>
              </a:r>
              <a:r>
                <a:rPr lang="en-US" altLang="ko-KR" sz="1200" dirty="0" err="1"/>
                <a:t>petname</a:t>
              </a:r>
              <a:r>
                <a:rPr lang="en-US" altLang="ko-KR" sz="1200" dirty="0"/>
                <a:t>, String date)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 목록 추가</a:t>
              </a:r>
            </a:p>
            <a:p>
              <a:r>
                <a:rPr lang="ko-KR" altLang="en-US" sz="1200" b="1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insertDiaryList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petName</a:t>
              </a:r>
              <a:r>
                <a:rPr lang="en-US" altLang="ko-KR" sz="1200" dirty="0"/>
                <a:t>, String </a:t>
              </a:r>
              <a:r>
                <a:rPr lang="en-US" altLang="ko-KR" sz="1200" dirty="0" err="1"/>
                <a:t>diaryTitle</a:t>
              </a:r>
              <a:r>
                <a:rPr lang="en-US" altLang="ko-KR" sz="1200" dirty="0"/>
                <a:t>, 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다이어리리스트 </a:t>
              </a:r>
              <a:r>
                <a:rPr lang="ko-KR" altLang="en-US" sz="1200" dirty="0" err="1"/>
                <a:t>가지고오기</a:t>
              </a:r>
              <a:endParaRPr lang="ko-KR" altLang="en-US" sz="1200" dirty="0"/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List&lt;Diary&gt; </a:t>
              </a:r>
              <a:r>
                <a:rPr lang="en-US" altLang="ko-KR" sz="1200" dirty="0" err="1"/>
                <a:t>getDiaryList</a:t>
              </a:r>
              <a:r>
                <a:rPr lang="en-US" altLang="ko-KR" sz="1200" dirty="0"/>
                <a:t>(String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 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 작성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insertDiary</a:t>
              </a:r>
              <a:r>
                <a:rPr lang="en-US" altLang="ko-KR" sz="1200" dirty="0"/>
                <a:t>(Diary </a:t>
              </a:r>
              <a:r>
                <a:rPr lang="en-US" altLang="ko-KR" sz="1200" dirty="0" err="1"/>
                <a:t>diary</a:t>
              </a:r>
              <a:r>
                <a:rPr lang="en-US" altLang="ko-KR" sz="1200" dirty="0"/>
                <a:t>, String username, String </a:t>
              </a:r>
              <a:r>
                <a:rPr lang="en-US" altLang="ko-KR" sz="1200" dirty="0" err="1"/>
                <a:t>petname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842993-986D-429B-9400-E9F5034CF68E}"/>
              </a:ext>
            </a:extLst>
          </p:cNvPr>
          <p:cNvSpPr txBox="1"/>
          <p:nvPr/>
        </p:nvSpPr>
        <p:spPr>
          <a:xfrm>
            <a:off x="7294404" y="2906138"/>
            <a:ext cx="33380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다이어리 수정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updateDiary</a:t>
            </a:r>
            <a:r>
              <a:rPr lang="en-US" altLang="ko-KR" sz="1200" dirty="0"/>
              <a:t>(Diary </a:t>
            </a:r>
            <a:r>
              <a:rPr lang="en-US" altLang="ko-KR" sz="1200" dirty="0" err="1"/>
              <a:t>diary</a:t>
            </a:r>
            <a:r>
              <a:rPr lang="en-US" altLang="ko-KR" sz="1200" dirty="0"/>
              <a:t>, String username, String </a:t>
            </a:r>
            <a:r>
              <a:rPr lang="en-US" altLang="ko-KR" sz="1200" dirty="0" err="1"/>
              <a:t>petname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다이어리 삭제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removeDiary</a:t>
            </a:r>
            <a:r>
              <a:rPr lang="en-US" altLang="ko-KR" sz="1200" dirty="0"/>
              <a:t>(Diary </a:t>
            </a:r>
            <a:r>
              <a:rPr lang="en-US" altLang="ko-KR" sz="1200" dirty="0" err="1"/>
              <a:t>diary</a:t>
            </a:r>
            <a:r>
              <a:rPr lang="en-US" altLang="ko-KR" sz="1200" dirty="0"/>
              <a:t>, String username, String </a:t>
            </a:r>
            <a:r>
              <a:rPr lang="en-US" altLang="ko-KR" sz="1200" dirty="0" err="1"/>
              <a:t>petname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다이어리 일정 삭제</a:t>
            </a:r>
          </a:p>
          <a:p>
            <a:r>
              <a:rPr lang="ko-KR" altLang="en-US" sz="1200" dirty="0"/>
              <a:t> </a:t>
            </a:r>
          </a:p>
          <a:p>
            <a:r>
              <a:rPr lang="ko-KR" altLang="en-US" sz="1200" b="1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deleteDiary</a:t>
            </a:r>
            <a:r>
              <a:rPr lang="en-US" altLang="ko-KR" sz="1200" dirty="0"/>
              <a:t>(Diary </a:t>
            </a:r>
            <a:r>
              <a:rPr lang="en-US" altLang="ko-KR" sz="1200" dirty="0" err="1"/>
              <a:t>diary</a:t>
            </a:r>
            <a:r>
              <a:rPr lang="en-US" altLang="ko-KR" sz="1200" dirty="0"/>
              <a:t>, String username, String </a:t>
            </a:r>
            <a:r>
              <a:rPr lang="en-US" altLang="ko-KR" sz="1200" dirty="0" err="1"/>
              <a:t>petname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  </a:t>
            </a:r>
          </a:p>
          <a:p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xmlns="" id="{89D5D0B9-B070-4C52-87AC-61765F6B0648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2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xmlns="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xmlns="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xmlns="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xmlns="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xmlns="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xmlns="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xmlns="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xmlns="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xmlns="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xmlns="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xmlns="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xmlns="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xmlns="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xmlns="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xmlns="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xmlns="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871F7DF-8568-4F7A-A4D1-3CC8C9998B8E}"/>
                </a:ext>
              </a:extLst>
            </p:cNvPr>
            <p:cNvSpPr txBox="1"/>
            <p:nvPr/>
          </p:nvSpPr>
          <p:spPr>
            <a:xfrm>
              <a:off x="3293719" y="2830240"/>
              <a:ext cx="5428747" cy="2535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 </a:t>
              </a:r>
              <a:r>
                <a:rPr lang="en-US" altLang="ko-KR" sz="1200" dirty="0" err="1"/>
                <a:t>CouponDao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쿠폰 상세정보 보여주기</a:t>
              </a:r>
            </a:p>
            <a:p>
              <a:r>
                <a:rPr lang="en-US" altLang="ko-KR" sz="1200" dirty="0"/>
                <a:t>Coupon </a:t>
              </a:r>
              <a:r>
                <a:rPr lang="en-US" altLang="ko-KR" sz="1200" dirty="0" err="1"/>
                <a:t>getCoupon</a:t>
              </a:r>
              <a:r>
                <a:rPr lang="en-US" altLang="ko-KR" sz="1200" dirty="0"/>
                <a:t>(String username, String </a:t>
              </a:r>
              <a:r>
                <a:rPr lang="en-US" altLang="ko-KR" sz="1200" dirty="0" err="1"/>
                <a:t>couponId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// </a:t>
              </a:r>
              <a:r>
                <a:rPr lang="ko-KR" altLang="en-US" sz="1200" dirty="0"/>
                <a:t>쿠폰발행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issueCoupon</a:t>
              </a:r>
              <a:r>
                <a:rPr lang="en-US" altLang="ko-KR" sz="1200" dirty="0"/>
                <a:t>(Coupon </a:t>
              </a:r>
              <a:r>
                <a:rPr lang="en-US" altLang="ko-KR" sz="1200" dirty="0" err="1"/>
                <a:t>coupon</a:t>
              </a:r>
              <a:r>
                <a:rPr lang="en-US" altLang="ko-KR" sz="1200" dirty="0"/>
                <a:t>, 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쿠폰 삭제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deleteCoupon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couponId</a:t>
              </a:r>
              <a:r>
                <a:rPr lang="en-US" altLang="ko-KR" sz="1200" dirty="0"/>
                <a:t>, 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쿠폰 리스트 가져오기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List&lt;Coupon&gt; </a:t>
              </a:r>
              <a:r>
                <a:rPr lang="en-US" altLang="ko-KR" sz="1200" dirty="0" err="1"/>
                <a:t>getCouponList</a:t>
              </a:r>
              <a:r>
                <a:rPr lang="en-US" altLang="ko-KR" sz="1200" dirty="0"/>
                <a:t>(String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 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} 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3EF79669-2817-4800-A23C-A8391DC71B9B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2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D0B0D79-54CA-4E77-998D-8D904024665B}"/>
              </a:ext>
            </a:extLst>
          </p:cNvPr>
          <p:cNvGrpSpPr/>
          <p:nvPr/>
        </p:nvGrpSpPr>
        <p:grpSpPr>
          <a:xfrm>
            <a:off x="2124219" y="1233455"/>
            <a:ext cx="8690926" cy="5482295"/>
            <a:chOff x="2849433" y="1118202"/>
            <a:chExt cx="8133309" cy="579954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58C72D16-F800-4F3F-A646-2918C0BA8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905" y="3524083"/>
              <a:ext cx="3737226" cy="2969518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94250988-6635-4FC3-8691-5917A62E4380}"/>
                </a:ext>
              </a:extLst>
            </p:cNvPr>
            <p:cNvSpPr/>
            <p:nvPr/>
          </p:nvSpPr>
          <p:spPr>
            <a:xfrm>
              <a:off x="2849433" y="2227939"/>
              <a:ext cx="185798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Index.html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D07BDFF1-EDDD-4CBE-8DF6-07B2E1B6DBAA}"/>
                </a:ext>
              </a:extLst>
            </p:cNvPr>
            <p:cNvSpPr/>
            <p:nvPr/>
          </p:nvSpPr>
          <p:spPr>
            <a:xfrm>
              <a:off x="5225697" y="2227939"/>
              <a:ext cx="2808312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Parameterizable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ViewController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105B1C9F-FE39-4FF9-A38C-0531D3AC45CE}"/>
                </a:ext>
              </a:extLst>
            </p:cNvPr>
            <p:cNvSpPr/>
            <p:nvPr/>
          </p:nvSpPr>
          <p:spPr>
            <a:xfrm>
              <a:off x="8560347" y="2227939"/>
              <a:ext cx="185798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Index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EE3E9223-4599-48AA-AD8E-27401FE9F58C}"/>
                </a:ext>
              </a:extLst>
            </p:cNvPr>
            <p:cNvCxnSpPr/>
            <p:nvPr/>
          </p:nvCxnSpPr>
          <p:spPr>
            <a:xfrm flipH="1">
              <a:off x="9330153" y="2876011"/>
              <a:ext cx="159185" cy="699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BA4509C-3082-463F-89C4-8BB5AD28D956}"/>
                </a:ext>
              </a:extLst>
            </p:cNvPr>
            <p:cNvSpPr txBox="1"/>
            <p:nvPr/>
          </p:nvSpPr>
          <p:spPr>
            <a:xfrm>
              <a:off x="7677564" y="6548419"/>
              <a:ext cx="3305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/WEB-INF/</a:t>
              </a:r>
              <a:r>
                <a:rPr lang="en-US" altLang="ko-KR" dirty="0" err="1"/>
                <a:t>jsp</a:t>
              </a:r>
              <a:r>
                <a:rPr lang="en-US" altLang="ko-KR" dirty="0"/>
                <a:t>/</a:t>
              </a:r>
              <a:r>
                <a:rPr lang="en-US" altLang="ko-KR" dirty="0" err="1"/>
                <a:t>index.jsp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7750F08-6D5D-4069-AFDE-3BE2AC6F594D}"/>
                </a:ext>
              </a:extLst>
            </p:cNvPr>
            <p:cNvSpPr txBox="1"/>
            <p:nvPr/>
          </p:nvSpPr>
          <p:spPr>
            <a:xfrm>
              <a:off x="5017257" y="1118202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0 : Main page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30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3545D8C-A630-491B-B7D4-CA862A549427}"/>
              </a:ext>
            </a:extLst>
          </p:cNvPr>
          <p:cNvGrpSpPr/>
          <p:nvPr/>
        </p:nvGrpSpPr>
        <p:grpSpPr>
          <a:xfrm>
            <a:off x="1923392" y="1226654"/>
            <a:ext cx="9603263" cy="5258269"/>
            <a:chOff x="683568" y="288230"/>
            <a:chExt cx="8496944" cy="63091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FCADFA1-99F4-418F-A3B3-FCFFD519D98B}"/>
                </a:ext>
              </a:extLst>
            </p:cNvPr>
            <p:cNvSpPr txBox="1"/>
            <p:nvPr/>
          </p:nvSpPr>
          <p:spPr>
            <a:xfrm>
              <a:off x="2195736" y="288230"/>
              <a:ext cx="53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1 :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View Pet Category</a:t>
              </a:r>
              <a:endParaRPr lang="ko-KR" altLang="en-US" sz="2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CF5A55CA-78C4-4DA1-AEE6-9C81DCC31696}"/>
                </a:ext>
              </a:extLst>
            </p:cNvPr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ViewCategory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527F1A18-61B4-438C-AC8B-386B9061A596}"/>
                </a:ext>
              </a:extLst>
            </p:cNvPr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Index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7806DAF-E331-43BD-B7FC-2FE8D1C10873}"/>
                </a:ext>
              </a:extLst>
            </p:cNvPr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A788389A-AD74-4F3D-B183-0175106F3273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4C0FFB16-D942-4904-95CF-5E3CBF7A0927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6FCAF12-4408-41D6-8E62-CC9C62E64050}"/>
                </a:ext>
              </a:extLst>
            </p:cNvPr>
            <p:cNvSpPr txBox="1"/>
            <p:nvPr/>
          </p:nvSpPr>
          <p:spPr>
            <a:xfrm>
              <a:off x="964165" y="2268161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/shop/viewCategory.do?</a:t>
              </a:r>
            </a:p>
            <a:p>
              <a:pPr algn="ctr"/>
              <a:r>
                <a:rPr lang="en-US" altLang="ko-KR" sz="1600" dirty="0" err="1"/>
                <a:t>categoryId</a:t>
              </a:r>
              <a:r>
                <a:rPr lang="en-US" altLang="ko-KR" sz="1600" dirty="0"/>
                <a:t>=“DOGS”</a:t>
              </a:r>
              <a:endParaRPr lang="ko-KR" altLang="en-US" sz="160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E50C39C4-397A-46E3-8CEF-FB102F73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240" y="3720770"/>
              <a:ext cx="3510691" cy="257581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C0A1C46-87F7-4150-9810-E6C985F3220B}"/>
                </a:ext>
              </a:extLst>
            </p:cNvPr>
            <p:cNvSpPr txBox="1"/>
            <p:nvPr/>
          </p:nvSpPr>
          <p:spPr>
            <a:xfrm>
              <a:off x="4272063" y="1039659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getCategory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en-US" altLang="ko-KR" sz="1600" dirty="0" err="1"/>
                <a:t>categoryId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3D05720-61FB-456A-BDE5-5B485D72F625}"/>
                </a:ext>
              </a:extLst>
            </p:cNvPr>
            <p:cNvSpPr txBox="1"/>
            <p:nvPr/>
          </p:nvSpPr>
          <p:spPr>
            <a:xfrm>
              <a:off x="4860032" y="2264432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</a:t>
              </a:r>
              <a:r>
                <a:rPr lang="en-US" altLang="ko-KR" sz="1600" dirty="0" err="1"/>
                <a:t>getProductListByCaegory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en-US" altLang="ko-KR" sz="1600" dirty="0" err="1"/>
                <a:t>categoryId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xmlns="" id="{EF6A99C1-917B-412E-A161-89E65028E5BC}"/>
                </a:ext>
              </a:extLst>
            </p:cNvPr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5A7E5D7-BC58-46AD-8C9A-CD47D5855F7C}"/>
                </a:ext>
              </a:extLst>
            </p:cNvPr>
            <p:cNvSpPr/>
            <p:nvPr/>
          </p:nvSpPr>
          <p:spPr>
            <a:xfrm>
              <a:off x="3716062" y="3131144"/>
              <a:ext cx="1440160" cy="6480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Category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D067892-4645-4E55-A9A9-7932DA4724A2}"/>
                </a:ext>
              </a:extLst>
            </p:cNvPr>
            <p:cNvSpPr txBox="1"/>
            <p:nvPr/>
          </p:nvSpPr>
          <p:spPr>
            <a:xfrm>
              <a:off x="5367240" y="6228020"/>
              <a:ext cx="381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/WEB-INF/</a:t>
              </a:r>
              <a:r>
                <a:rPr lang="en-US" altLang="ko-KR" dirty="0" err="1"/>
                <a:t>jsp</a:t>
              </a:r>
              <a:r>
                <a:rPr lang="en-US" altLang="ko-KR" dirty="0"/>
                <a:t>/</a:t>
              </a:r>
              <a:r>
                <a:rPr lang="en-US" altLang="ko-KR" dirty="0" err="1"/>
                <a:t>pet_category.jsp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3612392-C8EB-4628-840C-9C71A6AC909C}"/>
                </a:ext>
              </a:extLst>
            </p:cNvPr>
            <p:cNvSpPr txBox="1"/>
            <p:nvPr/>
          </p:nvSpPr>
          <p:spPr>
            <a:xfrm>
              <a:off x="3314253" y="2496502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4: category, </a:t>
              </a:r>
            </a:p>
            <a:p>
              <a:pPr algn="ctr"/>
              <a:r>
                <a:rPr lang="en-US" altLang="ko-KR" sz="1600" dirty="0" err="1"/>
                <a:t>productList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922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B779C29-2290-4F4B-9988-92941E5880C8}"/>
              </a:ext>
            </a:extLst>
          </p:cNvPr>
          <p:cNvGrpSpPr/>
          <p:nvPr/>
        </p:nvGrpSpPr>
        <p:grpSpPr>
          <a:xfrm>
            <a:off x="2270630" y="1233455"/>
            <a:ext cx="8321611" cy="5398573"/>
            <a:chOff x="683568" y="519063"/>
            <a:chExt cx="8321611" cy="59429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4AD7E9D-33CC-46C4-B439-3BCFBE8B52FC}"/>
                </a:ext>
              </a:extLst>
            </p:cNvPr>
            <p:cNvSpPr txBox="1"/>
            <p:nvPr/>
          </p:nvSpPr>
          <p:spPr>
            <a:xfrm>
              <a:off x="2195736" y="519063"/>
              <a:ext cx="53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2 :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View Pet Product</a:t>
              </a:r>
              <a:endParaRPr lang="ko-KR" altLang="en-US" sz="2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82E2CF8-BB20-4DA6-92C6-0BB517A11A6B}"/>
                </a:ext>
              </a:extLst>
            </p:cNvPr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ViewProduct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A22CEED-9FDF-4611-ADD1-9157D12208F1}"/>
                </a:ext>
              </a:extLst>
            </p:cNvPr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Category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270DD8E-615F-4BC4-9F46-D45312425EDE}"/>
                </a:ext>
              </a:extLst>
            </p:cNvPr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BF6E9A46-7C01-478D-82DA-568F38BD3262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D9E5B096-9281-4E76-B851-93FEF8079A0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6A47AF-571D-43A7-A8B3-04664ED0B7E9}"/>
                </a:ext>
              </a:extLst>
            </p:cNvPr>
            <p:cNvSpPr txBox="1"/>
            <p:nvPr/>
          </p:nvSpPr>
          <p:spPr>
            <a:xfrm>
              <a:off x="964165" y="2398748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/shop/viewProduct.do?</a:t>
              </a:r>
            </a:p>
            <a:p>
              <a:pPr algn="ctr"/>
              <a:r>
                <a:rPr lang="en-US" altLang="ko-KR" sz="1600" dirty="0" err="1"/>
                <a:t>productId</a:t>
              </a:r>
              <a:r>
                <a:rPr lang="en-US" altLang="ko-KR" sz="1600" dirty="0"/>
                <a:t>=“F1-FW-01”</a:t>
              </a:r>
              <a:endParaRPr lang="ko-KR" alt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4266F28-81AC-4513-8C9A-4E60611B2D0D}"/>
                </a:ext>
              </a:extLst>
            </p:cNvPr>
            <p:cNvSpPr txBox="1"/>
            <p:nvPr/>
          </p:nvSpPr>
          <p:spPr>
            <a:xfrm>
              <a:off x="4272063" y="1124744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getItemListByProduct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en-US" altLang="ko-KR" sz="1600" dirty="0" err="1"/>
                <a:t>productId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23312A0-61A6-4F4D-8F43-D47E865AF558}"/>
                </a:ext>
              </a:extLst>
            </p:cNvPr>
            <p:cNvSpPr txBox="1"/>
            <p:nvPr/>
          </p:nvSpPr>
          <p:spPr>
            <a:xfrm>
              <a:off x="3896185" y="2511874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</a:t>
              </a:r>
              <a:r>
                <a:rPr lang="en-US" altLang="ko-KR" sz="1600" dirty="0" err="1"/>
                <a:t>itemList</a:t>
              </a:r>
              <a:r>
                <a:rPr lang="en-US" altLang="ko-KR" sz="1600" dirty="0"/>
                <a:t>, product</a:t>
              </a:r>
              <a:endParaRPr lang="ko-KR" altLang="en-US" sz="16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795796C3-C98E-4EC1-977F-32A84B59925B}"/>
                </a:ext>
              </a:extLst>
            </p:cNvPr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3D89F52-DF1C-4E37-8D11-47903120718B}"/>
                </a:ext>
              </a:extLst>
            </p:cNvPr>
            <p:cNvSpPr/>
            <p:nvPr/>
          </p:nvSpPr>
          <p:spPr>
            <a:xfrm>
              <a:off x="3716062" y="308543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Product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96978529-DB24-4C43-9D0A-455192B6E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700736"/>
              <a:ext cx="3713099" cy="2761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83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07593" y="1294021"/>
            <a:ext cx="8093216" cy="5447347"/>
            <a:chOff x="683568" y="519063"/>
            <a:chExt cx="8093216" cy="6222305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519063"/>
              <a:ext cx="53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3 :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View Pet Item</a:t>
              </a:r>
              <a:endParaRPr lang="ko-KR" altLang="en-US" sz="2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ViewItem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Product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8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10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64165" y="2398748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/shop/viewItem.do?</a:t>
              </a:r>
            </a:p>
            <a:p>
              <a:pPr algn="ctr"/>
              <a:r>
                <a:rPr lang="en-US" altLang="ko-KR" sz="1600" dirty="0" err="1"/>
                <a:t>itemId</a:t>
              </a:r>
              <a:r>
                <a:rPr lang="en-US" altLang="ko-KR" sz="1600" dirty="0"/>
                <a:t>=“F1-FW-01”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2063" y="1124744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getItem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itemId</a:t>
              </a:r>
              <a:r>
                <a:rPr lang="en-US" altLang="ko-KR" sz="1600" dirty="0"/>
                <a:t>, username)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6185" y="2511874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item, product, username</a:t>
              </a:r>
              <a:endParaRPr lang="ko-KR" altLang="en-US" sz="16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716062" y="308543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Item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E7390347-6E29-453C-96A1-375C687B1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4005064"/>
              <a:ext cx="3409841" cy="233093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EC196ECA-FA6F-4C71-AF1E-BDE4A5FB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400" y="4005064"/>
              <a:ext cx="3456384" cy="233093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01719" y="6433591"/>
              <a:ext cx="141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&lt;</a:t>
              </a:r>
              <a:r>
                <a:rPr lang="ko-KR" altLang="en-US" sz="1400" dirty="0"/>
                <a:t>구매자화면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6433591"/>
              <a:ext cx="141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&lt;</a:t>
              </a:r>
              <a:r>
                <a:rPr lang="ko-KR" altLang="en-US" sz="1400" dirty="0" err="1"/>
                <a:t>판매자화면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07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058845" y="1230009"/>
            <a:ext cx="8694879" cy="5504166"/>
            <a:chOff x="683568" y="404664"/>
            <a:chExt cx="8568952" cy="6192688"/>
          </a:xfrm>
        </p:grpSpPr>
        <p:sp>
          <p:nvSpPr>
            <p:cNvPr id="23" name="TextBox 22"/>
            <p:cNvSpPr txBox="1"/>
            <p:nvPr/>
          </p:nvSpPr>
          <p:spPr>
            <a:xfrm>
              <a:off x="2195736" y="404664"/>
              <a:ext cx="53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4 :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View Goods Category</a:t>
              </a:r>
              <a:endParaRPr lang="ko-KR" altLang="en-US" sz="24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556792"/>
              <a:ext cx="2232248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ViewGoods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CategoryController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Index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724128" y="1916832"/>
              <a:ext cx="1008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4165" y="2268161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/shop/viewGoodsCategory.do?</a:t>
              </a:r>
            </a:p>
            <a:p>
              <a:pPr algn="ctr"/>
              <a:r>
                <a:rPr lang="en-US" altLang="ko-KR" sz="1600" dirty="0" err="1"/>
                <a:t>categoryId</a:t>
              </a:r>
              <a:r>
                <a:rPr lang="en-US" altLang="ko-KR" sz="1600" dirty="0"/>
                <a:t>=“HOUSE”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3428030" y="3084045"/>
              <a:ext cx="2008066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GoodsCategory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6228020"/>
              <a:ext cx="381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/WEB-INF/</a:t>
              </a:r>
              <a:r>
                <a:rPr lang="en-US" altLang="ko-KR" dirty="0" err="1"/>
                <a:t>jsp</a:t>
              </a:r>
              <a:r>
                <a:rPr lang="en-US" altLang="ko-KR" dirty="0"/>
                <a:t>/</a:t>
              </a:r>
              <a:r>
                <a:rPr lang="en-US" altLang="ko-KR" dirty="0" err="1"/>
                <a:t>goods_category.jsp</a:t>
              </a:r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0955FACB-978F-485D-9034-10926560E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3933056"/>
              <a:ext cx="4130076" cy="236697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272063" y="908720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getCategory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en-US" altLang="ko-KR" sz="1600" dirty="0" err="1"/>
                <a:t>categoryId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0112" y="2388763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3: </a:t>
              </a:r>
              <a:r>
                <a:rPr lang="en-US" altLang="ko-KR" sz="1600" dirty="0" err="1"/>
                <a:t>getGoodsProductListByCategory</a:t>
              </a:r>
              <a:endParaRPr lang="en-US" altLang="ko-KR" sz="1600" dirty="0"/>
            </a:p>
            <a:p>
              <a:r>
                <a:rPr lang="en-US" altLang="ko-KR" sz="1600" dirty="0"/>
                <a:t>(</a:t>
              </a:r>
              <a:r>
                <a:rPr lang="en-US" altLang="ko-KR" sz="1600" dirty="0" err="1"/>
                <a:t>categoryId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2033" y="2499270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4: category, </a:t>
              </a:r>
            </a:p>
            <a:p>
              <a:pPr algn="ctr"/>
              <a:r>
                <a:rPr lang="en-US" altLang="ko-KR" sz="1600" dirty="0" err="1"/>
                <a:t>goodsList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82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775519" y="1176288"/>
            <a:ext cx="8788490" cy="5418150"/>
            <a:chOff x="251520" y="519063"/>
            <a:chExt cx="8410918" cy="5939232"/>
          </a:xfrm>
        </p:grpSpPr>
        <p:sp>
          <p:nvSpPr>
            <p:cNvPr id="23" name="TextBox 22"/>
            <p:cNvSpPr txBox="1"/>
            <p:nvPr/>
          </p:nvSpPr>
          <p:spPr>
            <a:xfrm>
              <a:off x="2195736" y="519063"/>
              <a:ext cx="53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5 :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View Goods Product</a:t>
              </a:r>
              <a:endParaRPr lang="ko-KR" altLang="en-US" sz="24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ViewGoods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ProductController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1520" y="1628800"/>
              <a:ext cx="1872208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GoodsCategory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1560" y="2398748"/>
              <a:ext cx="3892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/shop/viewGoodsProduct.do?</a:t>
              </a:r>
            </a:p>
            <a:p>
              <a:pPr algn="ctr"/>
              <a:r>
                <a:rPr lang="en-US" altLang="ko-KR" sz="1600" dirty="0" err="1"/>
                <a:t>categoryId</a:t>
              </a:r>
              <a:r>
                <a:rPr lang="en-US" altLang="ko-KR" sz="1600" dirty="0"/>
                <a:t>=“HOUSE”&amp;</a:t>
              </a:r>
              <a:r>
                <a:rPr lang="en-US" altLang="ko-KR" sz="1600" dirty="0" err="1"/>
                <a:t>productId</a:t>
              </a:r>
              <a:r>
                <a:rPr lang="en-US" altLang="ko-KR" sz="1600" dirty="0"/>
                <a:t>=“Dogs”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2063" y="980728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getGoodsItemListByProduct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en-US" altLang="ko-KR" sz="1600" dirty="0" err="1"/>
                <a:t>categoryId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productId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952" y="2511874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</a:t>
              </a:r>
              <a:r>
                <a:rPr lang="en-US" altLang="ko-KR" sz="1600" dirty="0" err="1"/>
                <a:t>goodsProduct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goodItemList</a:t>
              </a:r>
              <a:endParaRPr lang="ko-KR" altLang="en-US" sz="1600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716062" y="3085430"/>
              <a:ext cx="1792042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GoodsProduct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15FCFBA7-DE50-4811-B59F-47E6F47D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3861048"/>
              <a:ext cx="4162446" cy="2597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82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947986" y="1140395"/>
            <a:ext cx="8282536" cy="5542510"/>
            <a:chOff x="323528" y="519063"/>
            <a:chExt cx="8208912" cy="5879710"/>
          </a:xfrm>
        </p:grpSpPr>
        <p:sp>
          <p:nvSpPr>
            <p:cNvPr id="23" name="TextBox 22"/>
            <p:cNvSpPr txBox="1"/>
            <p:nvPr/>
          </p:nvSpPr>
          <p:spPr>
            <a:xfrm>
              <a:off x="2195736" y="519063"/>
              <a:ext cx="532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6 :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View Goods Item</a:t>
              </a:r>
              <a:endParaRPr lang="ko-KR" altLang="en-US" sz="24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ViewGoodsItem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528" y="1628800"/>
              <a:ext cx="180020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GoodsProduct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4165" y="2398748"/>
              <a:ext cx="3672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/shop/viewGoodsItem.do?</a:t>
              </a:r>
            </a:p>
            <a:p>
              <a:pPr algn="ctr"/>
              <a:r>
                <a:rPr lang="en-US" altLang="ko-KR" sz="1600" dirty="0" err="1"/>
                <a:t>itemId</a:t>
              </a:r>
              <a:r>
                <a:rPr lang="en-US" altLang="ko-KR" sz="1600" dirty="0"/>
                <a:t>=“house-01”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2063" y="1124744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getGoodsItem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itemId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6185" y="2511874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</a:t>
              </a:r>
              <a:r>
                <a:rPr lang="en-US" altLang="ko-KR" sz="1600" dirty="0" err="1"/>
                <a:t>goodsItem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goodsProduct</a:t>
              </a:r>
              <a:endParaRPr lang="ko-KR" altLang="en-US" sz="1600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716062" y="308543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GoodsItem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ED578195-69B0-400A-B597-835CF6ED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973" y="4022509"/>
              <a:ext cx="3769381" cy="23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8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08627" y="70758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altLang="ko-KR" sz="28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94833" y="2036297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4454364" y="2198192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394833" y="2862745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454364" y="3024640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 기능 정의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 Case)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394833" y="3689193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54364" y="3851088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394833" y="4515641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454364" y="4677536"/>
            <a:ext cx="2688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2394833" y="5342089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54364" y="550398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05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업무 분장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2549151" y="2329968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2549151" y="3159237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2549151" y="4013462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2549151" y="4839910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2549151" y="5666358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767249" y="1114383"/>
            <a:ext cx="8455538" cy="5461078"/>
            <a:chOff x="323528" y="519063"/>
            <a:chExt cx="8297592" cy="6133827"/>
          </a:xfrm>
        </p:grpSpPr>
        <p:sp>
          <p:nvSpPr>
            <p:cNvPr id="24" name="TextBox 23"/>
            <p:cNvSpPr txBox="1"/>
            <p:nvPr/>
          </p:nvSpPr>
          <p:spPr>
            <a:xfrm>
              <a:off x="2779384" y="519063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7 : List Orders</a:t>
              </a:r>
              <a:endParaRPr lang="ko-KR" altLang="en-US" sz="2400" b="1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174B7E7F-1ECF-40B6-AC84-4B8337E60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7" t="-5099" r="267" b="5099"/>
            <a:stretch/>
          </p:blipFill>
          <p:spPr>
            <a:xfrm>
              <a:off x="5292079" y="3573016"/>
              <a:ext cx="3329041" cy="3079874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491880" y="1828354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ListOrders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528" y="1900362"/>
              <a:ext cx="2088232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EditAccountForm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32240" y="1828354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27" idx="3"/>
              <a:endCxn id="26" idx="1"/>
            </p:cNvCxnSpPr>
            <p:nvPr/>
          </p:nvCxnSpPr>
          <p:spPr>
            <a:xfrm flipV="1">
              <a:off x="2411760" y="2188394"/>
              <a:ext cx="1080120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3"/>
              <a:endCxn id="28" idx="1"/>
            </p:cNvCxnSpPr>
            <p:nvPr/>
          </p:nvCxnSpPr>
          <p:spPr>
            <a:xfrm>
              <a:off x="5508104" y="2188394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64165" y="2670310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/shop/listOrders.do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2063" y="1227029"/>
              <a:ext cx="3672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getOrdersByUsername</a:t>
              </a:r>
              <a:r>
                <a:rPr lang="en-US" altLang="ko-KR" sz="1600" dirty="0"/>
                <a:t>(username)</a:t>
              </a:r>
            </a:p>
            <a:p>
              <a:pPr algn="ctr"/>
              <a:r>
                <a:rPr lang="en-US" altLang="ko-KR" sz="1600" dirty="0" err="1"/>
                <a:t>getTendersByUsername</a:t>
              </a:r>
              <a:r>
                <a:rPr lang="en-US" altLang="ko-KR" sz="1600" dirty="0"/>
                <a:t>(username)</a:t>
              </a:r>
            </a:p>
            <a:p>
              <a:pPr algn="ctr"/>
              <a:endParaRPr lang="en-US" altLang="ko-KR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1920" y="278343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</a:t>
              </a:r>
              <a:r>
                <a:rPr lang="en-US" altLang="ko-KR" sz="1600" dirty="0" err="1"/>
                <a:t>orderList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auctionList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393958" y="2548434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716062" y="3356992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ListOrders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82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915997" y="1130589"/>
            <a:ext cx="8502325" cy="5386943"/>
            <a:chOff x="323528" y="519063"/>
            <a:chExt cx="8416348" cy="6078289"/>
          </a:xfrm>
        </p:grpSpPr>
        <p:sp>
          <p:nvSpPr>
            <p:cNvPr id="23" name="TextBox 22"/>
            <p:cNvSpPr txBox="1"/>
            <p:nvPr/>
          </p:nvSpPr>
          <p:spPr>
            <a:xfrm>
              <a:off x="2779384" y="519063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8 : List Sales</a:t>
              </a:r>
              <a:endParaRPr lang="ko-KR" altLang="en-US" sz="24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828354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ListSales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528" y="1900362"/>
              <a:ext cx="2088232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EditAccountForm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828354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&lt;&lt;service&gt;&gt;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PitAPetImpl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411760" y="2188394"/>
              <a:ext cx="1080120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508104" y="2188394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4165" y="2670310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1: /shop/listSales.do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97995" y="1243579"/>
              <a:ext cx="4044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2: </a:t>
              </a:r>
              <a:r>
                <a:rPr lang="en-US" altLang="ko-KR" sz="1600" dirty="0" err="1"/>
                <a:t>getMadeAuctionsByUsername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(username)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6895" y="278343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3: </a:t>
              </a:r>
              <a:r>
                <a:rPr lang="en-US" altLang="ko-KR" sz="1600" dirty="0" err="1"/>
                <a:t>salesList</a:t>
              </a:r>
              <a:endParaRPr lang="ko-KR" altLang="en-US" sz="1600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393958" y="2548434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716062" y="3356992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&lt;&lt;view&gt;&gt;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ListSales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F6141B47-6DC3-40DF-830E-21F4AC5CC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56"/>
            <a:stretch/>
          </p:blipFill>
          <p:spPr>
            <a:xfrm>
              <a:off x="5436096" y="3356992"/>
              <a:ext cx="3303780" cy="3240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82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자유형 39"/>
          <p:cNvSpPr/>
          <p:nvPr/>
        </p:nvSpPr>
        <p:spPr>
          <a:xfrm>
            <a:off x="11411042" y="610915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255323" y="2237676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01248" y="2326659"/>
            <a:ext cx="1813941" cy="64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Index</a:t>
            </a:r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2661689" y="2615812"/>
            <a:ext cx="1745251" cy="18673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4401514" y="2256206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4419770" y="2448347"/>
            <a:ext cx="2448306" cy="36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:ViewDiaryController</a:t>
            </a:r>
          </a:p>
        </p:txBody>
      </p:sp>
      <p:cxnSp>
        <p:nvCxnSpPr>
          <p:cNvPr id="146" name="직선 화살표 연결선 145"/>
          <p:cNvCxnSpPr>
            <a:stCxn id="144" idx="3"/>
            <a:endCxn id="149" idx="1"/>
          </p:cNvCxnSpPr>
          <p:nvPr/>
        </p:nvCxnSpPr>
        <p:spPr>
          <a:xfrm flipV="1">
            <a:off x="6778299" y="2641724"/>
            <a:ext cx="2183711" cy="1129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380509" y="2149176"/>
            <a:ext cx="2016252" cy="36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48" name="TextBox 147"/>
          <p:cNvSpPr txBox="1"/>
          <p:nvPr/>
        </p:nvSpPr>
        <p:spPr>
          <a:xfrm>
            <a:off x="2338854" y="1873644"/>
            <a:ext cx="2519828" cy="36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 /shop/ViewDiary.do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8962010" y="224491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9106009" y="2290208"/>
            <a:ext cx="2159782" cy="64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572158" y="4304873"/>
            <a:ext cx="194424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52" name="직선 화살표 연결선 151"/>
          <p:cNvCxnSpPr>
            <a:stCxn id="144" idx="2"/>
            <a:endCxn id="154" idx="0"/>
          </p:cNvCxnSpPr>
          <p:nvPr/>
        </p:nvCxnSpPr>
        <p:spPr>
          <a:xfrm rot="5400000">
            <a:off x="4665473" y="3956511"/>
            <a:ext cx="1831119" cy="1774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739513" y="1847485"/>
            <a:ext cx="3456434" cy="6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2:</a:t>
            </a:r>
            <a:r>
              <a:rPr lang="ko-KR" altLang="en-US"/>
              <a:t> getDiary(String </a:t>
            </a:r>
            <a:r>
              <a:rPr lang="ko-KR" altLang="en-US">
                <a:solidFill>
                  <a:srgbClr val="6A3E3E"/>
                </a:solidFill>
              </a:rPr>
              <a:t>username, String petname, String date</a:t>
            </a:r>
            <a:r>
              <a:rPr lang="ko-KR" altLang="en-US"/>
              <a:t>)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4383765" y="488094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56" name="TextBox 155"/>
          <p:cNvSpPr txBox="1"/>
          <p:nvPr/>
        </p:nvSpPr>
        <p:spPr>
          <a:xfrm>
            <a:off x="4564032" y="4955999"/>
            <a:ext cx="2016252" cy="64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644045" y="3734158"/>
            <a:ext cx="226803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3: Diary</a:t>
            </a:r>
          </a:p>
        </p:txBody>
      </p:sp>
      <p:sp>
        <p:nvSpPr>
          <p:cNvPr id="160" name="TextBox 6"/>
          <p:cNvSpPr txBox="1"/>
          <p:nvPr/>
        </p:nvSpPr>
        <p:spPr>
          <a:xfrm>
            <a:off x="4226474" y="1227537"/>
            <a:ext cx="5321008" cy="45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9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View Diary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A72E1354-79EE-4F73-B89B-42B46FB2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00" y="3742787"/>
            <a:ext cx="4159395" cy="23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01248" y="2365571"/>
            <a:ext cx="1813941" cy="64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Index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10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View other Diary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271054" y="226118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530829" y="2345556"/>
            <a:ext cx="1813941" cy="63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425442" y="2268405"/>
            <a:ext cx="2376785" cy="7936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25442" y="2482716"/>
            <a:ext cx="2448306" cy="36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:ListDiaryController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8962009" y="2275644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384115" y="2344794"/>
            <a:ext cx="1543580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&lt;&lt;service&gt;&gt;</a:t>
            </a:r>
          </a:p>
          <a:p>
            <a:pPr>
              <a:defRPr/>
            </a:pPr>
            <a:r>
              <a:rPr lang="en-US" altLang="ko-KR"/>
              <a:t>:PitAPetImpl</a:t>
            </a:r>
            <a:endParaRPr lang="ko-KR" altLang="en-US"/>
          </a:p>
        </p:txBody>
      </p:sp>
      <p:cxnSp>
        <p:nvCxnSpPr>
          <p:cNvPr id="167" name="직선 화살표 연결선 166"/>
          <p:cNvCxnSpPr>
            <a:endCxn id="164" idx="1"/>
          </p:cNvCxnSpPr>
          <p:nvPr/>
        </p:nvCxnSpPr>
        <p:spPr>
          <a:xfrm flipV="1">
            <a:off x="2626192" y="2665215"/>
            <a:ext cx="1799250" cy="723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endCxn id="165" idx="1"/>
          </p:cNvCxnSpPr>
          <p:nvPr/>
        </p:nvCxnSpPr>
        <p:spPr>
          <a:xfrm>
            <a:off x="6802227" y="2672453"/>
            <a:ext cx="2159782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70426" y="1906264"/>
            <a:ext cx="3780717" cy="36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cs typeface="함초롬돋움"/>
              </a:rPr>
              <a:t>2: </a:t>
            </a:r>
            <a:r>
              <a:rPr lang="en-US" altLang="ko-KR" dirty="0" err="1">
                <a:cs typeface="함초롬돋움"/>
              </a:rPr>
              <a:t>getDiaryList</a:t>
            </a:r>
            <a:r>
              <a:rPr lang="en-US" altLang="ko-KR" dirty="0">
                <a:cs typeface="함초롬돋움"/>
              </a:rPr>
              <a:t>(String</a:t>
            </a:r>
            <a:r>
              <a:rPr lang="ko-KR" altLang="en-US" dirty="0">
                <a:cs typeface="함초롬돋움"/>
              </a:rPr>
              <a:t> </a:t>
            </a:r>
            <a:r>
              <a:rPr lang="en-US" altLang="ko-KR" dirty="0">
                <a:solidFill>
                  <a:srgbClr val="6A3E3E"/>
                </a:solidFill>
                <a:cs typeface="함초롬돋움"/>
              </a:rPr>
              <a:t>username</a:t>
            </a:r>
            <a:r>
              <a:rPr lang="en-US" altLang="ko-KR" dirty="0">
                <a:cs typeface="함초롬돋움"/>
              </a:rPr>
              <a:t>)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4425442" y="5075806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1" name="직선 화살표 연결선 170"/>
          <p:cNvCxnSpPr/>
          <p:nvPr/>
        </p:nvCxnSpPr>
        <p:spPr>
          <a:xfrm rot="16200000" flipH="1">
            <a:off x="4642704" y="4068914"/>
            <a:ext cx="2013782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605708" y="5151336"/>
            <a:ext cx="2016252" cy="64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866232" y="3994810"/>
            <a:ext cx="1871990" cy="36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3: Diary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50311" y="1932937"/>
            <a:ext cx="2880360" cy="36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1:/shop/ViewListDiary.do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3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4187562" y="1227537"/>
            <a:ext cx="5321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11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Add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411355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4253341" y="2447563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4325350" y="2549467"/>
            <a:ext cx="2304777" cy="36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:AddDiaryController</a:t>
            </a:r>
          </a:p>
        </p:txBody>
      </p:sp>
      <p:cxnSp>
        <p:nvCxnSpPr>
          <p:cNvPr id="179" name="직선 화살표 연결선 178"/>
          <p:cNvCxnSpPr>
            <a:stCxn id="193" idx="3"/>
            <a:endCxn id="177" idx="1"/>
          </p:cNvCxnSpPr>
          <p:nvPr/>
        </p:nvCxnSpPr>
        <p:spPr>
          <a:xfrm>
            <a:off x="2647839" y="2774735"/>
            <a:ext cx="1605501" cy="6963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229611" y="1991231"/>
            <a:ext cx="2880116" cy="372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1:/shop/AddDiary.do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4253341" y="5205994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4505617" y="5285431"/>
            <a:ext cx="1944243" cy="64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  AddDiaryForm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221318" y="1927612"/>
            <a:ext cx="3881820" cy="63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3: insertDiary(Diary diary, String username, String petname)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9006424" y="2444908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9078434" y="2407070"/>
            <a:ext cx="2232768" cy="64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186" name="직선 화살표 연결선 185"/>
          <p:cNvCxnSpPr>
            <a:stCxn id="178" idx="3"/>
            <a:endCxn id="184" idx="1"/>
          </p:cNvCxnSpPr>
          <p:nvPr/>
        </p:nvCxnSpPr>
        <p:spPr>
          <a:xfrm>
            <a:off x="6630127" y="2731966"/>
            <a:ext cx="2376296" cy="10975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513987" y="3909829"/>
            <a:ext cx="1512190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2: AddForm</a:t>
            </a:r>
          </a:p>
        </p:txBody>
      </p:sp>
      <p:cxnSp>
        <p:nvCxnSpPr>
          <p:cNvPr id="188" name="직선 화살표 연결선 187"/>
          <p:cNvCxnSpPr>
            <a:endCxn id="181" idx="0"/>
          </p:cNvCxnSpPr>
          <p:nvPr/>
        </p:nvCxnSpPr>
        <p:spPr>
          <a:xfrm rot="5400000">
            <a:off x="4421127" y="4149382"/>
            <a:ext cx="2077218" cy="36005"/>
          </a:xfrm>
          <a:prstGeom prst="straightConnector1">
            <a:avLst/>
          </a:prstGeom>
          <a:ln algn="ctr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9006424" y="441237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9534872" y="4489144"/>
            <a:ext cx="1316355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cxnSp>
        <p:nvCxnSpPr>
          <p:cNvPr id="191" name="직선 화살표 연결선 190"/>
          <p:cNvCxnSpPr>
            <a:endCxn id="189" idx="0"/>
          </p:cNvCxnSpPr>
          <p:nvPr/>
        </p:nvCxnSpPr>
        <p:spPr>
          <a:xfrm>
            <a:off x="6630126" y="3120204"/>
            <a:ext cx="3564692" cy="129217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070307" y="3364236"/>
            <a:ext cx="1728216" cy="366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7792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62292"/>
            <a:ext cx="1813941" cy="63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6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12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Delete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52987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19557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03924"/>
            <a:ext cx="1813941" cy="63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513115" y="237155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4513115" y="2579678"/>
            <a:ext cx="2808474" cy="366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:DeleteDiaryController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513115" y="5242396"/>
            <a:ext cx="2376785" cy="7936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4765391" y="5321833"/>
            <a:ext cx="1944243" cy="64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  Diary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616447" y="1842643"/>
            <a:ext cx="3852238" cy="63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2: deleteDiary(Diary diary, String username, String petname)</a:t>
            </a:r>
          </a:p>
        </p:txBody>
      </p:sp>
      <p:cxnSp>
        <p:nvCxnSpPr>
          <p:cNvPr id="202" name="직선 화살표 연결선 201"/>
          <p:cNvCxnSpPr/>
          <p:nvPr/>
        </p:nvCxnSpPr>
        <p:spPr>
          <a:xfrm flipV="1">
            <a:off x="6961910" y="2759796"/>
            <a:ext cx="2304288" cy="4286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773761" y="3946231"/>
            <a:ext cx="1512190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3: Diary</a:t>
            </a:r>
          </a:p>
        </p:txBody>
      </p:sp>
      <p:cxnSp>
        <p:nvCxnSpPr>
          <p:cNvPr id="204" name="직선 화살표 연결선 203"/>
          <p:cNvCxnSpPr/>
          <p:nvPr/>
        </p:nvCxnSpPr>
        <p:spPr>
          <a:xfrm rot="5400000">
            <a:off x="4663910" y="4205236"/>
            <a:ext cx="2077200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9275878" y="238593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9324673" y="2465259"/>
            <a:ext cx="2232768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207" name="직선 화살표 연결선 206"/>
          <p:cNvCxnSpPr>
            <a:endCxn id="198" idx="1"/>
          </p:cNvCxnSpPr>
          <p:nvPr/>
        </p:nvCxnSpPr>
        <p:spPr>
          <a:xfrm>
            <a:off x="2654788" y="2723717"/>
            <a:ext cx="1858327" cy="39319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446087" y="1948257"/>
            <a:ext cx="2880117" cy="36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1:/shop/DeleteDiary.do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847082" y="1169169"/>
            <a:ext cx="5321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13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Register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72443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39013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23380"/>
            <a:ext cx="1813941" cy="63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324673" y="2484715"/>
            <a:ext cx="2232768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207" name="직선 화살표 연결선 206"/>
          <p:cNvCxnSpPr>
            <a:endCxn id="209" idx="1"/>
          </p:cNvCxnSpPr>
          <p:nvPr/>
        </p:nvCxnSpPr>
        <p:spPr>
          <a:xfrm>
            <a:off x="2654788" y="2743173"/>
            <a:ext cx="2216816" cy="5051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4871604" y="239687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4943613" y="2473644"/>
            <a:ext cx="2160270" cy="63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:RegisterDiaryController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9120135" y="239687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9192144" y="2477360"/>
            <a:ext cx="2232768" cy="64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213" name="직선 화살표 연결선 212"/>
          <p:cNvCxnSpPr>
            <a:stCxn id="209" idx="3"/>
            <a:endCxn id="211" idx="1"/>
          </p:cNvCxnSpPr>
          <p:nvPr/>
        </p:nvCxnSpPr>
        <p:spPr>
          <a:xfrm>
            <a:off x="7248389" y="2793684"/>
            <a:ext cx="1871746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6923880" y="1850560"/>
            <a:ext cx="4320052" cy="64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ea typeface="함초롬바탕"/>
              </a:rPr>
              <a:t>3:</a:t>
            </a:r>
            <a:r>
              <a:rPr lang="ko-KR" altLang="en-US">
                <a:ea typeface="함초롬바탕"/>
              </a:rPr>
              <a:t> insertDiaryList(String petName, String diaryTitle, String username)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4871604" y="5132267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5051626" y="5207227"/>
            <a:ext cx="1944243" cy="64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  AddDiaryForm</a:t>
            </a:r>
          </a:p>
        </p:txBody>
      </p:sp>
      <p:cxnSp>
        <p:nvCxnSpPr>
          <p:cNvPr id="217" name="직선 화살표 연결선 216"/>
          <p:cNvCxnSpPr>
            <a:stCxn id="209" idx="2"/>
            <a:endCxn id="215" idx="0"/>
          </p:cNvCxnSpPr>
          <p:nvPr/>
        </p:nvCxnSpPr>
        <p:spPr>
          <a:xfrm rot="5400000">
            <a:off x="5089110" y="4161380"/>
            <a:ext cx="1941773" cy="1"/>
          </a:xfrm>
          <a:prstGeom prst="straightConnector1">
            <a:avLst/>
          </a:prstGeom>
          <a:ln algn="ctr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096000" y="3910109"/>
            <a:ext cx="2088262" cy="36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2:</a:t>
            </a:r>
            <a:r>
              <a:rPr lang="ko-KR" altLang="en-US"/>
              <a:t> </a:t>
            </a:r>
            <a:r>
              <a:rPr lang="en-US" altLang="ko-KR"/>
              <a:t>RegisterForm</a:t>
            </a: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7248389" y="3190494"/>
            <a:ext cx="2375809" cy="143923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9624198" y="4629724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10143882" y="4706493"/>
            <a:ext cx="1316355" cy="640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8904107" y="3765616"/>
            <a:ext cx="1903584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Diary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511031" y="1967714"/>
            <a:ext cx="2880116" cy="35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1:/shop/RegisterDiary.do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1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14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Remove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91899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5846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42836"/>
            <a:ext cx="1813941" cy="63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cxnSp>
        <p:nvCxnSpPr>
          <p:cNvPr id="207" name="직선 화살표 연결선 206"/>
          <p:cNvCxnSpPr/>
          <p:nvPr/>
        </p:nvCxnSpPr>
        <p:spPr>
          <a:xfrm>
            <a:off x="2654788" y="2762629"/>
            <a:ext cx="2216816" cy="5051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4835598" y="2358603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4835598" y="2442230"/>
            <a:ext cx="2520803" cy="67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/>
              <a:t>:RemoveDiaryFromDiaryController</a:t>
            </a:r>
          </a:p>
        </p:txBody>
      </p:sp>
      <p:cxnSp>
        <p:nvCxnSpPr>
          <p:cNvPr id="227" name="직선 화살표 연결선 226"/>
          <p:cNvCxnSpPr>
            <a:stCxn id="224" idx="3"/>
            <a:endCxn id="234" idx="1"/>
          </p:cNvCxnSpPr>
          <p:nvPr/>
        </p:nvCxnSpPr>
        <p:spPr>
          <a:xfrm>
            <a:off x="7212383" y="2755413"/>
            <a:ext cx="1429992" cy="46976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>
            <a:off x="6924347" y="3152222"/>
            <a:ext cx="2772596" cy="1943293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207724" y="4223787"/>
            <a:ext cx="187199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Diary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496600" y="1979935"/>
            <a:ext cx="2719578" cy="367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1:/shop/RemoveDiary.do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9493852" y="5108597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9753626" y="5171316"/>
            <a:ext cx="1813941" cy="642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8642375" y="2828371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8814251" y="2899408"/>
            <a:ext cx="2016252" cy="64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301598" y="1889229"/>
            <a:ext cx="4464316" cy="64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ea typeface="함초롬바탕"/>
              </a:rPr>
              <a:t>2:deleteDiary(Diary diary, String username, String petname)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Use Case 15 : Edit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33531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00101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384468"/>
            <a:ext cx="1813941" cy="63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cxnSp>
        <p:nvCxnSpPr>
          <p:cNvPr id="207" name="직선 화살표 연결선 206"/>
          <p:cNvCxnSpPr/>
          <p:nvPr/>
        </p:nvCxnSpPr>
        <p:spPr>
          <a:xfrm>
            <a:off x="2654788" y="2704261"/>
            <a:ext cx="2216816" cy="5051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4907607" y="245640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4907607" y="2662718"/>
            <a:ext cx="2376785" cy="363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:EditDiaryController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8724086" y="2457700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7284392" y="2854510"/>
            <a:ext cx="1439693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904352" y="2533082"/>
            <a:ext cx="2016252" cy="641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563815" y="1889572"/>
            <a:ext cx="4752594" cy="64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ea typeface="함초롬바탕"/>
              </a:rPr>
              <a:t>  3: updateDiary(Diary diary, String username, String petname)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4907607" y="4651732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5123878" y="4729262"/>
            <a:ext cx="1944243" cy="63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EditDiaryForm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63590" y="3652744"/>
            <a:ext cx="1872234" cy="36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2: EditForm</a:t>
            </a:r>
          </a:p>
        </p:txBody>
      </p:sp>
      <p:cxnSp>
        <p:nvCxnSpPr>
          <p:cNvPr id="246" name="직선 화살표 연결선 245"/>
          <p:cNvCxnSpPr/>
          <p:nvPr/>
        </p:nvCxnSpPr>
        <p:spPr>
          <a:xfrm rot="16200000" flipH="1">
            <a:off x="5502918" y="3950879"/>
            <a:ext cx="1401704" cy="1"/>
          </a:xfrm>
          <a:prstGeom prst="straightConnector1">
            <a:avLst/>
          </a:prstGeom>
          <a:ln algn="ctr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7284392" y="3251320"/>
            <a:ext cx="2735859" cy="240853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8724086" y="5659858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9048370" y="5737960"/>
            <a:ext cx="1728216" cy="63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04352" y="4286160"/>
            <a:ext cx="1872234" cy="36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4.Diary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435255" y="1997894"/>
            <a:ext cx="2844599" cy="36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1:/shop/EditDiary.do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9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6138334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E0E9CC-B400-4800-9885-E8CC2306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577547" y="2312050"/>
            <a:ext cx="340796" cy="20618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7846B3E-3484-4226-BC05-C6D07197CC51}"/>
              </a:ext>
            </a:extLst>
          </p:cNvPr>
          <p:cNvCxnSpPr>
            <a:cxnSpLocks/>
          </p:cNvCxnSpPr>
          <p:nvPr/>
        </p:nvCxnSpPr>
        <p:spPr>
          <a:xfrm>
            <a:off x="2078399" y="2415143"/>
            <a:ext cx="218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220F70-FCA6-4E36-A0E4-FA02A72A54D6}"/>
              </a:ext>
            </a:extLst>
          </p:cNvPr>
          <p:cNvSpPr txBox="1"/>
          <p:nvPr/>
        </p:nvSpPr>
        <p:spPr>
          <a:xfrm>
            <a:off x="2212971" y="2026731"/>
            <a:ext cx="2183488" cy="32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 /shop/note.do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9B5892-A936-4363-8AFC-F6B397B24D05}"/>
              </a:ext>
            </a:extLst>
          </p:cNvPr>
          <p:cNvSpPr txBox="1"/>
          <p:nvPr/>
        </p:nvSpPr>
        <p:spPr>
          <a:xfrm>
            <a:off x="4261887" y="2109716"/>
            <a:ext cx="2116174" cy="566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ListNoteController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E4B464E-CFA8-4860-B0F2-A31C0944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43" y="2891048"/>
            <a:ext cx="1999161" cy="1202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DAEF7A-21B2-4027-A8BB-1A4596A1E777}"/>
              </a:ext>
            </a:extLst>
          </p:cNvPr>
          <p:cNvSpPr txBox="1"/>
          <p:nvPr/>
        </p:nvSpPr>
        <p:spPr>
          <a:xfrm>
            <a:off x="4542029" y="3085878"/>
            <a:ext cx="1825470" cy="809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&lt;&lt;view&gt;&gt;</a:t>
            </a:r>
          </a:p>
          <a:p>
            <a:pPr algn="ctr"/>
            <a:r>
              <a:rPr lang="en-US" altLang="ko-KR" dirty="0" err="1"/>
              <a:t>ListNote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6AB89A-D2B1-451D-8FC5-EC101C2B2B18}"/>
              </a:ext>
            </a:extLst>
          </p:cNvPr>
          <p:cNvSpPr txBox="1"/>
          <p:nvPr/>
        </p:nvSpPr>
        <p:spPr>
          <a:xfrm>
            <a:off x="5819360" y="1686798"/>
            <a:ext cx="4959198" cy="5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2: List&lt;Note&gt; </a:t>
            </a:r>
            <a:r>
              <a:rPr lang="en-US" altLang="ko-KR" dirty="0" err="1"/>
              <a:t>getNoteList</a:t>
            </a:r>
            <a:r>
              <a:rPr lang="en-US" altLang="ko-KR" dirty="0"/>
              <a:t>(String username)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254499B-9A74-4A7B-877E-0447DA106C8C}"/>
              </a:ext>
            </a:extLst>
          </p:cNvPr>
          <p:cNvCxnSpPr/>
          <p:nvPr/>
        </p:nvCxnSpPr>
        <p:spPr>
          <a:xfrm>
            <a:off x="5454765" y="2676408"/>
            <a:ext cx="0" cy="4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DB4F2139-19C8-4708-A941-BED6C81661A3}"/>
              </a:ext>
            </a:extLst>
          </p:cNvPr>
          <p:cNvCxnSpPr/>
          <p:nvPr/>
        </p:nvCxnSpPr>
        <p:spPr>
          <a:xfrm>
            <a:off x="5482749" y="3856027"/>
            <a:ext cx="0" cy="47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27A725-8F09-4161-9ED5-0D31B37DF5BA}"/>
              </a:ext>
            </a:extLst>
          </p:cNvPr>
          <p:cNvSpPr txBox="1"/>
          <p:nvPr/>
        </p:nvSpPr>
        <p:spPr>
          <a:xfrm>
            <a:off x="3047570" y="3988442"/>
            <a:ext cx="2697777" cy="32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4: /shop/newNote.do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162425-EFED-4529-948C-BF1EA779A92E}"/>
              </a:ext>
            </a:extLst>
          </p:cNvPr>
          <p:cNvSpPr txBox="1"/>
          <p:nvPr/>
        </p:nvSpPr>
        <p:spPr>
          <a:xfrm>
            <a:off x="4157482" y="4335710"/>
            <a:ext cx="2411330" cy="566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SendNoteController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590D325B-811A-4408-A388-414D26828DCE}"/>
              </a:ext>
            </a:extLst>
          </p:cNvPr>
          <p:cNvCxnSpPr>
            <a:cxnSpLocks/>
          </p:cNvCxnSpPr>
          <p:nvPr/>
        </p:nvCxnSpPr>
        <p:spPr>
          <a:xfrm flipH="1">
            <a:off x="3044876" y="4576858"/>
            <a:ext cx="1112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5E8535-2533-4819-A049-A0E00DC47D16}"/>
              </a:ext>
            </a:extLst>
          </p:cNvPr>
          <p:cNvSpPr txBox="1"/>
          <p:nvPr/>
        </p:nvSpPr>
        <p:spPr>
          <a:xfrm>
            <a:off x="1219405" y="4172078"/>
            <a:ext cx="1825470" cy="809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&lt;&lt;view&gt;&gt;</a:t>
            </a:r>
          </a:p>
          <a:p>
            <a:pPr algn="ctr"/>
            <a:r>
              <a:rPr lang="en-US" altLang="ko-KR" dirty="0" err="1"/>
              <a:t>SendNote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FE66340-DAFE-4392-87D9-F02486F2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18" y="5346159"/>
            <a:ext cx="2237397" cy="13138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6C9DC2-6008-4C0C-B263-6436BA5F4514}"/>
              </a:ext>
            </a:extLst>
          </p:cNvPr>
          <p:cNvSpPr txBox="1"/>
          <p:nvPr/>
        </p:nvSpPr>
        <p:spPr>
          <a:xfrm>
            <a:off x="3564228" y="1126613"/>
            <a:ext cx="560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Use Case 16 : </a:t>
            </a:r>
            <a:r>
              <a:rPr lang="en-US" altLang="ko-KR" sz="2400" b="1" dirty="0" err="1"/>
              <a:t>ListNote</a:t>
            </a:r>
            <a:r>
              <a:rPr lang="en-US" altLang="ko-KR" sz="2400" b="1" dirty="0"/>
              <a:t> &amp; Send Note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E6ECB7-5151-4A46-9DE6-0DB5D56C6D8E}"/>
              </a:ext>
            </a:extLst>
          </p:cNvPr>
          <p:cNvSpPr txBox="1"/>
          <p:nvPr/>
        </p:nvSpPr>
        <p:spPr>
          <a:xfrm>
            <a:off x="9294868" y="2052500"/>
            <a:ext cx="2116174" cy="809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&lt;&lt;service&gt;&gt;</a:t>
            </a:r>
          </a:p>
          <a:p>
            <a:pPr algn="ctr"/>
            <a:r>
              <a:rPr lang="en-US" altLang="ko-KR" dirty="0" err="1"/>
              <a:t>PitAPetImpl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C00A591-C4A0-41BE-98FD-D3C2D143B7AC}"/>
              </a:ext>
            </a:extLst>
          </p:cNvPr>
          <p:cNvCxnSpPr>
            <a:cxnSpLocks/>
          </p:cNvCxnSpPr>
          <p:nvPr/>
        </p:nvCxnSpPr>
        <p:spPr>
          <a:xfrm>
            <a:off x="6405455" y="2415143"/>
            <a:ext cx="286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8633A24-A5A7-4E49-9068-EBB112FFB0C9}"/>
              </a:ext>
            </a:extLst>
          </p:cNvPr>
          <p:cNvSpPr txBox="1"/>
          <p:nvPr/>
        </p:nvSpPr>
        <p:spPr>
          <a:xfrm>
            <a:off x="3886890" y="2762412"/>
            <a:ext cx="1240114" cy="5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3:ListNote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E97F7816-8F2A-4EA2-9C94-B8ACF6C9D87A}"/>
              </a:ext>
            </a:extLst>
          </p:cNvPr>
          <p:cNvCxnSpPr>
            <a:cxnSpLocks/>
          </p:cNvCxnSpPr>
          <p:nvPr/>
        </p:nvCxnSpPr>
        <p:spPr>
          <a:xfrm>
            <a:off x="6577424" y="4621609"/>
            <a:ext cx="1958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6AA65A3-AEB9-48BA-A57D-53580C03D0B7}"/>
              </a:ext>
            </a:extLst>
          </p:cNvPr>
          <p:cNvSpPr txBox="1"/>
          <p:nvPr/>
        </p:nvSpPr>
        <p:spPr>
          <a:xfrm>
            <a:off x="8544820" y="4247588"/>
            <a:ext cx="2116174" cy="809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&lt;&lt;service&gt;&gt;</a:t>
            </a:r>
          </a:p>
          <a:p>
            <a:pPr algn="ctr"/>
            <a:r>
              <a:rPr lang="en-US" altLang="ko-KR" dirty="0" err="1"/>
              <a:t>PitAPetImpl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AEC5A6A-1B61-46B1-9055-D19D056D113E}"/>
              </a:ext>
            </a:extLst>
          </p:cNvPr>
          <p:cNvSpPr txBox="1"/>
          <p:nvPr/>
        </p:nvSpPr>
        <p:spPr>
          <a:xfrm>
            <a:off x="5798598" y="4988892"/>
            <a:ext cx="3445619" cy="32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6: void </a:t>
            </a:r>
            <a:r>
              <a:rPr lang="en-US" altLang="ko-KR" dirty="0" err="1"/>
              <a:t>sendNote</a:t>
            </a:r>
            <a:r>
              <a:rPr lang="en-US" altLang="ko-KR" dirty="0"/>
              <a:t>(Note note)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3FA1D1-FFB5-4736-A6F9-63406F8DD853}"/>
              </a:ext>
            </a:extLst>
          </p:cNvPr>
          <p:cNvSpPr txBox="1"/>
          <p:nvPr/>
        </p:nvSpPr>
        <p:spPr>
          <a:xfrm>
            <a:off x="2737880" y="4974020"/>
            <a:ext cx="2011637" cy="5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5:sendNoteForm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3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895144" y="2476880"/>
            <a:ext cx="2632345" cy="2632345"/>
            <a:chOff x="7943271" y="2739755"/>
            <a:chExt cx="2632345" cy="2632345"/>
          </a:xfrm>
        </p:grpSpPr>
        <p:sp>
          <p:nvSpPr>
            <p:cNvPr id="97" name="타원 96"/>
            <p:cNvSpPr/>
            <p:nvPr/>
          </p:nvSpPr>
          <p:spPr>
            <a:xfrm>
              <a:off x="7943271" y="2739755"/>
              <a:ext cx="2632345" cy="2632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 146"/>
            <p:cNvSpPr/>
            <p:nvPr/>
          </p:nvSpPr>
          <p:spPr>
            <a:xfrm>
              <a:off x="8777813" y="3026825"/>
              <a:ext cx="1797803" cy="2345275"/>
            </a:xfrm>
            <a:custGeom>
              <a:avLst/>
              <a:gdLst>
                <a:gd name="connsiteX0" fmla="*/ 1300813 w 1797803"/>
                <a:gd name="connsiteY0" fmla="*/ 0 h 2345275"/>
                <a:gd name="connsiteX1" fmla="*/ 1318838 w 1797803"/>
                <a:gd name="connsiteY1" fmla="*/ 13479 h 2345275"/>
                <a:gd name="connsiteX2" fmla="*/ 1797803 w 1797803"/>
                <a:gd name="connsiteY2" fmla="*/ 1029102 h 2345275"/>
                <a:gd name="connsiteX3" fmla="*/ 481630 w 1797803"/>
                <a:gd name="connsiteY3" fmla="*/ 2345275 h 2345275"/>
                <a:gd name="connsiteX4" fmla="*/ 90241 w 1797803"/>
                <a:gd name="connsiteY4" fmla="*/ 2286103 h 2345275"/>
                <a:gd name="connsiteX5" fmla="*/ 0 w 1797803"/>
                <a:gd name="connsiteY5" fmla="*/ 2253074 h 23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803" h="2345275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77661" y="2476880"/>
            <a:ext cx="2632345" cy="2632345"/>
            <a:chOff x="4825788" y="2739755"/>
            <a:chExt cx="2632345" cy="2632345"/>
          </a:xfrm>
        </p:grpSpPr>
        <p:sp>
          <p:nvSpPr>
            <p:cNvPr id="75" name="타원 74"/>
            <p:cNvSpPr/>
            <p:nvPr/>
          </p:nvSpPr>
          <p:spPr>
            <a:xfrm>
              <a:off x="4825788" y="2739755"/>
              <a:ext cx="2632345" cy="2632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 145"/>
            <p:cNvSpPr/>
            <p:nvPr/>
          </p:nvSpPr>
          <p:spPr>
            <a:xfrm>
              <a:off x="5660330" y="3026825"/>
              <a:ext cx="1797803" cy="2345275"/>
            </a:xfrm>
            <a:custGeom>
              <a:avLst/>
              <a:gdLst>
                <a:gd name="connsiteX0" fmla="*/ 1300813 w 1797803"/>
                <a:gd name="connsiteY0" fmla="*/ 0 h 2345275"/>
                <a:gd name="connsiteX1" fmla="*/ 1318838 w 1797803"/>
                <a:gd name="connsiteY1" fmla="*/ 13479 h 2345275"/>
                <a:gd name="connsiteX2" fmla="*/ 1797803 w 1797803"/>
                <a:gd name="connsiteY2" fmla="*/ 1029102 h 2345275"/>
                <a:gd name="connsiteX3" fmla="*/ 481630 w 1797803"/>
                <a:gd name="connsiteY3" fmla="*/ 2345275 h 2345275"/>
                <a:gd name="connsiteX4" fmla="*/ 90241 w 1797803"/>
                <a:gd name="connsiteY4" fmla="*/ 2286103 h 2345275"/>
                <a:gd name="connsiteX5" fmla="*/ 0 w 1797803"/>
                <a:gd name="connsiteY5" fmla="*/ 2253074 h 23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803" h="2345275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60178" y="2476880"/>
            <a:ext cx="2632346" cy="2632346"/>
            <a:chOff x="1708305" y="2739755"/>
            <a:chExt cx="2632346" cy="2632346"/>
          </a:xfrm>
        </p:grpSpPr>
        <p:sp>
          <p:nvSpPr>
            <p:cNvPr id="53" name="타원 52"/>
            <p:cNvSpPr/>
            <p:nvPr/>
          </p:nvSpPr>
          <p:spPr>
            <a:xfrm>
              <a:off x="1708305" y="2739755"/>
              <a:ext cx="2632345" cy="2632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 144"/>
            <p:cNvSpPr/>
            <p:nvPr/>
          </p:nvSpPr>
          <p:spPr>
            <a:xfrm>
              <a:off x="2542848" y="3026826"/>
              <a:ext cx="1797803" cy="2345275"/>
            </a:xfrm>
            <a:custGeom>
              <a:avLst/>
              <a:gdLst>
                <a:gd name="connsiteX0" fmla="*/ 1300813 w 1797803"/>
                <a:gd name="connsiteY0" fmla="*/ 0 h 2345275"/>
                <a:gd name="connsiteX1" fmla="*/ 1318838 w 1797803"/>
                <a:gd name="connsiteY1" fmla="*/ 13479 h 2345275"/>
                <a:gd name="connsiteX2" fmla="*/ 1797803 w 1797803"/>
                <a:gd name="connsiteY2" fmla="*/ 1029102 h 2345275"/>
                <a:gd name="connsiteX3" fmla="*/ 481630 w 1797803"/>
                <a:gd name="connsiteY3" fmla="*/ 2345275 h 2345275"/>
                <a:gd name="connsiteX4" fmla="*/ 90241 w 1797803"/>
                <a:gd name="connsiteY4" fmla="*/ 2286103 h 2345275"/>
                <a:gd name="connsiteX5" fmla="*/ 0 w 1797803"/>
                <a:gd name="connsiteY5" fmla="*/ 2253074 h 23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803" h="2345275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85578" y="2285773"/>
            <a:ext cx="911626" cy="802038"/>
            <a:chOff x="1686746" y="2431910"/>
            <a:chExt cx="1106662" cy="973628"/>
          </a:xfrm>
        </p:grpSpPr>
        <p:grpSp>
          <p:nvGrpSpPr>
            <p:cNvPr id="54" name="그룹 53"/>
            <p:cNvGrpSpPr/>
            <p:nvPr/>
          </p:nvGrpSpPr>
          <p:grpSpPr>
            <a:xfrm rot="900000">
              <a:off x="2600593" y="2691075"/>
              <a:ext cx="192815" cy="197465"/>
              <a:chOff x="7838808" y="2409264"/>
              <a:chExt cx="1390918" cy="1424461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17100000">
              <a:off x="1831126" y="3210398"/>
              <a:ext cx="192815" cy="197465"/>
              <a:chOff x="7838808" y="2409264"/>
              <a:chExt cx="1390918" cy="1424461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19800000">
              <a:off x="1686746" y="2431910"/>
              <a:ext cx="973790" cy="788420"/>
              <a:chOff x="3477358" y="3739317"/>
              <a:chExt cx="2206018" cy="1786085"/>
            </a:xfrm>
          </p:grpSpPr>
          <p:sp>
            <p:nvSpPr>
              <p:cNvPr id="57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 59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4803061" y="2285773"/>
            <a:ext cx="911626" cy="802038"/>
            <a:chOff x="4804229" y="2431910"/>
            <a:chExt cx="1106662" cy="973628"/>
          </a:xfrm>
        </p:grpSpPr>
        <p:grpSp>
          <p:nvGrpSpPr>
            <p:cNvPr id="76" name="그룹 75"/>
            <p:cNvGrpSpPr/>
            <p:nvPr/>
          </p:nvGrpSpPr>
          <p:grpSpPr>
            <a:xfrm rot="900000">
              <a:off x="5718076" y="2691075"/>
              <a:ext cx="192815" cy="197465"/>
              <a:chOff x="7838808" y="2409264"/>
              <a:chExt cx="1390918" cy="1424461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자유형 94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 rot="17100000">
              <a:off x="4948609" y="3210398"/>
              <a:ext cx="192815" cy="197465"/>
              <a:chOff x="7838808" y="2409264"/>
              <a:chExt cx="1390918" cy="1424461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19800000">
              <a:off x="4804229" y="2431910"/>
              <a:ext cx="973790" cy="788420"/>
              <a:chOff x="3477358" y="3739317"/>
              <a:chExt cx="2206018" cy="1786085"/>
            </a:xfrm>
          </p:grpSpPr>
          <p:sp>
            <p:nvSpPr>
              <p:cNvPr id="79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 81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920544" y="2285773"/>
            <a:ext cx="911626" cy="802038"/>
            <a:chOff x="7921712" y="2431910"/>
            <a:chExt cx="1106662" cy="973628"/>
          </a:xfrm>
        </p:grpSpPr>
        <p:grpSp>
          <p:nvGrpSpPr>
            <p:cNvPr id="98" name="그룹 97"/>
            <p:cNvGrpSpPr/>
            <p:nvPr/>
          </p:nvGrpSpPr>
          <p:grpSpPr>
            <a:xfrm rot="900000">
              <a:off x="8835559" y="2691075"/>
              <a:ext cx="192815" cy="197465"/>
              <a:chOff x="7838808" y="2409264"/>
              <a:chExt cx="1390918" cy="1424461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 rot="17100000">
              <a:off x="8066092" y="3210398"/>
              <a:ext cx="192815" cy="197465"/>
              <a:chOff x="7838808" y="2409264"/>
              <a:chExt cx="1390918" cy="1424461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 112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 rot="19800000">
              <a:off x="7921712" y="2431910"/>
              <a:ext cx="973790" cy="788420"/>
              <a:chOff x="3477358" y="3739317"/>
              <a:chExt cx="2206018" cy="1786085"/>
            </a:xfrm>
          </p:grpSpPr>
          <p:sp>
            <p:nvSpPr>
              <p:cNvPr id="101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자유형 103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8" name="양쪽 모서리가 둥근 사각형 117"/>
          <p:cNvSpPr/>
          <p:nvPr/>
        </p:nvSpPr>
        <p:spPr>
          <a:xfrm rot="10800000">
            <a:off x="3112894" y="7229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9747" y="809186"/>
            <a:ext cx="392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문제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3293025" y="101269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4766881" y="3436982"/>
            <a:ext cx="263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필요한기능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895143" y="3436982"/>
            <a:ext cx="263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추가한기능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18769" y="3443462"/>
            <a:ext cx="263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기존기능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04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78A70C6-8C93-426C-B536-052D6A37C23D}"/>
              </a:ext>
            </a:extLst>
          </p:cNvPr>
          <p:cNvGrpSpPr/>
          <p:nvPr/>
        </p:nvGrpSpPr>
        <p:grpSpPr>
          <a:xfrm>
            <a:off x="1357909" y="1182260"/>
            <a:ext cx="10267984" cy="5101501"/>
            <a:chOff x="610378" y="342474"/>
            <a:chExt cx="10267984" cy="5101501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9493EBA0-A29A-47C3-B16B-AF03F27F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7462" y="1289928"/>
              <a:ext cx="1967031" cy="137198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49CCAA7-5B2A-45B9-A035-9F819914E7F4}"/>
                </a:ext>
              </a:extLst>
            </p:cNvPr>
            <p:cNvSpPr txBox="1"/>
            <p:nvPr/>
          </p:nvSpPr>
          <p:spPr>
            <a:xfrm>
              <a:off x="610378" y="1455924"/>
              <a:ext cx="1796132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&lt;&lt;view&gt;&gt;</a:t>
              </a:r>
            </a:p>
            <a:p>
              <a:pPr algn="ctr"/>
              <a:r>
                <a:rPr lang="en-US" altLang="ko-KR" dirty="0" err="1"/>
                <a:t>ListNote</a:t>
              </a:r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B3711143-1172-4451-8810-033782DE7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740" y="1414025"/>
              <a:ext cx="2066925" cy="3429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86FA868-0584-4ACE-B7E8-E0917B3801D2}"/>
                </a:ext>
              </a:extLst>
            </p:cNvPr>
            <p:cNvSpPr txBox="1"/>
            <p:nvPr/>
          </p:nvSpPr>
          <p:spPr>
            <a:xfrm>
              <a:off x="6081527" y="2633657"/>
              <a:ext cx="241613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SearchNoteController</a:t>
              </a:r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7138F582-20A3-4BEA-B1A8-9E4CF11B9210}"/>
                </a:ext>
              </a:extLst>
            </p:cNvPr>
            <p:cNvCxnSpPr>
              <a:cxnSpLocks/>
            </p:cNvCxnSpPr>
            <p:nvPr/>
          </p:nvCxnSpPr>
          <p:spPr>
            <a:xfrm>
              <a:off x="7170754" y="3279988"/>
              <a:ext cx="0" cy="1240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23E4C42-2183-4166-A6F7-A2D52CA63EB7}"/>
                </a:ext>
              </a:extLst>
            </p:cNvPr>
            <p:cNvSpPr txBox="1"/>
            <p:nvPr/>
          </p:nvSpPr>
          <p:spPr>
            <a:xfrm>
              <a:off x="4147358" y="4505385"/>
              <a:ext cx="1796132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&lt;&lt;view&gt;&gt;</a:t>
              </a:r>
            </a:p>
            <a:p>
              <a:pPr algn="ctr"/>
              <a:r>
                <a:rPr lang="en-US" altLang="ko-KR" dirty="0" err="1"/>
                <a:t>ListNote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1F1371E-412D-48EB-9DFB-E1D71C17B662}"/>
                </a:ext>
              </a:extLst>
            </p:cNvPr>
            <p:cNvSpPr txBox="1"/>
            <p:nvPr/>
          </p:nvSpPr>
          <p:spPr>
            <a:xfrm>
              <a:off x="5599709" y="1712064"/>
              <a:ext cx="46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1: /shop/</a:t>
              </a:r>
              <a:r>
                <a:rPr lang="en-US" altLang="ko-KR" dirty="0" err="1"/>
                <a:t>searchNote.do?search</a:t>
              </a:r>
              <a:r>
                <a:rPr lang="en-US" altLang="ko-KR" dirty="0"/>
                <a:t>=“</a:t>
              </a:r>
              <a:r>
                <a:rPr lang="ko-KR" altLang="en-US" dirty="0"/>
                <a:t>검색내용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5631177-3B5D-4681-8D0A-CED017247643}"/>
                </a:ext>
              </a:extLst>
            </p:cNvPr>
            <p:cNvSpPr txBox="1"/>
            <p:nvPr/>
          </p:nvSpPr>
          <p:spPr>
            <a:xfrm>
              <a:off x="4613871" y="3459650"/>
              <a:ext cx="214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4: </a:t>
              </a:r>
              <a:r>
                <a:rPr lang="en-US" altLang="ko-KR" dirty="0" err="1"/>
                <a:t>ListNote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C796466-FFEF-43FA-9B58-4494D8B8323A}"/>
                </a:ext>
              </a:extLst>
            </p:cNvPr>
            <p:cNvSpPr txBox="1"/>
            <p:nvPr/>
          </p:nvSpPr>
          <p:spPr>
            <a:xfrm>
              <a:off x="3564449" y="342474"/>
              <a:ext cx="5092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17 : Search</a:t>
              </a:r>
              <a:endParaRPr lang="ko-KR" altLang="en-US" sz="2400" b="1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936B0FB8-8D95-4721-9758-4143D17F8A14}"/>
                </a:ext>
              </a:extLst>
            </p:cNvPr>
            <p:cNvCxnSpPr>
              <a:cxnSpLocks/>
            </p:cNvCxnSpPr>
            <p:nvPr/>
          </p:nvCxnSpPr>
          <p:spPr>
            <a:xfrm>
              <a:off x="4691824" y="1886212"/>
              <a:ext cx="907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1014B466-A7A1-4848-9B40-87069AC8A067}"/>
                </a:ext>
              </a:extLst>
            </p:cNvPr>
            <p:cNvCxnSpPr>
              <a:cxnSpLocks/>
            </p:cNvCxnSpPr>
            <p:nvPr/>
          </p:nvCxnSpPr>
          <p:spPr>
            <a:xfrm>
              <a:off x="7192451" y="2189935"/>
              <a:ext cx="0" cy="44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743B2B8-65FE-4A19-B7FF-7AC7CB35AAE2}"/>
                </a:ext>
              </a:extLst>
            </p:cNvPr>
            <p:cNvSpPr txBox="1"/>
            <p:nvPr/>
          </p:nvSpPr>
          <p:spPr>
            <a:xfrm>
              <a:off x="6248511" y="4520645"/>
              <a:ext cx="2082164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&lt;&lt;service&gt;&gt;</a:t>
              </a:r>
            </a:p>
            <a:p>
              <a:pPr algn="ctr"/>
              <a:r>
                <a:rPr lang="en-US" altLang="ko-KR" dirty="0" err="1"/>
                <a:t>PitAPetImpl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1A1F48D-CB33-4F61-8D68-620621357893}"/>
                </a:ext>
              </a:extLst>
            </p:cNvPr>
            <p:cNvSpPr txBox="1"/>
            <p:nvPr/>
          </p:nvSpPr>
          <p:spPr>
            <a:xfrm>
              <a:off x="7440429" y="3337473"/>
              <a:ext cx="34379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3: List&lt;Note&gt; </a:t>
              </a:r>
              <a:r>
                <a:rPr lang="en-US" altLang="ko-KR" dirty="0" err="1"/>
                <a:t>searchNoteList</a:t>
              </a:r>
              <a:r>
                <a:rPr lang="en-US" altLang="ko-KR" dirty="0"/>
                <a:t>(String username)</a:t>
              </a:r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4BCEFDC4-143E-484E-A982-0F7AFA2A7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9709" y="3276482"/>
              <a:ext cx="1246865" cy="122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370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62064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A10681B-B81B-422E-A6C1-1D387C4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67" y="1767047"/>
            <a:ext cx="1967031" cy="137198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27393B5-AC28-477E-955C-2AFDEACD7284}"/>
              </a:ext>
            </a:extLst>
          </p:cNvPr>
          <p:cNvSpPr txBox="1"/>
          <p:nvPr/>
        </p:nvSpPr>
        <p:spPr>
          <a:xfrm>
            <a:off x="1314183" y="1933043"/>
            <a:ext cx="179613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&lt;&lt;view&gt;&gt;</a:t>
            </a:r>
          </a:p>
          <a:p>
            <a:pPr algn="ctr"/>
            <a:r>
              <a:rPr lang="en-US" altLang="ko-KR" dirty="0" err="1"/>
              <a:t>ListNote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D28AD876-7E7B-47F1-8DA7-87983E0458DE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481883" y="2394707"/>
            <a:ext cx="3148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84141D9-9AFA-4418-AD28-4B5B6D39CFA2}"/>
              </a:ext>
            </a:extLst>
          </p:cNvPr>
          <p:cNvSpPr txBox="1"/>
          <p:nvPr/>
        </p:nvSpPr>
        <p:spPr>
          <a:xfrm>
            <a:off x="8630294" y="2071542"/>
            <a:ext cx="227832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ViewNoteController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18FE2FE-3584-4DB9-8EDB-D079FADAE569}"/>
              </a:ext>
            </a:extLst>
          </p:cNvPr>
          <p:cNvSpPr txBox="1"/>
          <p:nvPr/>
        </p:nvSpPr>
        <p:spPr>
          <a:xfrm>
            <a:off x="5448298" y="1686109"/>
            <a:ext cx="36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 /shop/</a:t>
            </a:r>
            <a:r>
              <a:rPr lang="en-US" altLang="ko-KR" dirty="0" err="1"/>
              <a:t>SelectNote.do?noteId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749759C-96AC-4D5F-9283-2C65C60C5D80}"/>
              </a:ext>
            </a:extLst>
          </p:cNvPr>
          <p:cNvSpPr txBox="1"/>
          <p:nvPr/>
        </p:nvSpPr>
        <p:spPr>
          <a:xfrm>
            <a:off x="4319268" y="1108395"/>
            <a:ext cx="397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Use Case 18 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View Note</a:t>
            </a:r>
            <a:endParaRPr lang="ko-KR" altLang="en-US" sz="24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853EF2BB-6130-461E-910A-ED5C9096F68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721402" y="2758883"/>
            <a:ext cx="0" cy="133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457D958-E11E-498F-8783-798F41B3C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0" y="5265105"/>
            <a:ext cx="2579793" cy="1383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583931C-77B2-4978-A76E-F0CAD4EBC8C7}"/>
              </a:ext>
            </a:extLst>
          </p:cNvPr>
          <p:cNvSpPr txBox="1"/>
          <p:nvPr/>
        </p:nvSpPr>
        <p:spPr>
          <a:xfrm>
            <a:off x="8823336" y="4098315"/>
            <a:ext cx="179613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&lt;&lt;view&gt;&gt;</a:t>
            </a:r>
          </a:p>
          <a:p>
            <a:pPr algn="ctr"/>
            <a:r>
              <a:rPr lang="en-US" altLang="ko-KR" dirty="0" err="1"/>
              <a:t>ViewNote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897F2D-4129-47ED-BCDC-9E160D79F79F}"/>
              </a:ext>
            </a:extLst>
          </p:cNvPr>
          <p:cNvSpPr txBox="1"/>
          <p:nvPr/>
        </p:nvSpPr>
        <p:spPr>
          <a:xfrm>
            <a:off x="10685778" y="5283579"/>
            <a:ext cx="4852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답장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4EFF0C5-557C-4EAB-AFCA-F0724EE00D2D}"/>
              </a:ext>
            </a:extLst>
          </p:cNvPr>
          <p:cNvSpPr txBox="1"/>
          <p:nvPr/>
        </p:nvSpPr>
        <p:spPr>
          <a:xfrm>
            <a:off x="5746868" y="4396310"/>
            <a:ext cx="20821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&lt;&lt;service&gt;&gt;</a:t>
            </a:r>
          </a:p>
          <a:p>
            <a:pPr algn="ctr"/>
            <a:r>
              <a:rPr lang="en-US" altLang="ko-KR" dirty="0" err="1"/>
              <a:t>PitAPetImpl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9DF12F9A-7444-41B7-A440-472062D8EA0D}"/>
              </a:ext>
            </a:extLst>
          </p:cNvPr>
          <p:cNvCxnSpPr>
            <a:cxnSpLocks/>
          </p:cNvCxnSpPr>
          <p:nvPr/>
        </p:nvCxnSpPr>
        <p:spPr>
          <a:xfrm flipH="1">
            <a:off x="7231554" y="2758883"/>
            <a:ext cx="1842402" cy="16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CFDEE2B-2B9D-498A-854D-A66AE5414FAF}"/>
              </a:ext>
            </a:extLst>
          </p:cNvPr>
          <p:cNvSpPr txBox="1"/>
          <p:nvPr/>
        </p:nvSpPr>
        <p:spPr>
          <a:xfrm>
            <a:off x="3887858" y="3322810"/>
            <a:ext cx="441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2: void </a:t>
            </a:r>
            <a:r>
              <a:rPr lang="en-US" altLang="ko-KR" dirty="0" err="1"/>
              <a:t>selectNote</a:t>
            </a:r>
            <a:r>
              <a:rPr lang="en-US" altLang="ko-KR" dirty="0"/>
              <a:t>(String </a:t>
            </a:r>
            <a:r>
              <a:rPr lang="en-US" altLang="ko-KR" dirty="0" err="1"/>
              <a:t>noteId</a:t>
            </a:r>
            <a:r>
              <a:rPr lang="en-US" altLang="ko-KR" dirty="0"/>
              <a:t>, String username)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77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1C50939-21F9-4EA0-AE3B-04ECF6438DF6}"/>
              </a:ext>
            </a:extLst>
          </p:cNvPr>
          <p:cNvGrpSpPr/>
          <p:nvPr/>
        </p:nvGrpSpPr>
        <p:grpSpPr>
          <a:xfrm>
            <a:off x="552450" y="1155997"/>
            <a:ext cx="10427869" cy="5499188"/>
            <a:chOff x="830179" y="211300"/>
            <a:chExt cx="10427869" cy="5499188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2C66467A-EEC3-45F7-9244-5031640A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499" y="1108181"/>
              <a:ext cx="2579793" cy="1383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A5A6F1F-777F-4DE8-A910-08BF4CF1C1AE}"/>
                </a:ext>
              </a:extLst>
            </p:cNvPr>
            <p:cNvSpPr txBox="1"/>
            <p:nvPr/>
          </p:nvSpPr>
          <p:spPr>
            <a:xfrm>
              <a:off x="830179" y="1108181"/>
              <a:ext cx="1796132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&lt;&lt;view&gt;&gt;</a:t>
              </a:r>
            </a:p>
            <a:p>
              <a:pPr algn="ctr"/>
              <a:r>
                <a:rPr lang="en-US" altLang="ko-KR" dirty="0" err="1"/>
                <a:t>ViewNote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38EB32C-BF25-4F2B-9830-64287E9CD0C1}"/>
                </a:ext>
              </a:extLst>
            </p:cNvPr>
            <p:cNvSpPr txBox="1"/>
            <p:nvPr/>
          </p:nvSpPr>
          <p:spPr>
            <a:xfrm>
              <a:off x="5444990" y="966837"/>
              <a:ext cx="377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1: /shop/</a:t>
              </a:r>
              <a:r>
                <a:rPr lang="en-US" altLang="ko-KR" dirty="0" err="1"/>
                <a:t>deleteNote.do?noteId</a:t>
              </a:r>
              <a:r>
                <a:rPr lang="en-US" altLang="ko-KR" dirty="0"/>
                <a:t>=2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0FE3D70-4F5D-4487-AAC3-F165DC45ADF3}"/>
                </a:ext>
              </a:extLst>
            </p:cNvPr>
            <p:cNvSpPr txBox="1"/>
            <p:nvPr/>
          </p:nvSpPr>
          <p:spPr>
            <a:xfrm>
              <a:off x="8678266" y="1336169"/>
              <a:ext cx="257978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RemoveNoteController</a:t>
              </a:r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07B20093-5168-430B-BA88-0E4290E7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4482" y="4326578"/>
              <a:ext cx="2273566" cy="138391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70F72EC-B11B-4481-AA67-CC8CECD01A1F}"/>
                </a:ext>
              </a:extLst>
            </p:cNvPr>
            <p:cNvSpPr txBox="1"/>
            <p:nvPr/>
          </p:nvSpPr>
          <p:spPr>
            <a:xfrm>
              <a:off x="9178459" y="3304463"/>
              <a:ext cx="1796132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&lt;&lt;view&gt;&gt;</a:t>
              </a:r>
            </a:p>
            <a:p>
              <a:pPr algn="ctr"/>
              <a:r>
                <a:rPr lang="en-US" altLang="ko-KR" dirty="0" err="1"/>
                <a:t>ListNote</a:t>
              </a:r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F1490B54-D147-4BB4-9128-347D9F0E9E36}"/>
                </a:ext>
              </a:extLst>
            </p:cNvPr>
            <p:cNvCxnSpPr>
              <a:cxnSpLocks/>
            </p:cNvCxnSpPr>
            <p:nvPr/>
          </p:nvCxnSpPr>
          <p:spPr>
            <a:xfrm>
              <a:off x="9968157" y="1982500"/>
              <a:ext cx="0" cy="1295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EEC6E28-B05A-4945-83F9-C89A1F5F9577}"/>
                </a:ext>
              </a:extLst>
            </p:cNvPr>
            <p:cNvSpPr txBox="1"/>
            <p:nvPr/>
          </p:nvSpPr>
          <p:spPr>
            <a:xfrm>
              <a:off x="4763617" y="1174290"/>
              <a:ext cx="48527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답장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E9367A2-6B00-47C3-8A06-2EC7CD591DDF}"/>
                </a:ext>
              </a:extLst>
            </p:cNvPr>
            <p:cNvSpPr txBox="1"/>
            <p:nvPr/>
          </p:nvSpPr>
          <p:spPr>
            <a:xfrm>
              <a:off x="4376560" y="211300"/>
              <a:ext cx="44187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Use Case 19 : Delete Note</a:t>
              </a:r>
            </a:p>
            <a:p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2E29D45F-3F2A-447F-9AE8-E983573D5A76}"/>
                </a:ext>
              </a:extLst>
            </p:cNvPr>
            <p:cNvCxnSpPr>
              <a:cxnSpLocks/>
            </p:cNvCxnSpPr>
            <p:nvPr/>
          </p:nvCxnSpPr>
          <p:spPr>
            <a:xfrm>
              <a:off x="5378292" y="1673529"/>
              <a:ext cx="32999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A4191333-F3EA-4FFF-BB33-E5A614224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8279" y="1982500"/>
              <a:ext cx="2367898" cy="150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6237AF3-85AE-4313-90D3-CDE82A3C1B25}"/>
                </a:ext>
              </a:extLst>
            </p:cNvPr>
            <p:cNvSpPr txBox="1"/>
            <p:nvPr/>
          </p:nvSpPr>
          <p:spPr>
            <a:xfrm>
              <a:off x="5378292" y="2288590"/>
              <a:ext cx="3078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2: void </a:t>
              </a:r>
              <a:r>
                <a:rPr lang="en-US" altLang="ko-KR" dirty="0" err="1"/>
                <a:t>deleteNote</a:t>
              </a:r>
              <a:r>
                <a:rPr lang="en-US" altLang="ko-KR" dirty="0"/>
                <a:t>(String </a:t>
              </a:r>
              <a:r>
                <a:rPr lang="en-US" altLang="ko-KR" dirty="0" err="1"/>
                <a:t>noteId</a:t>
              </a:r>
              <a:r>
                <a:rPr lang="en-US" altLang="ko-KR" dirty="0"/>
                <a:t>, String username)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5B2E683-5855-4088-86C8-FC84AF4C5156}"/>
                </a:ext>
              </a:extLst>
            </p:cNvPr>
            <p:cNvSpPr txBox="1"/>
            <p:nvPr/>
          </p:nvSpPr>
          <p:spPr>
            <a:xfrm>
              <a:off x="5378292" y="3512676"/>
              <a:ext cx="2082164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&lt;&lt;service&gt;&gt;</a:t>
              </a:r>
            </a:p>
            <a:p>
              <a:pPr algn="ctr"/>
              <a:r>
                <a:rPr lang="en-US" altLang="ko-KR" dirty="0" err="1"/>
                <a:t>PitAPetImpl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5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692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Request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처리 흐름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자유형 39">
            <a:extLst>
              <a:ext uri="{FF2B5EF4-FFF2-40B4-BE49-F238E27FC236}">
                <a16:creationId xmlns:a16="http://schemas.microsoft.com/office/drawing/2014/main" xmlns="" id="{CE3D531C-4340-456C-8A15-8CD6C1C1A361}"/>
              </a:ext>
            </a:extLst>
          </p:cNvPr>
          <p:cNvSpPr/>
          <p:nvPr/>
        </p:nvSpPr>
        <p:spPr>
          <a:xfrm>
            <a:off x="11411042" y="6031326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xmlns="" id="{4658449B-85AF-4337-B889-13105C3EFE5A}"/>
              </a:ext>
            </a:extLst>
          </p:cNvPr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57F8145-4BA2-4B27-93B6-5D1C7C1240CB}"/>
              </a:ext>
            </a:extLst>
          </p:cNvPr>
          <p:cNvSpPr txBox="1"/>
          <p:nvPr/>
        </p:nvSpPr>
        <p:spPr>
          <a:xfrm>
            <a:off x="4485508" y="1157113"/>
            <a:ext cx="464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Use Case 20 : Reply</a:t>
            </a:r>
            <a:endParaRPr lang="ko-KR" altLang="en-US" sz="24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25D240B-F36F-4E7E-B6CB-791CD9229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53" y="2052656"/>
            <a:ext cx="2363225" cy="1383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B09BF25-7C50-4C01-8D4C-DA76248AE67A}"/>
              </a:ext>
            </a:extLst>
          </p:cNvPr>
          <p:cNvSpPr txBox="1"/>
          <p:nvPr/>
        </p:nvSpPr>
        <p:spPr>
          <a:xfrm>
            <a:off x="1360757" y="2052656"/>
            <a:ext cx="179613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&lt;&lt;view&gt;&gt;</a:t>
            </a:r>
          </a:p>
          <a:p>
            <a:pPr algn="ctr"/>
            <a:r>
              <a:rPr lang="en-US" altLang="ko-KR" dirty="0" err="1"/>
              <a:t>ViewNote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20D95E-7DE5-401A-A40F-53DB0165EBA7}"/>
              </a:ext>
            </a:extLst>
          </p:cNvPr>
          <p:cNvSpPr txBox="1"/>
          <p:nvPr/>
        </p:nvSpPr>
        <p:spPr>
          <a:xfrm>
            <a:off x="5206852" y="2052656"/>
            <a:ext cx="4852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답장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FC039BCD-E742-4812-9E32-D8564705B326}"/>
              </a:ext>
            </a:extLst>
          </p:cNvPr>
          <p:cNvCxnSpPr>
            <a:cxnSpLocks/>
          </p:cNvCxnSpPr>
          <p:nvPr/>
        </p:nvCxnSpPr>
        <p:spPr>
          <a:xfrm flipV="1">
            <a:off x="5788378" y="2514321"/>
            <a:ext cx="3102276" cy="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66475D3-C1A8-4A0D-8E86-07D7E2C24B2B}"/>
              </a:ext>
            </a:extLst>
          </p:cNvPr>
          <p:cNvSpPr txBox="1"/>
          <p:nvPr/>
        </p:nvSpPr>
        <p:spPr>
          <a:xfrm>
            <a:off x="5694105" y="1812535"/>
            <a:ext cx="46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 /shop/</a:t>
            </a:r>
            <a:r>
              <a:rPr lang="en-US" altLang="ko-KR" dirty="0" err="1"/>
              <a:t>replyNote.do?accountId</a:t>
            </a:r>
            <a:r>
              <a:rPr lang="en-US" altLang="ko-KR" dirty="0"/>
              <a:t>=“</a:t>
            </a:r>
            <a:r>
              <a:rPr lang="en-US" altLang="ko-KR" dirty="0" err="1"/>
              <a:t>cspark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AA0423-77D8-41CE-A5BC-96E0346084DD}"/>
              </a:ext>
            </a:extLst>
          </p:cNvPr>
          <p:cNvSpPr txBox="1"/>
          <p:nvPr/>
        </p:nvSpPr>
        <p:spPr>
          <a:xfrm>
            <a:off x="8890654" y="2272683"/>
            <a:ext cx="236322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SendNoteController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F7AAD57-4989-412A-91C9-3A0A1A6A880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056201" y="2919014"/>
            <a:ext cx="0" cy="10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44BA3FE-DA03-4FA0-8703-8B207C0CA846}"/>
              </a:ext>
            </a:extLst>
          </p:cNvPr>
          <p:cNvSpPr txBox="1"/>
          <p:nvPr/>
        </p:nvSpPr>
        <p:spPr>
          <a:xfrm>
            <a:off x="9158135" y="3973601"/>
            <a:ext cx="179613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&lt;&lt;view&gt;&gt;</a:t>
            </a:r>
          </a:p>
          <a:p>
            <a:pPr algn="ctr"/>
            <a:r>
              <a:rPr lang="en-US" altLang="ko-KR" dirty="0" err="1"/>
              <a:t>SendNote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2B9F9FAF-85E2-4FD2-A4A4-87626380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54" y="5114382"/>
            <a:ext cx="2201438" cy="1498511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1034ABFA-A07D-450D-951D-AAAFD189ECB4}"/>
              </a:ext>
            </a:extLst>
          </p:cNvPr>
          <p:cNvCxnSpPr>
            <a:cxnSpLocks/>
          </p:cNvCxnSpPr>
          <p:nvPr/>
        </p:nvCxnSpPr>
        <p:spPr>
          <a:xfrm flipH="1">
            <a:off x="8253663" y="2919014"/>
            <a:ext cx="1219765" cy="107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E6092C0-C96F-4CC1-855B-985C0C3E3350}"/>
              </a:ext>
            </a:extLst>
          </p:cNvPr>
          <p:cNvSpPr txBox="1"/>
          <p:nvPr/>
        </p:nvSpPr>
        <p:spPr>
          <a:xfrm>
            <a:off x="6578452" y="3999315"/>
            <a:ext cx="20821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&lt;&lt;service&gt;&gt;</a:t>
            </a:r>
          </a:p>
          <a:p>
            <a:pPr algn="ctr"/>
            <a:r>
              <a:rPr lang="en-US" altLang="ko-KR" dirty="0" err="1"/>
              <a:t>PitAPetImpl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59BC2-4075-4DEE-A5A9-B77B4D961B0B}"/>
              </a:ext>
            </a:extLst>
          </p:cNvPr>
          <p:cNvSpPr txBox="1"/>
          <p:nvPr/>
        </p:nvSpPr>
        <p:spPr>
          <a:xfrm>
            <a:off x="5845668" y="2931763"/>
            <a:ext cx="31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2: void </a:t>
            </a:r>
            <a:r>
              <a:rPr lang="en-US" altLang="ko-KR" dirty="0" err="1"/>
              <a:t>sendNote</a:t>
            </a:r>
            <a:r>
              <a:rPr lang="en-US" altLang="ko-KR" dirty="0"/>
              <a:t>(Note note)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80253" y="365977"/>
            <a:ext cx="3385183" cy="750645"/>
            <a:chOff x="3112893" y="365977"/>
            <a:chExt cx="3385183" cy="750645"/>
          </a:xfrm>
        </p:grpSpPr>
        <p:sp>
          <p:nvSpPr>
            <p:cNvPr id="118" name="양쪽 모서리가 둥근 사각형 117"/>
            <p:cNvSpPr/>
            <p:nvPr/>
          </p:nvSpPr>
          <p:spPr>
            <a:xfrm rot="10800000">
              <a:off x="3112893" y="365977"/>
              <a:ext cx="3385183" cy="695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4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67742" y="434766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05 </a:t>
              </a:r>
              <a:r>
                <a:rPr lang="ko-KR" altLang="en-US" sz="28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업무분장</a:t>
              </a:r>
              <a:endPara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0" name="자유형 139"/>
            <p:cNvSpPr/>
            <p:nvPr/>
          </p:nvSpPr>
          <p:spPr>
            <a:xfrm>
              <a:off x="3248453" y="658568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36114" y="1449166"/>
            <a:ext cx="5392321" cy="2558634"/>
            <a:chOff x="3197202" y="1322701"/>
            <a:chExt cx="5749828" cy="2823453"/>
          </a:xfrm>
        </p:grpSpPr>
        <p:grpSp>
          <p:nvGrpSpPr>
            <p:cNvPr id="12" name="그룹 11"/>
            <p:cNvGrpSpPr/>
            <p:nvPr/>
          </p:nvGrpSpPr>
          <p:grpSpPr>
            <a:xfrm>
              <a:off x="6314685" y="1513808"/>
              <a:ext cx="2632345" cy="2632345"/>
              <a:chOff x="4825788" y="2739755"/>
              <a:chExt cx="2632345" cy="263234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825788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5660330" y="3026825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197202" y="1513808"/>
              <a:ext cx="2632346" cy="2632346"/>
              <a:chOff x="1708305" y="2739755"/>
              <a:chExt cx="2632346" cy="2632346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222602" y="1322701"/>
              <a:ext cx="911626" cy="802038"/>
              <a:chOff x="1686746" y="2431910"/>
              <a:chExt cx="1106662" cy="973628"/>
            </a:xfrm>
          </p:grpSpPr>
          <p:grpSp>
            <p:nvGrpSpPr>
              <p:cNvPr id="22" name="그룹 21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자유형 36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25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자유형 27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6340085" y="1322701"/>
              <a:ext cx="911626" cy="802038"/>
              <a:chOff x="4804229" y="2431910"/>
              <a:chExt cx="1106662" cy="973628"/>
            </a:xfrm>
          </p:grpSpPr>
          <p:grpSp>
            <p:nvGrpSpPr>
              <p:cNvPr id="43" name="그룹 42"/>
              <p:cNvGrpSpPr/>
              <p:nvPr/>
            </p:nvGrpSpPr>
            <p:grpSpPr>
              <a:xfrm rot="900000">
                <a:off x="5718076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 rot="17100000">
                <a:off x="4948609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자유형 57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 rot="19800000">
                <a:off x="4804229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46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자유형 48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03905" y="2291417"/>
              <a:ext cx="2632345" cy="11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이유민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Use case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및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UI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03928" y="2319367"/>
              <a:ext cx="2632345" cy="11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안하영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DB schema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 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232866" y="4053022"/>
            <a:ext cx="5392321" cy="2558634"/>
            <a:chOff x="3197202" y="1322701"/>
            <a:chExt cx="5749828" cy="282345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6314685" y="1513808"/>
              <a:ext cx="2632345" cy="2632345"/>
              <a:chOff x="4825788" y="2739755"/>
              <a:chExt cx="2632345" cy="2632345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4825788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자유형 164"/>
              <p:cNvSpPr/>
              <p:nvPr/>
            </p:nvSpPr>
            <p:spPr>
              <a:xfrm>
                <a:off x="5660330" y="3026825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197202" y="1513808"/>
              <a:ext cx="2632346" cy="2632346"/>
              <a:chOff x="1708305" y="2739755"/>
              <a:chExt cx="2632346" cy="2632346"/>
            </a:xfrm>
          </p:grpSpPr>
          <p:sp>
            <p:nvSpPr>
              <p:cNvPr id="162" name="타원 161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자유형 162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222602" y="1322701"/>
              <a:ext cx="911626" cy="802038"/>
              <a:chOff x="1686746" y="2431910"/>
              <a:chExt cx="1106662" cy="973628"/>
            </a:xfrm>
          </p:grpSpPr>
          <p:grpSp>
            <p:nvGrpSpPr>
              <p:cNvPr id="142" name="그룹 141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자유형 156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45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6" name="그룹 115"/>
            <p:cNvGrpSpPr/>
            <p:nvPr/>
          </p:nvGrpSpPr>
          <p:grpSpPr>
            <a:xfrm>
              <a:off x="6340085" y="1322701"/>
              <a:ext cx="911626" cy="802038"/>
              <a:chOff x="4804229" y="2431910"/>
              <a:chExt cx="1106662" cy="973628"/>
            </a:xfrm>
          </p:grpSpPr>
          <p:grpSp>
            <p:nvGrpSpPr>
              <p:cNvPr id="120" name="그룹 119"/>
              <p:cNvGrpSpPr/>
              <p:nvPr/>
            </p:nvGrpSpPr>
            <p:grpSpPr>
              <a:xfrm rot="900000">
                <a:off x="5718076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 rot="17100000">
                <a:off x="4948609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 rot="19800000">
                <a:off x="4804229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23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자유형 125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6303905" y="2248478"/>
              <a:ext cx="2632345" cy="146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최예슬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Dao &amp; Controller </a:t>
              </a:r>
              <a:endPara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20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224674" y="2265693"/>
              <a:ext cx="2632345" cy="11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이은솔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Domain Class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473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759552" y="3252638"/>
            <a:ext cx="1115294" cy="463087"/>
            <a:chOff x="5743575" y="2987601"/>
            <a:chExt cx="2006600" cy="83317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743575" y="2987601"/>
              <a:ext cx="2006600" cy="6558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5400000">
              <a:off x="6026915" y="353267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5400000">
              <a:off x="6249989" y="352949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6993091" y="353519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5400000">
              <a:off x="7216165" y="353201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834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55967" y="389213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감사합니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1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23929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xmlns="" id="{159F8E6C-E85E-409D-BD68-7ECCD0929566}"/>
              </a:ext>
            </a:extLst>
          </p:cNvPr>
          <p:cNvSpPr/>
          <p:nvPr/>
        </p:nvSpPr>
        <p:spPr>
          <a:xfrm rot="10800000">
            <a:off x="3024388" y="458805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3418198-1111-4F49-ABBC-466F458443E8}"/>
              </a:ext>
            </a:extLst>
          </p:cNvPr>
          <p:cNvSpPr txBox="1"/>
          <p:nvPr/>
        </p:nvSpPr>
        <p:spPr>
          <a:xfrm>
            <a:off x="4081241" y="545013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 기능 정의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(Use Case)</a:t>
            </a: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xmlns="" id="{6AFEB2EE-BEA3-4248-856D-CD3985054FC1}"/>
              </a:ext>
            </a:extLst>
          </p:cNvPr>
          <p:cNvSpPr/>
          <p:nvPr/>
        </p:nvSpPr>
        <p:spPr>
          <a:xfrm>
            <a:off x="3204519" y="74851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3E29F617-D491-4AE2-B504-052FA7F18993}"/>
              </a:ext>
            </a:extLst>
          </p:cNvPr>
          <p:cNvSpPr txBox="1"/>
          <p:nvPr/>
        </p:nvSpPr>
        <p:spPr>
          <a:xfrm>
            <a:off x="8005051" y="5836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61CF5AD-346B-49AE-8D4D-24B16263EAE9}"/>
              </a:ext>
            </a:extLst>
          </p:cNvPr>
          <p:cNvSpPr txBox="1"/>
          <p:nvPr/>
        </p:nvSpPr>
        <p:spPr>
          <a:xfrm>
            <a:off x="8005051" y="642500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F3A0ACEE-0737-402B-8D16-B46073201773}"/>
              </a:ext>
            </a:extLst>
          </p:cNvPr>
          <p:cNvGrpSpPr/>
          <p:nvPr/>
        </p:nvGrpSpPr>
        <p:grpSpPr>
          <a:xfrm>
            <a:off x="1232914" y="1280535"/>
            <a:ext cx="9378598" cy="5503263"/>
            <a:chOff x="1978786" y="1398851"/>
            <a:chExt cx="8234427" cy="4064825"/>
          </a:xfrm>
          <a:solidFill>
            <a:schemeClr val="bg1"/>
          </a:solidFill>
        </p:grpSpPr>
        <p:sp>
          <p:nvSpPr>
            <p:cNvPr id="150" name="모서리가 둥근 직사각형 15">
              <a:extLst>
                <a:ext uri="{FF2B5EF4-FFF2-40B4-BE49-F238E27FC236}">
                  <a16:creationId xmlns:a16="http://schemas.microsoft.com/office/drawing/2014/main" xmlns="" id="{9DFEC340-8322-46F6-AC06-9837962A10C5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 34">
              <a:extLst>
                <a:ext uri="{FF2B5EF4-FFF2-40B4-BE49-F238E27FC236}">
                  <a16:creationId xmlns:a16="http://schemas.microsoft.com/office/drawing/2014/main" xmlns="" id="{5932E365-3DF2-4A7B-81C8-3C7ECAA8AAFE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53619" y="451487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016231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016231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7B8F47A-A4A2-4ACA-9881-F1FF37700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26" y="1554551"/>
            <a:ext cx="7384710" cy="51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9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4375BBA8-7C77-4C17-A2E0-60F393148151}"/>
              </a:ext>
            </a:extLst>
          </p:cNvPr>
          <p:cNvGrpSpPr/>
          <p:nvPr/>
        </p:nvGrpSpPr>
        <p:grpSpPr>
          <a:xfrm>
            <a:off x="1287263" y="1231122"/>
            <a:ext cx="10080020" cy="4740579"/>
            <a:chOff x="701038" y="171450"/>
            <a:chExt cx="11181149" cy="619125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B112DC28-B25B-47B6-875C-6A0C1048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38" y="171450"/>
              <a:ext cx="4766311" cy="40195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93A7727D-1372-4FF9-B3A7-91C408B9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937" y="171450"/>
              <a:ext cx="6191250" cy="619125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298BF9D-3871-4755-A135-08ADA8BBEA65}"/>
                </a:ext>
              </a:extLst>
            </p:cNvPr>
            <p:cNvSpPr txBox="1"/>
            <p:nvPr/>
          </p:nvSpPr>
          <p:spPr>
            <a:xfrm>
              <a:off x="904875" y="4478691"/>
              <a:ext cx="46863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비 </a:t>
              </a:r>
              <a:r>
                <a:rPr lang="ko-KR" altLang="en-US" sz="1400" dirty="0" err="1"/>
                <a:t>로그인시</a:t>
              </a:r>
              <a:r>
                <a:rPr lang="ko-KR" altLang="en-US" sz="1400" dirty="0"/>
                <a:t> 보이는 </a:t>
              </a:r>
              <a:r>
                <a:rPr lang="ko-KR" altLang="en-US" sz="1400" dirty="0" err="1"/>
                <a:t>메인페이지와</a:t>
              </a:r>
              <a:endParaRPr lang="en-US" altLang="ko-KR" sz="1400" dirty="0"/>
            </a:p>
            <a:p>
              <a:r>
                <a:rPr lang="ko-KR" altLang="en-US" sz="1400" dirty="0" err="1"/>
                <a:t>로그인시</a:t>
              </a:r>
              <a:r>
                <a:rPr lang="ko-KR" altLang="en-US" sz="1400" dirty="0"/>
                <a:t> 보이는 </a:t>
              </a:r>
              <a:r>
                <a:rPr lang="ko-KR" altLang="en-US" sz="1400" dirty="0" err="1"/>
                <a:t>메인페이지입니다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기존의 카테고리에서 </a:t>
              </a:r>
              <a:r>
                <a:rPr lang="en-US" altLang="ko-KR" sz="1400" dirty="0"/>
                <a:t>Pet</a:t>
              </a:r>
              <a:r>
                <a:rPr lang="ko-KR" altLang="en-US" sz="1400" dirty="0"/>
                <a:t>과 </a:t>
              </a:r>
              <a:r>
                <a:rPr lang="en-US" altLang="ko-KR" sz="1400" dirty="0"/>
                <a:t>Goods</a:t>
              </a:r>
              <a:r>
                <a:rPr lang="ko-KR" altLang="en-US" sz="1400" dirty="0"/>
                <a:t>로 크게 나누었으며 종류별로 나누어 세부 카테고리를 만들었습니다</a:t>
              </a:r>
              <a:r>
                <a:rPr lang="en-US" altLang="ko-KR" sz="1400" dirty="0"/>
                <a:t>. 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로그인시</a:t>
              </a:r>
              <a:r>
                <a:rPr lang="ko-KR" altLang="en-US" sz="1400" dirty="0"/>
                <a:t> 마이페이지에서 설정한 관심분야에 맞춰 맞춤 추천 서비스를 제공합니다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7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3C29A9D-DD05-4E48-A447-84A2971CEF9E}"/>
              </a:ext>
            </a:extLst>
          </p:cNvPr>
          <p:cNvGrpSpPr/>
          <p:nvPr/>
        </p:nvGrpSpPr>
        <p:grpSpPr>
          <a:xfrm>
            <a:off x="574175" y="1231122"/>
            <a:ext cx="11043647" cy="5453794"/>
            <a:chOff x="-156491" y="117369"/>
            <a:chExt cx="12563797" cy="64473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119DBB1-0C98-4AB6-88B3-25B1A510C523}"/>
                </a:ext>
              </a:extLst>
            </p:cNvPr>
            <p:cNvSpPr txBox="1"/>
            <p:nvPr/>
          </p:nvSpPr>
          <p:spPr>
            <a:xfrm>
              <a:off x="215683" y="2920307"/>
              <a:ext cx="5989982" cy="61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Pet </a:t>
              </a:r>
              <a:r>
                <a:rPr lang="ko-KR" altLang="en-US" sz="1400" dirty="0" err="1">
                  <a:latin typeface="+mj-ea"/>
                  <a:ea typeface="+mj-ea"/>
                </a:rPr>
                <a:t>카테고리별</a:t>
              </a:r>
              <a:r>
                <a:rPr lang="ko-KR" altLang="en-US" sz="1400" dirty="0">
                  <a:latin typeface="+mj-ea"/>
                  <a:ea typeface="+mj-ea"/>
                </a:rPr>
                <a:t> 항목을 누르면 보여지는 페이지 입니다 </a:t>
              </a:r>
              <a:endParaRPr lang="en-US" altLang="ko-KR" sz="1400" dirty="0">
                <a:latin typeface="+mj-ea"/>
                <a:ea typeface="+mj-ea"/>
              </a:endParaRPr>
            </a:p>
            <a:p>
              <a:pPr algn="ctr"/>
              <a:r>
                <a:rPr lang="ko-KR" altLang="en-US" sz="1400" dirty="0">
                  <a:latin typeface="+mj-ea"/>
                  <a:ea typeface="+mj-ea"/>
                </a:rPr>
                <a:t>동물의 종류별로 분류됩니다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AAFD891F-6097-4565-A39D-84A82E3E84FC}"/>
                </a:ext>
              </a:extLst>
            </p:cNvPr>
            <p:cNvGrpSpPr/>
            <p:nvPr/>
          </p:nvGrpSpPr>
          <p:grpSpPr>
            <a:xfrm>
              <a:off x="1209303" y="117369"/>
              <a:ext cx="10378035" cy="5691472"/>
              <a:chOff x="1209303" y="117369"/>
              <a:chExt cx="10378035" cy="569147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2FEB5214-B6DE-4AFD-8E45-E7AFEB859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03" y="117369"/>
                <a:ext cx="4590757" cy="2696605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75DE9BD0-9063-4F00-B092-F56610391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0848" y="117369"/>
                <a:ext cx="4771951" cy="2761283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734370A2-503E-4DD7-BFEC-B6F361D83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03" y="3621920"/>
                <a:ext cx="4590756" cy="2186603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xmlns="" id="{BA5596D5-89F2-4579-9C9B-23972C383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9571" y="3621921"/>
                <a:ext cx="4473126" cy="218692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8E10A88-0152-4CDB-BFD1-A0FB80E29FEE}"/>
                  </a:ext>
                </a:extLst>
              </p:cNvPr>
              <p:cNvSpPr txBox="1"/>
              <p:nvPr/>
            </p:nvSpPr>
            <p:spPr>
              <a:xfrm>
                <a:off x="6200848" y="2888633"/>
                <a:ext cx="5386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왼쪽 화면에서 동물의 종류를 누르면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그 동물에 대한 분양 목록을 확인할 수 있습니다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4E5E0F3-2FF4-41DF-BAEC-B17511B94CB7}"/>
                </a:ext>
              </a:extLst>
            </p:cNvPr>
            <p:cNvSpPr txBox="1"/>
            <p:nvPr/>
          </p:nvSpPr>
          <p:spPr>
            <a:xfrm>
              <a:off x="-156491" y="5817301"/>
              <a:ext cx="7322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구매자가 보게 되는 상세페이지 입니다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경매에 참여 할 수 있고 경매 참여 리스트를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확인 할 수 있습니다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C160921-9C24-42B9-B223-29B3617540DC}"/>
                </a:ext>
              </a:extLst>
            </p:cNvPr>
            <p:cNvSpPr txBox="1"/>
            <p:nvPr/>
          </p:nvSpPr>
          <p:spPr>
            <a:xfrm>
              <a:off x="5084962" y="5826078"/>
              <a:ext cx="7322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판매자가 보게 되는 상세페이지 입니다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경매에 참여한 사람들의 목록과 전화번호를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확인 할 수 있습니다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C395A81-2D1D-4F09-BD31-634C727B7B27}"/>
              </a:ext>
            </a:extLst>
          </p:cNvPr>
          <p:cNvGrpSpPr/>
          <p:nvPr/>
        </p:nvGrpSpPr>
        <p:grpSpPr>
          <a:xfrm>
            <a:off x="1216240" y="1231121"/>
            <a:ext cx="9258113" cy="5541608"/>
            <a:chOff x="426970" y="291386"/>
            <a:chExt cx="8273036" cy="615211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B63EA8B1-46D9-41D3-90BC-5D5220B46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359" y="291387"/>
              <a:ext cx="3259575" cy="259724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ACA044B2-688A-46A6-85D4-C471A64B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740" y="291386"/>
              <a:ext cx="3348144" cy="258871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2ABA70B7-4877-4DB5-A5F4-50B2774B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08" y="3678455"/>
              <a:ext cx="3259575" cy="208201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70D65D8-F909-484C-8C4D-46DAFCEE5E82}"/>
                </a:ext>
              </a:extLst>
            </p:cNvPr>
            <p:cNvSpPr txBox="1"/>
            <p:nvPr/>
          </p:nvSpPr>
          <p:spPr>
            <a:xfrm>
              <a:off x="426970" y="2876843"/>
              <a:ext cx="4492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Goods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카테고리별</a:t>
              </a:r>
              <a:r>
                <a:rPr lang="ko-KR" altLang="en-US" sz="1400" dirty="0"/>
                <a:t> 항목을 누르면 보여지는 페이지 입니다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동물의 종류별로 분류됩니다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C1BC496-D919-43F7-AF75-3A4F665042C7}"/>
                </a:ext>
              </a:extLst>
            </p:cNvPr>
            <p:cNvSpPr txBox="1"/>
            <p:nvPr/>
          </p:nvSpPr>
          <p:spPr>
            <a:xfrm>
              <a:off x="4481101" y="2874864"/>
              <a:ext cx="4218905" cy="8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왼쪽 화면에서 동물의 종류를 누르면</a:t>
              </a:r>
            </a:p>
            <a:p>
              <a:pPr algn="ctr"/>
              <a:r>
                <a:rPr lang="ko-KR" altLang="en-US" sz="1400" dirty="0"/>
                <a:t>회사에서 판매하는 해당 동물에 관련된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용품 정보를 볼 수 있습니다</a:t>
              </a:r>
              <a:endParaRPr lang="en-US" altLang="ko-KR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8534802-BBFE-4326-B694-855FBA19DB82}"/>
                </a:ext>
              </a:extLst>
            </p:cNvPr>
            <p:cNvSpPr txBox="1"/>
            <p:nvPr/>
          </p:nvSpPr>
          <p:spPr>
            <a:xfrm>
              <a:off x="4652722" y="5920283"/>
              <a:ext cx="4039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동물 용품에 대한 상세정보를 확인 할 수 있으며 상품을 카트에 담거나 바로 구매 할 수 있습니다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4C7B213A-12BD-45E7-8910-57633498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360" y="3693304"/>
              <a:ext cx="3259575" cy="208566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99F96634-47B3-4A92-AC98-3550DF352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825" y="4316554"/>
              <a:ext cx="1041517" cy="108669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F1C0435B-B498-43B4-B15B-25949987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169" y="4348277"/>
              <a:ext cx="1085957" cy="1086693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796C3357-9677-4C5F-93F7-A647C2426C74}"/>
                </a:ext>
              </a:extLst>
            </p:cNvPr>
            <p:cNvSpPr/>
            <p:nvPr/>
          </p:nvSpPr>
          <p:spPr>
            <a:xfrm>
              <a:off x="3493971" y="4107141"/>
              <a:ext cx="382604" cy="17325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중고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9CA1936C-83A5-4A59-B6B5-BF5186012593}"/>
                </a:ext>
              </a:extLst>
            </p:cNvPr>
            <p:cNvSpPr/>
            <p:nvPr/>
          </p:nvSpPr>
          <p:spPr>
            <a:xfrm>
              <a:off x="7282715" y="797320"/>
              <a:ext cx="382604" cy="17325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중고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5C215CA-AC28-492B-8584-8A1C6ED36094}"/>
                </a:ext>
              </a:extLst>
            </p:cNvPr>
            <p:cNvSpPr txBox="1"/>
            <p:nvPr/>
          </p:nvSpPr>
          <p:spPr>
            <a:xfrm>
              <a:off x="581920" y="5877084"/>
              <a:ext cx="4039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중고거래 버튼을 누르면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중고거래 관련 용품 정보를 볼 수 있습니다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81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5EFDB1E-AB1A-4B5D-9AD8-EA8DA3BCB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22" y="1482572"/>
            <a:ext cx="2622767" cy="2324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CE763E7-E310-4E09-B770-E3958F04B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96" y="3926685"/>
            <a:ext cx="2622767" cy="2203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8C949E-EAFA-4025-BF11-AFB90A2F0293}"/>
              </a:ext>
            </a:extLst>
          </p:cNvPr>
          <p:cNvSpPr txBox="1"/>
          <p:nvPr/>
        </p:nvSpPr>
        <p:spPr>
          <a:xfrm>
            <a:off x="8658930" y="1838486"/>
            <a:ext cx="2536812" cy="155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계정별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주문내역입니다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My orders</a:t>
            </a:r>
            <a:r>
              <a:rPr lang="ko-KR" altLang="en-US" sz="1400" dirty="0"/>
              <a:t>에는 용품 주문내역이 나타나며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My auctions</a:t>
            </a:r>
            <a:r>
              <a:rPr lang="ko-KR" altLang="en-US" sz="1400" dirty="0"/>
              <a:t>에는 동물 경매 신청내역이 나타납니다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Order Id</a:t>
            </a:r>
            <a:r>
              <a:rPr lang="ko-KR" altLang="en-US" sz="1400" dirty="0"/>
              <a:t>를 누라면 해당하는 상세페이지로 이동하게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6EA41A6-4301-4F06-AE19-98AA13A43115}"/>
              </a:ext>
            </a:extLst>
          </p:cNvPr>
          <p:cNvSpPr txBox="1"/>
          <p:nvPr/>
        </p:nvSpPr>
        <p:spPr>
          <a:xfrm>
            <a:off x="8770082" y="4313717"/>
            <a:ext cx="2622767" cy="11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계정별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판매내역입니다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My sales</a:t>
            </a:r>
            <a:r>
              <a:rPr lang="ko-KR" altLang="en-US" sz="1400" dirty="0"/>
              <a:t>에는 자신이 경매에 올린 동물이 목록을 볼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Sale Id</a:t>
            </a:r>
            <a:r>
              <a:rPr lang="ko-KR" altLang="en-US" sz="1400" dirty="0"/>
              <a:t>를 누르면 해당하는 상세페이지로 갈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A5CA218-3AA9-40F7-B739-E408D7C9CF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5" y="1816658"/>
            <a:ext cx="3797557" cy="2370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8480FF-798C-4D3D-B0B4-865B731D7F43}"/>
              </a:ext>
            </a:extLst>
          </p:cNvPr>
          <p:cNvSpPr txBox="1"/>
          <p:nvPr/>
        </p:nvSpPr>
        <p:spPr>
          <a:xfrm>
            <a:off x="1022610" y="4549591"/>
            <a:ext cx="3847004" cy="95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기존의 마이페이지 양식을 따라갑니다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마이페이지에서 보유한 쿠폰 목록을 확인할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325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1408</Words>
  <Application>Microsoft Office PowerPoint</Application>
  <PresentationFormat>사용자 지정</PresentationFormat>
  <Paragraphs>563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이유나</cp:lastModifiedBy>
  <cp:revision>59</cp:revision>
  <dcterms:created xsi:type="dcterms:W3CDTF">2017-12-29T02:19:49Z</dcterms:created>
  <dcterms:modified xsi:type="dcterms:W3CDTF">2018-04-16T08:18:40Z</dcterms:modified>
</cp:coreProperties>
</file>