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6" r:id="rId3"/>
    <p:sldId id="267" r:id="rId4"/>
    <p:sldId id="269" r:id="rId5"/>
    <p:sldId id="315" r:id="rId6"/>
    <p:sldId id="316" r:id="rId7"/>
    <p:sldId id="317" r:id="rId8"/>
    <p:sldId id="318" r:id="rId9"/>
    <p:sldId id="313" r:id="rId10"/>
    <p:sldId id="314" r:id="rId11"/>
    <p:sldId id="331" r:id="rId12"/>
    <p:sldId id="332" r:id="rId13"/>
    <p:sldId id="270" r:id="rId14"/>
    <p:sldId id="274" r:id="rId15"/>
    <p:sldId id="275" r:id="rId16"/>
    <p:sldId id="276" r:id="rId17"/>
    <p:sldId id="319" r:id="rId18"/>
    <p:sldId id="277" r:id="rId19"/>
    <p:sldId id="278" r:id="rId20"/>
    <p:sldId id="279" r:id="rId21"/>
    <p:sldId id="320" r:id="rId22"/>
    <p:sldId id="281" r:id="rId23"/>
    <p:sldId id="321" r:id="rId24"/>
    <p:sldId id="282" r:id="rId25"/>
    <p:sldId id="283" r:id="rId26"/>
    <p:sldId id="322" r:id="rId27"/>
    <p:sldId id="284" r:id="rId28"/>
    <p:sldId id="323" r:id="rId29"/>
    <p:sldId id="286" r:id="rId30"/>
    <p:sldId id="287" r:id="rId31"/>
    <p:sldId id="288" r:id="rId32"/>
    <p:sldId id="289" r:id="rId33"/>
    <p:sldId id="290" r:id="rId34"/>
    <p:sldId id="324" r:id="rId35"/>
    <p:sldId id="325" r:id="rId36"/>
    <p:sldId id="285" r:id="rId37"/>
    <p:sldId id="326" r:id="rId38"/>
    <p:sldId id="327" r:id="rId39"/>
    <p:sldId id="328" r:id="rId40"/>
    <p:sldId id="329" r:id="rId41"/>
    <p:sldId id="33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BFB198"/>
    <a:srgbClr val="D7CEBF"/>
    <a:srgbClr val="C2966E"/>
    <a:srgbClr val="D0C6B4"/>
    <a:srgbClr val="B4A486"/>
    <a:srgbClr val="FFD664"/>
    <a:srgbClr val="A79471"/>
    <a:srgbClr val="A99673"/>
    <a:srgbClr val="9E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5" autoAdjust="0"/>
    <p:restoredTop sz="96443" autoAdjust="0"/>
  </p:normalViewPr>
  <p:slideViewPr>
    <p:cSldViewPr snapToGrid="0">
      <p:cViewPr varScale="1">
        <p:scale>
          <a:sx n="50" d="100"/>
          <a:sy n="50" d="100"/>
        </p:scale>
        <p:origin x="42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988-03B4-4052-9F17-A5EF05F7883E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10650" y="6356350"/>
            <a:ext cx="2743200" cy="365125"/>
          </a:xfrm>
        </p:spPr>
        <p:txBody>
          <a:bodyPr/>
          <a:lstStyle/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A988-03B4-4052-9F17-A5EF05F7883E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C8418-4D2E-413C-92F3-725898A01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6004513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961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259092" y="3904839"/>
            <a:ext cx="17023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Pit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A </a:t>
            </a:r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</a:t>
            </a: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90928-4D4E-4489-A438-B6C05DDFA974}"/>
              </a:ext>
            </a:extLst>
          </p:cNvPr>
          <p:cNvSpPr txBox="1"/>
          <p:nvPr/>
        </p:nvSpPr>
        <p:spPr>
          <a:xfrm>
            <a:off x="4094152" y="5200368"/>
            <a:ext cx="797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20151012 </a:t>
            </a:r>
            <a:r>
              <a:rPr lang="ko-KR" altLang="en-US" dirty="0" err="1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안하영</a:t>
            </a:r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 20151031 </a:t>
            </a:r>
            <a:r>
              <a:rPr lang="ko-KR" altLang="en-US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이유민</a:t>
            </a:r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20151033 </a:t>
            </a:r>
            <a:r>
              <a:rPr lang="ko-KR" altLang="en-US" dirty="0" err="1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이은솔</a:t>
            </a:r>
            <a:r>
              <a:rPr lang="ko-KR" altLang="en-US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20151049 </a:t>
            </a:r>
            <a:r>
              <a:rPr lang="ko-KR" altLang="en-US" dirty="0" err="1">
                <a:solidFill>
                  <a:schemeClr val="bg1"/>
                </a:solidFill>
                <a:latin typeface="서울남산체 B" panose="02020603020101020101" pitchFamily="18" charset="-127"/>
                <a:ea typeface="Noto Sans CJK KR Bold" panose="020B0800000000000000"/>
              </a:rPr>
              <a:t>최예슬</a:t>
            </a:r>
            <a:endParaRPr lang="en-US" altLang="ko-KR" dirty="0">
              <a:solidFill>
                <a:schemeClr val="bg1"/>
              </a:solidFill>
              <a:latin typeface="서울남산체 B" panose="02020603020101020101" pitchFamily="18" charset="-127"/>
              <a:ea typeface="Noto Sans CJK KR Bold" panose="020B0800000000000000"/>
            </a:endParaRPr>
          </a:p>
          <a:p>
            <a:endParaRPr lang="ko-KR" altLang="en-US" dirty="0">
              <a:solidFill>
                <a:schemeClr val="bg1"/>
              </a:solidFill>
              <a:latin typeface="서울남산체 B" panose="02020603020101020101" pitchFamily="18" charset="-127"/>
              <a:ea typeface="Noto Sans CJK KR Bold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6729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23929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24388" y="458805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360377" y="545013"/>
            <a:ext cx="322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 만족도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74851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836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42500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9DFEC340-8322-46F6-AC06-9837962A10C5}"/>
              </a:ext>
            </a:extLst>
          </p:cNvPr>
          <p:cNvSpPr/>
          <p:nvPr/>
        </p:nvSpPr>
        <p:spPr>
          <a:xfrm>
            <a:off x="1232914" y="1280535"/>
            <a:ext cx="9378598" cy="5497134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Noto Sans CJK KR Bold" panose="020B0800000000000000"/>
              </a:rPr>
              <a:t> </a:t>
            </a:r>
            <a:endParaRPr lang="ko-KR" altLang="en-US" sz="1600" dirty="0">
              <a:solidFill>
                <a:schemeClr val="tx1"/>
              </a:solidFill>
              <a:ea typeface="Noto Sans CJK KR Bold" panose="020B080000000000000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3619" y="451487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016231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016231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876942" y="1356197"/>
            <a:ext cx="1526380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P2P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  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경매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광고</a:t>
            </a:r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쿠폰</a:t>
            </a:r>
            <a:endParaRPr lang="ko-KR" altLang="en-US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5167481" y="1700696"/>
            <a:ext cx="1154482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상품관리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상품구매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상품관리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입찰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낙찰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검색어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DB</a:t>
            </a: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쿠폰관리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9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23929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24388" y="458805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360377" y="545013"/>
            <a:ext cx="322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 만족도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74851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836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42500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9DFEC340-8322-46F6-AC06-9837962A10C5}"/>
              </a:ext>
            </a:extLst>
          </p:cNvPr>
          <p:cNvSpPr/>
          <p:nvPr/>
        </p:nvSpPr>
        <p:spPr>
          <a:xfrm>
            <a:off x="1232914" y="1280535"/>
            <a:ext cx="9378598" cy="5497134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3619" y="451487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016231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016231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413912" y="1326349"/>
            <a:ext cx="140615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5.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다이어리</a:t>
            </a: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6.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쪽지</a:t>
            </a: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7.Validation</a:t>
            </a:r>
          </a:p>
          <a:p>
            <a:pPr algn="ctr"/>
            <a:endParaRPr lang="en-US" altLang="ko-KR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8.Tiles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활용</a:t>
            </a: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9.REST </a:t>
            </a:r>
            <a:r>
              <a:rPr lang="ko-KR" altLang="en-US" sz="20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활용</a:t>
            </a: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601014" y="2109533"/>
            <a:ext cx="16706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다이어리 목록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다이어리 페이지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쪽지 상세페이지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쪽지 작성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70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23929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24388" y="458805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769716" y="584786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업무 분담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74851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836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42500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9DFEC340-8322-46F6-AC06-9837962A10C5}"/>
              </a:ext>
            </a:extLst>
          </p:cNvPr>
          <p:cNvSpPr/>
          <p:nvPr/>
        </p:nvSpPr>
        <p:spPr>
          <a:xfrm>
            <a:off x="1232914" y="1280535"/>
            <a:ext cx="9378598" cy="5497134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3619" y="451487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016231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016231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999809" y="1326349"/>
            <a:ext cx="23435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233786" y="1861980"/>
            <a:ext cx="180690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2015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안하영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2015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이유민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2015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이은솔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20151049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최예슬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20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3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75BBA8-7C77-4C17-A2E0-60F393148151}"/>
              </a:ext>
            </a:extLst>
          </p:cNvPr>
          <p:cNvGrpSpPr/>
          <p:nvPr/>
        </p:nvGrpSpPr>
        <p:grpSpPr>
          <a:xfrm>
            <a:off x="1287263" y="1231122"/>
            <a:ext cx="10080020" cy="4740579"/>
            <a:chOff x="701038" y="171450"/>
            <a:chExt cx="11181149" cy="619125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112DC28-B25B-47B6-875C-6A0C1048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38" y="171450"/>
              <a:ext cx="4766311" cy="401955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3A7727D-1372-4FF9-B3A7-91C408B9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0937" y="171450"/>
              <a:ext cx="6191250" cy="619125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98BF9D-3871-4755-A135-08ADA8BBEA65}"/>
                </a:ext>
              </a:extLst>
            </p:cNvPr>
            <p:cNvSpPr txBox="1"/>
            <p:nvPr/>
          </p:nvSpPr>
          <p:spPr>
            <a:xfrm>
              <a:off x="904875" y="4478691"/>
              <a:ext cx="46863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비 </a:t>
              </a:r>
              <a:r>
                <a:rPr lang="ko-KR" altLang="en-US" sz="1400" dirty="0" err="1"/>
                <a:t>로그인시</a:t>
              </a:r>
              <a:r>
                <a:rPr lang="ko-KR" altLang="en-US" sz="1400" dirty="0"/>
                <a:t> 보이는 </a:t>
              </a:r>
              <a:r>
                <a:rPr lang="ko-KR" altLang="en-US" sz="1400" dirty="0" err="1"/>
                <a:t>메인페이지와</a:t>
              </a:r>
              <a:endParaRPr lang="en-US" altLang="ko-KR" sz="1400" dirty="0"/>
            </a:p>
            <a:p>
              <a:r>
                <a:rPr lang="ko-KR" altLang="en-US" sz="1400" dirty="0" err="1"/>
                <a:t>로그인시</a:t>
              </a:r>
              <a:r>
                <a:rPr lang="ko-KR" altLang="en-US" sz="1400" dirty="0"/>
                <a:t> 보이는 </a:t>
              </a:r>
              <a:r>
                <a:rPr lang="ko-KR" altLang="en-US" sz="1400" dirty="0" err="1"/>
                <a:t>메인페이지입니다</a:t>
              </a:r>
              <a:r>
                <a:rPr lang="en-US" altLang="ko-KR" sz="1400" dirty="0"/>
                <a:t>.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기존의 카테고리에서 </a:t>
              </a:r>
              <a:r>
                <a:rPr lang="en-US" altLang="ko-KR" sz="1400" dirty="0"/>
                <a:t>Pet</a:t>
              </a:r>
              <a:r>
                <a:rPr lang="ko-KR" altLang="en-US" sz="1400" dirty="0"/>
                <a:t>과 </a:t>
              </a:r>
              <a:r>
                <a:rPr lang="en-US" altLang="ko-KR" sz="1400" dirty="0"/>
                <a:t>Goods</a:t>
              </a:r>
              <a:r>
                <a:rPr lang="ko-KR" altLang="en-US" sz="1400" dirty="0"/>
                <a:t>로 크게 나누었으며 종류별로 나누어 세부 카테고리를 만들었습니다</a:t>
              </a:r>
              <a:r>
                <a:rPr lang="en-US" altLang="ko-KR" sz="1400" dirty="0"/>
                <a:t>. 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로그인시</a:t>
              </a:r>
              <a:r>
                <a:rPr lang="ko-KR" altLang="en-US" sz="1400" dirty="0"/>
                <a:t> 마이페이지에서 설정한 관심분야에 맞춰 맞춤 추천 서비스를 제공합니다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76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C29A9D-DD05-4E48-A447-84A2971CEF9E}"/>
              </a:ext>
            </a:extLst>
          </p:cNvPr>
          <p:cNvGrpSpPr/>
          <p:nvPr/>
        </p:nvGrpSpPr>
        <p:grpSpPr>
          <a:xfrm>
            <a:off x="574175" y="1231122"/>
            <a:ext cx="11043647" cy="5453794"/>
            <a:chOff x="-156491" y="117369"/>
            <a:chExt cx="12563797" cy="64473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19DBB1-0C98-4AB6-88B3-25B1A510C523}"/>
                </a:ext>
              </a:extLst>
            </p:cNvPr>
            <p:cNvSpPr txBox="1"/>
            <p:nvPr/>
          </p:nvSpPr>
          <p:spPr>
            <a:xfrm>
              <a:off x="215683" y="2920307"/>
              <a:ext cx="5989982" cy="61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+mj-ea"/>
                  <a:ea typeface="+mj-ea"/>
                </a:rPr>
                <a:t>Pet </a:t>
              </a:r>
              <a:r>
                <a:rPr lang="ko-KR" altLang="en-US" sz="1400" dirty="0" err="1">
                  <a:latin typeface="+mj-ea"/>
                  <a:ea typeface="+mj-ea"/>
                </a:rPr>
                <a:t>카테고리별</a:t>
              </a:r>
              <a:r>
                <a:rPr lang="ko-KR" altLang="en-US" sz="1400" dirty="0">
                  <a:latin typeface="+mj-ea"/>
                  <a:ea typeface="+mj-ea"/>
                </a:rPr>
                <a:t> 항목을 누르면 보여지는 페이지 입니다 </a:t>
              </a:r>
              <a:endParaRPr lang="en-US" altLang="ko-KR" sz="1400" dirty="0">
                <a:latin typeface="+mj-ea"/>
                <a:ea typeface="+mj-ea"/>
              </a:endParaRPr>
            </a:p>
            <a:p>
              <a:pPr algn="ctr"/>
              <a:r>
                <a:rPr lang="ko-KR" altLang="en-US" sz="1400" dirty="0">
                  <a:latin typeface="+mj-ea"/>
                  <a:ea typeface="+mj-ea"/>
                </a:rPr>
                <a:t>동물의 종류별로 분류됩니다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FD891F-6097-4565-A39D-84A82E3E84FC}"/>
                </a:ext>
              </a:extLst>
            </p:cNvPr>
            <p:cNvGrpSpPr/>
            <p:nvPr/>
          </p:nvGrpSpPr>
          <p:grpSpPr>
            <a:xfrm>
              <a:off x="1209303" y="117369"/>
              <a:ext cx="10378035" cy="5691472"/>
              <a:chOff x="1209303" y="117369"/>
              <a:chExt cx="10378035" cy="569147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FEB5214-B6DE-4AFD-8E45-E7AFEB859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03" y="117369"/>
                <a:ext cx="4590757" cy="2696605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5DE9BD0-9063-4F00-B092-F56610391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0848" y="117369"/>
                <a:ext cx="4771951" cy="2761283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34370A2-503E-4DD7-BFEC-B6F361D83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9303" y="3621920"/>
                <a:ext cx="4590756" cy="2186603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A5596D5-89F2-4579-9C9B-23972C383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9571" y="3621921"/>
                <a:ext cx="4473126" cy="218692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E10A88-0152-4CDB-BFD1-A0FB80E29FEE}"/>
                  </a:ext>
                </a:extLst>
              </p:cNvPr>
              <p:cNvSpPr txBox="1"/>
              <p:nvPr/>
            </p:nvSpPr>
            <p:spPr>
              <a:xfrm>
                <a:off x="6200848" y="2888633"/>
                <a:ext cx="53864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왼쪽 화면에서 동물의 종류를 누르면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그 동물에 대한 분양 목록을 확인할 수 있습니다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E5E0F3-2FF4-41DF-BAEC-B17511B94CB7}"/>
                </a:ext>
              </a:extLst>
            </p:cNvPr>
            <p:cNvSpPr txBox="1"/>
            <p:nvPr/>
          </p:nvSpPr>
          <p:spPr>
            <a:xfrm>
              <a:off x="-156491" y="5817301"/>
              <a:ext cx="7322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구매자가 보게 되는 상세페이지 입니다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경매에 참여 할 수 있고 경매 참여 리스트를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확인 할 수 있습니다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60921-9C24-42B9-B223-29B3617540DC}"/>
                </a:ext>
              </a:extLst>
            </p:cNvPr>
            <p:cNvSpPr txBox="1"/>
            <p:nvPr/>
          </p:nvSpPr>
          <p:spPr>
            <a:xfrm>
              <a:off x="5084962" y="5826078"/>
              <a:ext cx="7322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판매자가 보게 되는 상세페이지 입니다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경매에 참여한 사람들의 목록과 전화번호를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확인 할 수 있습니다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395A81-2D1D-4F09-BD31-634C727B7B27}"/>
              </a:ext>
            </a:extLst>
          </p:cNvPr>
          <p:cNvGrpSpPr/>
          <p:nvPr/>
        </p:nvGrpSpPr>
        <p:grpSpPr>
          <a:xfrm>
            <a:off x="1216240" y="1231121"/>
            <a:ext cx="9258113" cy="5541608"/>
            <a:chOff x="426970" y="291386"/>
            <a:chExt cx="8273036" cy="615211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63EA8B1-46D9-41D3-90BC-5D5220B46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359" y="291387"/>
              <a:ext cx="3259575" cy="259724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CA044B2-688A-46A6-85D4-C471A64B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740" y="291386"/>
              <a:ext cx="3348144" cy="258871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ABA70B7-4877-4DB5-A5F4-50B2774B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08" y="3678455"/>
              <a:ext cx="3259575" cy="208201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0D65D8-F909-484C-8C4D-46DAFCEE5E82}"/>
                </a:ext>
              </a:extLst>
            </p:cNvPr>
            <p:cNvSpPr txBox="1"/>
            <p:nvPr/>
          </p:nvSpPr>
          <p:spPr>
            <a:xfrm>
              <a:off x="426970" y="2876843"/>
              <a:ext cx="44924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Goods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카테고리별</a:t>
              </a:r>
              <a:r>
                <a:rPr lang="ko-KR" altLang="en-US" sz="1400" dirty="0"/>
                <a:t> 항목을 누르면 보여지는 페이지 입니다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동물의 종류별로 분류됩니다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1BC496-D919-43F7-AF75-3A4F665042C7}"/>
                </a:ext>
              </a:extLst>
            </p:cNvPr>
            <p:cNvSpPr txBox="1"/>
            <p:nvPr/>
          </p:nvSpPr>
          <p:spPr>
            <a:xfrm>
              <a:off x="4481101" y="2874864"/>
              <a:ext cx="4218905" cy="820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왼쪽 화면에서 동물의 종류를 누르면</a:t>
              </a:r>
            </a:p>
            <a:p>
              <a:pPr algn="ctr"/>
              <a:r>
                <a:rPr lang="ko-KR" altLang="en-US" sz="1400" dirty="0"/>
                <a:t>회사에서 판매하는 해당 동물에 관련된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용품 정보를 볼 수 있습니다</a:t>
              </a:r>
              <a:endParaRPr lang="en-US" altLang="ko-KR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534802-BBFE-4326-B694-855FBA19DB82}"/>
                </a:ext>
              </a:extLst>
            </p:cNvPr>
            <p:cNvSpPr txBox="1"/>
            <p:nvPr/>
          </p:nvSpPr>
          <p:spPr>
            <a:xfrm>
              <a:off x="4652722" y="5920283"/>
              <a:ext cx="4039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동물 용품에 대한 상세정보를 확인 할 수 있으며 상품을 카트에 담거나 바로 구매 할 수 있습니다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C7B213A-12BD-45E7-8910-57633498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360" y="3693304"/>
              <a:ext cx="3259575" cy="208566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9F96634-47B3-4A92-AC98-3550DF352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825" y="4316554"/>
              <a:ext cx="1041517" cy="108669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1C0435B-B498-43B4-B15B-25949987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169" y="4348277"/>
              <a:ext cx="1085957" cy="1086693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6C3357-9677-4C5F-93F7-A647C2426C74}"/>
                </a:ext>
              </a:extLst>
            </p:cNvPr>
            <p:cNvSpPr/>
            <p:nvPr/>
          </p:nvSpPr>
          <p:spPr>
            <a:xfrm>
              <a:off x="3493971" y="4107141"/>
              <a:ext cx="382604" cy="17325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중고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CA1936C-83A5-4A59-B6B5-BF5186012593}"/>
                </a:ext>
              </a:extLst>
            </p:cNvPr>
            <p:cNvSpPr/>
            <p:nvPr/>
          </p:nvSpPr>
          <p:spPr>
            <a:xfrm>
              <a:off x="7282715" y="797320"/>
              <a:ext cx="382604" cy="17325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중고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C215CA-AC28-492B-8584-8A1C6ED36094}"/>
                </a:ext>
              </a:extLst>
            </p:cNvPr>
            <p:cNvSpPr txBox="1"/>
            <p:nvPr/>
          </p:nvSpPr>
          <p:spPr>
            <a:xfrm>
              <a:off x="581920" y="5877084"/>
              <a:ext cx="4039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중고거래 버튼을 누르면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중고거래 관련 용품 정보를 볼 수 있습니다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813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EFDB1E-AB1A-4B5D-9AD8-EA8DA3BCB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22" y="1482572"/>
            <a:ext cx="2622767" cy="23241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E763E7-E310-4E09-B770-E3958F04B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96" y="3926685"/>
            <a:ext cx="2622767" cy="22033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8C949E-EAFA-4025-BF11-AFB90A2F0293}"/>
              </a:ext>
            </a:extLst>
          </p:cNvPr>
          <p:cNvSpPr txBox="1"/>
          <p:nvPr/>
        </p:nvSpPr>
        <p:spPr>
          <a:xfrm>
            <a:off x="8658930" y="1838486"/>
            <a:ext cx="2536812" cy="155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계정별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주문내역입니다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My orders</a:t>
            </a:r>
            <a:r>
              <a:rPr lang="ko-KR" altLang="en-US" sz="1400" dirty="0"/>
              <a:t>에는 용품 주문내역이 나타나며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My auctions</a:t>
            </a:r>
            <a:r>
              <a:rPr lang="ko-KR" altLang="en-US" sz="1400" dirty="0"/>
              <a:t>에는 동물 경매 신청내역이 나타납니다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Order Id</a:t>
            </a:r>
            <a:r>
              <a:rPr lang="ko-KR" altLang="en-US" sz="1400" dirty="0"/>
              <a:t>를 누라면 해당하는 상세페이지로 이동하게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A41A6-4301-4F06-AE19-98AA13A43115}"/>
              </a:ext>
            </a:extLst>
          </p:cNvPr>
          <p:cNvSpPr txBox="1"/>
          <p:nvPr/>
        </p:nvSpPr>
        <p:spPr>
          <a:xfrm>
            <a:off x="8770082" y="4313717"/>
            <a:ext cx="2622767" cy="110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계정별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판매내역입니다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My sales</a:t>
            </a:r>
            <a:r>
              <a:rPr lang="ko-KR" altLang="en-US" sz="1400" dirty="0"/>
              <a:t>에는 자신이 경매에 올린 동물이 목록을 볼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Sale Id</a:t>
            </a:r>
            <a:r>
              <a:rPr lang="ko-KR" altLang="en-US" sz="1400" dirty="0"/>
              <a:t>를 누르면 해당하는 상세페이지로 갈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5CA218-3AA9-40F7-B739-E408D7C9CF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25" y="1816658"/>
            <a:ext cx="3797557" cy="2370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480FF-798C-4D3D-B0B4-865B731D7F43}"/>
              </a:ext>
            </a:extLst>
          </p:cNvPr>
          <p:cNvSpPr txBox="1"/>
          <p:nvPr/>
        </p:nvSpPr>
        <p:spPr>
          <a:xfrm>
            <a:off x="1022610" y="4549591"/>
            <a:ext cx="3847004" cy="95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기존의 마이페이지 양식을 따라갑니다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마이페이지에서 보유한 쿠폰 목록을 확인할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325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0ACD6A-5E12-43D0-9961-CB27BEBB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25" y="1494082"/>
            <a:ext cx="5524500" cy="470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C467B-8C65-41CF-9588-6EFECEA049F5}"/>
              </a:ext>
            </a:extLst>
          </p:cNvPr>
          <p:cNvSpPr txBox="1"/>
          <p:nvPr/>
        </p:nvSpPr>
        <p:spPr>
          <a:xfrm>
            <a:off x="6962208" y="1816925"/>
            <a:ext cx="4298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부분에 할인쿠폰을 적용할 수 있는 항목을 새로 추가하여 가격을 할인 할 수 있도록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쿠폰은 가입축하 기념 </a:t>
            </a:r>
            <a:r>
              <a:rPr lang="en-US" altLang="ko-KR" sz="1400" dirty="0"/>
              <a:t>10%</a:t>
            </a:r>
          </a:p>
          <a:p>
            <a:r>
              <a:rPr lang="ko-KR" altLang="en-US" sz="1400" dirty="0"/>
              <a:t>첫 구매 </a:t>
            </a:r>
            <a:r>
              <a:rPr lang="en-US" altLang="ko-KR" sz="1400" dirty="0"/>
              <a:t>3000</a:t>
            </a:r>
            <a:r>
              <a:rPr lang="ko-KR" altLang="en-US" sz="1400" dirty="0"/>
              <a:t>원 할인</a:t>
            </a:r>
            <a:endParaRPr lang="en-US" altLang="ko-KR" sz="1400" dirty="0"/>
          </a:p>
          <a:p>
            <a:r>
              <a:rPr lang="ko-KR" altLang="en-US" sz="1400" dirty="0"/>
              <a:t>강아지 입양 이후 기념일</a:t>
            </a:r>
            <a:r>
              <a:rPr lang="en-US" altLang="ko-KR" sz="1400" dirty="0"/>
              <a:t>(100</a:t>
            </a:r>
            <a:r>
              <a:rPr lang="ko-KR" altLang="en-US" sz="1400" dirty="0"/>
              <a:t>일</a:t>
            </a:r>
            <a:r>
              <a:rPr lang="en-US" altLang="ko-KR" sz="1400" dirty="0"/>
              <a:t>, </a:t>
            </a:r>
            <a:r>
              <a:rPr lang="ko-KR" altLang="en-US" sz="1400" dirty="0"/>
              <a:t>생일 등</a:t>
            </a:r>
            <a:r>
              <a:rPr lang="en-US" altLang="ko-KR" sz="1400" dirty="0"/>
              <a:t>) 2000</a:t>
            </a:r>
            <a:r>
              <a:rPr lang="ko-KR" altLang="en-US" sz="1400" dirty="0"/>
              <a:t>원 할인으로 구성되어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구매자가 가지고 있는 쿠폰을 </a:t>
            </a:r>
            <a:r>
              <a:rPr lang="en-US" altLang="ko-KR" sz="1400" dirty="0"/>
              <a:t>drop box</a:t>
            </a:r>
            <a:r>
              <a:rPr lang="ko-KR" altLang="en-US" sz="1400" dirty="0"/>
              <a:t>로 보여주고 선택 가능하도록 만듭니다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결제정보는 기존과 같습니다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56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FAFED9-5727-4226-BACC-9488765AE450}"/>
              </a:ext>
            </a:extLst>
          </p:cNvPr>
          <p:cNvGrpSpPr/>
          <p:nvPr/>
        </p:nvGrpSpPr>
        <p:grpSpPr>
          <a:xfrm>
            <a:off x="2211002" y="1354206"/>
            <a:ext cx="7769995" cy="5192798"/>
            <a:chOff x="2040557" y="339179"/>
            <a:chExt cx="8123722" cy="55120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9D3938A-809C-464D-86B1-58A287A606DD}"/>
                </a:ext>
              </a:extLst>
            </p:cNvPr>
            <p:cNvGrpSpPr/>
            <p:nvPr/>
          </p:nvGrpSpPr>
          <p:grpSpPr>
            <a:xfrm>
              <a:off x="2040557" y="339179"/>
              <a:ext cx="8123722" cy="4987692"/>
              <a:chOff x="2040557" y="344704"/>
              <a:chExt cx="8123722" cy="498769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EFD6544-342E-44CB-8001-9D28BFAC3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0557" y="344704"/>
                <a:ext cx="8123722" cy="4987692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F98C281-002F-464F-A545-E30B4B33A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9135" y="628992"/>
                <a:ext cx="162574" cy="16257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7011215-8BB6-4677-9577-6922ED0CB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0954" y="2204186"/>
                <a:ext cx="3742928" cy="22715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9E13A21-A0CB-4A67-BD31-91B7CBE3EAFC}"/>
                  </a:ext>
                </a:extLst>
              </p:cNvPr>
              <p:cNvSpPr/>
              <p:nvPr/>
            </p:nvSpPr>
            <p:spPr>
              <a:xfrm>
                <a:off x="5188016" y="2792855"/>
                <a:ext cx="827773" cy="2502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2FBD973-841C-49D0-A39A-C6F4F606AA1D}"/>
                  </a:ext>
                </a:extLst>
              </p:cNvPr>
              <p:cNvSpPr/>
              <p:nvPr/>
            </p:nvSpPr>
            <p:spPr>
              <a:xfrm>
                <a:off x="8961120" y="558265"/>
                <a:ext cx="346509" cy="2333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꺾인 연결선 10">
                <a:extLst>
                  <a:ext uri="{FF2B5EF4-FFF2-40B4-BE49-F238E27FC236}">
                    <a16:creationId xmlns:a16="http://schemas.microsoft.com/office/drawing/2014/main" id="{9A34F3C7-0F5D-4512-A72B-F891A479B7AD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 rot="5400000">
                <a:off x="7816862" y="809669"/>
                <a:ext cx="1335617" cy="129941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271900-2BA6-4C43-A350-9AEC2C124EF4}"/>
                </a:ext>
              </a:extLst>
            </p:cNvPr>
            <p:cNvSpPr txBox="1"/>
            <p:nvPr/>
          </p:nvSpPr>
          <p:spPr>
            <a:xfrm>
              <a:off x="3426694" y="5543429"/>
              <a:ext cx="5057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쪽지기능을 통해 개인과 개인의 원활한 거래가 가능합니다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58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112894" y="365977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165022" y="41531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- UI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248453" y="658568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E43147-1E31-4AE8-BBE0-B4ADEB3032C4}"/>
              </a:ext>
            </a:extLst>
          </p:cNvPr>
          <p:cNvGrpSpPr/>
          <p:nvPr/>
        </p:nvGrpSpPr>
        <p:grpSpPr>
          <a:xfrm>
            <a:off x="1976926" y="1409214"/>
            <a:ext cx="7853138" cy="4818486"/>
            <a:chOff x="2017321" y="367738"/>
            <a:chExt cx="8410575" cy="568187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FCB89A9-1CE3-41F2-8EF4-0F5E7D37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321" y="367738"/>
              <a:ext cx="8410575" cy="47720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054E43-91DC-477D-BFB9-98BC4E8D4DFF}"/>
                </a:ext>
              </a:extLst>
            </p:cNvPr>
            <p:cNvSpPr txBox="1"/>
            <p:nvPr/>
          </p:nvSpPr>
          <p:spPr>
            <a:xfrm>
              <a:off x="3768513" y="5526388"/>
              <a:ext cx="54176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애완동물과 관련된 기념일 정보 확인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일정 추가 및 일기 형식의 다이어리를 작성 할 수 있습니다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46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 117"/>
          <p:cNvSpPr/>
          <p:nvPr/>
        </p:nvSpPr>
        <p:spPr>
          <a:xfrm>
            <a:off x="6509624" y="1379843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6480" y="1495557"/>
            <a:ext cx="4557431" cy="4557431"/>
          </a:xfrm>
          <a:prstGeom prst="ellipse">
            <a:avLst/>
          </a:prstGeom>
          <a:solidFill>
            <a:srgbClr val="FFD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-13778" y="4989103"/>
            <a:ext cx="12205778" cy="1868897"/>
          </a:xfrm>
          <a:custGeom>
            <a:avLst/>
            <a:gdLst>
              <a:gd name="connsiteX0" fmla="*/ 6400802 w 12205778"/>
              <a:gd name="connsiteY0" fmla="*/ 0 h 3156155"/>
              <a:gd name="connsiteX1" fmla="*/ 11784693 w 12205778"/>
              <a:gd name="connsiteY1" fmla="*/ 456927 h 3156155"/>
              <a:gd name="connsiteX2" fmla="*/ 12205778 w 12205778"/>
              <a:gd name="connsiteY2" fmla="*/ 538987 h 3156155"/>
              <a:gd name="connsiteX3" fmla="*/ 12205778 w 12205778"/>
              <a:gd name="connsiteY3" fmla="*/ 3156155 h 3156155"/>
              <a:gd name="connsiteX4" fmla="*/ 0 w 12205778"/>
              <a:gd name="connsiteY4" fmla="*/ 3156155 h 3156155"/>
              <a:gd name="connsiteX5" fmla="*/ 0 w 12205778"/>
              <a:gd name="connsiteY5" fmla="*/ 674417 h 3156155"/>
              <a:gd name="connsiteX6" fmla="*/ 595642 w 12205778"/>
              <a:gd name="connsiteY6" fmla="*/ 539022 h 3156155"/>
              <a:gd name="connsiteX7" fmla="*/ 6400802 w 12205778"/>
              <a:gd name="connsiteY7" fmla="*/ 0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78" h="3156155">
                <a:moveTo>
                  <a:pt x="6400802" y="0"/>
                </a:moveTo>
                <a:cubicBezTo>
                  <a:pt x="8371966" y="0"/>
                  <a:pt x="10214836" y="166973"/>
                  <a:pt x="11784693" y="456927"/>
                </a:cubicBezTo>
                <a:lnTo>
                  <a:pt x="12205778" y="538987"/>
                </a:lnTo>
                <a:lnTo>
                  <a:pt x="12205778" y="3156155"/>
                </a:lnTo>
                <a:lnTo>
                  <a:pt x="0" y="3156155"/>
                </a:lnTo>
                <a:lnTo>
                  <a:pt x="0" y="674417"/>
                </a:lnTo>
                <a:lnTo>
                  <a:pt x="595642" y="539022"/>
                </a:lnTo>
                <a:cubicBezTo>
                  <a:pt x="2252758" y="198712"/>
                  <a:pt x="4250441" y="0"/>
                  <a:pt x="64008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252196" y="4276179"/>
            <a:ext cx="1687608" cy="1129488"/>
            <a:chOff x="854427" y="1213665"/>
            <a:chExt cx="1687608" cy="1129488"/>
          </a:xfrm>
        </p:grpSpPr>
        <p:grpSp>
          <p:nvGrpSpPr>
            <p:cNvPr id="82" name="그룹 81"/>
            <p:cNvGrpSpPr/>
            <p:nvPr/>
          </p:nvGrpSpPr>
          <p:grpSpPr>
            <a:xfrm>
              <a:off x="2264374" y="1778409"/>
              <a:ext cx="277661" cy="284357"/>
              <a:chOff x="7838808" y="2409264"/>
              <a:chExt cx="1390918" cy="1424461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854427" y="1778409"/>
              <a:ext cx="277661" cy="284357"/>
              <a:chOff x="7838808" y="2409264"/>
              <a:chExt cx="1390918" cy="1424461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021643" y="1213665"/>
              <a:ext cx="1395047" cy="1129488"/>
              <a:chOff x="3477358" y="3739317"/>
              <a:chExt cx="2206018" cy="1786085"/>
            </a:xfrm>
          </p:grpSpPr>
          <p:sp>
            <p:nvSpPr>
              <p:cNvPr id="93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069531" y="2284192"/>
            <a:ext cx="2031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Pit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A </a:t>
            </a:r>
            <a:r>
              <a:rPr lang="en-US" altLang="ko-KR" sz="36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Pet</a:t>
            </a: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두근두근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자박자박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7" name="자유형 106"/>
          <p:cNvSpPr/>
          <p:nvPr/>
        </p:nvSpPr>
        <p:spPr>
          <a:xfrm>
            <a:off x="3439885" y="2189930"/>
            <a:ext cx="1034989" cy="720174"/>
          </a:xfrm>
          <a:custGeom>
            <a:avLst/>
            <a:gdLst>
              <a:gd name="connsiteX0" fmla="*/ 870859 w 1741715"/>
              <a:gd name="connsiteY0" fmla="*/ 0 h 1211933"/>
              <a:gd name="connsiteX1" fmla="*/ 1382758 w 1741715"/>
              <a:gd name="connsiteY1" fmla="*/ 417210 h 1211933"/>
              <a:gd name="connsiteX2" fmla="*/ 1386277 w 1741715"/>
              <a:gd name="connsiteY2" fmla="*/ 452109 h 1211933"/>
              <a:gd name="connsiteX3" fmla="*/ 1437331 w 1741715"/>
              <a:gd name="connsiteY3" fmla="*/ 457256 h 1211933"/>
              <a:gd name="connsiteX4" fmla="*/ 1741715 w 1741715"/>
              <a:gd name="connsiteY4" fmla="*/ 830722 h 1211933"/>
              <a:gd name="connsiteX5" fmla="*/ 1360504 w 1741715"/>
              <a:gd name="connsiteY5" fmla="*/ 1211933 h 1211933"/>
              <a:gd name="connsiteX6" fmla="*/ 381211 w 1741715"/>
              <a:gd name="connsiteY6" fmla="*/ 1211933 h 1211933"/>
              <a:gd name="connsiteX7" fmla="*/ 0 w 1741715"/>
              <a:gd name="connsiteY7" fmla="*/ 830722 h 1211933"/>
              <a:gd name="connsiteX8" fmla="*/ 304384 w 1741715"/>
              <a:gd name="connsiteY8" fmla="*/ 457256 h 1211933"/>
              <a:gd name="connsiteX9" fmla="*/ 355442 w 1741715"/>
              <a:gd name="connsiteY9" fmla="*/ 452109 h 1211933"/>
              <a:gd name="connsiteX10" fmla="*/ 358960 w 1741715"/>
              <a:gd name="connsiteY10" fmla="*/ 417210 h 1211933"/>
              <a:gd name="connsiteX11" fmla="*/ 870859 w 1741715"/>
              <a:gd name="connsiteY11" fmla="*/ 0 h 121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41715" h="1211933">
                <a:moveTo>
                  <a:pt x="870859" y="0"/>
                </a:moveTo>
                <a:cubicBezTo>
                  <a:pt x="1123364" y="0"/>
                  <a:pt x="1334036" y="179109"/>
                  <a:pt x="1382758" y="417210"/>
                </a:cubicBezTo>
                <a:lnTo>
                  <a:pt x="1386277" y="452109"/>
                </a:lnTo>
                <a:lnTo>
                  <a:pt x="1437331" y="457256"/>
                </a:lnTo>
                <a:cubicBezTo>
                  <a:pt x="1611043" y="492802"/>
                  <a:pt x="1741715" y="646502"/>
                  <a:pt x="1741715" y="830722"/>
                </a:cubicBezTo>
                <a:cubicBezTo>
                  <a:pt x="1741715" y="1041259"/>
                  <a:pt x="1571041" y="1211933"/>
                  <a:pt x="1360504" y="1211933"/>
                </a:cubicBezTo>
                <a:lnTo>
                  <a:pt x="381211" y="1211933"/>
                </a:lnTo>
                <a:cubicBezTo>
                  <a:pt x="170674" y="1211933"/>
                  <a:pt x="0" y="1041259"/>
                  <a:pt x="0" y="830722"/>
                </a:cubicBezTo>
                <a:cubicBezTo>
                  <a:pt x="0" y="646502"/>
                  <a:pt x="130672" y="492802"/>
                  <a:pt x="304384" y="457256"/>
                </a:cubicBezTo>
                <a:lnTo>
                  <a:pt x="355442" y="452109"/>
                </a:lnTo>
                <a:lnTo>
                  <a:pt x="358960" y="417210"/>
                </a:lnTo>
                <a:cubicBezTo>
                  <a:pt x="407682" y="179109"/>
                  <a:pt x="618354" y="0"/>
                  <a:pt x="870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7822198" y="3362781"/>
            <a:ext cx="1256597" cy="701146"/>
          </a:xfrm>
          <a:custGeom>
            <a:avLst/>
            <a:gdLst>
              <a:gd name="connsiteX0" fmla="*/ 0 w 2180089"/>
              <a:gd name="connsiteY0" fmla="*/ 826380 h 1216429"/>
              <a:gd name="connsiteX1" fmla="*/ 0 w 2180089"/>
              <a:gd name="connsiteY1" fmla="*/ 826381 h 1216429"/>
              <a:gd name="connsiteX2" fmla="*/ 0 w 2180089"/>
              <a:gd name="connsiteY2" fmla="*/ 826381 h 1216429"/>
              <a:gd name="connsiteX3" fmla="*/ 481917 w 2180089"/>
              <a:gd name="connsiteY3" fmla="*/ 390047 h 1216429"/>
              <a:gd name="connsiteX4" fmla="*/ 481917 w 2180089"/>
              <a:gd name="connsiteY4" fmla="*/ 390048 h 1216429"/>
              <a:gd name="connsiteX5" fmla="*/ 481917 w 2180089"/>
              <a:gd name="connsiteY5" fmla="*/ 390048 h 1216429"/>
              <a:gd name="connsiteX6" fmla="*/ 871965 w 2180089"/>
              <a:gd name="connsiteY6" fmla="*/ 0 h 1216429"/>
              <a:gd name="connsiteX7" fmla="*/ 1790041 w 2180089"/>
              <a:gd name="connsiteY7" fmla="*/ 0 h 1216429"/>
              <a:gd name="connsiteX8" fmla="*/ 2180089 w 2180089"/>
              <a:gd name="connsiteY8" fmla="*/ 390048 h 1216429"/>
              <a:gd name="connsiteX9" fmla="*/ 2180088 w 2180089"/>
              <a:gd name="connsiteY9" fmla="*/ 390048 h 1216429"/>
              <a:gd name="connsiteX10" fmla="*/ 1790040 w 2180089"/>
              <a:gd name="connsiteY10" fmla="*/ 780096 h 1216429"/>
              <a:gd name="connsiteX11" fmla="*/ 1693506 w 2180089"/>
              <a:gd name="connsiteY11" fmla="*/ 780096 h 1216429"/>
              <a:gd name="connsiteX12" fmla="*/ 1698172 w 2180089"/>
              <a:gd name="connsiteY12" fmla="*/ 826381 h 1216429"/>
              <a:gd name="connsiteX13" fmla="*/ 1698171 w 2180089"/>
              <a:gd name="connsiteY13" fmla="*/ 826381 h 1216429"/>
              <a:gd name="connsiteX14" fmla="*/ 1308123 w 2180089"/>
              <a:gd name="connsiteY14" fmla="*/ 1216429 h 1216429"/>
              <a:gd name="connsiteX15" fmla="*/ 390048 w 2180089"/>
              <a:gd name="connsiteY15" fmla="*/ 1216428 h 1216429"/>
              <a:gd name="connsiteX16" fmla="*/ 7924 w 2180089"/>
              <a:gd name="connsiteY16" fmla="*/ 904988 h 1216429"/>
              <a:gd name="connsiteX17" fmla="*/ 0 w 2180089"/>
              <a:gd name="connsiteY17" fmla="*/ 826381 h 1216429"/>
              <a:gd name="connsiteX18" fmla="*/ 7924 w 2180089"/>
              <a:gd name="connsiteY18" fmla="*/ 747773 h 1216429"/>
              <a:gd name="connsiteX19" fmla="*/ 390048 w 2180089"/>
              <a:gd name="connsiteY19" fmla="*/ 436333 h 1216429"/>
              <a:gd name="connsiteX20" fmla="*/ 486583 w 2180089"/>
              <a:gd name="connsiteY20" fmla="*/ 436333 h 1216429"/>
              <a:gd name="connsiteX21" fmla="*/ 481917 w 2180089"/>
              <a:gd name="connsiteY21" fmla="*/ 390048 h 1216429"/>
              <a:gd name="connsiteX22" fmla="*/ 489841 w 2180089"/>
              <a:gd name="connsiteY22" fmla="*/ 311440 h 1216429"/>
              <a:gd name="connsiteX23" fmla="*/ 871965 w 2180089"/>
              <a:gd name="connsiteY23" fmla="*/ 0 h 12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80089" h="1216429">
                <a:moveTo>
                  <a:pt x="0" y="826380"/>
                </a:moveTo>
                <a:lnTo>
                  <a:pt x="0" y="826381"/>
                </a:lnTo>
                <a:lnTo>
                  <a:pt x="0" y="826381"/>
                </a:lnTo>
                <a:close/>
                <a:moveTo>
                  <a:pt x="481917" y="390047"/>
                </a:moveTo>
                <a:lnTo>
                  <a:pt x="481917" y="390048"/>
                </a:lnTo>
                <a:lnTo>
                  <a:pt x="481917" y="390048"/>
                </a:lnTo>
                <a:close/>
                <a:moveTo>
                  <a:pt x="871965" y="0"/>
                </a:moveTo>
                <a:lnTo>
                  <a:pt x="1790041" y="0"/>
                </a:lnTo>
                <a:cubicBezTo>
                  <a:pt x="2005459" y="0"/>
                  <a:pt x="2180089" y="174630"/>
                  <a:pt x="2180089" y="390048"/>
                </a:cubicBezTo>
                <a:lnTo>
                  <a:pt x="2180088" y="390048"/>
                </a:lnTo>
                <a:cubicBezTo>
                  <a:pt x="2180088" y="605466"/>
                  <a:pt x="2005458" y="780096"/>
                  <a:pt x="1790040" y="780096"/>
                </a:cubicBezTo>
                <a:lnTo>
                  <a:pt x="1693506" y="780096"/>
                </a:lnTo>
                <a:lnTo>
                  <a:pt x="1698172" y="826381"/>
                </a:lnTo>
                <a:lnTo>
                  <a:pt x="1698171" y="826381"/>
                </a:lnTo>
                <a:cubicBezTo>
                  <a:pt x="1698171" y="1041799"/>
                  <a:pt x="1523541" y="1216429"/>
                  <a:pt x="1308123" y="1216429"/>
                </a:cubicBezTo>
                <a:lnTo>
                  <a:pt x="390048" y="1216428"/>
                </a:lnTo>
                <a:cubicBezTo>
                  <a:pt x="201557" y="1216428"/>
                  <a:pt x="44295" y="1082727"/>
                  <a:pt x="7924" y="904988"/>
                </a:cubicBezTo>
                <a:lnTo>
                  <a:pt x="0" y="826381"/>
                </a:lnTo>
                <a:lnTo>
                  <a:pt x="7924" y="747773"/>
                </a:lnTo>
                <a:cubicBezTo>
                  <a:pt x="44295" y="570034"/>
                  <a:pt x="201557" y="436333"/>
                  <a:pt x="390048" y="436333"/>
                </a:cubicBezTo>
                <a:lnTo>
                  <a:pt x="486583" y="436333"/>
                </a:lnTo>
                <a:lnTo>
                  <a:pt x="481917" y="390048"/>
                </a:lnTo>
                <a:lnTo>
                  <a:pt x="489841" y="311440"/>
                </a:lnTo>
                <a:cubicBezTo>
                  <a:pt x="526212" y="133701"/>
                  <a:pt x="683474" y="0"/>
                  <a:pt x="871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3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7" y="324502"/>
            <a:ext cx="7176411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Domain Classes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9">
            <a:extLst>
              <a:ext uri="{FF2B5EF4-FFF2-40B4-BE49-F238E27FC236}">
                <a16:creationId xmlns:a16="http://schemas.microsoft.com/office/drawing/2014/main" id="{33903011-22F3-408F-988E-7CA2A7193DD5}"/>
              </a:ext>
            </a:extLst>
          </p:cNvPr>
          <p:cNvSpPr/>
          <p:nvPr/>
        </p:nvSpPr>
        <p:spPr>
          <a:xfrm>
            <a:off x="10820655" y="6192063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E54458-F6BD-43F3-BA99-CA695424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13" y="1167549"/>
            <a:ext cx="8738303" cy="55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7" y="324502"/>
            <a:ext cx="7176411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Domain Classes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9">
            <a:extLst>
              <a:ext uri="{FF2B5EF4-FFF2-40B4-BE49-F238E27FC236}">
                <a16:creationId xmlns:a16="http://schemas.microsoft.com/office/drawing/2014/main" id="{33903011-22F3-408F-988E-7CA2A7193DD5}"/>
              </a:ext>
            </a:extLst>
          </p:cNvPr>
          <p:cNvSpPr/>
          <p:nvPr/>
        </p:nvSpPr>
        <p:spPr>
          <a:xfrm>
            <a:off x="11375499" y="6145845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3B31D-0019-4FA5-B29B-1A3A78D1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3" y="1345984"/>
            <a:ext cx="5040000" cy="4787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AF9333-14B7-48FC-B217-C1D9EC4E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06" y="1048351"/>
            <a:ext cx="5040000" cy="4846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7ED402-B528-46D1-A61B-BD18B9E84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506" y="5895273"/>
            <a:ext cx="5040000" cy="8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38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019808" y="421246"/>
            <a:ext cx="6491664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699094" y="548930"/>
            <a:ext cx="531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Controllers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137090" y="68704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5E1B3C-6E6D-4A2B-A6A5-7CC16FCB4D86}"/>
              </a:ext>
            </a:extLst>
          </p:cNvPr>
          <p:cNvGrpSpPr/>
          <p:nvPr/>
        </p:nvGrpSpPr>
        <p:grpSpPr>
          <a:xfrm>
            <a:off x="1765004" y="1380770"/>
            <a:ext cx="8234427" cy="4783411"/>
            <a:chOff x="1978786" y="1241201"/>
            <a:chExt cx="8234427" cy="47834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037F38-8113-4CB2-821E-887ED0A8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9" b="48424"/>
            <a:stretch/>
          </p:blipFill>
          <p:spPr>
            <a:xfrm>
              <a:off x="2686449" y="2325948"/>
              <a:ext cx="3002280" cy="35576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677E42-583D-4E13-A069-619C4888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66"/>
            <a:stretch/>
          </p:blipFill>
          <p:spPr>
            <a:xfrm>
              <a:off x="6406854" y="2325948"/>
              <a:ext cx="3002280" cy="3209213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19DF175-94B9-46A9-B22A-F19520207875}"/>
                </a:ext>
              </a:extLst>
            </p:cNvPr>
            <p:cNvGrpSpPr/>
            <p:nvPr/>
          </p:nvGrpSpPr>
          <p:grpSpPr>
            <a:xfrm>
              <a:off x="1978786" y="1959787"/>
              <a:ext cx="8234427" cy="4064825"/>
              <a:chOff x="1978786" y="1398851"/>
              <a:chExt cx="8234427" cy="4064825"/>
            </a:xfrm>
          </p:grpSpPr>
          <p:sp>
            <p:nvSpPr>
              <p:cNvPr id="13" name="모서리가 둥근 직사각형 15">
                <a:extLst>
                  <a:ext uri="{FF2B5EF4-FFF2-40B4-BE49-F238E27FC236}">
                    <a16:creationId xmlns:a16="http://schemas.microsoft.com/office/drawing/2014/main" id="{A92229FB-E66B-4B61-9900-BC0453E1BF92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34">
                <a:extLst>
                  <a:ext uri="{FF2B5EF4-FFF2-40B4-BE49-F238E27FC236}">
                    <a16:creationId xmlns:a16="http://schemas.microsoft.com/office/drawing/2014/main" id="{78E2D941-80AA-46BB-8F8E-B8E8890693F2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5DDA936-FAE6-4C20-BA5F-6AE6C974293E}"/>
                </a:ext>
              </a:extLst>
            </p:cNvPr>
            <p:cNvGrpSpPr/>
            <p:nvPr/>
          </p:nvGrpSpPr>
          <p:grpSpPr>
            <a:xfrm>
              <a:off x="4270974" y="1805945"/>
              <a:ext cx="277661" cy="284357"/>
              <a:chOff x="7838808" y="2409264"/>
              <a:chExt cx="1390918" cy="1424461"/>
            </a:xfrm>
          </p:grpSpPr>
          <p:sp>
            <p:nvSpPr>
              <p:cNvPr id="16" name="모서리가 둥근 직사각형 35">
                <a:extLst>
                  <a:ext uri="{FF2B5EF4-FFF2-40B4-BE49-F238E27FC236}">
                    <a16:creationId xmlns:a16="http://schemas.microsoft.com/office/drawing/2014/main" id="{9D0A6522-81B0-4866-80F2-3F681FBE9861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36">
                <a:extLst>
                  <a:ext uri="{FF2B5EF4-FFF2-40B4-BE49-F238E27FC236}">
                    <a16:creationId xmlns:a16="http://schemas.microsoft.com/office/drawing/2014/main" id="{F482A7A9-2B72-4CFF-B8A2-5D11356C98C8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37">
                <a:extLst>
                  <a:ext uri="{FF2B5EF4-FFF2-40B4-BE49-F238E27FC236}">
                    <a16:creationId xmlns:a16="http://schemas.microsoft.com/office/drawing/2014/main" id="{3D93B097-F84C-489D-92E6-0563DF3285C7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40">
                <a:extLst>
                  <a:ext uri="{FF2B5EF4-FFF2-40B4-BE49-F238E27FC236}">
                    <a16:creationId xmlns:a16="http://schemas.microsoft.com/office/drawing/2014/main" id="{9AE72587-0118-4325-A490-60A44F06DF8F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C93B8C9-1B72-400E-8141-DA83C7E1CFAC}"/>
                </a:ext>
              </a:extLst>
            </p:cNvPr>
            <p:cNvGrpSpPr/>
            <p:nvPr/>
          </p:nvGrpSpPr>
          <p:grpSpPr>
            <a:xfrm>
              <a:off x="2861027" y="1805945"/>
              <a:ext cx="277661" cy="284357"/>
              <a:chOff x="7838808" y="2409264"/>
              <a:chExt cx="1390918" cy="1424461"/>
            </a:xfrm>
          </p:grpSpPr>
          <p:sp>
            <p:nvSpPr>
              <p:cNvPr id="21" name="모서리가 둥근 직사각형 44">
                <a:extLst>
                  <a:ext uri="{FF2B5EF4-FFF2-40B4-BE49-F238E27FC236}">
                    <a16:creationId xmlns:a16="http://schemas.microsoft.com/office/drawing/2014/main" id="{BF5B73AA-A01D-4474-9109-90B02932AFD6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45">
                <a:extLst>
                  <a:ext uri="{FF2B5EF4-FFF2-40B4-BE49-F238E27FC236}">
                    <a16:creationId xmlns:a16="http://schemas.microsoft.com/office/drawing/2014/main" id="{CEA18BEA-BCA5-4FA8-A170-FFEB60FABA6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46">
                <a:extLst>
                  <a:ext uri="{FF2B5EF4-FFF2-40B4-BE49-F238E27FC236}">
                    <a16:creationId xmlns:a16="http://schemas.microsoft.com/office/drawing/2014/main" id="{DBB344D2-8DD2-4CAD-B06E-93301B866FE4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47">
                <a:extLst>
                  <a:ext uri="{FF2B5EF4-FFF2-40B4-BE49-F238E27FC236}">
                    <a16:creationId xmlns:a16="http://schemas.microsoft.com/office/drawing/2014/main" id="{6C5B6F4B-93C7-4D69-B861-AFCE02FF81FB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7B8211-FF5D-4389-980F-A0238DBB8B92}"/>
                </a:ext>
              </a:extLst>
            </p:cNvPr>
            <p:cNvGrpSpPr/>
            <p:nvPr/>
          </p:nvGrpSpPr>
          <p:grpSpPr>
            <a:xfrm>
              <a:off x="3028243" y="1241201"/>
              <a:ext cx="1395047" cy="1129488"/>
              <a:chOff x="3477358" y="3739317"/>
              <a:chExt cx="2206018" cy="1786085"/>
            </a:xfrm>
          </p:grpSpPr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BCE98052-4005-4EF9-81FD-CC0C4F0DECC5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">
                <a:extLst>
                  <a:ext uri="{FF2B5EF4-FFF2-40B4-BE49-F238E27FC236}">
                    <a16:creationId xmlns:a16="http://schemas.microsoft.com/office/drawing/2014/main" id="{933C430C-E3C4-4E58-91A5-88A236EB787E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>
                <a:extLst>
                  <a:ext uri="{FF2B5EF4-FFF2-40B4-BE49-F238E27FC236}">
                    <a16:creationId xmlns:a16="http://schemas.microsoft.com/office/drawing/2014/main" id="{AF303C22-50D1-4500-BAB0-98A75494319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6">
                <a:extLst>
                  <a:ext uri="{FF2B5EF4-FFF2-40B4-BE49-F238E27FC236}">
                    <a16:creationId xmlns:a16="http://schemas.microsoft.com/office/drawing/2014/main" id="{5B86B727-B248-41CD-8773-C0427F891D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>
                <a:extLst>
                  <a:ext uri="{FF2B5EF4-FFF2-40B4-BE49-F238E27FC236}">
                    <a16:creationId xmlns:a16="http://schemas.microsoft.com/office/drawing/2014/main" id="{F9D88A62-1386-4828-BD1C-83474A1483D6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2">
                <a:extLst>
                  <a:ext uri="{FF2B5EF4-FFF2-40B4-BE49-F238E27FC236}">
                    <a16:creationId xmlns:a16="http://schemas.microsoft.com/office/drawing/2014/main" id="{8CDCBABE-167E-4C0C-8C12-537B7F6CDF4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2">
                <a:extLst>
                  <a:ext uri="{FF2B5EF4-FFF2-40B4-BE49-F238E27FC236}">
                    <a16:creationId xmlns:a16="http://schemas.microsoft.com/office/drawing/2014/main" id="{C6A3CA42-3F89-43F2-B7F7-5AAE453F7B9F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31621AE-F52F-4EF0-96BD-D30C1E7A6D9E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11D36D3-69A7-43E6-95D9-0772E04451A3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자유형 39">
            <a:extLst>
              <a:ext uri="{FF2B5EF4-FFF2-40B4-BE49-F238E27FC236}">
                <a16:creationId xmlns:a16="http://schemas.microsoft.com/office/drawing/2014/main" id="{576DF429-2ACA-4BA5-BE40-BF1ACD9E782E}"/>
              </a:ext>
            </a:extLst>
          </p:cNvPr>
          <p:cNvSpPr/>
          <p:nvPr/>
        </p:nvSpPr>
        <p:spPr>
          <a:xfrm>
            <a:off x="10368244" y="592225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0074C6-E329-4B77-81C8-038057FBE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" b="48813"/>
          <a:stretch/>
        </p:blipFill>
        <p:spPr>
          <a:xfrm>
            <a:off x="2482009" y="2461401"/>
            <a:ext cx="3330325" cy="368768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1FE69A4-3242-405A-8660-436DDD9A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3"/>
          <a:stretch/>
        </p:blipFill>
        <p:spPr>
          <a:xfrm>
            <a:off x="6181147" y="2461314"/>
            <a:ext cx="3330325" cy="356189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D9A8D6A-1336-4630-8C33-BF2F0EE2A7C0}"/>
              </a:ext>
            </a:extLst>
          </p:cNvPr>
          <p:cNvCxnSpPr/>
          <p:nvPr/>
        </p:nvCxnSpPr>
        <p:spPr>
          <a:xfrm>
            <a:off x="2996648" y="32385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4750A8-4F08-4F39-85D1-5ABF5385E302}"/>
              </a:ext>
            </a:extLst>
          </p:cNvPr>
          <p:cNvCxnSpPr/>
          <p:nvPr/>
        </p:nvCxnSpPr>
        <p:spPr>
          <a:xfrm>
            <a:off x="2996648" y="36576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EEC79D-5526-4C3D-A1CC-17A27BA2CCF5}"/>
              </a:ext>
            </a:extLst>
          </p:cNvPr>
          <p:cNvCxnSpPr/>
          <p:nvPr/>
        </p:nvCxnSpPr>
        <p:spPr>
          <a:xfrm>
            <a:off x="2995962" y="38481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E2F450-0E18-4E5C-BBBA-DCA4CD4E01CD}"/>
              </a:ext>
            </a:extLst>
          </p:cNvPr>
          <p:cNvCxnSpPr/>
          <p:nvPr/>
        </p:nvCxnSpPr>
        <p:spPr>
          <a:xfrm>
            <a:off x="2995962" y="4025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BE2DA60-23D8-4B6D-B4D4-5C1A46AFD4B8}"/>
              </a:ext>
            </a:extLst>
          </p:cNvPr>
          <p:cNvCxnSpPr/>
          <p:nvPr/>
        </p:nvCxnSpPr>
        <p:spPr>
          <a:xfrm>
            <a:off x="2995962" y="42037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E7F259A-0CD3-4DEF-BD55-902BDB360DBC}"/>
              </a:ext>
            </a:extLst>
          </p:cNvPr>
          <p:cNvCxnSpPr/>
          <p:nvPr/>
        </p:nvCxnSpPr>
        <p:spPr>
          <a:xfrm>
            <a:off x="2995962" y="4406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0A89280-66C3-4F1B-99A0-1AFA3330D378}"/>
              </a:ext>
            </a:extLst>
          </p:cNvPr>
          <p:cNvCxnSpPr/>
          <p:nvPr/>
        </p:nvCxnSpPr>
        <p:spPr>
          <a:xfrm>
            <a:off x="2985953" y="4787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A1AC034-1855-4A0E-83A5-714FF15567BA}"/>
              </a:ext>
            </a:extLst>
          </p:cNvPr>
          <p:cNvCxnSpPr/>
          <p:nvPr/>
        </p:nvCxnSpPr>
        <p:spPr>
          <a:xfrm>
            <a:off x="3019808" y="5384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4B9D5E-4032-48EE-896C-25DC76F2B96C}"/>
              </a:ext>
            </a:extLst>
          </p:cNvPr>
          <p:cNvCxnSpPr/>
          <p:nvPr/>
        </p:nvCxnSpPr>
        <p:spPr>
          <a:xfrm>
            <a:off x="3036753" y="5549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7C3A87D-BE66-4787-8280-2C97C4AB8C0E}"/>
              </a:ext>
            </a:extLst>
          </p:cNvPr>
          <p:cNvCxnSpPr/>
          <p:nvPr/>
        </p:nvCxnSpPr>
        <p:spPr>
          <a:xfrm>
            <a:off x="3019808" y="5765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E95BD7C-E003-47C2-9D9C-20D592773CA6}"/>
              </a:ext>
            </a:extLst>
          </p:cNvPr>
          <p:cNvCxnSpPr/>
          <p:nvPr/>
        </p:nvCxnSpPr>
        <p:spPr>
          <a:xfrm>
            <a:off x="3036753" y="5939002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2975DE4-27DB-413E-AC1B-8FE448B059B3}"/>
              </a:ext>
            </a:extLst>
          </p:cNvPr>
          <p:cNvCxnSpPr/>
          <p:nvPr/>
        </p:nvCxnSpPr>
        <p:spPr>
          <a:xfrm>
            <a:off x="3036753" y="6159654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0F3D43-B554-481F-BA49-29DF1114CCB1}"/>
              </a:ext>
            </a:extLst>
          </p:cNvPr>
          <p:cNvCxnSpPr/>
          <p:nvPr/>
        </p:nvCxnSpPr>
        <p:spPr>
          <a:xfrm>
            <a:off x="6654248" y="2882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A895D0-B941-4BE4-BD82-D57019E9E1C5}"/>
              </a:ext>
            </a:extLst>
          </p:cNvPr>
          <p:cNvCxnSpPr/>
          <p:nvPr/>
        </p:nvCxnSpPr>
        <p:spPr>
          <a:xfrm>
            <a:off x="6654248" y="44323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073742E-CF6E-4A4A-A858-A1A6CD612EB5}"/>
              </a:ext>
            </a:extLst>
          </p:cNvPr>
          <p:cNvCxnSpPr/>
          <p:nvPr/>
        </p:nvCxnSpPr>
        <p:spPr>
          <a:xfrm>
            <a:off x="6654248" y="47879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16FB4AB-356E-4FCF-85CD-D54C437E35E2}"/>
              </a:ext>
            </a:extLst>
          </p:cNvPr>
          <p:cNvCxnSpPr/>
          <p:nvPr/>
        </p:nvCxnSpPr>
        <p:spPr>
          <a:xfrm>
            <a:off x="6654248" y="5384800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1C0141B-A68B-4FBF-839E-B674EA6E103D}"/>
              </a:ext>
            </a:extLst>
          </p:cNvPr>
          <p:cNvCxnSpPr/>
          <p:nvPr/>
        </p:nvCxnSpPr>
        <p:spPr>
          <a:xfrm>
            <a:off x="6654248" y="5997805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2D0CE0-5AEB-443B-A34C-DE581BDA7852}"/>
              </a:ext>
            </a:extLst>
          </p:cNvPr>
          <p:cNvCxnSpPr/>
          <p:nvPr/>
        </p:nvCxnSpPr>
        <p:spPr>
          <a:xfrm>
            <a:off x="6654248" y="4935255"/>
            <a:ext cx="2214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B4F9E2F-FA27-49B8-AE9D-68C69A236024}"/>
              </a:ext>
            </a:extLst>
          </p:cNvPr>
          <p:cNvCxnSpPr/>
          <p:nvPr/>
        </p:nvCxnSpPr>
        <p:spPr>
          <a:xfrm>
            <a:off x="6654248" y="4549036"/>
            <a:ext cx="22141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6C429FD-BC1B-4557-84B6-40C633DFED1C}"/>
              </a:ext>
            </a:extLst>
          </p:cNvPr>
          <p:cNvCxnSpPr/>
          <p:nvPr/>
        </p:nvCxnSpPr>
        <p:spPr>
          <a:xfrm>
            <a:off x="6654248" y="5641153"/>
            <a:ext cx="1803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1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019808" y="421246"/>
            <a:ext cx="6491664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699094" y="548930"/>
            <a:ext cx="5315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Controllers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137090" y="68704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0D76E-C5C6-4E20-AF8C-10C46695A5F1}"/>
              </a:ext>
            </a:extLst>
          </p:cNvPr>
          <p:cNvSpPr txBox="1"/>
          <p:nvPr/>
        </p:nvSpPr>
        <p:spPr>
          <a:xfrm>
            <a:off x="424210" y="1418331"/>
            <a:ext cx="8114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Diary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AddDiaryController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다이어리에 쓸 내용이나 기념일을 추가합니다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EditDiaryController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다이어리의 내용을 수정합니다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ListDiaryController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입양한 동물이 여러 마리일 때 동물에 해당하는 다이어리를 보여줍니다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RegisterDiaryController</a:t>
            </a:r>
            <a:r>
              <a:rPr lang="en-US" altLang="ko-KR" sz="1400" dirty="0"/>
              <a:t> : Auction</a:t>
            </a:r>
            <a:r>
              <a:rPr lang="ko-KR" altLang="en-US" sz="1400" dirty="0"/>
              <a:t>에서 구매한 </a:t>
            </a:r>
            <a:r>
              <a:rPr lang="en-US" altLang="ko-KR" sz="1400" dirty="0"/>
              <a:t>Pet</a:t>
            </a:r>
            <a:r>
              <a:rPr lang="ko-KR" altLang="en-US" sz="1400" dirty="0"/>
              <a:t>정보를 등록합니다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RemoveDiaryFromController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다이어리에 등록한 내용을 삭제합니다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ViewDiaryController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메인에서 다이어리를 볼 때 나타나는 페이지를 보여줍니다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chemeClr val="bg1"/>
                </a:solidFill>
              </a:rPr>
              <a:t>Coupon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CouponIssueController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쿠폰발행 컨트롤러이다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chemeClr val="bg1"/>
                </a:solidFill>
              </a:rPr>
              <a:t>Note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ListNoteController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주고받은 쪽지의 리스트를 보여준다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RemoveNoteFromNoteController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쪽지를 리스트에서 삭제한다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SearchNoteController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쪽지의 내용</a:t>
            </a:r>
            <a:r>
              <a:rPr lang="en-US" altLang="ko-KR" sz="1400" dirty="0"/>
              <a:t>,</a:t>
            </a:r>
            <a:r>
              <a:rPr lang="ko-KR" altLang="en-US" sz="1400" dirty="0"/>
              <a:t>제목을 선택하여 검색한다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SendNoteController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쪽지를 보낸다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ViewNoteController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쪽지의 내용을 보여준다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071F3-E996-4FEE-85E3-41FB2AB21C6F}"/>
              </a:ext>
            </a:extLst>
          </p:cNvPr>
          <p:cNvSpPr txBox="1"/>
          <p:nvPr/>
        </p:nvSpPr>
        <p:spPr>
          <a:xfrm>
            <a:off x="6265640" y="3227347"/>
            <a:ext cx="5208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Auction&amp;Goods&amp;Cart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JoinToAuctionController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경매 참가 컨트롤러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ListSalesController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경매 판매목록 컨트롤러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ViewSalesController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판매한 경매내역을 보여줍니다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ViewOrderController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가격을 제시 한 경매 내역을 보여줍니다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ViewGoodsItemController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중고</a:t>
            </a:r>
            <a:r>
              <a:rPr lang="en-US" altLang="ko-KR" sz="1400" dirty="0"/>
              <a:t>/</a:t>
            </a:r>
            <a:r>
              <a:rPr lang="ko-KR" altLang="en-US" sz="1400" dirty="0"/>
              <a:t>회사의 상품을 보여줍니다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RemoveItemFromCartController</a:t>
            </a:r>
            <a:r>
              <a:rPr lang="en-US" altLang="ko-KR" sz="1400" dirty="0"/>
              <a:t> : </a:t>
            </a:r>
            <a:r>
              <a:rPr lang="ko-KR" altLang="en-US" sz="1400" dirty="0"/>
              <a:t>장바구니에 넣은 아이템을 삭제합니다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496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243196" y="484396"/>
            <a:ext cx="5705608" cy="6509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922482" y="549960"/>
            <a:ext cx="4706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Service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3360478" y="68807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5E1B3C-6E6D-4A2B-A6A5-7CC16FCB4D86}"/>
              </a:ext>
            </a:extLst>
          </p:cNvPr>
          <p:cNvGrpSpPr/>
          <p:nvPr/>
        </p:nvGrpSpPr>
        <p:grpSpPr>
          <a:xfrm>
            <a:off x="1765004" y="1380770"/>
            <a:ext cx="8234427" cy="4783411"/>
            <a:chOff x="1978786" y="1241201"/>
            <a:chExt cx="8234427" cy="47834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037F38-8113-4CB2-821E-887ED0A8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9" b="48424"/>
            <a:stretch/>
          </p:blipFill>
          <p:spPr>
            <a:xfrm>
              <a:off x="2686449" y="2325948"/>
              <a:ext cx="3002280" cy="355768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677E42-583D-4E13-A069-619C4888C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66"/>
            <a:stretch/>
          </p:blipFill>
          <p:spPr>
            <a:xfrm>
              <a:off x="6406854" y="2325948"/>
              <a:ext cx="3002280" cy="3209213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19DF175-94B9-46A9-B22A-F19520207875}"/>
                </a:ext>
              </a:extLst>
            </p:cNvPr>
            <p:cNvGrpSpPr/>
            <p:nvPr/>
          </p:nvGrpSpPr>
          <p:grpSpPr>
            <a:xfrm>
              <a:off x="1978786" y="1959787"/>
              <a:ext cx="8234427" cy="4064825"/>
              <a:chOff x="1978786" y="1398851"/>
              <a:chExt cx="8234427" cy="4064825"/>
            </a:xfrm>
          </p:grpSpPr>
          <p:sp>
            <p:nvSpPr>
              <p:cNvPr id="13" name="모서리가 둥근 직사각형 15">
                <a:extLst>
                  <a:ext uri="{FF2B5EF4-FFF2-40B4-BE49-F238E27FC236}">
                    <a16:creationId xmlns:a16="http://schemas.microsoft.com/office/drawing/2014/main" id="{A92229FB-E66B-4B61-9900-BC0453E1BF92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34">
                <a:extLst>
                  <a:ext uri="{FF2B5EF4-FFF2-40B4-BE49-F238E27FC236}">
                    <a16:creationId xmlns:a16="http://schemas.microsoft.com/office/drawing/2014/main" id="{78E2D941-80AA-46BB-8F8E-B8E8890693F2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5DDA936-FAE6-4C20-BA5F-6AE6C974293E}"/>
                </a:ext>
              </a:extLst>
            </p:cNvPr>
            <p:cNvGrpSpPr/>
            <p:nvPr/>
          </p:nvGrpSpPr>
          <p:grpSpPr>
            <a:xfrm>
              <a:off x="4270974" y="1805945"/>
              <a:ext cx="277661" cy="284357"/>
              <a:chOff x="7838808" y="2409264"/>
              <a:chExt cx="1390918" cy="1424461"/>
            </a:xfrm>
          </p:grpSpPr>
          <p:sp>
            <p:nvSpPr>
              <p:cNvPr id="16" name="모서리가 둥근 직사각형 35">
                <a:extLst>
                  <a:ext uri="{FF2B5EF4-FFF2-40B4-BE49-F238E27FC236}">
                    <a16:creationId xmlns:a16="http://schemas.microsoft.com/office/drawing/2014/main" id="{9D0A6522-81B0-4866-80F2-3F681FBE9861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36">
                <a:extLst>
                  <a:ext uri="{FF2B5EF4-FFF2-40B4-BE49-F238E27FC236}">
                    <a16:creationId xmlns:a16="http://schemas.microsoft.com/office/drawing/2014/main" id="{F482A7A9-2B72-4CFF-B8A2-5D11356C98C8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37">
                <a:extLst>
                  <a:ext uri="{FF2B5EF4-FFF2-40B4-BE49-F238E27FC236}">
                    <a16:creationId xmlns:a16="http://schemas.microsoft.com/office/drawing/2014/main" id="{3D93B097-F84C-489D-92E6-0563DF3285C7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40">
                <a:extLst>
                  <a:ext uri="{FF2B5EF4-FFF2-40B4-BE49-F238E27FC236}">
                    <a16:creationId xmlns:a16="http://schemas.microsoft.com/office/drawing/2014/main" id="{9AE72587-0118-4325-A490-60A44F06DF8F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C93B8C9-1B72-400E-8141-DA83C7E1CFAC}"/>
                </a:ext>
              </a:extLst>
            </p:cNvPr>
            <p:cNvGrpSpPr/>
            <p:nvPr/>
          </p:nvGrpSpPr>
          <p:grpSpPr>
            <a:xfrm>
              <a:off x="2861027" y="1805945"/>
              <a:ext cx="277661" cy="284357"/>
              <a:chOff x="7838808" y="2409264"/>
              <a:chExt cx="1390918" cy="1424461"/>
            </a:xfrm>
          </p:grpSpPr>
          <p:sp>
            <p:nvSpPr>
              <p:cNvPr id="21" name="모서리가 둥근 직사각형 44">
                <a:extLst>
                  <a:ext uri="{FF2B5EF4-FFF2-40B4-BE49-F238E27FC236}">
                    <a16:creationId xmlns:a16="http://schemas.microsoft.com/office/drawing/2014/main" id="{BF5B73AA-A01D-4474-9109-90B02932AFD6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45">
                <a:extLst>
                  <a:ext uri="{FF2B5EF4-FFF2-40B4-BE49-F238E27FC236}">
                    <a16:creationId xmlns:a16="http://schemas.microsoft.com/office/drawing/2014/main" id="{CEA18BEA-BCA5-4FA8-A170-FFEB60FABA6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46">
                <a:extLst>
                  <a:ext uri="{FF2B5EF4-FFF2-40B4-BE49-F238E27FC236}">
                    <a16:creationId xmlns:a16="http://schemas.microsoft.com/office/drawing/2014/main" id="{DBB344D2-8DD2-4CAD-B06E-93301B866FE4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47">
                <a:extLst>
                  <a:ext uri="{FF2B5EF4-FFF2-40B4-BE49-F238E27FC236}">
                    <a16:creationId xmlns:a16="http://schemas.microsoft.com/office/drawing/2014/main" id="{6C5B6F4B-93C7-4D69-B861-AFCE02FF81FB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7B8211-FF5D-4389-980F-A0238DBB8B92}"/>
                </a:ext>
              </a:extLst>
            </p:cNvPr>
            <p:cNvGrpSpPr/>
            <p:nvPr/>
          </p:nvGrpSpPr>
          <p:grpSpPr>
            <a:xfrm>
              <a:off x="3028243" y="1241201"/>
              <a:ext cx="1395047" cy="1129488"/>
              <a:chOff x="3477358" y="3739317"/>
              <a:chExt cx="2206018" cy="1786085"/>
            </a:xfrm>
          </p:grpSpPr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BCE98052-4005-4EF9-81FD-CC0C4F0DECC5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">
                <a:extLst>
                  <a:ext uri="{FF2B5EF4-FFF2-40B4-BE49-F238E27FC236}">
                    <a16:creationId xmlns:a16="http://schemas.microsoft.com/office/drawing/2014/main" id="{933C430C-E3C4-4E58-91A5-88A236EB787E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">
                <a:extLst>
                  <a:ext uri="{FF2B5EF4-FFF2-40B4-BE49-F238E27FC236}">
                    <a16:creationId xmlns:a16="http://schemas.microsoft.com/office/drawing/2014/main" id="{AF303C22-50D1-4500-BAB0-98A75494319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 26">
                <a:extLst>
                  <a:ext uri="{FF2B5EF4-FFF2-40B4-BE49-F238E27FC236}">
                    <a16:creationId xmlns:a16="http://schemas.microsoft.com/office/drawing/2014/main" id="{5B86B727-B248-41CD-8773-C0427F891D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">
                <a:extLst>
                  <a:ext uri="{FF2B5EF4-FFF2-40B4-BE49-F238E27FC236}">
                    <a16:creationId xmlns:a16="http://schemas.microsoft.com/office/drawing/2014/main" id="{F9D88A62-1386-4828-BD1C-83474A1483D6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2">
                <a:extLst>
                  <a:ext uri="{FF2B5EF4-FFF2-40B4-BE49-F238E27FC236}">
                    <a16:creationId xmlns:a16="http://schemas.microsoft.com/office/drawing/2014/main" id="{8CDCBABE-167E-4C0C-8C12-537B7F6CDF4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2">
                <a:extLst>
                  <a:ext uri="{FF2B5EF4-FFF2-40B4-BE49-F238E27FC236}">
                    <a16:creationId xmlns:a16="http://schemas.microsoft.com/office/drawing/2014/main" id="{C6A3CA42-3F89-43F2-B7F7-5AAE453F7B9F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31621AE-F52F-4EF0-96BD-D30C1E7A6D9E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11D36D3-69A7-43E6-95D9-0772E04451A3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자유형 39">
            <a:extLst>
              <a:ext uri="{FF2B5EF4-FFF2-40B4-BE49-F238E27FC236}">
                <a16:creationId xmlns:a16="http://schemas.microsoft.com/office/drawing/2014/main" id="{576DF429-2ACA-4BA5-BE40-BF1ACD9E782E}"/>
              </a:ext>
            </a:extLst>
          </p:cNvPr>
          <p:cNvSpPr/>
          <p:nvPr/>
        </p:nvSpPr>
        <p:spPr>
          <a:xfrm>
            <a:off x="10368244" y="592225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4076D0-182D-4D24-B3D5-306384CCC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64" y="2782852"/>
            <a:ext cx="5044463" cy="286709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656B5F-5D4F-4792-BE49-49ACBDA7BC4D}"/>
              </a:ext>
            </a:extLst>
          </p:cNvPr>
          <p:cNvCxnSpPr/>
          <p:nvPr/>
        </p:nvCxnSpPr>
        <p:spPr>
          <a:xfrm>
            <a:off x="3910263" y="4920916"/>
            <a:ext cx="2282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45F684-7F43-4597-9BE2-0F798B65E5FF}"/>
              </a:ext>
            </a:extLst>
          </p:cNvPr>
          <p:cNvCxnSpPr/>
          <p:nvPr/>
        </p:nvCxnSpPr>
        <p:spPr>
          <a:xfrm>
            <a:off x="3910263" y="5245768"/>
            <a:ext cx="22828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9F011D-3F6F-48DC-97D1-65DFA8034715}"/>
              </a:ext>
            </a:extLst>
          </p:cNvPr>
          <p:cNvSpPr txBox="1"/>
          <p:nvPr/>
        </p:nvSpPr>
        <p:spPr>
          <a:xfrm>
            <a:off x="6336507" y="4920916"/>
            <a:ext cx="458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PitAPerImpl</a:t>
            </a:r>
            <a:r>
              <a:rPr lang="en-US" altLang="ko-KR" dirty="0"/>
              <a:t> : </a:t>
            </a:r>
            <a:r>
              <a:rPr lang="ko-KR" altLang="en-US" dirty="0"/>
              <a:t>필요한 </a:t>
            </a:r>
            <a:r>
              <a:rPr lang="en-US" altLang="ko-KR" dirty="0"/>
              <a:t>DAO</a:t>
            </a:r>
            <a:r>
              <a:rPr lang="ko-KR" altLang="en-US" dirty="0"/>
              <a:t>객체를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671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C3E86-ED98-46A7-97C5-E173D8835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9" y="1233109"/>
            <a:ext cx="9272022" cy="547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9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sp>
        <p:nvSpPr>
          <p:cNvPr id="140" name="자유형 139"/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B0E39-A0F9-403A-AB7A-3CBF9EA0E625}"/>
              </a:ext>
            </a:extLst>
          </p:cNvPr>
          <p:cNvSpPr txBox="1"/>
          <p:nvPr/>
        </p:nvSpPr>
        <p:spPr>
          <a:xfrm>
            <a:off x="1614869" y="1225678"/>
            <a:ext cx="97076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goodsItem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goodsItemId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기본키</a:t>
            </a:r>
            <a:endParaRPr lang="ko-KR" altLang="en-US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goodsProductId</a:t>
            </a:r>
            <a:r>
              <a:rPr lang="en-US" altLang="ko-KR" sz="1400" dirty="0"/>
              <a:t> : </a:t>
            </a:r>
            <a:r>
              <a:rPr lang="ko-KR" altLang="en-US" sz="1400" dirty="0"/>
              <a:t>분류를 위한 </a:t>
            </a:r>
            <a:r>
              <a:rPr lang="en-US" altLang="ko-KR" sz="1400" dirty="0"/>
              <a:t>product</a:t>
            </a:r>
            <a:r>
              <a:rPr lang="ko-KR" altLang="en-US" sz="1400" dirty="0"/>
              <a:t>테이블 참조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goodsPrice</a:t>
            </a:r>
            <a:r>
              <a:rPr lang="en-US" altLang="ko-KR" sz="1400" dirty="0"/>
              <a:t> : </a:t>
            </a:r>
            <a:r>
              <a:rPr lang="ko-KR" altLang="en-US" sz="1400" dirty="0"/>
              <a:t>동물용품 가격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goodsContent</a:t>
            </a:r>
            <a:r>
              <a:rPr lang="en-US" altLang="ko-KR" sz="1400" dirty="0"/>
              <a:t> : </a:t>
            </a:r>
            <a:r>
              <a:rPr lang="ko-KR" altLang="en-US" sz="1400" dirty="0"/>
              <a:t>동물용품 내용 정의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goodsImage</a:t>
            </a:r>
            <a:r>
              <a:rPr lang="en-US" altLang="ko-KR" sz="1400" dirty="0"/>
              <a:t> : </a:t>
            </a:r>
            <a:r>
              <a:rPr lang="ko-KR" altLang="en-US" sz="1400" dirty="0"/>
              <a:t>동물용품 이미지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>
                <a:solidFill>
                  <a:schemeClr val="bg1"/>
                </a:solidFill>
              </a:rPr>
              <a:t>bid</a:t>
            </a:r>
            <a:r>
              <a:rPr lang="en-US" altLang="ko-KR" sz="1400" dirty="0"/>
              <a:t>(</a:t>
            </a:r>
            <a:r>
              <a:rPr lang="ko-KR" altLang="en-US" sz="1400" dirty="0"/>
              <a:t>경매에 참여하지 </a:t>
            </a:r>
          </a:p>
          <a:p>
            <a:r>
              <a:rPr lang="ko-KR" altLang="en-US" sz="1400" dirty="0"/>
              <a:t>않을 수도 있고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참여할 수도 있기 때문에 </a:t>
            </a:r>
            <a:r>
              <a:rPr lang="en-US" altLang="ko-KR" sz="1400" dirty="0"/>
              <a:t>0:N</a:t>
            </a:r>
            <a:r>
              <a:rPr lang="ko-KR" altLang="en-US" sz="1400" dirty="0"/>
              <a:t>관계이다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bidIid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기본키</a:t>
            </a:r>
            <a:endParaRPr lang="ko-KR" altLang="en-US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bidPrice</a:t>
            </a:r>
            <a:r>
              <a:rPr lang="en-US" altLang="ko-KR" sz="1400" dirty="0"/>
              <a:t> : </a:t>
            </a:r>
            <a:r>
              <a:rPr lang="ko-KR" altLang="en-US" sz="1400" dirty="0"/>
              <a:t>제시할 가격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auctionId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AuctionId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참조</a:t>
            </a:r>
          </a:p>
          <a:p>
            <a:endParaRPr lang="ko-KR" altLang="en-US" sz="1400" dirty="0"/>
          </a:p>
          <a:p>
            <a:r>
              <a:rPr lang="en-US" altLang="ko-KR" sz="1400" b="1" dirty="0">
                <a:solidFill>
                  <a:schemeClr val="bg1"/>
                </a:solidFill>
              </a:rPr>
              <a:t>Auction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auctionId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기본키</a:t>
            </a:r>
            <a:endParaRPr lang="ko-KR" altLang="en-US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minimunPrice</a:t>
            </a:r>
            <a:r>
              <a:rPr lang="en-US" altLang="ko-KR" sz="1400" dirty="0"/>
              <a:t> : </a:t>
            </a:r>
            <a:r>
              <a:rPr lang="ko-KR" altLang="en-US" sz="1400" dirty="0"/>
              <a:t>최소가격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finalPrice</a:t>
            </a:r>
            <a:r>
              <a:rPr lang="en-US" altLang="ko-KR" sz="1400" dirty="0"/>
              <a:t> : </a:t>
            </a:r>
            <a:r>
              <a:rPr lang="ko-KR" altLang="en-US" sz="1400" dirty="0"/>
              <a:t>낙찰가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 : Account </a:t>
            </a:r>
            <a:r>
              <a:rPr lang="ko-KR" altLang="en-US" sz="1400" dirty="0"/>
              <a:t>테이블 참조</a:t>
            </a:r>
            <a:r>
              <a:rPr lang="en-US" altLang="ko-KR" sz="1400" dirty="0"/>
              <a:t>, </a:t>
            </a:r>
            <a:r>
              <a:rPr lang="ko-KR" altLang="en-US" sz="1400" dirty="0"/>
              <a:t>경매에 참여하는 계정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deadLine</a:t>
            </a:r>
            <a:r>
              <a:rPr lang="en-US" altLang="ko-KR" sz="1400" dirty="0"/>
              <a:t> : </a:t>
            </a:r>
            <a:r>
              <a:rPr lang="ko-KR" altLang="en-US" sz="1400" dirty="0"/>
              <a:t>경매 마감 기한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deadLineFlag</a:t>
            </a:r>
            <a:r>
              <a:rPr lang="en-US" altLang="ko-KR" sz="1400" dirty="0"/>
              <a:t> : </a:t>
            </a:r>
            <a:r>
              <a:rPr lang="ko-KR" altLang="en-US" sz="1400" dirty="0"/>
              <a:t>경매 마감 여부</a:t>
            </a:r>
          </a:p>
          <a:p>
            <a:r>
              <a:rPr lang="en-US" altLang="ko-KR" sz="1400" dirty="0"/>
              <a:t>-content : </a:t>
            </a:r>
            <a:r>
              <a:rPr lang="ko-KR" altLang="en-US" sz="1400" dirty="0"/>
              <a:t>경매용품 설명</a:t>
            </a:r>
          </a:p>
          <a:p>
            <a:r>
              <a:rPr lang="en-US" altLang="ko-KR" sz="1400" dirty="0"/>
              <a:t>-image : </a:t>
            </a:r>
            <a:r>
              <a:rPr lang="ko-KR" altLang="en-US" sz="1400" dirty="0"/>
              <a:t>경매에 올릴 사진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productId</a:t>
            </a:r>
            <a:r>
              <a:rPr lang="en-US" altLang="ko-KR" sz="1400" dirty="0"/>
              <a:t> : product</a:t>
            </a:r>
            <a:r>
              <a:rPr lang="ko-KR" altLang="en-US" sz="1400" dirty="0"/>
              <a:t>테이블을 참조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A2A7B-0F65-4596-AB02-5BEC0D68FEAC}"/>
              </a:ext>
            </a:extLst>
          </p:cNvPr>
          <p:cNvSpPr txBox="1"/>
          <p:nvPr/>
        </p:nvSpPr>
        <p:spPr>
          <a:xfrm>
            <a:off x="6610436" y="1164134"/>
            <a:ext cx="3757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diary</a:t>
            </a:r>
            <a:r>
              <a:rPr lang="en-US" altLang="ko-KR" sz="1400" dirty="0"/>
              <a:t> (</a:t>
            </a:r>
            <a:r>
              <a:rPr lang="ko-KR" altLang="en-US" sz="1400" dirty="0"/>
              <a:t>다이어리를 안 쓸 수도 있으므로 </a:t>
            </a:r>
            <a:r>
              <a:rPr lang="en-US" altLang="ko-KR" sz="1400" dirty="0"/>
              <a:t>0:N</a:t>
            </a:r>
            <a:r>
              <a:rPr lang="ko-KR" altLang="en-US" sz="1400" dirty="0"/>
              <a:t>관계이다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 : Account</a:t>
            </a:r>
            <a:r>
              <a:rPr lang="ko-KR" altLang="en-US" sz="1400" dirty="0"/>
              <a:t>객체 참조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diaryId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기본키</a:t>
            </a:r>
            <a:endParaRPr lang="ko-KR" altLang="en-US" sz="1400" dirty="0"/>
          </a:p>
          <a:p>
            <a:r>
              <a:rPr lang="en-US" altLang="ko-KR" sz="1400" dirty="0"/>
              <a:t>-date : </a:t>
            </a:r>
            <a:r>
              <a:rPr lang="ko-KR" altLang="en-US" sz="1400" dirty="0"/>
              <a:t>다이어리 쓴 날짜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petName</a:t>
            </a:r>
            <a:r>
              <a:rPr lang="en-US" altLang="ko-KR" sz="1400" dirty="0"/>
              <a:t> : </a:t>
            </a:r>
            <a:r>
              <a:rPr lang="ko-KR" altLang="en-US" sz="1400" dirty="0"/>
              <a:t>펫 이름</a:t>
            </a:r>
          </a:p>
          <a:p>
            <a:r>
              <a:rPr lang="en-US" altLang="ko-KR" sz="1400" dirty="0"/>
              <a:t>-celebrate : </a:t>
            </a:r>
            <a:r>
              <a:rPr lang="ko-KR" altLang="en-US" sz="1400" dirty="0"/>
              <a:t>기념일</a:t>
            </a:r>
          </a:p>
          <a:p>
            <a:r>
              <a:rPr lang="en-US" altLang="ko-KR" sz="1400" dirty="0"/>
              <a:t>-memo : </a:t>
            </a:r>
            <a:r>
              <a:rPr lang="ko-KR" altLang="en-US" sz="1400" dirty="0"/>
              <a:t>메모</a:t>
            </a:r>
          </a:p>
          <a:p>
            <a:endParaRPr lang="ko-KR" altLang="en-US" sz="1400" dirty="0"/>
          </a:p>
          <a:p>
            <a:r>
              <a:rPr lang="en-US" altLang="ko-KR" sz="1400" b="1" dirty="0">
                <a:solidFill>
                  <a:schemeClr val="bg1"/>
                </a:solidFill>
              </a:rPr>
              <a:t>note</a:t>
            </a:r>
            <a:r>
              <a:rPr lang="en-US" altLang="ko-KR" sz="1400" dirty="0"/>
              <a:t>(</a:t>
            </a:r>
            <a:r>
              <a:rPr lang="ko-KR" altLang="en-US" sz="1400" dirty="0"/>
              <a:t>사용자가 쪽지를 </a:t>
            </a:r>
            <a:r>
              <a:rPr lang="ko-KR" altLang="en-US" sz="1400" dirty="0" err="1"/>
              <a:t>여러개</a:t>
            </a:r>
            <a:r>
              <a:rPr lang="ko-KR" altLang="en-US" sz="1400" dirty="0"/>
              <a:t> 보내거나 </a:t>
            </a:r>
            <a:r>
              <a:rPr lang="ko-KR" altLang="en-US" sz="1400" dirty="0" err="1"/>
              <a:t>안보낼</a:t>
            </a:r>
            <a:r>
              <a:rPr lang="ko-KR" altLang="en-US" sz="1400" dirty="0"/>
              <a:t> 수 있으므로 </a:t>
            </a:r>
          </a:p>
          <a:p>
            <a:r>
              <a:rPr lang="en-US" altLang="ko-KR" sz="1400" dirty="0"/>
              <a:t>0:N</a:t>
            </a:r>
            <a:r>
              <a:rPr lang="ko-KR" altLang="en-US" sz="1400" dirty="0"/>
              <a:t>관계이다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noteId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기본키</a:t>
            </a:r>
            <a:endParaRPr lang="ko-KR" altLang="en-US" sz="1400" dirty="0"/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userId</a:t>
            </a:r>
            <a:r>
              <a:rPr lang="en-US" altLang="ko-KR" sz="1400" dirty="0"/>
              <a:t> : Account </a:t>
            </a:r>
            <a:r>
              <a:rPr lang="ko-KR" altLang="en-US" sz="1400" dirty="0"/>
              <a:t>테이블 참조</a:t>
            </a:r>
          </a:p>
          <a:p>
            <a:r>
              <a:rPr lang="en-US" altLang="ko-KR" sz="1400" dirty="0"/>
              <a:t>-date : </a:t>
            </a:r>
            <a:r>
              <a:rPr lang="ko-KR" altLang="en-US" sz="1400" dirty="0" err="1"/>
              <a:t>쪽지보낸</a:t>
            </a:r>
            <a:r>
              <a:rPr lang="ko-KR" altLang="en-US" sz="1400" dirty="0"/>
              <a:t> 날짜</a:t>
            </a:r>
          </a:p>
          <a:p>
            <a:r>
              <a:rPr lang="en-US" altLang="ko-KR" sz="1400" dirty="0"/>
              <a:t>-message : </a:t>
            </a:r>
            <a:r>
              <a:rPr lang="ko-KR" altLang="en-US" sz="1400" dirty="0"/>
              <a:t>보낼 내용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sendCheck</a:t>
            </a:r>
            <a:r>
              <a:rPr lang="en-US" altLang="ko-KR" sz="1400" dirty="0"/>
              <a:t> : </a:t>
            </a:r>
            <a:r>
              <a:rPr lang="ko-KR" altLang="en-US" sz="1400" dirty="0"/>
              <a:t>수신여부</a:t>
            </a:r>
          </a:p>
          <a:p>
            <a:r>
              <a:rPr lang="en-US" altLang="ko-KR" sz="1400" dirty="0"/>
              <a:t>-time : </a:t>
            </a:r>
            <a:r>
              <a:rPr lang="ko-KR" altLang="en-US" sz="1400" dirty="0"/>
              <a:t>보낸 시간</a:t>
            </a:r>
          </a:p>
          <a:p>
            <a:endParaRPr lang="ko-KR" altLang="en-US" sz="1400" dirty="0"/>
          </a:p>
          <a:p>
            <a:r>
              <a:rPr lang="en-US" altLang="ko-KR" sz="1400" b="1" dirty="0">
                <a:solidFill>
                  <a:schemeClr val="bg1"/>
                </a:solidFill>
              </a:rPr>
              <a:t>coupon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couponId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기본키</a:t>
            </a:r>
            <a:r>
              <a:rPr lang="en-US" altLang="ko-KR" sz="1400" dirty="0"/>
              <a:t>, Order</a:t>
            </a:r>
            <a:r>
              <a:rPr lang="ko-KR" altLang="en-US" sz="1400" dirty="0"/>
              <a:t>테이블에서 참조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/>
              <a:t>couponName</a:t>
            </a:r>
            <a:r>
              <a:rPr lang="en-US" altLang="ko-KR" sz="1400" dirty="0"/>
              <a:t> : </a:t>
            </a:r>
            <a:r>
              <a:rPr lang="ko-KR" altLang="en-US" sz="1400" dirty="0"/>
              <a:t>쿠폰이름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UserId</a:t>
            </a:r>
            <a:r>
              <a:rPr lang="ko-KR" altLang="en-US" sz="1400" dirty="0"/>
              <a:t>로 </a:t>
            </a:r>
            <a:r>
              <a:rPr lang="en-US" altLang="ko-KR" sz="1400" dirty="0"/>
              <a:t>Account</a:t>
            </a:r>
            <a:r>
              <a:rPr lang="ko-KR" altLang="en-US" sz="1400" dirty="0"/>
              <a:t>테이블 참조</a:t>
            </a:r>
          </a:p>
          <a:p>
            <a:r>
              <a:rPr lang="en-US" altLang="ko-KR" sz="1400" dirty="0"/>
              <a:t>-issue : </a:t>
            </a:r>
            <a:r>
              <a:rPr lang="ko-KR" altLang="en-US" sz="1400" dirty="0"/>
              <a:t>쿠폰 발행일</a:t>
            </a:r>
          </a:p>
          <a:p>
            <a:r>
              <a:rPr lang="en-US" altLang="ko-KR" sz="1400" dirty="0"/>
              <a:t>-expire : </a:t>
            </a:r>
            <a:r>
              <a:rPr lang="ko-KR" altLang="en-US" sz="1400" dirty="0"/>
              <a:t>쿠폰 만료일</a:t>
            </a:r>
          </a:p>
          <a:p>
            <a:r>
              <a:rPr lang="en-US" altLang="ko-KR" sz="1400" dirty="0"/>
              <a:t>-discount : </a:t>
            </a:r>
            <a:r>
              <a:rPr lang="ko-KR" altLang="en-US" sz="1400" dirty="0"/>
              <a:t>할인율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D52BA-F700-441E-81CD-5EABEB8A35BA}"/>
              </a:ext>
            </a:extLst>
          </p:cNvPr>
          <p:cNvSpPr txBox="1"/>
          <p:nvPr/>
        </p:nvSpPr>
        <p:spPr>
          <a:xfrm>
            <a:off x="238934" y="126826"/>
            <a:ext cx="1815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피드백을 반영하여 </a:t>
            </a:r>
            <a:r>
              <a:rPr lang="en-US" altLang="ko-KR" sz="1200" dirty="0">
                <a:solidFill>
                  <a:srgbClr val="FF0000"/>
                </a:solidFill>
              </a:rPr>
              <a:t>Tender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-&gt;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Bid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GoodsCategory</a:t>
            </a:r>
            <a:r>
              <a:rPr lang="ko-KR" altLang="en-US" sz="1200" dirty="0">
                <a:solidFill>
                  <a:srgbClr val="FF0000"/>
                </a:solidFill>
              </a:rPr>
              <a:t>를 삭제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</a:rPr>
              <a:t>Category</a:t>
            </a:r>
            <a:r>
              <a:rPr lang="ko-KR" altLang="en-US" sz="1200" dirty="0">
                <a:solidFill>
                  <a:srgbClr val="FF0000"/>
                </a:solidFill>
              </a:rPr>
              <a:t>로 통합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GoodsProduct</a:t>
            </a:r>
            <a:r>
              <a:rPr lang="ko-KR" altLang="en-US" sz="1200" dirty="0">
                <a:solidFill>
                  <a:srgbClr val="FF0000"/>
                </a:solidFill>
              </a:rPr>
              <a:t>를 삭제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기존 </a:t>
            </a:r>
            <a:r>
              <a:rPr lang="en-US" altLang="ko-KR" sz="1200" dirty="0">
                <a:solidFill>
                  <a:srgbClr val="FF0000"/>
                </a:solidFill>
              </a:rPr>
              <a:t>Product</a:t>
            </a:r>
            <a:r>
              <a:rPr lang="ko-KR" altLang="en-US" sz="1200" dirty="0">
                <a:solidFill>
                  <a:srgbClr val="FF0000"/>
                </a:solidFill>
              </a:rPr>
              <a:t>로 통합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수정합니다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29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1F7DF-8568-4F7A-A4D1-3CC8C9998B8E}"/>
                </a:ext>
              </a:extLst>
            </p:cNvPr>
            <p:cNvSpPr txBox="1"/>
            <p:nvPr/>
          </p:nvSpPr>
          <p:spPr>
            <a:xfrm>
              <a:off x="2174235" y="2612107"/>
              <a:ext cx="5428747" cy="299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GoodsItemDao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 // </a:t>
              </a:r>
              <a:r>
                <a:rPr lang="ko-KR" altLang="en-US" sz="1200" dirty="0"/>
                <a:t>수량 수정하기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updateQuantity</a:t>
              </a:r>
              <a:r>
                <a:rPr lang="en-US" altLang="ko-KR" sz="1200" dirty="0"/>
                <a:t>(Order order)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재고 여부 확인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 err="1"/>
                <a:t>boolean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isItemInStock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goodsItemId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카테고리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물고기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강아지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토끼</a:t>
              </a:r>
              <a:r>
                <a:rPr lang="en-US" altLang="ko-KR" sz="1200" dirty="0"/>
                <a:t>..) </a:t>
              </a:r>
              <a:r>
                <a:rPr lang="ko-KR" altLang="en-US" sz="1200" dirty="0"/>
                <a:t>에 맞는 </a:t>
              </a:r>
              <a:r>
                <a:rPr lang="en-US" altLang="ko-KR" sz="1200" dirty="0" err="1"/>
                <a:t>GoodsItem</a:t>
              </a:r>
              <a:r>
                <a:rPr lang="ko-KR" altLang="en-US" sz="1200" dirty="0"/>
                <a:t>들 불러옴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getGoodsItemListByProduct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goodsCategoryId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카테고리와 </a:t>
              </a:r>
              <a:r>
                <a:rPr lang="en-US" altLang="ko-KR" sz="1200" dirty="0"/>
                <a:t>Product(</a:t>
              </a:r>
              <a:r>
                <a:rPr lang="ko-KR" altLang="en-US" sz="1200" dirty="0"/>
                <a:t>집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장난감</a:t>
              </a:r>
              <a:r>
                <a:rPr lang="en-US" altLang="ko-KR" sz="1200" dirty="0"/>
                <a:t>...)</a:t>
              </a:r>
              <a:r>
                <a:rPr lang="ko-KR" altLang="en-US" sz="1200" dirty="0"/>
                <a:t>에 맞는 </a:t>
              </a:r>
              <a:r>
                <a:rPr lang="en-US" altLang="ko-KR" sz="1200" dirty="0" err="1"/>
                <a:t>GoodsItem</a:t>
              </a:r>
              <a:r>
                <a:rPr lang="ko-KR" altLang="en-US" sz="1200" dirty="0"/>
                <a:t>들 불러옴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getGoodsItemListByProduct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goodsCategoryId</a:t>
              </a:r>
              <a:r>
                <a:rPr lang="en-US" altLang="ko-KR" sz="1200" dirty="0"/>
                <a:t>, String </a:t>
              </a:r>
              <a:r>
                <a:rPr lang="en-US" altLang="ko-KR" sz="1200" dirty="0" err="1"/>
                <a:t>goodsProductId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8EAED-6489-4F01-8F7B-7DE5003F9249}"/>
              </a:ext>
            </a:extLst>
          </p:cNvPr>
          <p:cNvSpPr txBox="1"/>
          <p:nvPr/>
        </p:nvSpPr>
        <p:spPr>
          <a:xfrm>
            <a:off x="7349652" y="3086659"/>
            <a:ext cx="5406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각각의 </a:t>
            </a:r>
            <a:r>
              <a:rPr lang="en-US" altLang="ko-KR" sz="1200" dirty="0" err="1"/>
              <a:t>GoodsId</a:t>
            </a:r>
            <a:r>
              <a:rPr lang="ko-KR" altLang="en-US" sz="1200" dirty="0" err="1"/>
              <a:t>에맞는</a:t>
            </a:r>
            <a:r>
              <a:rPr lang="ko-KR" altLang="en-US" sz="1200" dirty="0"/>
              <a:t> </a:t>
            </a:r>
            <a:r>
              <a:rPr lang="en-US" altLang="ko-KR" sz="1200" dirty="0"/>
              <a:t>item</a:t>
            </a:r>
            <a:r>
              <a:rPr lang="ko-KR" altLang="en-US" sz="1200" dirty="0"/>
              <a:t>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getyGoodsItem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goodsItemId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판매업자가 상품을 올림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insertGoodsItem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판매업자가 상품을 내림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deleteGoodsItem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goodsItem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id="{8334648A-321C-457F-BD09-6BA1DDA98C85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8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1F7DF-8568-4F7A-A4D1-3CC8C9998B8E}"/>
                </a:ext>
              </a:extLst>
            </p:cNvPr>
            <p:cNvSpPr txBox="1"/>
            <p:nvPr/>
          </p:nvSpPr>
          <p:spPr>
            <a:xfrm>
              <a:off x="3286202" y="2642551"/>
              <a:ext cx="6313446" cy="315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 interface </a:t>
              </a:r>
              <a:r>
                <a:rPr lang="en-US" altLang="ko-KR" sz="1200" b="1" dirty="0" err="1"/>
                <a:t>NoteDao</a:t>
              </a:r>
              <a:r>
                <a:rPr lang="en-US" altLang="ko-KR" sz="1200" b="1" dirty="0"/>
                <a:t> {</a:t>
              </a:r>
            </a:p>
            <a:p>
              <a:endParaRPr lang="en-US" altLang="ko-KR" sz="1200" b="1" dirty="0"/>
            </a:p>
            <a:p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  <a:r>
                <a:rPr lang="en-US" altLang="ko-KR" sz="1200" dirty="0"/>
                <a:t>// </a:t>
              </a:r>
              <a:r>
                <a:rPr lang="ko-KR" altLang="en-US" sz="1200" dirty="0"/>
                <a:t>쪽지발행</a:t>
              </a:r>
            </a:p>
            <a:p>
              <a:r>
                <a:rPr lang="ko-KR" altLang="en-US" sz="1200" dirty="0"/>
                <a:t>  </a:t>
              </a:r>
              <a:r>
                <a:rPr lang="en-US" altLang="ko-KR" sz="1200" dirty="0"/>
                <a:t>void </a:t>
              </a:r>
              <a:r>
                <a:rPr lang="en-US" altLang="ko-KR" sz="1200" dirty="0" err="1"/>
                <a:t>sendNote</a:t>
              </a:r>
              <a:r>
                <a:rPr lang="en-US" altLang="ko-KR" sz="1200" dirty="0"/>
                <a:t>(Note note)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쪽지 삭제</a:t>
              </a:r>
            </a:p>
            <a:p>
              <a:r>
                <a:rPr lang="ko-KR" altLang="en-US" sz="1200" dirty="0"/>
                <a:t>  </a:t>
              </a:r>
              <a:r>
                <a:rPr lang="en-US" altLang="ko-KR" sz="1200" dirty="0"/>
                <a:t>void </a:t>
              </a:r>
              <a:r>
                <a:rPr lang="en-US" altLang="ko-KR" sz="1200" dirty="0" err="1"/>
                <a:t>deleteNote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noteId</a:t>
              </a:r>
              <a:r>
                <a:rPr lang="en-US" altLang="ko-KR" sz="1200" dirty="0"/>
                <a:t>, 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쪽지 목록</a:t>
              </a:r>
            </a:p>
            <a:p>
              <a:r>
                <a:rPr lang="ko-KR" altLang="en-US" sz="1200" dirty="0"/>
                <a:t>  </a:t>
              </a:r>
              <a:r>
                <a:rPr lang="en-US" altLang="ko-KR" sz="1200" dirty="0"/>
                <a:t>List&lt;Note&gt; </a:t>
              </a:r>
              <a:r>
                <a:rPr lang="en-US" altLang="ko-KR" sz="1200" dirty="0" err="1"/>
                <a:t>getNoteList</a:t>
              </a:r>
              <a:r>
                <a:rPr lang="en-US" altLang="ko-KR" sz="1200" dirty="0"/>
                <a:t>(String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쪽지 선택</a:t>
              </a:r>
            </a:p>
            <a:p>
              <a:r>
                <a:rPr lang="ko-KR" altLang="en-US" sz="1200" dirty="0"/>
                <a:t>  </a:t>
              </a:r>
              <a:r>
                <a:rPr lang="en-US" altLang="ko-KR" sz="1200" dirty="0"/>
                <a:t>void </a:t>
              </a:r>
              <a:r>
                <a:rPr lang="en-US" altLang="ko-KR" sz="1200" dirty="0" err="1"/>
                <a:t>selectNote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noteId</a:t>
              </a:r>
              <a:r>
                <a:rPr lang="en-US" altLang="ko-KR" sz="1200" dirty="0"/>
                <a:t>, 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쪽지 검색</a:t>
              </a:r>
            </a:p>
            <a:p>
              <a:r>
                <a:rPr lang="ko-KR" altLang="en-US" sz="1200" dirty="0"/>
                <a:t>  </a:t>
              </a:r>
              <a:r>
                <a:rPr lang="en-US" altLang="ko-KR" sz="1200" dirty="0"/>
                <a:t>List&lt;Note&gt; </a:t>
              </a:r>
              <a:r>
                <a:rPr lang="en-US" altLang="ko-KR" sz="1200" dirty="0" err="1"/>
                <a:t>searchNoteList</a:t>
              </a:r>
              <a:r>
                <a:rPr lang="en-US" altLang="ko-KR" sz="1200" dirty="0"/>
                <a:t>(String username, String content)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endParaRPr lang="en-US" altLang="ko-KR" sz="1200" dirty="0"/>
            </a:p>
            <a:p>
              <a:endParaRPr lang="en-US" altLang="ko-KR" sz="1200" b="1" dirty="0"/>
            </a:p>
            <a:p>
              <a:r>
                <a:rPr lang="en-US" altLang="ko-KR" sz="1200" b="1" dirty="0"/>
                <a:t>}</a:t>
              </a:r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id="{8334648A-321C-457F-BD09-6BA1DDA98C85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1F7DF-8568-4F7A-A4D1-3CC8C9998B8E}"/>
                </a:ext>
              </a:extLst>
            </p:cNvPr>
            <p:cNvSpPr txBox="1"/>
            <p:nvPr/>
          </p:nvSpPr>
          <p:spPr>
            <a:xfrm>
              <a:off x="3293719" y="2830240"/>
              <a:ext cx="5428747" cy="238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CartDao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구매자가 장바구니에 넣은 상품 목록 확인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&gt; </a:t>
              </a:r>
              <a:r>
                <a:rPr lang="en-US" altLang="ko-KR" sz="1200" dirty="0" err="1"/>
                <a:t>getGoodsItemByUsername</a:t>
              </a:r>
              <a:r>
                <a:rPr lang="en-US" altLang="ko-KR" sz="1200" dirty="0"/>
                <a:t>(String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장바구니에 상품 추가</a:t>
              </a:r>
            </a:p>
            <a:p>
              <a:r>
                <a:rPr lang="ko-KR" altLang="en-US" sz="1200" dirty="0"/>
                <a:t> 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insertGoodsItemToCart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, 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장바구니에서 상품 삭제</a:t>
              </a:r>
            </a:p>
            <a:p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deleteGoodsItemInCart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goodsItem</a:t>
              </a:r>
              <a:r>
                <a:rPr lang="en-US" altLang="ko-KR" sz="1200" dirty="0"/>
                <a:t>, 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} 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id="{884E4436-3DFD-4503-8445-1F9A823D7622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양쪽 모서리가 둥근 사각형 16"/>
          <p:cNvSpPr/>
          <p:nvPr/>
        </p:nvSpPr>
        <p:spPr>
          <a:xfrm rot="10800000">
            <a:off x="3112894" y="6213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460149" y="552408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8145350">
            <a:off x="3060737" y="781971"/>
            <a:ext cx="119917" cy="122809"/>
            <a:chOff x="7838808" y="2409264"/>
            <a:chExt cx="1390918" cy="1424461"/>
          </a:xfrm>
          <a:solidFill>
            <a:schemeClr val="bg1"/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00000">
            <a:off x="2989252" y="394279"/>
            <a:ext cx="449938" cy="3642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708627" y="70758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altLang="ko-KR" sz="28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394833" y="2036297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4454364" y="2198192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핵심 기능 및 특징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394833" y="2862745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454364" y="3024640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변경 사항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394833" y="3689193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54364" y="3851088"/>
            <a:ext cx="3825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 만족도 및 업무 분담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394833" y="4515641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454364" y="4677536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구현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2394833" y="5342089"/>
            <a:ext cx="7402333" cy="723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54364" y="55039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05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시연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(Demo)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9" name="자유형 128"/>
          <p:cNvSpPr/>
          <p:nvPr/>
        </p:nvSpPr>
        <p:spPr>
          <a:xfrm>
            <a:off x="2549151" y="2329968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2549151" y="3159237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2549151" y="4013462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2549151" y="4839910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2549151" y="5666358"/>
            <a:ext cx="487563" cy="502179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6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897BE-810E-4624-A64B-705275E2186B}"/>
              </a:ext>
            </a:extLst>
          </p:cNvPr>
          <p:cNvSpPr txBox="1"/>
          <p:nvPr/>
        </p:nvSpPr>
        <p:spPr>
          <a:xfrm>
            <a:off x="1399444" y="2413991"/>
            <a:ext cx="61172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public</a:t>
            </a:r>
            <a:r>
              <a:rPr lang="en-US" altLang="ko-KR" sz="1200" dirty="0"/>
              <a:t> </a:t>
            </a:r>
            <a:r>
              <a:rPr lang="en-US" altLang="ko-KR" sz="1200" b="1" dirty="0"/>
              <a:t>interface </a:t>
            </a:r>
            <a:r>
              <a:rPr lang="en-US" altLang="ko-KR" sz="1200" dirty="0" err="1"/>
              <a:t>AuctionDao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카테고리에 맞는 경매를 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List&lt;Auction&gt; </a:t>
            </a:r>
            <a:r>
              <a:rPr lang="en-US" altLang="ko-KR" sz="1200" dirty="0" err="1"/>
              <a:t>getAuctionsByCategoryId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categoryId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카테고리</a:t>
            </a:r>
            <a:r>
              <a:rPr lang="en-US" altLang="ko-KR" sz="1200" dirty="0"/>
              <a:t>(</a:t>
            </a:r>
            <a:r>
              <a:rPr lang="ko-KR" altLang="en-US" sz="1200" dirty="0"/>
              <a:t>물고기</a:t>
            </a:r>
            <a:r>
              <a:rPr lang="en-US" altLang="ko-KR" sz="1200" dirty="0"/>
              <a:t>, </a:t>
            </a:r>
            <a:r>
              <a:rPr lang="ko-KR" altLang="en-US" sz="1200" dirty="0"/>
              <a:t>강아지</a:t>
            </a:r>
            <a:r>
              <a:rPr lang="en-US" altLang="ko-KR" sz="1200" dirty="0"/>
              <a:t>..)</a:t>
            </a:r>
            <a:r>
              <a:rPr lang="ko-KR" altLang="en-US" sz="1200" dirty="0"/>
              <a:t>와 종류에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말티즈</a:t>
            </a:r>
            <a:r>
              <a:rPr lang="en-US" altLang="ko-KR" sz="1200" dirty="0"/>
              <a:t>,,) </a:t>
            </a:r>
            <a:r>
              <a:rPr lang="ko-KR" altLang="en-US" sz="1200" dirty="0"/>
              <a:t>맞는 경매를 불러옴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List&lt;Auction&gt; </a:t>
            </a:r>
            <a:r>
              <a:rPr lang="en-US" altLang="ko-KR" sz="1200" dirty="0" err="1"/>
              <a:t>getAuctionsByProductId</a:t>
            </a:r>
            <a:r>
              <a:rPr lang="en-US" altLang="ko-KR" sz="1200" dirty="0"/>
              <a:t>(String </a:t>
            </a:r>
            <a:r>
              <a:rPr lang="en-US" altLang="ko-KR" sz="1200" dirty="0" err="1"/>
              <a:t>categoryId</a:t>
            </a:r>
            <a:r>
              <a:rPr lang="en-US" altLang="ko-KR" sz="1200" dirty="0"/>
              <a:t>, String </a:t>
            </a:r>
            <a:r>
              <a:rPr lang="en-US" altLang="ko-KR" sz="1200" dirty="0" err="1"/>
              <a:t>ProductId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경매에 </a:t>
            </a:r>
            <a:r>
              <a:rPr lang="ko-KR" altLang="en-US" sz="1200" dirty="0" err="1"/>
              <a:t>올린리스트</a:t>
            </a:r>
            <a:endParaRPr lang="ko-KR" altLang="en-US" sz="1200" dirty="0"/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List&lt;Auction&gt; </a:t>
            </a:r>
            <a:r>
              <a:rPr lang="en-US" altLang="ko-KR" sz="1200" dirty="0" err="1"/>
              <a:t>getMadeAuctionsByUsername</a:t>
            </a:r>
            <a:r>
              <a:rPr lang="en-US" altLang="ko-KR" sz="1200" dirty="0"/>
              <a:t>(String username)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경매에 올린 리스트 중 하나를 반환 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Auction </a:t>
            </a:r>
            <a:r>
              <a:rPr lang="en-US" altLang="ko-KR" sz="1200" dirty="0" err="1"/>
              <a:t>getMadeAuction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auctionId</a:t>
            </a:r>
            <a:r>
              <a:rPr lang="en-US" altLang="ko-KR" sz="1200" dirty="0"/>
              <a:t>, String username)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7F1B9-2903-4975-BD31-26E290009C72}"/>
              </a:ext>
            </a:extLst>
          </p:cNvPr>
          <p:cNvSpPr txBox="1"/>
          <p:nvPr/>
        </p:nvSpPr>
        <p:spPr>
          <a:xfrm>
            <a:off x="6779849" y="3152655"/>
            <a:ext cx="427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경매에 올린 리스트 중 하나를 반환 </a:t>
            </a:r>
          </a:p>
          <a:p>
            <a:r>
              <a:rPr lang="ko-KR" altLang="en-US" sz="1200" dirty="0"/>
              <a:t>  </a:t>
            </a:r>
            <a:r>
              <a:rPr lang="en-US" altLang="ko-KR" sz="1200" dirty="0"/>
              <a:t>Auction </a:t>
            </a:r>
            <a:r>
              <a:rPr lang="en-US" altLang="ko-KR" sz="1200" dirty="0" err="1"/>
              <a:t>getMadeAuction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auctionId</a:t>
            </a:r>
            <a:r>
              <a:rPr lang="en-US" altLang="ko-KR" sz="1200" dirty="0"/>
              <a:t>, String username)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경매를 만듦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makeAuction</a:t>
            </a:r>
            <a:r>
              <a:rPr lang="en-US" altLang="ko-KR" sz="1200" dirty="0"/>
              <a:t>(Auction auction)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판매자가 경매를 취소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b="1" dirty="0"/>
              <a:t>void </a:t>
            </a:r>
            <a:r>
              <a:rPr lang="en-US" altLang="ko-KR" sz="1200" dirty="0" err="1"/>
              <a:t>deleteAuction</a:t>
            </a:r>
            <a:r>
              <a:rPr lang="en-US" altLang="ko-KR" sz="1200" dirty="0"/>
              <a:t>(Auction auction)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 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id="{ED9420ED-2778-4294-8685-C76BE40FBBC1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1F7DF-8568-4F7A-A4D1-3CC8C9998B8E}"/>
                </a:ext>
              </a:extLst>
            </p:cNvPr>
            <p:cNvSpPr txBox="1"/>
            <p:nvPr/>
          </p:nvSpPr>
          <p:spPr>
            <a:xfrm>
              <a:off x="3293719" y="2830240"/>
              <a:ext cx="5428747" cy="23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BidDao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구매자가 경매에 참여한 리스트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List&lt;Auction&gt; </a:t>
              </a:r>
              <a:r>
                <a:rPr lang="en-US" altLang="ko-KR" sz="1200" dirty="0" err="1"/>
                <a:t>getTendersByUsername</a:t>
              </a:r>
              <a:r>
                <a:rPr lang="en-US" altLang="ko-KR" sz="1200" dirty="0"/>
                <a:t>(String username)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구매자가 경매에 참여한 리스트 중 하나를 반환 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Auction </a:t>
              </a:r>
              <a:r>
                <a:rPr lang="en-US" altLang="ko-KR" sz="1200" dirty="0" err="1"/>
                <a:t>geBids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auctionId</a:t>
              </a:r>
              <a:r>
                <a:rPr lang="en-US" altLang="ko-KR" sz="1200" dirty="0"/>
                <a:t>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</a:t>
              </a:r>
              <a:r>
                <a:rPr lang="ko-KR" altLang="en-US" sz="1200" dirty="0"/>
                <a:t>구매자가 경매에 참여함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 </a:t>
              </a:r>
              <a:r>
                <a:rPr lang="en-US" altLang="ko-KR" sz="1200" dirty="0" err="1"/>
                <a:t>insertBid</a:t>
              </a:r>
              <a:r>
                <a:rPr lang="en-US" altLang="ko-KR" sz="1200" dirty="0"/>
                <a:t>(Bid bid) throws 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}  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id="{F0CF3B02-867B-41DF-812A-529FFA718809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1F7DF-8568-4F7A-A4D1-3CC8C9998B8E}"/>
                </a:ext>
              </a:extLst>
            </p:cNvPr>
            <p:cNvSpPr txBox="1"/>
            <p:nvPr/>
          </p:nvSpPr>
          <p:spPr>
            <a:xfrm>
              <a:off x="2259204" y="2592921"/>
              <a:ext cx="5428747" cy="299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DiaryDao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 상세정보 </a:t>
              </a:r>
              <a:r>
                <a:rPr lang="ko-KR" altLang="en-US" sz="1200" dirty="0" err="1"/>
                <a:t>가지고오기</a:t>
              </a:r>
              <a:endParaRPr lang="ko-KR" altLang="en-US" sz="1200" dirty="0"/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Diary </a:t>
              </a:r>
              <a:r>
                <a:rPr lang="en-US" altLang="ko-KR" sz="1200" dirty="0" err="1"/>
                <a:t>getDiary</a:t>
              </a:r>
              <a:r>
                <a:rPr lang="en-US" altLang="ko-KR" sz="1200" dirty="0"/>
                <a:t>(String username, String </a:t>
              </a:r>
              <a:r>
                <a:rPr lang="en-US" altLang="ko-KR" sz="1200" dirty="0" err="1"/>
                <a:t>petname</a:t>
              </a:r>
              <a:r>
                <a:rPr lang="en-US" altLang="ko-KR" sz="1200" dirty="0"/>
                <a:t>, String date)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 목록 추가</a:t>
              </a:r>
            </a:p>
            <a:p>
              <a:r>
                <a:rPr lang="ko-KR" altLang="en-US" sz="1200" b="1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insertDiaryList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petName</a:t>
              </a:r>
              <a:r>
                <a:rPr lang="en-US" altLang="ko-KR" sz="1200" dirty="0"/>
                <a:t>, String </a:t>
              </a:r>
              <a:r>
                <a:rPr lang="en-US" altLang="ko-KR" sz="1200" dirty="0" err="1"/>
                <a:t>diaryTitle</a:t>
              </a:r>
              <a:r>
                <a:rPr lang="en-US" altLang="ko-KR" sz="1200" dirty="0"/>
                <a:t>, 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다이어리리스트 </a:t>
              </a:r>
              <a:r>
                <a:rPr lang="ko-KR" altLang="en-US" sz="1200" dirty="0" err="1"/>
                <a:t>가지고오기</a:t>
              </a:r>
              <a:endParaRPr lang="ko-KR" altLang="en-US" sz="1200" dirty="0"/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List&lt;Diary&gt; </a:t>
              </a:r>
              <a:r>
                <a:rPr lang="en-US" altLang="ko-KR" sz="1200" dirty="0" err="1"/>
                <a:t>getDiaryList</a:t>
              </a:r>
              <a:r>
                <a:rPr lang="en-US" altLang="ko-KR" sz="1200" dirty="0"/>
                <a:t>(String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 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다이어리 작성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insertDiary</a:t>
              </a:r>
              <a:r>
                <a:rPr lang="en-US" altLang="ko-KR" sz="1200" dirty="0"/>
                <a:t>(Diary </a:t>
              </a:r>
              <a:r>
                <a:rPr lang="en-US" altLang="ko-KR" sz="1200" dirty="0" err="1"/>
                <a:t>diary</a:t>
              </a:r>
              <a:r>
                <a:rPr lang="en-US" altLang="ko-KR" sz="1200" dirty="0"/>
                <a:t>, String username, String </a:t>
              </a:r>
              <a:r>
                <a:rPr lang="en-US" altLang="ko-KR" sz="1200" dirty="0" err="1"/>
                <a:t>petname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42993-986D-429B-9400-E9F5034CF68E}"/>
              </a:ext>
            </a:extLst>
          </p:cNvPr>
          <p:cNvSpPr txBox="1"/>
          <p:nvPr/>
        </p:nvSpPr>
        <p:spPr>
          <a:xfrm>
            <a:off x="7294404" y="2906138"/>
            <a:ext cx="33380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다이어리 수정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updateDiary</a:t>
            </a:r>
            <a:r>
              <a:rPr lang="en-US" altLang="ko-KR" sz="1200" dirty="0"/>
              <a:t>(Diary </a:t>
            </a:r>
            <a:r>
              <a:rPr lang="en-US" altLang="ko-KR" sz="1200" dirty="0" err="1"/>
              <a:t>diary</a:t>
            </a:r>
            <a:r>
              <a:rPr lang="en-US" altLang="ko-KR" sz="1200" dirty="0"/>
              <a:t>, String username, String </a:t>
            </a:r>
            <a:r>
              <a:rPr lang="en-US" altLang="ko-KR" sz="1200" dirty="0" err="1"/>
              <a:t>petname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다이어리 삭제</a:t>
            </a:r>
          </a:p>
          <a:p>
            <a:r>
              <a:rPr lang="ko-KR" altLang="en-US" sz="1200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removeDiary</a:t>
            </a:r>
            <a:r>
              <a:rPr lang="en-US" altLang="ko-KR" sz="1200" dirty="0"/>
              <a:t>(Diary </a:t>
            </a:r>
            <a:r>
              <a:rPr lang="en-US" altLang="ko-KR" sz="1200" dirty="0" err="1"/>
              <a:t>diary</a:t>
            </a:r>
            <a:r>
              <a:rPr lang="en-US" altLang="ko-KR" sz="1200" dirty="0"/>
              <a:t>, String username, String </a:t>
            </a:r>
            <a:r>
              <a:rPr lang="en-US" altLang="ko-KR" sz="1200" dirty="0" err="1"/>
              <a:t>petname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다이어리 일정 삭제</a:t>
            </a:r>
          </a:p>
          <a:p>
            <a:r>
              <a:rPr lang="ko-KR" altLang="en-US" sz="1200" dirty="0"/>
              <a:t> </a:t>
            </a:r>
          </a:p>
          <a:p>
            <a:r>
              <a:rPr lang="ko-KR" altLang="en-US" sz="1200" b="1" dirty="0"/>
              <a:t> 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deleteDiary</a:t>
            </a:r>
            <a:r>
              <a:rPr lang="en-US" altLang="ko-KR" sz="1200" dirty="0"/>
              <a:t>(Diary </a:t>
            </a:r>
            <a:r>
              <a:rPr lang="en-US" altLang="ko-KR" sz="1200" dirty="0" err="1"/>
              <a:t>diary</a:t>
            </a:r>
            <a:r>
              <a:rPr lang="en-US" altLang="ko-KR" sz="1200" dirty="0"/>
              <a:t>, String username, String </a:t>
            </a:r>
            <a:r>
              <a:rPr lang="en-US" altLang="ko-KR" sz="1200" dirty="0" err="1"/>
              <a:t>petname</a:t>
            </a:r>
            <a:r>
              <a:rPr lang="en-US" altLang="ko-KR" sz="1200" dirty="0"/>
              <a:t>) </a:t>
            </a:r>
            <a:r>
              <a:rPr lang="en-US" altLang="ko-KR" sz="1200" b="1" dirty="0"/>
              <a:t>throws</a:t>
            </a:r>
            <a:r>
              <a:rPr lang="en-US" altLang="ko-KR" sz="1200" dirty="0"/>
              <a:t> 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 </a:t>
            </a:r>
          </a:p>
          <a:p>
            <a:r>
              <a:rPr lang="en-US" altLang="ko-KR" sz="1200" dirty="0"/>
              <a:t>}  </a:t>
            </a:r>
          </a:p>
          <a:p>
            <a:endParaRPr lang="ko-KR" altLang="en-US" sz="1200" dirty="0"/>
          </a:p>
        </p:txBody>
      </p:sp>
      <p:sp>
        <p:nvSpPr>
          <p:cNvPr id="32" name="자유형 139">
            <a:extLst>
              <a:ext uri="{FF2B5EF4-FFF2-40B4-BE49-F238E27FC236}">
                <a16:creationId xmlns:a16="http://schemas.microsoft.com/office/drawing/2014/main" id="{89D5D0B9-B070-4C52-87AC-61765F6B0648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2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2569166" y="324502"/>
            <a:ext cx="7799078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48453" y="452185"/>
            <a:ext cx="687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 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 요소 설계</a:t>
            </a:r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– DB Schema &amp; DAOs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B51E5-BB94-43CF-A838-CD423425CE3E}"/>
              </a:ext>
            </a:extLst>
          </p:cNvPr>
          <p:cNvGrpSpPr/>
          <p:nvPr/>
        </p:nvGrpSpPr>
        <p:grpSpPr>
          <a:xfrm>
            <a:off x="1414726" y="801594"/>
            <a:ext cx="9513685" cy="5856658"/>
            <a:chOff x="2133817" y="1192212"/>
            <a:chExt cx="8234427" cy="4873379"/>
          </a:xfrm>
        </p:grpSpPr>
        <p:sp>
          <p:nvSpPr>
            <p:cNvPr id="140" name="자유형 139"/>
            <p:cNvSpPr/>
            <p:nvPr/>
          </p:nvSpPr>
          <p:spPr>
            <a:xfrm>
              <a:off x="2841480" y="1192212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CE1D70-D0BE-4BDF-BF93-C92C9880398B}"/>
                </a:ext>
              </a:extLst>
            </p:cNvPr>
            <p:cNvGrpSpPr/>
            <p:nvPr/>
          </p:nvGrpSpPr>
          <p:grpSpPr>
            <a:xfrm>
              <a:off x="2133817" y="2000766"/>
              <a:ext cx="8234427" cy="4064825"/>
              <a:chOff x="1978786" y="1398851"/>
              <a:chExt cx="8234427" cy="4064825"/>
            </a:xfrm>
          </p:grpSpPr>
          <p:sp>
            <p:nvSpPr>
              <p:cNvPr id="7" name="모서리가 둥근 직사각형 15">
                <a:extLst>
                  <a:ext uri="{FF2B5EF4-FFF2-40B4-BE49-F238E27FC236}">
                    <a16:creationId xmlns:a16="http://schemas.microsoft.com/office/drawing/2014/main" id="{3EB78627-A7B2-486B-80BE-8C17F2B3C6EA}"/>
                  </a:ext>
                </a:extLst>
              </p:cNvPr>
              <p:cNvSpPr/>
              <p:nvPr/>
            </p:nvSpPr>
            <p:spPr>
              <a:xfrm>
                <a:off x="1978786" y="1398851"/>
                <a:ext cx="8234427" cy="4060298"/>
              </a:xfrm>
              <a:prstGeom prst="roundRect">
                <a:avLst>
                  <a:gd name="adj" fmla="val 59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 34">
                <a:extLst>
                  <a:ext uri="{FF2B5EF4-FFF2-40B4-BE49-F238E27FC236}">
                    <a16:creationId xmlns:a16="http://schemas.microsoft.com/office/drawing/2014/main" id="{817B1C61-80C1-463E-A1E7-5C7F43E3C42C}"/>
                  </a:ext>
                </a:extLst>
              </p:cNvPr>
              <p:cNvSpPr/>
              <p:nvPr/>
            </p:nvSpPr>
            <p:spPr>
              <a:xfrm>
                <a:off x="4918519" y="1403378"/>
                <a:ext cx="5294693" cy="4060298"/>
              </a:xfrm>
              <a:custGeom>
                <a:avLst/>
                <a:gdLst>
                  <a:gd name="connsiteX0" fmla="*/ 2344214 w 5294693"/>
                  <a:gd name="connsiteY0" fmla="*/ 0 h 4060298"/>
                  <a:gd name="connsiteX1" fmla="*/ 5052618 w 5294693"/>
                  <a:gd name="connsiteY1" fmla="*/ 0 h 4060298"/>
                  <a:gd name="connsiteX2" fmla="*/ 5294693 w 5294693"/>
                  <a:gd name="connsiteY2" fmla="*/ 242075 h 4060298"/>
                  <a:gd name="connsiteX3" fmla="*/ 5294693 w 5294693"/>
                  <a:gd name="connsiteY3" fmla="*/ 3818223 h 4060298"/>
                  <a:gd name="connsiteX4" fmla="*/ 5052618 w 5294693"/>
                  <a:gd name="connsiteY4" fmla="*/ 4060298 h 4060298"/>
                  <a:gd name="connsiteX5" fmla="*/ 0 w 5294693"/>
                  <a:gd name="connsiteY5" fmla="*/ 4060298 h 4060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94693" h="4060298">
                    <a:moveTo>
                      <a:pt x="2344214" y="0"/>
                    </a:moveTo>
                    <a:lnTo>
                      <a:pt x="5052618" y="0"/>
                    </a:lnTo>
                    <a:cubicBezTo>
                      <a:pt x="5186312" y="0"/>
                      <a:pt x="5294693" y="108381"/>
                      <a:pt x="5294693" y="242075"/>
                    </a:cubicBezTo>
                    <a:lnTo>
                      <a:pt x="5294693" y="3818223"/>
                    </a:lnTo>
                    <a:cubicBezTo>
                      <a:pt x="5294693" y="3951917"/>
                      <a:pt x="5186312" y="4060298"/>
                      <a:pt x="5052618" y="4060298"/>
                    </a:cubicBezTo>
                    <a:lnTo>
                      <a:pt x="0" y="4060298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5381B58-4C30-4BEE-9718-5314A2DC52F2}"/>
                </a:ext>
              </a:extLst>
            </p:cNvPr>
            <p:cNvGrpSpPr/>
            <p:nvPr/>
          </p:nvGrpSpPr>
          <p:grpSpPr>
            <a:xfrm>
              <a:off x="4426005" y="1846924"/>
              <a:ext cx="277661" cy="284357"/>
              <a:chOff x="7838808" y="2409264"/>
              <a:chExt cx="1390918" cy="1424461"/>
            </a:xfrm>
          </p:grpSpPr>
          <p:sp>
            <p:nvSpPr>
              <p:cNvPr id="10" name="모서리가 둥근 직사각형 35">
                <a:extLst>
                  <a:ext uri="{FF2B5EF4-FFF2-40B4-BE49-F238E27FC236}">
                    <a16:creationId xmlns:a16="http://schemas.microsoft.com/office/drawing/2014/main" id="{4AEDF811-C8E0-4E48-AE0E-56C28CF2511D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32CEE8F8-8722-4C53-9F44-9164B43B4059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37">
                <a:extLst>
                  <a:ext uri="{FF2B5EF4-FFF2-40B4-BE49-F238E27FC236}">
                    <a16:creationId xmlns:a16="http://schemas.microsoft.com/office/drawing/2014/main" id="{5AA74735-F526-421E-A736-332CD06F01BB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0">
                <a:extLst>
                  <a:ext uri="{FF2B5EF4-FFF2-40B4-BE49-F238E27FC236}">
                    <a16:creationId xmlns:a16="http://schemas.microsoft.com/office/drawing/2014/main" id="{34EA8B68-AD9A-4F44-9CFA-40D6E4277189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4F7EDD8-3D60-4CB8-B474-86D5D4D63811}"/>
                </a:ext>
              </a:extLst>
            </p:cNvPr>
            <p:cNvGrpSpPr/>
            <p:nvPr/>
          </p:nvGrpSpPr>
          <p:grpSpPr>
            <a:xfrm>
              <a:off x="3016058" y="1846924"/>
              <a:ext cx="277661" cy="284357"/>
              <a:chOff x="7838808" y="2409264"/>
              <a:chExt cx="1390918" cy="1424461"/>
            </a:xfrm>
          </p:grpSpPr>
          <p:sp>
            <p:nvSpPr>
              <p:cNvPr id="15" name="모서리가 둥근 직사각형 44">
                <a:extLst>
                  <a:ext uri="{FF2B5EF4-FFF2-40B4-BE49-F238E27FC236}">
                    <a16:creationId xmlns:a16="http://schemas.microsoft.com/office/drawing/2014/main" id="{1F980C0A-993B-43D8-B68E-2F91BD52E0EB}"/>
                  </a:ext>
                </a:extLst>
              </p:cNvPr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71FA0ED0-EE14-45E7-AF94-C68992ED9941}"/>
                  </a:ext>
                </a:extLst>
              </p:cNvPr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46">
                <a:extLst>
                  <a:ext uri="{FF2B5EF4-FFF2-40B4-BE49-F238E27FC236}">
                    <a16:creationId xmlns:a16="http://schemas.microsoft.com/office/drawing/2014/main" id="{70C5411D-D4FE-4A0B-AC9E-A9A9E976745E}"/>
                  </a:ext>
                </a:extLst>
              </p:cNvPr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47">
                <a:extLst>
                  <a:ext uri="{FF2B5EF4-FFF2-40B4-BE49-F238E27FC236}">
                    <a16:creationId xmlns:a16="http://schemas.microsoft.com/office/drawing/2014/main" id="{83C920F8-4E90-4FC4-8E2A-29CBA2C22DC6}"/>
                  </a:ext>
                </a:extLst>
              </p:cNvPr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ADFF315-6657-47DC-96CA-0ECD9B61808C}"/>
                </a:ext>
              </a:extLst>
            </p:cNvPr>
            <p:cNvGrpSpPr/>
            <p:nvPr/>
          </p:nvGrpSpPr>
          <p:grpSpPr>
            <a:xfrm>
              <a:off x="3183274" y="1282180"/>
              <a:ext cx="1395047" cy="1129488"/>
              <a:chOff x="3477358" y="3739317"/>
              <a:chExt cx="2206018" cy="1786085"/>
            </a:xfrm>
          </p:grpSpPr>
          <p:sp>
            <p:nvSpPr>
              <p:cNvPr id="20" name="모서리가 둥근 직사각형 2">
                <a:extLst>
                  <a:ext uri="{FF2B5EF4-FFF2-40B4-BE49-F238E27FC236}">
                    <a16:creationId xmlns:a16="http://schemas.microsoft.com/office/drawing/2014/main" id="{B6BF8AD0-3B5E-4A2D-8DF0-8B9254FAFED8}"/>
                  </a:ext>
                </a:extLst>
              </p:cNvPr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">
                <a:extLst>
                  <a:ext uri="{FF2B5EF4-FFF2-40B4-BE49-F238E27FC236}">
                    <a16:creationId xmlns:a16="http://schemas.microsoft.com/office/drawing/2014/main" id="{DEF685F6-034C-4236-A6E7-E0FF95787162}"/>
                  </a:ext>
                </a:extLst>
              </p:cNvPr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">
                <a:extLst>
                  <a:ext uri="{FF2B5EF4-FFF2-40B4-BE49-F238E27FC236}">
                    <a16:creationId xmlns:a16="http://schemas.microsoft.com/office/drawing/2014/main" id="{CD73208B-FFC5-41E4-87AE-389C0C8448BA}"/>
                  </a:ext>
                </a:extLst>
              </p:cNvPr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 26">
                <a:extLst>
                  <a:ext uri="{FF2B5EF4-FFF2-40B4-BE49-F238E27FC236}">
                    <a16:creationId xmlns:a16="http://schemas.microsoft.com/office/drawing/2014/main" id="{1F94D7C4-20DC-455C-AE51-47D9F6677A8F}"/>
                  </a:ext>
                </a:extLst>
              </p:cNvPr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">
                <a:extLst>
                  <a:ext uri="{FF2B5EF4-FFF2-40B4-BE49-F238E27FC236}">
                    <a16:creationId xmlns:a16="http://schemas.microsoft.com/office/drawing/2014/main" id="{09999861-F508-4E65-9709-C8E8F32FBD65}"/>
                  </a:ext>
                </a:extLst>
              </p:cNvPr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">
                <a:extLst>
                  <a:ext uri="{FF2B5EF4-FFF2-40B4-BE49-F238E27FC236}">
                    <a16:creationId xmlns:a16="http://schemas.microsoft.com/office/drawing/2014/main" id="{A89121CA-9D81-4415-BE2A-184E41A8D776}"/>
                  </a:ext>
                </a:extLst>
              </p:cNvPr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모서리가 둥근 직사각형 2">
                <a:extLst>
                  <a:ext uri="{FF2B5EF4-FFF2-40B4-BE49-F238E27FC236}">
                    <a16:creationId xmlns:a16="http://schemas.microsoft.com/office/drawing/2014/main" id="{7C83033E-12E8-4DBD-A49E-45A8CB9741B8}"/>
                  </a:ext>
                </a:extLst>
              </p:cNvPr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A3D27F1-73E4-40BD-AA77-81CB0C036AE0}"/>
                  </a:ext>
                </a:extLst>
              </p:cNvPr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BCD748C-E030-4BCE-B089-E80EE8B7103A}"/>
                  </a:ext>
                </a:extLst>
              </p:cNvPr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71F7DF-8568-4F7A-A4D1-3CC8C9998B8E}"/>
                </a:ext>
              </a:extLst>
            </p:cNvPr>
            <p:cNvSpPr txBox="1"/>
            <p:nvPr/>
          </p:nvSpPr>
          <p:spPr>
            <a:xfrm>
              <a:off x="3293719" y="2830240"/>
              <a:ext cx="5428747" cy="2535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public</a:t>
              </a:r>
              <a:r>
                <a:rPr lang="en-US" altLang="ko-KR" sz="1200" dirty="0"/>
                <a:t> </a:t>
              </a:r>
              <a:r>
                <a:rPr lang="en-US" altLang="ko-KR" sz="1200" b="1" dirty="0"/>
                <a:t>interface </a:t>
              </a:r>
              <a:r>
                <a:rPr lang="en-US" altLang="ko-KR" sz="1200" dirty="0" err="1"/>
                <a:t>CouponDao</a:t>
              </a:r>
              <a:r>
                <a:rPr lang="en-US" altLang="ko-KR" sz="1200" dirty="0"/>
                <a:t> {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쿠폰 상세정보 보여주기</a:t>
              </a:r>
            </a:p>
            <a:p>
              <a:r>
                <a:rPr lang="en-US" altLang="ko-KR" sz="1200" dirty="0"/>
                <a:t>Coupon </a:t>
              </a:r>
              <a:r>
                <a:rPr lang="en-US" altLang="ko-KR" sz="1200" dirty="0" err="1"/>
                <a:t>getCoupon</a:t>
              </a:r>
              <a:r>
                <a:rPr lang="en-US" altLang="ko-KR" sz="1200" dirty="0"/>
                <a:t>(String username, String </a:t>
              </a:r>
              <a:r>
                <a:rPr lang="en-US" altLang="ko-KR" sz="1200" dirty="0" err="1"/>
                <a:t>couponId</a:t>
              </a:r>
              <a:r>
                <a:rPr lang="en-US" altLang="ko-KR" sz="1200" dirty="0"/>
                <a:t>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// </a:t>
              </a:r>
              <a:r>
                <a:rPr lang="ko-KR" altLang="en-US" sz="1200" dirty="0"/>
                <a:t>쿠폰발행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issueCoupon</a:t>
              </a:r>
              <a:r>
                <a:rPr lang="en-US" altLang="ko-KR" sz="1200" dirty="0"/>
                <a:t>(Coupon </a:t>
              </a:r>
              <a:r>
                <a:rPr lang="en-US" altLang="ko-KR" sz="1200" dirty="0" err="1"/>
                <a:t>coupon</a:t>
              </a:r>
              <a:r>
                <a:rPr lang="en-US" altLang="ko-KR" sz="1200" dirty="0"/>
                <a:t>, 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쿠폰 삭제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b="1" dirty="0"/>
                <a:t>void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deleteCoupon</a:t>
              </a:r>
              <a:r>
                <a:rPr lang="en-US" altLang="ko-KR" sz="1200" dirty="0"/>
                <a:t>(String </a:t>
              </a:r>
              <a:r>
                <a:rPr lang="en-US" altLang="ko-KR" sz="1200" dirty="0" err="1"/>
                <a:t>couponId</a:t>
              </a:r>
              <a:r>
                <a:rPr lang="en-US" altLang="ko-KR" sz="1200" dirty="0"/>
                <a:t>, 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// </a:t>
              </a:r>
              <a:r>
                <a:rPr lang="ko-KR" altLang="en-US" sz="1200" dirty="0"/>
                <a:t>쿠폰 리스트 가져오기</a:t>
              </a:r>
            </a:p>
            <a:p>
              <a:r>
                <a:rPr lang="ko-KR" altLang="en-US" sz="1200" dirty="0"/>
                <a:t>  </a:t>
              </a:r>
              <a:r>
                <a:rPr lang="en-US" altLang="ko-KR" sz="1200" dirty="0"/>
                <a:t>List&lt;Coupon&gt; </a:t>
              </a:r>
              <a:r>
                <a:rPr lang="en-US" altLang="ko-KR" sz="1200" dirty="0" err="1"/>
                <a:t>getCouponList</a:t>
              </a:r>
              <a:r>
                <a:rPr lang="en-US" altLang="ko-KR" sz="1200" dirty="0"/>
                <a:t>(String username) </a:t>
              </a:r>
              <a:r>
                <a:rPr lang="en-US" altLang="ko-KR" sz="1200" b="1" dirty="0"/>
                <a:t>throws</a:t>
              </a:r>
              <a:r>
                <a:rPr lang="en-US" altLang="ko-KR" sz="1200" dirty="0"/>
                <a:t> </a:t>
              </a:r>
              <a:r>
                <a:rPr lang="en-US" altLang="ko-KR" sz="1200" dirty="0" err="1"/>
                <a:t>DataAccessException</a:t>
              </a:r>
              <a:r>
                <a:rPr lang="en-US" altLang="ko-KR" sz="1200" dirty="0"/>
                <a:t>; 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 </a:t>
              </a:r>
            </a:p>
            <a:p>
              <a:r>
                <a:rPr lang="en-US" altLang="ko-KR" sz="1200" dirty="0"/>
                <a:t>}  </a:t>
              </a:r>
            </a:p>
          </p:txBody>
        </p:sp>
      </p:grpSp>
      <p:sp>
        <p:nvSpPr>
          <p:cNvPr id="30" name="자유형 39">
            <a:extLst>
              <a:ext uri="{FF2B5EF4-FFF2-40B4-BE49-F238E27FC236}">
                <a16:creationId xmlns:a16="http://schemas.microsoft.com/office/drawing/2014/main" id="{CE3D531C-4340-456C-8A15-8CD6C1C1A361}"/>
              </a:ext>
            </a:extLst>
          </p:cNvPr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139">
            <a:extLst>
              <a:ext uri="{FF2B5EF4-FFF2-40B4-BE49-F238E27FC236}">
                <a16:creationId xmlns:a16="http://schemas.microsoft.com/office/drawing/2014/main" id="{3EF79669-2817-4800-A23C-A8391DC71B9B}"/>
              </a:ext>
            </a:extLst>
          </p:cNvPr>
          <p:cNvSpPr/>
          <p:nvPr/>
        </p:nvSpPr>
        <p:spPr>
          <a:xfrm>
            <a:off x="2686449" y="590297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28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124219" y="1233455"/>
            <a:ext cx="8690926" cy="5482295"/>
            <a:chOff x="2849433" y="1118202"/>
            <a:chExt cx="8133309" cy="579954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97905" y="3524083"/>
              <a:ext cx="3737226" cy="2969518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2849433" y="2227939"/>
              <a:ext cx="1857980" cy="57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Index.html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25697" y="2227939"/>
              <a:ext cx="2808312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:Parameterizable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ViewController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60347" y="2227939"/>
              <a:ext cx="185798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Index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9330153" y="2876011"/>
              <a:ext cx="159185" cy="699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77563" y="6548419"/>
              <a:ext cx="3305178" cy="386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/WEB-INF/jsp/index.jsp</a:t>
              </a:r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7257" y="1118201"/>
              <a:ext cx="4392488" cy="476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0 : Main page</a:t>
              </a:r>
              <a:endParaRPr lang="ko-KR" altLang="en-US" sz="2400" b="1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036616" y="3428999"/>
            <a:ext cx="4595504" cy="262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89263" y="3428999"/>
            <a:ext cx="5616039" cy="1179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 Main Page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Goods</a:t>
            </a:r>
            <a:r>
              <a:rPr lang="ko-KR" altLang="en-US"/>
              <a:t> 물품카테고리를 추가하여 메인화면구현</a:t>
            </a:r>
          </a:p>
          <a:p>
            <a:pPr>
              <a:defRPr/>
            </a:pPr>
            <a:r>
              <a:rPr lang="en-US" altLang="ko-KR"/>
              <a:t>index.jsp</a:t>
            </a:r>
            <a:r>
              <a:rPr lang="ko-KR" altLang="en-US"/>
              <a:t> 가 </a:t>
            </a:r>
            <a:r>
              <a:rPr lang="en-US" altLang="ko-KR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350448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923392" y="1226654"/>
            <a:ext cx="9603263" cy="5258269"/>
            <a:chOff x="683568" y="288230"/>
            <a:chExt cx="8496944" cy="6309122"/>
          </a:xfrm>
        </p:grpSpPr>
        <p:sp>
          <p:nvSpPr>
            <p:cNvPr id="7" name="TextBox 6"/>
            <p:cNvSpPr txBox="1"/>
            <p:nvPr/>
          </p:nvSpPr>
          <p:spPr>
            <a:xfrm>
              <a:off x="2195735" y="288229"/>
              <a:ext cx="5321008" cy="53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1 :</a:t>
              </a:r>
              <a:r>
                <a:rPr lang="ko-KR" altLang="en-US" sz="2400" b="1"/>
                <a:t> </a:t>
              </a:r>
              <a:r>
                <a:rPr lang="en-US" altLang="ko-KR" sz="2400" b="1"/>
                <a:t>View Pet Category</a:t>
              </a:r>
              <a:endParaRPr lang="ko-KR" altLang="en-US" sz="2400" b="1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:ViewCategory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Index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8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10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64164" y="2268160"/>
              <a:ext cx="3672408" cy="6831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/shop/viewCategory.do?</a:t>
              </a:r>
            </a:p>
            <a:p>
              <a:pPr algn="ctr">
                <a:defRPr/>
              </a:pPr>
              <a:r>
                <a:rPr lang="en-US" altLang="ko-KR" sz="1600"/>
                <a:t>categoryId=“DOGS”</a:t>
              </a:r>
              <a:endParaRPr lang="ko-KR" altLang="en-US" sz="160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67240" y="3720770"/>
              <a:ext cx="3510691" cy="257581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72063" y="1039659"/>
              <a:ext cx="3672408" cy="688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getCategory</a:t>
              </a:r>
            </a:p>
            <a:p>
              <a:pPr algn="ctr">
                <a:defRPr/>
              </a:pPr>
              <a:r>
                <a:rPr lang="en-US" altLang="ko-KR" sz="1600"/>
                <a:t>(categoryId)</a:t>
              </a:r>
              <a:endParaRPr lang="ko-KR" alt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1" y="2264432"/>
              <a:ext cx="3672408" cy="6868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getProductListByCaegory</a:t>
              </a:r>
            </a:p>
            <a:p>
              <a:pPr algn="ctr">
                <a:defRPr/>
              </a:pPr>
              <a:r>
                <a:rPr lang="en-US" altLang="ko-KR" sz="1600"/>
                <a:t>(categoryId)</a:t>
              </a:r>
              <a:endParaRPr lang="ko-KR" altLang="en-US" sz="160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3716062" y="3131144"/>
              <a:ext cx="1440160" cy="6480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Category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7239" y="6228020"/>
              <a:ext cx="3813271" cy="4375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/WEB-INF/jsp/pet_category.jsp</a:t>
              </a: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4253" y="2496502"/>
              <a:ext cx="3672408" cy="683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4: category, </a:t>
              </a:r>
            </a:p>
            <a:p>
              <a:pPr algn="ctr">
                <a:defRPr/>
              </a:pPr>
              <a:r>
                <a:rPr lang="en-US" altLang="ko-KR" sz="1600"/>
                <a:t>productList</a:t>
              </a:r>
              <a:endParaRPr lang="ko-KR" altLang="en-US" sz="160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89263" y="3428999"/>
            <a:ext cx="5616039" cy="200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 pet_category.jsp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ViewCategoryController</a:t>
            </a:r>
            <a:r>
              <a:rPr lang="ko-KR" altLang="en-US"/>
              <a:t>에서 </a:t>
            </a:r>
            <a:r>
              <a:rPr lang="en-US" altLang="ko-KR"/>
              <a:t>PitApetImpl</a:t>
            </a:r>
            <a:r>
              <a:rPr lang="ko-KR" altLang="en-US"/>
              <a:t> </a:t>
            </a:r>
            <a:r>
              <a:rPr lang="en-US" altLang="ko-KR"/>
              <a:t>service</a:t>
            </a:r>
            <a:r>
              <a:rPr lang="ko-KR" altLang="en-US"/>
              <a:t> 객체에서 동물종류에 따른 </a:t>
            </a:r>
            <a:r>
              <a:rPr lang="en-US" altLang="ko-KR"/>
              <a:t>categoryId</a:t>
            </a:r>
            <a:r>
              <a:rPr lang="ko-KR" altLang="en-US"/>
              <a:t> 를 받은후 </a:t>
            </a:r>
            <a:r>
              <a:rPr lang="en-US" altLang="ko-KR"/>
              <a:t>CategoryDao </a:t>
            </a:r>
            <a:r>
              <a:rPr lang="ko-KR" altLang="en-US"/>
              <a:t>에 접근한다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category</a:t>
            </a:r>
            <a:r>
              <a:rPr lang="ko-KR" altLang="en-US"/>
              <a:t>로 분류한후 </a:t>
            </a:r>
            <a:r>
              <a:rPr lang="en-US" altLang="ko-KR"/>
              <a:t>ProductDao</a:t>
            </a:r>
            <a:r>
              <a:rPr lang="ko-KR" altLang="en-US"/>
              <a:t>를 통해 </a:t>
            </a:r>
            <a:r>
              <a:rPr lang="en-US" altLang="ko-KR"/>
              <a:t>productList</a:t>
            </a:r>
            <a:r>
              <a:rPr lang="ko-KR" altLang="en-US"/>
              <a:t>를 반환하여 세부종류별로 </a:t>
            </a:r>
            <a:r>
              <a:rPr lang="en-US" altLang="ko-KR"/>
              <a:t>UI</a:t>
            </a:r>
            <a:r>
              <a:rPr lang="ko-KR" altLang="en-US"/>
              <a:t>에 출력한다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12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270630" y="1233455"/>
            <a:ext cx="8321611" cy="5398573"/>
            <a:chOff x="683568" y="519063"/>
            <a:chExt cx="8321611" cy="5942956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519062"/>
              <a:ext cx="5321008" cy="495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2 :</a:t>
              </a:r>
              <a:r>
                <a:rPr lang="ko-KR" altLang="en-US" sz="2400" b="1"/>
                <a:t> </a:t>
              </a:r>
              <a:r>
                <a:rPr lang="en-US" altLang="ko-KR" sz="2400" b="1"/>
                <a:t>View Pet Product</a:t>
              </a:r>
              <a:endParaRPr lang="ko-KR" altLang="en-US" sz="2400" b="1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:ViewProduct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Category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8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10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64165" y="2398747"/>
              <a:ext cx="3672407" cy="629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/shop/viewProduct.do?</a:t>
              </a:r>
            </a:p>
            <a:p>
              <a:pPr algn="ctr">
                <a:defRPr/>
              </a:pPr>
              <a:r>
                <a:rPr lang="en-US" altLang="ko-KR" sz="1600"/>
                <a:t>productId=“F1-FW-01”</a:t>
              </a:r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2063" y="1124743"/>
              <a:ext cx="3672408" cy="634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getItemListByProduct</a:t>
              </a:r>
            </a:p>
            <a:p>
              <a:pPr algn="ctr">
                <a:defRPr/>
              </a:pPr>
              <a:r>
                <a:rPr lang="en-US" altLang="ko-KR" sz="1600"/>
                <a:t>(categoryId, productId)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6185" y="2511873"/>
              <a:ext cx="3672407" cy="369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itemList, product</a:t>
              </a:r>
              <a:endParaRPr lang="ko-KR" altLang="en-US" sz="160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716062" y="308543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Product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92080" y="3700736"/>
              <a:ext cx="3713099" cy="2761283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189263" y="3428999"/>
            <a:ext cx="5616039" cy="1455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 pet_product.jsp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ViewProductConroller</a:t>
            </a:r>
            <a:r>
              <a:rPr lang="ko-KR" altLang="en-US"/>
              <a:t> 로 사진클릭에 따른 </a:t>
            </a:r>
            <a:r>
              <a:rPr lang="en-US" altLang="ko-KR"/>
              <a:t>productId</a:t>
            </a:r>
            <a:r>
              <a:rPr lang="ko-KR" altLang="en-US"/>
              <a:t>와 </a:t>
            </a:r>
            <a:r>
              <a:rPr lang="en-US" altLang="ko-KR"/>
              <a:t>categoryId</a:t>
            </a:r>
            <a:r>
              <a:rPr lang="ko-KR" altLang="en-US"/>
              <a:t> 받아와서 </a:t>
            </a:r>
            <a:r>
              <a:rPr lang="en-US" altLang="ko-KR"/>
              <a:t>itemList</a:t>
            </a:r>
            <a:r>
              <a:rPr lang="ko-KR" altLang="en-US"/>
              <a:t>와 </a:t>
            </a:r>
            <a:r>
              <a:rPr lang="en-US" altLang="ko-KR"/>
              <a:t>product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407593" y="1294021"/>
            <a:ext cx="8093216" cy="5447347"/>
            <a:chOff x="683568" y="519063"/>
            <a:chExt cx="8093216" cy="6222305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519063"/>
              <a:ext cx="5321008" cy="510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3 :</a:t>
              </a:r>
              <a:r>
                <a:rPr lang="ko-KR" altLang="en-US" sz="2400" b="1"/>
                <a:t> </a:t>
              </a:r>
              <a:r>
                <a:rPr lang="en-US" altLang="ko-KR" sz="2400" b="1"/>
                <a:t>View Pet Item</a:t>
              </a:r>
              <a:endParaRPr lang="ko-KR" altLang="en-US" sz="2400" b="1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:ViewItem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Product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8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3"/>
              <a:endCxn id="10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64165" y="2398747"/>
              <a:ext cx="3672407" cy="654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/shop/viewItem.do?</a:t>
              </a:r>
            </a:p>
            <a:p>
              <a:pPr algn="ctr">
                <a:defRPr/>
              </a:pPr>
              <a:r>
                <a:rPr lang="en-US" altLang="ko-KR" sz="1600"/>
                <a:t>itemId=“F1-FW-01”</a:t>
              </a:r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2063" y="1124743"/>
              <a:ext cx="3672407" cy="383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getItem(itemId, username)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96185" y="2511873"/>
              <a:ext cx="3672407" cy="378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item, product, username</a:t>
              </a:r>
              <a:endParaRPr lang="ko-KR" altLang="en-US" sz="160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716062" y="308543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Item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47664" y="4005064"/>
              <a:ext cx="3409841" cy="233093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20400" y="4005064"/>
              <a:ext cx="3456384" cy="233093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01719" y="6433591"/>
              <a:ext cx="1412417" cy="340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&lt;</a:t>
              </a:r>
              <a:r>
                <a:rPr lang="ko-KR" altLang="en-US" sz="1400"/>
                <a:t>구매자화면</a:t>
              </a:r>
              <a:r>
                <a:rPr lang="en-US" altLang="ko-KR" sz="1400"/>
                <a:t>&gt;</a:t>
              </a:r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200" y="6433591"/>
              <a:ext cx="1412417" cy="340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/>
                <a:t>&lt;</a:t>
              </a:r>
              <a:r>
                <a:rPr lang="ko-KR" altLang="en-US" sz="1400"/>
                <a:t>판매자화면</a:t>
              </a:r>
              <a:r>
                <a:rPr lang="en-US" altLang="ko-KR" sz="1400"/>
                <a:t>&gt;</a:t>
              </a:r>
              <a:endParaRPr lang="ko-KR" altLang="en-US" sz="140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41638" y="3306532"/>
            <a:ext cx="3017073" cy="310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  </a:t>
            </a:r>
          </a:p>
          <a:p>
            <a:pPr>
              <a:defRPr/>
            </a:pPr>
            <a:r>
              <a:rPr lang="ko-KR" altLang="en-US"/>
              <a:t>상세정보에서 </a:t>
            </a:r>
            <a:r>
              <a:rPr lang="en-US" altLang="ko-KR"/>
              <a:t>username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기본키</a:t>
            </a:r>
            <a:r>
              <a:rPr lang="en-US" altLang="ko-KR"/>
              <a:t>)</a:t>
            </a:r>
            <a:r>
              <a:rPr lang="ko-KR" altLang="en-US"/>
              <a:t>로 구별하며 현재 접속한 사람의 정보를 파악하여 구매자일경우와 판매자일경우 보여지는 화면이 다르게 출력한다</a:t>
            </a:r>
            <a:r>
              <a:rPr lang="en-US" altLang="ko-KR"/>
              <a:t>.</a:t>
            </a:r>
            <a:r>
              <a:rPr lang="ko-KR" altLang="en-US"/>
              <a:t> 구매자일경우는 경매신청자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Price,</a:t>
            </a:r>
            <a:r>
              <a:rPr lang="ko-KR" altLang="en-US"/>
              <a:t> 판매자일경우는 </a:t>
            </a:r>
            <a:r>
              <a:rPr lang="en-US" altLang="ko-KR"/>
              <a:t>ID, Price, Contact</a:t>
            </a:r>
            <a:r>
              <a:rPr lang="ko-KR" altLang="en-US"/>
              <a:t> 정보를 불러온다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058845" y="1230009"/>
            <a:ext cx="8694879" cy="5504166"/>
            <a:chOff x="683568" y="404664"/>
            <a:chExt cx="8568952" cy="6192688"/>
          </a:xfrm>
        </p:grpSpPr>
        <p:sp>
          <p:nvSpPr>
            <p:cNvPr id="23" name="TextBox 22"/>
            <p:cNvSpPr txBox="1"/>
            <p:nvPr/>
          </p:nvSpPr>
          <p:spPr>
            <a:xfrm>
              <a:off x="2195735" y="404662"/>
              <a:ext cx="5321008" cy="500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4 :</a:t>
              </a:r>
              <a:r>
                <a:rPr lang="ko-KR" altLang="en-US" sz="2400" b="1"/>
                <a:t> </a:t>
              </a:r>
              <a:r>
                <a:rPr lang="en-US" altLang="ko-KR" sz="2400" b="1"/>
                <a:t>View Goods Category</a:t>
              </a:r>
              <a:endParaRPr lang="ko-KR" altLang="en-US" sz="2400" b="1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79" y="1556791"/>
              <a:ext cx="2232248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:ViewCategoryController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3568" y="162880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Index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724128" y="1916832"/>
              <a:ext cx="1008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4164" y="2268160"/>
              <a:ext cx="3672408" cy="640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/shop/viewGoodsCategory.do?</a:t>
              </a:r>
            </a:p>
            <a:p>
              <a:pPr algn="ctr">
                <a:defRPr/>
              </a:pPr>
              <a:r>
                <a:rPr lang="en-US" altLang="ko-KR" sz="1600"/>
                <a:t>categoryId=“HOUSE”</a:t>
              </a:r>
              <a:endParaRPr lang="ko-KR" altLang="en-US" sz="160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3428030" y="3084045"/>
              <a:ext cx="2008066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GoodsCategory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7" y="6228019"/>
              <a:ext cx="3813272" cy="41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/WEB-INF/jsp/goods_category.jsp</a:t>
              </a:r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16016" y="3933056"/>
              <a:ext cx="4130076" cy="236697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4272062" y="908719"/>
              <a:ext cx="3672408" cy="639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getCategory</a:t>
              </a:r>
            </a:p>
            <a:p>
              <a:pPr algn="ctr">
                <a:defRPr/>
              </a:pPr>
              <a:r>
                <a:rPr lang="en-US" altLang="ko-KR" sz="1600"/>
                <a:t>(categoryId)</a:t>
              </a:r>
              <a:endParaRPr lang="ko-KR" altLang="en-US" sz="16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80112" y="2388761"/>
              <a:ext cx="3672408" cy="648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3: getGoodsProductListByCategory</a:t>
              </a:r>
            </a:p>
            <a:p>
              <a:pPr lvl="0">
                <a:defRPr/>
              </a:pPr>
              <a:r>
                <a:rPr lang="en-US" altLang="ko-KR" sz="1600"/>
                <a:t>(categoryId)</a:t>
              </a:r>
              <a:endParaRPr lang="ko-KR" alt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22032" y="2499269"/>
              <a:ext cx="3672408" cy="645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4: category, </a:t>
              </a:r>
            </a:p>
            <a:p>
              <a:pPr algn="ctr">
                <a:defRPr/>
              </a:pPr>
              <a:r>
                <a:rPr lang="en-US" altLang="ko-KR" sz="1600"/>
                <a:t>goodsList</a:t>
              </a:r>
              <a:endParaRPr lang="ko-KR" altLang="en-US" sz="160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155245" y="4449534"/>
            <a:ext cx="5616039" cy="2011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5.  goods_category.jsp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feedback</a:t>
            </a:r>
            <a:r>
              <a:rPr lang="ko-KR" altLang="en-US"/>
              <a:t>을 반영하여 한 </a:t>
            </a:r>
            <a:r>
              <a:rPr lang="en-US" altLang="ko-KR"/>
              <a:t>category </a:t>
            </a:r>
            <a:r>
              <a:rPr lang="ko-KR" altLang="en-US"/>
              <a:t>컨트롤러로 동물</a:t>
            </a:r>
            <a:r>
              <a:rPr lang="en-US" altLang="ko-KR"/>
              <a:t>/</a:t>
            </a:r>
            <a:r>
              <a:rPr lang="ko-KR" altLang="en-US"/>
              <a:t>용품 구별이 가능하기 때문에 </a:t>
            </a:r>
            <a:r>
              <a:rPr lang="en-US" altLang="ko-KR"/>
              <a:t>ViewCateogryConroller</a:t>
            </a:r>
            <a:r>
              <a:rPr lang="ko-KR" altLang="en-US"/>
              <a:t> 로 사진클릭에 따른</a:t>
            </a:r>
            <a:r>
              <a:rPr lang="en-US" altLang="ko-KR"/>
              <a:t>categoryId</a:t>
            </a:r>
            <a:r>
              <a:rPr lang="ko-KR" altLang="en-US"/>
              <a:t>를 받아와서 </a:t>
            </a:r>
            <a:r>
              <a:rPr lang="en-US" altLang="ko-KR"/>
              <a:t> categoryId</a:t>
            </a:r>
            <a:r>
              <a:rPr lang="ko-KR" altLang="en-US"/>
              <a:t>로 종류에 따른 </a:t>
            </a:r>
            <a:r>
              <a:rPr lang="en-US" altLang="ko-KR"/>
              <a:t>cateogry</a:t>
            </a:r>
            <a:r>
              <a:rPr lang="ko-KR" altLang="en-US"/>
              <a:t>와</a:t>
            </a:r>
            <a:r>
              <a:rPr lang="en-US" altLang="ko-KR"/>
              <a:t> goodsList</a:t>
            </a:r>
            <a:r>
              <a:rPr lang="ko-KR" altLang="en-US"/>
              <a:t>를 받아와서 출력한다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1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775519" y="1176288"/>
            <a:ext cx="8788490" cy="5418150"/>
            <a:chOff x="251520" y="519063"/>
            <a:chExt cx="8410918" cy="5939232"/>
          </a:xfrm>
        </p:grpSpPr>
        <p:sp>
          <p:nvSpPr>
            <p:cNvPr id="23" name="TextBox 22"/>
            <p:cNvSpPr txBox="1"/>
            <p:nvPr/>
          </p:nvSpPr>
          <p:spPr>
            <a:xfrm>
              <a:off x="2195735" y="519063"/>
              <a:ext cx="5321008" cy="49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5 :</a:t>
              </a:r>
              <a:r>
                <a:rPr lang="ko-KR" altLang="en-US" sz="2400" b="1"/>
                <a:t> </a:t>
              </a:r>
              <a:r>
                <a:rPr lang="en-US" altLang="ko-KR" sz="2400" b="1"/>
                <a:t>View Goods Product</a:t>
              </a:r>
              <a:endParaRPr lang="ko-KR" altLang="en-US" sz="2400" b="1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556792"/>
              <a:ext cx="2016223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:ViewProductController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1520" y="1628800"/>
              <a:ext cx="1872208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GoodsCategory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1559" y="2398747"/>
              <a:ext cx="3892075" cy="6293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/shop/viewGoodsProduct.do?</a:t>
              </a:r>
            </a:p>
            <a:p>
              <a:pPr algn="ctr">
                <a:defRPr/>
              </a:pPr>
              <a:r>
                <a:rPr lang="en-US" altLang="ko-KR" sz="1600"/>
                <a:t>categoryId=“HOUSE”&amp;productId=“Dogs”</a:t>
              </a:r>
              <a:endParaRPr lang="ko-KR" alt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2063" y="980727"/>
              <a:ext cx="3672408" cy="627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getGoodsItemListByProduct</a:t>
              </a:r>
            </a:p>
            <a:p>
              <a:pPr algn="ctr">
                <a:defRPr/>
              </a:pPr>
              <a:r>
                <a:rPr lang="en-US" altLang="ko-KR" sz="1600"/>
                <a:t>(categoryId, productId)</a:t>
              </a:r>
              <a:endParaRPr lang="ko-KR" alt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39952" y="2511873"/>
              <a:ext cx="3672408" cy="370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goodsProduct, goodItemList</a:t>
              </a:r>
              <a:endParaRPr lang="ko-KR" altLang="en-US" sz="160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716062" y="3085430"/>
              <a:ext cx="1792042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GoodsProduct</a:t>
              </a: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99992" y="3861048"/>
              <a:ext cx="4162446" cy="2597247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202869" y="4072617"/>
            <a:ext cx="5616039" cy="173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6.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feedback</a:t>
            </a:r>
            <a:r>
              <a:rPr lang="ko-KR" altLang="en-US"/>
              <a:t> 을 반영하여 중분류 역시 동물</a:t>
            </a:r>
            <a:r>
              <a:rPr lang="en-US" altLang="ko-KR"/>
              <a:t>/</a:t>
            </a:r>
            <a:r>
              <a:rPr lang="ko-KR" altLang="en-US"/>
              <a:t>용품을 하나로 합하여 </a:t>
            </a:r>
            <a:r>
              <a:rPr lang="en-US" altLang="ko-KR"/>
              <a:t>ViewProductConroller</a:t>
            </a:r>
            <a:r>
              <a:rPr lang="ko-KR" altLang="en-US"/>
              <a:t> 로 사진클릭에 따른 </a:t>
            </a:r>
            <a:r>
              <a:rPr lang="en-US" altLang="ko-KR"/>
              <a:t>productId,</a:t>
            </a:r>
            <a:r>
              <a:rPr lang="ko-KR" altLang="en-US"/>
              <a:t> </a:t>
            </a:r>
            <a:r>
              <a:rPr lang="en-US" altLang="ko-KR"/>
              <a:t>categoryId</a:t>
            </a:r>
            <a:r>
              <a:rPr lang="ko-KR" altLang="en-US"/>
              <a:t> 받아와서 </a:t>
            </a:r>
            <a:r>
              <a:rPr lang="en-US" altLang="ko-KR"/>
              <a:t>goodsProduct</a:t>
            </a:r>
            <a:r>
              <a:rPr lang="ko-KR" altLang="en-US"/>
              <a:t>와 </a:t>
            </a:r>
            <a:r>
              <a:rPr lang="en-US" altLang="ko-KR"/>
              <a:t>goodItemList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7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176687" y="2421186"/>
            <a:ext cx="2632345" cy="2632345"/>
            <a:chOff x="7943271" y="2739755"/>
            <a:chExt cx="2632345" cy="2632345"/>
          </a:xfrm>
        </p:grpSpPr>
        <p:sp>
          <p:nvSpPr>
            <p:cNvPr id="97" name="타원 96"/>
            <p:cNvSpPr/>
            <p:nvPr/>
          </p:nvSpPr>
          <p:spPr>
            <a:xfrm>
              <a:off x="7943271" y="2739755"/>
              <a:ext cx="2632345" cy="2632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 146"/>
            <p:cNvSpPr/>
            <p:nvPr/>
          </p:nvSpPr>
          <p:spPr>
            <a:xfrm>
              <a:off x="8777813" y="3026825"/>
              <a:ext cx="1797803" cy="2345275"/>
            </a:xfrm>
            <a:custGeom>
              <a:avLst/>
              <a:gdLst>
                <a:gd name="connsiteX0" fmla="*/ 1300813 w 1797803"/>
                <a:gd name="connsiteY0" fmla="*/ 0 h 2345275"/>
                <a:gd name="connsiteX1" fmla="*/ 1318838 w 1797803"/>
                <a:gd name="connsiteY1" fmla="*/ 13479 h 2345275"/>
                <a:gd name="connsiteX2" fmla="*/ 1797803 w 1797803"/>
                <a:gd name="connsiteY2" fmla="*/ 1029102 h 2345275"/>
                <a:gd name="connsiteX3" fmla="*/ 481630 w 1797803"/>
                <a:gd name="connsiteY3" fmla="*/ 2345275 h 2345275"/>
                <a:gd name="connsiteX4" fmla="*/ 90241 w 1797803"/>
                <a:gd name="connsiteY4" fmla="*/ 2286103 h 2345275"/>
                <a:gd name="connsiteX5" fmla="*/ 0 w 1797803"/>
                <a:gd name="connsiteY5" fmla="*/ 2253074 h 23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803" h="2345275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421574" y="2437292"/>
            <a:ext cx="2632346" cy="2632346"/>
            <a:chOff x="1708305" y="2739755"/>
            <a:chExt cx="2632346" cy="2632346"/>
          </a:xfrm>
        </p:grpSpPr>
        <p:sp>
          <p:nvSpPr>
            <p:cNvPr id="53" name="타원 52"/>
            <p:cNvSpPr/>
            <p:nvPr/>
          </p:nvSpPr>
          <p:spPr>
            <a:xfrm>
              <a:off x="1708305" y="2739755"/>
              <a:ext cx="2632345" cy="26323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 144"/>
            <p:cNvSpPr/>
            <p:nvPr/>
          </p:nvSpPr>
          <p:spPr>
            <a:xfrm>
              <a:off x="2542848" y="3026826"/>
              <a:ext cx="1797803" cy="2345275"/>
            </a:xfrm>
            <a:custGeom>
              <a:avLst/>
              <a:gdLst>
                <a:gd name="connsiteX0" fmla="*/ 1300813 w 1797803"/>
                <a:gd name="connsiteY0" fmla="*/ 0 h 2345275"/>
                <a:gd name="connsiteX1" fmla="*/ 1318838 w 1797803"/>
                <a:gd name="connsiteY1" fmla="*/ 13479 h 2345275"/>
                <a:gd name="connsiteX2" fmla="*/ 1797803 w 1797803"/>
                <a:gd name="connsiteY2" fmla="*/ 1029102 h 2345275"/>
                <a:gd name="connsiteX3" fmla="*/ 481630 w 1797803"/>
                <a:gd name="connsiteY3" fmla="*/ 2345275 h 2345275"/>
                <a:gd name="connsiteX4" fmla="*/ 90241 w 1797803"/>
                <a:gd name="connsiteY4" fmla="*/ 2286103 h 2345275"/>
                <a:gd name="connsiteX5" fmla="*/ 0 w 1797803"/>
                <a:gd name="connsiteY5" fmla="*/ 2253074 h 23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7803" h="2345275">
                  <a:moveTo>
                    <a:pt x="1300813" y="0"/>
                  </a:moveTo>
                  <a:lnTo>
                    <a:pt x="1318838" y="13479"/>
                  </a:lnTo>
                  <a:cubicBezTo>
                    <a:pt x="1611354" y="254885"/>
                    <a:pt x="1797803" y="620220"/>
                    <a:pt x="1797803" y="1029102"/>
                  </a:cubicBezTo>
                  <a:cubicBezTo>
                    <a:pt x="1797803" y="1756004"/>
                    <a:pt x="1208532" y="2345275"/>
                    <a:pt x="481630" y="2345275"/>
                  </a:cubicBezTo>
                  <a:cubicBezTo>
                    <a:pt x="345336" y="2345275"/>
                    <a:pt x="213880" y="2324559"/>
                    <a:pt x="90241" y="2286103"/>
                  </a:cubicBezTo>
                  <a:lnTo>
                    <a:pt x="0" y="2253074"/>
                  </a:lnTo>
                  <a:close/>
                </a:path>
              </a:pathLst>
            </a:custGeom>
            <a:solidFill>
              <a:srgbClr val="BFB198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446974" y="2246185"/>
            <a:ext cx="911626" cy="802038"/>
            <a:chOff x="1686746" y="2431910"/>
            <a:chExt cx="1106662" cy="973628"/>
          </a:xfrm>
        </p:grpSpPr>
        <p:grpSp>
          <p:nvGrpSpPr>
            <p:cNvPr id="54" name="그룹 53"/>
            <p:cNvGrpSpPr/>
            <p:nvPr/>
          </p:nvGrpSpPr>
          <p:grpSpPr>
            <a:xfrm rot="900000">
              <a:off x="2600593" y="2691075"/>
              <a:ext cx="192815" cy="197465"/>
              <a:chOff x="7838808" y="2409264"/>
              <a:chExt cx="1390918" cy="1424461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17100000">
              <a:off x="1831126" y="3210398"/>
              <a:ext cx="192815" cy="197465"/>
              <a:chOff x="7838808" y="2409264"/>
              <a:chExt cx="1390918" cy="1424461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19800000">
              <a:off x="1686746" y="2431910"/>
              <a:ext cx="973790" cy="788420"/>
              <a:chOff x="3477358" y="3739317"/>
              <a:chExt cx="2206018" cy="1786085"/>
            </a:xfrm>
          </p:grpSpPr>
          <p:sp>
            <p:nvSpPr>
              <p:cNvPr id="57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 59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202087" y="2230079"/>
            <a:ext cx="911626" cy="802038"/>
            <a:chOff x="7921712" y="2431910"/>
            <a:chExt cx="1106662" cy="973628"/>
          </a:xfrm>
        </p:grpSpPr>
        <p:grpSp>
          <p:nvGrpSpPr>
            <p:cNvPr id="98" name="그룹 97"/>
            <p:cNvGrpSpPr/>
            <p:nvPr/>
          </p:nvGrpSpPr>
          <p:grpSpPr>
            <a:xfrm rot="900000">
              <a:off x="8835559" y="2691075"/>
              <a:ext cx="192815" cy="197465"/>
              <a:chOff x="7838808" y="2409264"/>
              <a:chExt cx="1390918" cy="1424461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 rot="17100000">
              <a:off x="8066092" y="3210398"/>
              <a:ext cx="192815" cy="197465"/>
              <a:chOff x="7838808" y="2409264"/>
              <a:chExt cx="1390918" cy="1424461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7838808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8302447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8766086" y="2687831"/>
                <a:ext cx="463639" cy="1145894"/>
              </a:xfrm>
              <a:prstGeom prst="roundRect">
                <a:avLst>
                  <a:gd name="adj" fmla="val 50000"/>
                </a:avLst>
              </a:pr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자유형 112"/>
              <p:cNvSpPr/>
              <p:nvPr/>
            </p:nvSpPr>
            <p:spPr>
              <a:xfrm>
                <a:off x="7838808" y="2409264"/>
                <a:ext cx="1390918" cy="1003002"/>
              </a:xfrm>
              <a:custGeom>
                <a:avLst/>
                <a:gdLst>
                  <a:gd name="connsiteX0" fmla="*/ 695459 w 1390918"/>
                  <a:gd name="connsiteY0" fmla="*/ 0 h 1442299"/>
                  <a:gd name="connsiteX1" fmla="*/ 1390918 w 1390918"/>
                  <a:gd name="connsiteY1" fmla="*/ 695459 h 1442299"/>
                  <a:gd name="connsiteX2" fmla="*/ 1390917 w 1390918"/>
                  <a:gd name="connsiteY2" fmla="*/ 1368083 h 1442299"/>
                  <a:gd name="connsiteX3" fmla="*/ 1383435 w 1390918"/>
                  <a:gd name="connsiteY3" fmla="*/ 1442299 h 1442299"/>
                  <a:gd name="connsiteX4" fmla="*/ 7482 w 1390918"/>
                  <a:gd name="connsiteY4" fmla="*/ 1442299 h 1442299"/>
                  <a:gd name="connsiteX5" fmla="*/ 0 w 1390918"/>
                  <a:gd name="connsiteY5" fmla="*/ 1368082 h 1442299"/>
                  <a:gd name="connsiteX6" fmla="*/ 0 w 1390918"/>
                  <a:gd name="connsiteY6" fmla="*/ 695459 h 1442299"/>
                  <a:gd name="connsiteX7" fmla="*/ 695459 w 1390918"/>
                  <a:gd name="connsiteY7" fmla="*/ 0 h 144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918" h="1442299">
                    <a:moveTo>
                      <a:pt x="695459" y="0"/>
                    </a:moveTo>
                    <a:cubicBezTo>
                      <a:pt x="1079550" y="0"/>
                      <a:pt x="1390918" y="311368"/>
                      <a:pt x="1390918" y="695459"/>
                    </a:cubicBezTo>
                    <a:cubicBezTo>
                      <a:pt x="1390918" y="919667"/>
                      <a:pt x="1390917" y="1143875"/>
                      <a:pt x="1390917" y="1368083"/>
                    </a:cubicBezTo>
                    <a:lnTo>
                      <a:pt x="1383435" y="1442299"/>
                    </a:lnTo>
                    <a:lnTo>
                      <a:pt x="7482" y="1442299"/>
                    </a:lnTo>
                    <a:lnTo>
                      <a:pt x="0" y="1368082"/>
                    </a:lnTo>
                    <a:lnTo>
                      <a:pt x="0" y="695459"/>
                    </a:lnTo>
                    <a:cubicBezTo>
                      <a:pt x="0" y="311368"/>
                      <a:pt x="311368" y="0"/>
                      <a:pt x="695459" y="0"/>
                    </a:cubicBez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 rot="19800000">
              <a:off x="7921712" y="2431910"/>
              <a:ext cx="973790" cy="788420"/>
              <a:chOff x="3477358" y="3739317"/>
              <a:chExt cx="2206018" cy="1786085"/>
            </a:xfrm>
          </p:grpSpPr>
          <p:sp>
            <p:nvSpPr>
              <p:cNvPr id="101" name="모서리가 둥근 직사각형 2"/>
              <p:cNvSpPr/>
              <p:nvPr/>
            </p:nvSpPr>
            <p:spPr>
              <a:xfrm rot="18900000" flipH="1">
                <a:off x="4968816" y="3795760"/>
                <a:ext cx="666049" cy="66956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모서리가 둥근 직사각형 2"/>
              <p:cNvSpPr/>
              <p:nvPr/>
            </p:nvSpPr>
            <p:spPr>
              <a:xfrm rot="2700000">
                <a:off x="3534242" y="3790686"/>
                <a:ext cx="629633" cy="632954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8572" h="1734352">
                    <a:moveTo>
                      <a:pt x="39983" y="1214071"/>
                    </a:moveTo>
                    <a:cubicBezTo>
                      <a:pt x="-123144" y="986853"/>
                      <a:pt x="252564" y="562420"/>
                      <a:pt x="453562" y="369189"/>
                    </a:cubicBezTo>
                    <a:cubicBezTo>
                      <a:pt x="654560" y="175958"/>
                      <a:pt x="894492" y="-123981"/>
                      <a:pt x="1245970" y="54687"/>
                    </a:cubicBezTo>
                    <a:cubicBezTo>
                      <a:pt x="1597448" y="233355"/>
                      <a:pt x="1758572" y="1226066"/>
                      <a:pt x="1758572" y="1406249"/>
                    </a:cubicBezTo>
                    <a:cubicBezTo>
                      <a:pt x="1758572" y="1586432"/>
                      <a:pt x="1612505" y="1732499"/>
                      <a:pt x="1432322" y="1732499"/>
                    </a:cubicBezTo>
                    <a:cubicBezTo>
                      <a:pt x="816760" y="1761624"/>
                      <a:pt x="203110" y="1441289"/>
                      <a:pt x="39983" y="121407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2"/>
              <p:cNvSpPr/>
              <p:nvPr/>
            </p:nvSpPr>
            <p:spPr>
              <a:xfrm rot="2700000">
                <a:off x="3678930" y="3770029"/>
                <a:ext cx="1739874" cy="1698837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1861 w 1750589"/>
                  <a:gd name="connsiteY0" fmla="*/ 1214071 h 1625453"/>
                  <a:gd name="connsiteX1" fmla="*/ 445440 w 1750589"/>
                  <a:gd name="connsiteY1" fmla="*/ 369189 h 1625453"/>
                  <a:gd name="connsiteX2" fmla="*/ 1237848 w 1750589"/>
                  <a:gd name="connsiteY2" fmla="*/ 54687 h 1625453"/>
                  <a:gd name="connsiteX3" fmla="*/ 1750450 w 1750589"/>
                  <a:gd name="connsiteY3" fmla="*/ 1406249 h 1625453"/>
                  <a:gd name="connsiteX4" fmla="*/ 1282761 w 1750589"/>
                  <a:gd name="connsiteY4" fmla="*/ 1622490 h 1625453"/>
                  <a:gd name="connsiteX5" fmla="*/ 31861 w 1750589"/>
                  <a:gd name="connsiteY5" fmla="*/ 1214071 h 1625453"/>
                  <a:gd name="connsiteX0" fmla="*/ 31861 w 1716931"/>
                  <a:gd name="connsiteY0" fmla="*/ 1193458 h 1604397"/>
                  <a:gd name="connsiteX1" fmla="*/ 445440 w 1716931"/>
                  <a:gd name="connsiteY1" fmla="*/ 348576 h 1604397"/>
                  <a:gd name="connsiteX2" fmla="*/ 1237848 w 1716931"/>
                  <a:gd name="connsiteY2" fmla="*/ 34074 h 1604397"/>
                  <a:gd name="connsiteX3" fmla="*/ 1716774 w 1716931"/>
                  <a:gd name="connsiteY3" fmla="*/ 1100513 h 1604397"/>
                  <a:gd name="connsiteX4" fmla="*/ 1282761 w 1716931"/>
                  <a:gd name="connsiteY4" fmla="*/ 1601877 h 1604397"/>
                  <a:gd name="connsiteX5" fmla="*/ 31861 w 1716931"/>
                  <a:gd name="connsiteY5" fmla="*/ 1193458 h 1604397"/>
                  <a:gd name="connsiteX0" fmla="*/ 24514 w 1709998"/>
                  <a:gd name="connsiteY0" fmla="*/ 1193458 h 1698096"/>
                  <a:gd name="connsiteX1" fmla="*/ 438093 w 1709998"/>
                  <a:gd name="connsiteY1" fmla="*/ 348576 h 1698096"/>
                  <a:gd name="connsiteX2" fmla="*/ 1230501 w 1709998"/>
                  <a:gd name="connsiteY2" fmla="*/ 34074 h 1698096"/>
                  <a:gd name="connsiteX3" fmla="*/ 1709427 w 1709998"/>
                  <a:gd name="connsiteY3" fmla="*/ 1100513 h 1698096"/>
                  <a:gd name="connsiteX4" fmla="*/ 1140711 w 1709998"/>
                  <a:gd name="connsiteY4" fmla="*/ 1696170 h 1698096"/>
                  <a:gd name="connsiteX5" fmla="*/ 24514 w 1709998"/>
                  <a:gd name="connsiteY5" fmla="*/ 1193458 h 1698096"/>
                  <a:gd name="connsiteX0" fmla="*/ 24514 w 1727931"/>
                  <a:gd name="connsiteY0" fmla="*/ 1194296 h 1698934"/>
                  <a:gd name="connsiteX1" fmla="*/ 438093 w 1727931"/>
                  <a:gd name="connsiteY1" fmla="*/ 349414 h 1698934"/>
                  <a:gd name="connsiteX2" fmla="*/ 1230501 w 1727931"/>
                  <a:gd name="connsiteY2" fmla="*/ 34912 h 1698934"/>
                  <a:gd name="connsiteX3" fmla="*/ 1727387 w 1727931"/>
                  <a:gd name="connsiteY3" fmla="*/ 1114821 h 1698934"/>
                  <a:gd name="connsiteX4" fmla="*/ 1140711 w 1727931"/>
                  <a:gd name="connsiteY4" fmla="*/ 1697008 h 1698934"/>
                  <a:gd name="connsiteX5" fmla="*/ 24514 w 1727931"/>
                  <a:gd name="connsiteY5" fmla="*/ 1194296 h 1698934"/>
                  <a:gd name="connsiteX0" fmla="*/ 36457 w 1739874"/>
                  <a:gd name="connsiteY0" fmla="*/ 1194296 h 1698837"/>
                  <a:gd name="connsiteX1" fmla="*/ 450036 w 1739874"/>
                  <a:gd name="connsiteY1" fmla="*/ 349414 h 1698837"/>
                  <a:gd name="connsiteX2" fmla="*/ 1242444 w 1739874"/>
                  <a:gd name="connsiteY2" fmla="*/ 34912 h 1698837"/>
                  <a:gd name="connsiteX3" fmla="*/ 1739330 w 1739874"/>
                  <a:gd name="connsiteY3" fmla="*/ 1114821 h 1698837"/>
                  <a:gd name="connsiteX4" fmla="*/ 1152654 w 1739874"/>
                  <a:gd name="connsiteY4" fmla="*/ 1697008 h 1698837"/>
                  <a:gd name="connsiteX5" fmla="*/ 36457 w 1739874"/>
                  <a:gd name="connsiteY5" fmla="*/ 1194296 h 169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874" h="1698837">
                    <a:moveTo>
                      <a:pt x="36457" y="1194296"/>
                    </a:moveTo>
                    <a:cubicBezTo>
                      <a:pt x="-116567" y="987658"/>
                      <a:pt x="249038" y="542645"/>
                      <a:pt x="450036" y="349414"/>
                    </a:cubicBezTo>
                    <a:cubicBezTo>
                      <a:pt x="651034" y="156183"/>
                      <a:pt x="1027562" y="-92656"/>
                      <a:pt x="1242444" y="34912"/>
                    </a:cubicBezTo>
                    <a:cubicBezTo>
                      <a:pt x="1457326" y="162480"/>
                      <a:pt x="1754295" y="837805"/>
                      <a:pt x="1739330" y="1114821"/>
                    </a:cubicBezTo>
                    <a:cubicBezTo>
                      <a:pt x="1724365" y="1391837"/>
                      <a:pt x="1332837" y="1697008"/>
                      <a:pt x="1152654" y="1697008"/>
                    </a:cubicBezTo>
                    <a:cubicBezTo>
                      <a:pt x="537092" y="1726133"/>
                      <a:pt x="189481" y="1400934"/>
                      <a:pt x="36457" y="11942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자유형 103"/>
              <p:cNvSpPr/>
              <p:nvPr/>
            </p:nvSpPr>
            <p:spPr>
              <a:xfrm rot="2700000">
                <a:off x="3645637" y="3760422"/>
                <a:ext cx="1786085" cy="1743875"/>
              </a:xfrm>
              <a:custGeom>
                <a:avLst/>
                <a:gdLst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514271 w 1745724"/>
                  <a:gd name="connsiteY8" fmla="*/ 309281 h 1729323"/>
                  <a:gd name="connsiteX9" fmla="*/ 530903 w 1745724"/>
                  <a:gd name="connsiteY9" fmla="*/ 292869 h 1729323"/>
                  <a:gd name="connsiteX10" fmla="*/ 1245970 w 1745724"/>
                  <a:gd name="connsiteY10" fmla="*/ 54687 h 1729323"/>
                  <a:gd name="connsiteX11" fmla="*/ 1741386 w 1745724"/>
                  <a:gd name="connsiteY11" fmla="*/ 1229922 h 1729323"/>
                  <a:gd name="connsiteX12" fmla="*/ 1745724 w 1745724"/>
                  <a:gd name="connsiteY12" fmla="*/ 1263369 h 1729323"/>
                  <a:gd name="connsiteX13" fmla="*/ 1697597 w 1745724"/>
                  <a:gd name="connsiteY13" fmla="*/ 1220355 h 1729323"/>
                  <a:gd name="connsiteX14" fmla="*/ 1201360 w 1745724"/>
                  <a:gd name="connsiteY14" fmla="*/ 1008682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4317 w 1745724"/>
                  <a:gd name="connsiteY15" fmla="*/ 975007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9323"/>
                  <a:gd name="connsiteX1" fmla="*/ 340257 w 1745724"/>
                  <a:gd name="connsiteY1" fmla="*/ 517286 h 1729323"/>
                  <a:gd name="connsiteX2" fmla="*/ 985833 w 1745724"/>
                  <a:gd name="connsiteY2" fmla="*/ 1165957 h 1729323"/>
                  <a:gd name="connsiteX3" fmla="*/ 1190290 w 1745724"/>
                  <a:gd name="connsiteY3" fmla="*/ 1631288 h 1729323"/>
                  <a:gd name="connsiteX4" fmla="*/ 1273398 w 1745724"/>
                  <a:gd name="connsiteY4" fmla="*/ 1729323 h 1729323"/>
                  <a:gd name="connsiteX5" fmla="*/ 1202452 w 1745724"/>
                  <a:gd name="connsiteY5" fmla="*/ 1727904 h 1729323"/>
                  <a:gd name="connsiteX6" fmla="*/ 39983 w 1745724"/>
                  <a:gd name="connsiteY6" fmla="*/ 1214071 h 1729323"/>
                  <a:gd name="connsiteX7" fmla="*/ 281204 w 1745724"/>
                  <a:gd name="connsiteY7" fmla="*/ 550769 h 1729323"/>
                  <a:gd name="connsiteX8" fmla="*/ 325324 w 1745724"/>
                  <a:gd name="connsiteY8" fmla="*/ 502280 h 1729323"/>
                  <a:gd name="connsiteX9" fmla="*/ 514271 w 1745724"/>
                  <a:gd name="connsiteY9" fmla="*/ 309281 h 1729323"/>
                  <a:gd name="connsiteX10" fmla="*/ 530903 w 1745724"/>
                  <a:gd name="connsiteY10" fmla="*/ 292869 h 1729323"/>
                  <a:gd name="connsiteX11" fmla="*/ 1245970 w 1745724"/>
                  <a:gd name="connsiteY11" fmla="*/ 54687 h 1729323"/>
                  <a:gd name="connsiteX12" fmla="*/ 1741386 w 1745724"/>
                  <a:gd name="connsiteY12" fmla="*/ 1229922 h 1729323"/>
                  <a:gd name="connsiteX13" fmla="*/ 1745724 w 1745724"/>
                  <a:gd name="connsiteY13" fmla="*/ 1263369 h 1729323"/>
                  <a:gd name="connsiteX14" fmla="*/ 1697597 w 1745724"/>
                  <a:gd name="connsiteY14" fmla="*/ 1220355 h 1729323"/>
                  <a:gd name="connsiteX15" fmla="*/ 1166001 w 1745724"/>
                  <a:gd name="connsiteY15" fmla="*/ 969956 h 1729323"/>
                  <a:gd name="connsiteX16" fmla="*/ 514271 w 1745724"/>
                  <a:gd name="connsiteY16" fmla="*/ 309281 h 1729323"/>
                  <a:gd name="connsiteX0" fmla="*/ 325324 w 1745724"/>
                  <a:gd name="connsiteY0" fmla="*/ 502280 h 1727904"/>
                  <a:gd name="connsiteX1" fmla="*/ 340257 w 1745724"/>
                  <a:gd name="connsiteY1" fmla="*/ 517286 h 1727904"/>
                  <a:gd name="connsiteX2" fmla="*/ 985833 w 1745724"/>
                  <a:gd name="connsiteY2" fmla="*/ 1165957 h 1727904"/>
                  <a:gd name="connsiteX3" fmla="*/ 1190290 w 1745724"/>
                  <a:gd name="connsiteY3" fmla="*/ 1631288 h 1727904"/>
                  <a:gd name="connsiteX4" fmla="*/ 1271153 w 1745724"/>
                  <a:gd name="connsiteY4" fmla="*/ 1691157 h 1727904"/>
                  <a:gd name="connsiteX5" fmla="*/ 1202452 w 1745724"/>
                  <a:gd name="connsiteY5" fmla="*/ 1727904 h 1727904"/>
                  <a:gd name="connsiteX6" fmla="*/ 39983 w 1745724"/>
                  <a:gd name="connsiteY6" fmla="*/ 1214071 h 1727904"/>
                  <a:gd name="connsiteX7" fmla="*/ 281204 w 1745724"/>
                  <a:gd name="connsiteY7" fmla="*/ 550769 h 1727904"/>
                  <a:gd name="connsiteX8" fmla="*/ 325324 w 1745724"/>
                  <a:gd name="connsiteY8" fmla="*/ 502280 h 1727904"/>
                  <a:gd name="connsiteX9" fmla="*/ 514271 w 1745724"/>
                  <a:gd name="connsiteY9" fmla="*/ 309281 h 1727904"/>
                  <a:gd name="connsiteX10" fmla="*/ 530903 w 1745724"/>
                  <a:gd name="connsiteY10" fmla="*/ 292869 h 1727904"/>
                  <a:gd name="connsiteX11" fmla="*/ 1245970 w 1745724"/>
                  <a:gd name="connsiteY11" fmla="*/ 54687 h 1727904"/>
                  <a:gd name="connsiteX12" fmla="*/ 1741386 w 1745724"/>
                  <a:gd name="connsiteY12" fmla="*/ 1229922 h 1727904"/>
                  <a:gd name="connsiteX13" fmla="*/ 1745724 w 1745724"/>
                  <a:gd name="connsiteY13" fmla="*/ 1263369 h 1727904"/>
                  <a:gd name="connsiteX14" fmla="*/ 1697597 w 1745724"/>
                  <a:gd name="connsiteY14" fmla="*/ 1220355 h 1727904"/>
                  <a:gd name="connsiteX15" fmla="*/ 1166001 w 1745724"/>
                  <a:gd name="connsiteY15" fmla="*/ 969956 h 1727904"/>
                  <a:gd name="connsiteX16" fmla="*/ 514271 w 1745724"/>
                  <a:gd name="connsiteY16" fmla="*/ 309281 h 1727904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03208"/>
                  <a:gd name="connsiteX1" fmla="*/ 330686 w 1736153"/>
                  <a:gd name="connsiteY1" fmla="*/ 517286 h 1703208"/>
                  <a:gd name="connsiteX2" fmla="*/ 976262 w 1736153"/>
                  <a:gd name="connsiteY2" fmla="*/ 1165957 h 1703208"/>
                  <a:gd name="connsiteX3" fmla="*/ 1180719 w 1736153"/>
                  <a:gd name="connsiteY3" fmla="*/ 1631288 h 1703208"/>
                  <a:gd name="connsiteX4" fmla="*/ 1261582 w 1736153"/>
                  <a:gd name="connsiteY4" fmla="*/ 1691157 h 1703208"/>
                  <a:gd name="connsiteX5" fmla="*/ 862858 w 1736153"/>
                  <a:gd name="connsiteY5" fmla="*/ 1703208 h 1703208"/>
                  <a:gd name="connsiteX6" fmla="*/ 30412 w 1736153"/>
                  <a:gd name="connsiteY6" fmla="*/ 1214071 h 1703208"/>
                  <a:gd name="connsiteX7" fmla="*/ 271633 w 1736153"/>
                  <a:gd name="connsiteY7" fmla="*/ 550769 h 1703208"/>
                  <a:gd name="connsiteX8" fmla="*/ 315753 w 1736153"/>
                  <a:gd name="connsiteY8" fmla="*/ 502280 h 1703208"/>
                  <a:gd name="connsiteX9" fmla="*/ 504700 w 1736153"/>
                  <a:gd name="connsiteY9" fmla="*/ 309281 h 1703208"/>
                  <a:gd name="connsiteX10" fmla="*/ 521332 w 1736153"/>
                  <a:gd name="connsiteY10" fmla="*/ 292869 h 1703208"/>
                  <a:gd name="connsiteX11" fmla="*/ 1236399 w 1736153"/>
                  <a:gd name="connsiteY11" fmla="*/ 54687 h 1703208"/>
                  <a:gd name="connsiteX12" fmla="*/ 1731815 w 1736153"/>
                  <a:gd name="connsiteY12" fmla="*/ 1229922 h 1703208"/>
                  <a:gd name="connsiteX13" fmla="*/ 1736153 w 1736153"/>
                  <a:gd name="connsiteY13" fmla="*/ 1263369 h 1703208"/>
                  <a:gd name="connsiteX14" fmla="*/ 1688026 w 1736153"/>
                  <a:gd name="connsiteY14" fmla="*/ 1220355 h 1703208"/>
                  <a:gd name="connsiteX15" fmla="*/ 1156430 w 1736153"/>
                  <a:gd name="connsiteY15" fmla="*/ 969956 h 1703208"/>
                  <a:gd name="connsiteX16" fmla="*/ 504700 w 1736153"/>
                  <a:gd name="connsiteY16" fmla="*/ 309281 h 1703208"/>
                  <a:gd name="connsiteX0" fmla="*/ 315753 w 1736153"/>
                  <a:gd name="connsiteY0" fmla="*/ 502280 h 1718421"/>
                  <a:gd name="connsiteX1" fmla="*/ 330686 w 1736153"/>
                  <a:gd name="connsiteY1" fmla="*/ 517286 h 1718421"/>
                  <a:gd name="connsiteX2" fmla="*/ 976262 w 1736153"/>
                  <a:gd name="connsiteY2" fmla="*/ 1165957 h 1718421"/>
                  <a:gd name="connsiteX3" fmla="*/ 1180719 w 1736153"/>
                  <a:gd name="connsiteY3" fmla="*/ 1631288 h 1718421"/>
                  <a:gd name="connsiteX4" fmla="*/ 1261582 w 1736153"/>
                  <a:gd name="connsiteY4" fmla="*/ 1691157 h 1718421"/>
                  <a:gd name="connsiteX5" fmla="*/ 862858 w 1736153"/>
                  <a:gd name="connsiteY5" fmla="*/ 1703208 h 1718421"/>
                  <a:gd name="connsiteX6" fmla="*/ 30412 w 1736153"/>
                  <a:gd name="connsiteY6" fmla="*/ 1214071 h 1718421"/>
                  <a:gd name="connsiteX7" fmla="*/ 271633 w 1736153"/>
                  <a:gd name="connsiteY7" fmla="*/ 550769 h 1718421"/>
                  <a:gd name="connsiteX8" fmla="*/ 315753 w 1736153"/>
                  <a:gd name="connsiteY8" fmla="*/ 502280 h 1718421"/>
                  <a:gd name="connsiteX9" fmla="*/ 504700 w 1736153"/>
                  <a:gd name="connsiteY9" fmla="*/ 309281 h 1718421"/>
                  <a:gd name="connsiteX10" fmla="*/ 521332 w 1736153"/>
                  <a:gd name="connsiteY10" fmla="*/ 292869 h 1718421"/>
                  <a:gd name="connsiteX11" fmla="*/ 1236399 w 1736153"/>
                  <a:gd name="connsiteY11" fmla="*/ 54687 h 1718421"/>
                  <a:gd name="connsiteX12" fmla="*/ 1731815 w 1736153"/>
                  <a:gd name="connsiteY12" fmla="*/ 1229922 h 1718421"/>
                  <a:gd name="connsiteX13" fmla="*/ 1736153 w 1736153"/>
                  <a:gd name="connsiteY13" fmla="*/ 1263369 h 1718421"/>
                  <a:gd name="connsiteX14" fmla="*/ 1688026 w 1736153"/>
                  <a:gd name="connsiteY14" fmla="*/ 1220355 h 1718421"/>
                  <a:gd name="connsiteX15" fmla="*/ 1156430 w 1736153"/>
                  <a:gd name="connsiteY15" fmla="*/ 969956 h 1718421"/>
                  <a:gd name="connsiteX16" fmla="*/ 504700 w 1736153"/>
                  <a:gd name="connsiteY16" fmla="*/ 309281 h 1718421"/>
                  <a:gd name="connsiteX0" fmla="*/ 315753 w 1736153"/>
                  <a:gd name="connsiteY0" fmla="*/ 502280 h 1723731"/>
                  <a:gd name="connsiteX1" fmla="*/ 330686 w 1736153"/>
                  <a:gd name="connsiteY1" fmla="*/ 517286 h 1723731"/>
                  <a:gd name="connsiteX2" fmla="*/ 976262 w 1736153"/>
                  <a:gd name="connsiteY2" fmla="*/ 1165957 h 1723731"/>
                  <a:gd name="connsiteX3" fmla="*/ 1180719 w 1736153"/>
                  <a:gd name="connsiteY3" fmla="*/ 1631288 h 1723731"/>
                  <a:gd name="connsiteX4" fmla="*/ 1261582 w 1736153"/>
                  <a:gd name="connsiteY4" fmla="*/ 1691157 h 1723731"/>
                  <a:gd name="connsiteX5" fmla="*/ 862858 w 1736153"/>
                  <a:gd name="connsiteY5" fmla="*/ 1703208 h 1723731"/>
                  <a:gd name="connsiteX6" fmla="*/ 30412 w 1736153"/>
                  <a:gd name="connsiteY6" fmla="*/ 1214071 h 1723731"/>
                  <a:gd name="connsiteX7" fmla="*/ 271633 w 1736153"/>
                  <a:gd name="connsiteY7" fmla="*/ 550769 h 1723731"/>
                  <a:gd name="connsiteX8" fmla="*/ 315753 w 1736153"/>
                  <a:gd name="connsiteY8" fmla="*/ 502280 h 1723731"/>
                  <a:gd name="connsiteX9" fmla="*/ 504700 w 1736153"/>
                  <a:gd name="connsiteY9" fmla="*/ 309281 h 1723731"/>
                  <a:gd name="connsiteX10" fmla="*/ 521332 w 1736153"/>
                  <a:gd name="connsiteY10" fmla="*/ 292869 h 1723731"/>
                  <a:gd name="connsiteX11" fmla="*/ 1236399 w 1736153"/>
                  <a:gd name="connsiteY11" fmla="*/ 54687 h 1723731"/>
                  <a:gd name="connsiteX12" fmla="*/ 1731815 w 1736153"/>
                  <a:gd name="connsiteY12" fmla="*/ 1229922 h 1723731"/>
                  <a:gd name="connsiteX13" fmla="*/ 1736153 w 1736153"/>
                  <a:gd name="connsiteY13" fmla="*/ 1263369 h 1723731"/>
                  <a:gd name="connsiteX14" fmla="*/ 1688026 w 1736153"/>
                  <a:gd name="connsiteY14" fmla="*/ 1220355 h 1723731"/>
                  <a:gd name="connsiteX15" fmla="*/ 1156430 w 1736153"/>
                  <a:gd name="connsiteY15" fmla="*/ 969956 h 1723731"/>
                  <a:gd name="connsiteX16" fmla="*/ 504700 w 1736153"/>
                  <a:gd name="connsiteY16" fmla="*/ 309281 h 1723731"/>
                  <a:gd name="connsiteX0" fmla="*/ 315753 w 1736153"/>
                  <a:gd name="connsiteY0" fmla="*/ 502280 h 1704786"/>
                  <a:gd name="connsiteX1" fmla="*/ 330686 w 1736153"/>
                  <a:gd name="connsiteY1" fmla="*/ 517286 h 1704786"/>
                  <a:gd name="connsiteX2" fmla="*/ 976262 w 1736153"/>
                  <a:gd name="connsiteY2" fmla="*/ 1165957 h 1704786"/>
                  <a:gd name="connsiteX3" fmla="*/ 1180719 w 1736153"/>
                  <a:gd name="connsiteY3" fmla="*/ 1631288 h 1704786"/>
                  <a:gd name="connsiteX4" fmla="*/ 1261582 w 1736153"/>
                  <a:gd name="connsiteY4" fmla="*/ 1691157 h 1704786"/>
                  <a:gd name="connsiteX5" fmla="*/ 862858 w 1736153"/>
                  <a:gd name="connsiteY5" fmla="*/ 1703208 h 1704786"/>
                  <a:gd name="connsiteX6" fmla="*/ 30412 w 1736153"/>
                  <a:gd name="connsiteY6" fmla="*/ 1214071 h 1704786"/>
                  <a:gd name="connsiteX7" fmla="*/ 271633 w 1736153"/>
                  <a:gd name="connsiteY7" fmla="*/ 550769 h 1704786"/>
                  <a:gd name="connsiteX8" fmla="*/ 315753 w 1736153"/>
                  <a:gd name="connsiteY8" fmla="*/ 502280 h 1704786"/>
                  <a:gd name="connsiteX9" fmla="*/ 504700 w 1736153"/>
                  <a:gd name="connsiteY9" fmla="*/ 309281 h 1704786"/>
                  <a:gd name="connsiteX10" fmla="*/ 521332 w 1736153"/>
                  <a:gd name="connsiteY10" fmla="*/ 292869 h 1704786"/>
                  <a:gd name="connsiteX11" fmla="*/ 1236399 w 1736153"/>
                  <a:gd name="connsiteY11" fmla="*/ 54687 h 1704786"/>
                  <a:gd name="connsiteX12" fmla="*/ 1731815 w 1736153"/>
                  <a:gd name="connsiteY12" fmla="*/ 1229922 h 1704786"/>
                  <a:gd name="connsiteX13" fmla="*/ 1736153 w 1736153"/>
                  <a:gd name="connsiteY13" fmla="*/ 1263369 h 1704786"/>
                  <a:gd name="connsiteX14" fmla="*/ 1688026 w 1736153"/>
                  <a:gd name="connsiteY14" fmla="*/ 1220355 h 1704786"/>
                  <a:gd name="connsiteX15" fmla="*/ 1156430 w 1736153"/>
                  <a:gd name="connsiteY15" fmla="*/ 969956 h 1704786"/>
                  <a:gd name="connsiteX16" fmla="*/ 504700 w 1736153"/>
                  <a:gd name="connsiteY16" fmla="*/ 309281 h 1704786"/>
                  <a:gd name="connsiteX0" fmla="*/ 315753 w 1736153"/>
                  <a:gd name="connsiteY0" fmla="*/ 502280 h 1713774"/>
                  <a:gd name="connsiteX1" fmla="*/ 330686 w 1736153"/>
                  <a:gd name="connsiteY1" fmla="*/ 517286 h 1713774"/>
                  <a:gd name="connsiteX2" fmla="*/ 976262 w 1736153"/>
                  <a:gd name="connsiteY2" fmla="*/ 1165957 h 1713774"/>
                  <a:gd name="connsiteX3" fmla="*/ 1180719 w 1736153"/>
                  <a:gd name="connsiteY3" fmla="*/ 1631288 h 1713774"/>
                  <a:gd name="connsiteX4" fmla="*/ 1261582 w 1736153"/>
                  <a:gd name="connsiteY4" fmla="*/ 1691157 h 1713774"/>
                  <a:gd name="connsiteX5" fmla="*/ 862858 w 1736153"/>
                  <a:gd name="connsiteY5" fmla="*/ 1703208 h 1713774"/>
                  <a:gd name="connsiteX6" fmla="*/ 30412 w 1736153"/>
                  <a:gd name="connsiteY6" fmla="*/ 1214071 h 1713774"/>
                  <a:gd name="connsiteX7" fmla="*/ 271633 w 1736153"/>
                  <a:gd name="connsiteY7" fmla="*/ 550769 h 1713774"/>
                  <a:gd name="connsiteX8" fmla="*/ 315753 w 1736153"/>
                  <a:gd name="connsiteY8" fmla="*/ 502280 h 1713774"/>
                  <a:gd name="connsiteX9" fmla="*/ 504700 w 1736153"/>
                  <a:gd name="connsiteY9" fmla="*/ 309281 h 1713774"/>
                  <a:gd name="connsiteX10" fmla="*/ 521332 w 1736153"/>
                  <a:gd name="connsiteY10" fmla="*/ 292869 h 1713774"/>
                  <a:gd name="connsiteX11" fmla="*/ 1236399 w 1736153"/>
                  <a:gd name="connsiteY11" fmla="*/ 54687 h 1713774"/>
                  <a:gd name="connsiteX12" fmla="*/ 1731815 w 1736153"/>
                  <a:gd name="connsiteY12" fmla="*/ 1229922 h 1713774"/>
                  <a:gd name="connsiteX13" fmla="*/ 1736153 w 1736153"/>
                  <a:gd name="connsiteY13" fmla="*/ 1263369 h 1713774"/>
                  <a:gd name="connsiteX14" fmla="*/ 1688026 w 1736153"/>
                  <a:gd name="connsiteY14" fmla="*/ 1220355 h 1713774"/>
                  <a:gd name="connsiteX15" fmla="*/ 1156430 w 1736153"/>
                  <a:gd name="connsiteY15" fmla="*/ 969956 h 1713774"/>
                  <a:gd name="connsiteX16" fmla="*/ 504700 w 1736153"/>
                  <a:gd name="connsiteY16" fmla="*/ 309281 h 1713774"/>
                  <a:gd name="connsiteX0" fmla="*/ 315753 w 1736153"/>
                  <a:gd name="connsiteY0" fmla="*/ 502280 h 1703400"/>
                  <a:gd name="connsiteX1" fmla="*/ 330686 w 1736153"/>
                  <a:gd name="connsiteY1" fmla="*/ 517286 h 1703400"/>
                  <a:gd name="connsiteX2" fmla="*/ 976262 w 1736153"/>
                  <a:gd name="connsiteY2" fmla="*/ 1165957 h 1703400"/>
                  <a:gd name="connsiteX3" fmla="*/ 1180719 w 1736153"/>
                  <a:gd name="connsiteY3" fmla="*/ 1631288 h 1703400"/>
                  <a:gd name="connsiteX4" fmla="*/ 1261582 w 1736153"/>
                  <a:gd name="connsiteY4" fmla="*/ 1691157 h 1703400"/>
                  <a:gd name="connsiteX5" fmla="*/ 862858 w 1736153"/>
                  <a:gd name="connsiteY5" fmla="*/ 1703208 h 1703400"/>
                  <a:gd name="connsiteX6" fmla="*/ 30412 w 1736153"/>
                  <a:gd name="connsiteY6" fmla="*/ 1214071 h 1703400"/>
                  <a:gd name="connsiteX7" fmla="*/ 271633 w 1736153"/>
                  <a:gd name="connsiteY7" fmla="*/ 550769 h 1703400"/>
                  <a:gd name="connsiteX8" fmla="*/ 315753 w 1736153"/>
                  <a:gd name="connsiteY8" fmla="*/ 502280 h 1703400"/>
                  <a:gd name="connsiteX9" fmla="*/ 504700 w 1736153"/>
                  <a:gd name="connsiteY9" fmla="*/ 309281 h 1703400"/>
                  <a:gd name="connsiteX10" fmla="*/ 521332 w 1736153"/>
                  <a:gd name="connsiteY10" fmla="*/ 292869 h 1703400"/>
                  <a:gd name="connsiteX11" fmla="*/ 1236399 w 1736153"/>
                  <a:gd name="connsiteY11" fmla="*/ 54687 h 1703400"/>
                  <a:gd name="connsiteX12" fmla="*/ 1731815 w 1736153"/>
                  <a:gd name="connsiteY12" fmla="*/ 1229922 h 1703400"/>
                  <a:gd name="connsiteX13" fmla="*/ 1736153 w 1736153"/>
                  <a:gd name="connsiteY13" fmla="*/ 1263369 h 1703400"/>
                  <a:gd name="connsiteX14" fmla="*/ 1688026 w 1736153"/>
                  <a:gd name="connsiteY14" fmla="*/ 1220355 h 1703400"/>
                  <a:gd name="connsiteX15" fmla="*/ 1156430 w 1736153"/>
                  <a:gd name="connsiteY15" fmla="*/ 969956 h 1703400"/>
                  <a:gd name="connsiteX16" fmla="*/ 504700 w 1736153"/>
                  <a:gd name="connsiteY16" fmla="*/ 309281 h 1703400"/>
                  <a:gd name="connsiteX0" fmla="*/ 315753 w 1736153"/>
                  <a:gd name="connsiteY0" fmla="*/ 502280 h 1716658"/>
                  <a:gd name="connsiteX1" fmla="*/ 330686 w 1736153"/>
                  <a:gd name="connsiteY1" fmla="*/ 517286 h 1716658"/>
                  <a:gd name="connsiteX2" fmla="*/ 976262 w 1736153"/>
                  <a:gd name="connsiteY2" fmla="*/ 1165957 h 1716658"/>
                  <a:gd name="connsiteX3" fmla="*/ 1180719 w 1736153"/>
                  <a:gd name="connsiteY3" fmla="*/ 1631288 h 1716658"/>
                  <a:gd name="connsiteX4" fmla="*/ 1261582 w 1736153"/>
                  <a:gd name="connsiteY4" fmla="*/ 1691157 h 1716658"/>
                  <a:gd name="connsiteX5" fmla="*/ 862858 w 1736153"/>
                  <a:gd name="connsiteY5" fmla="*/ 1703208 h 1716658"/>
                  <a:gd name="connsiteX6" fmla="*/ 30412 w 1736153"/>
                  <a:gd name="connsiteY6" fmla="*/ 1214071 h 1716658"/>
                  <a:gd name="connsiteX7" fmla="*/ 271633 w 1736153"/>
                  <a:gd name="connsiteY7" fmla="*/ 550769 h 1716658"/>
                  <a:gd name="connsiteX8" fmla="*/ 315753 w 1736153"/>
                  <a:gd name="connsiteY8" fmla="*/ 502280 h 1716658"/>
                  <a:gd name="connsiteX9" fmla="*/ 504700 w 1736153"/>
                  <a:gd name="connsiteY9" fmla="*/ 309281 h 1716658"/>
                  <a:gd name="connsiteX10" fmla="*/ 521332 w 1736153"/>
                  <a:gd name="connsiteY10" fmla="*/ 292869 h 1716658"/>
                  <a:gd name="connsiteX11" fmla="*/ 1236399 w 1736153"/>
                  <a:gd name="connsiteY11" fmla="*/ 54687 h 1716658"/>
                  <a:gd name="connsiteX12" fmla="*/ 1731815 w 1736153"/>
                  <a:gd name="connsiteY12" fmla="*/ 1229922 h 1716658"/>
                  <a:gd name="connsiteX13" fmla="*/ 1736153 w 1736153"/>
                  <a:gd name="connsiteY13" fmla="*/ 1263369 h 1716658"/>
                  <a:gd name="connsiteX14" fmla="*/ 1688026 w 1736153"/>
                  <a:gd name="connsiteY14" fmla="*/ 1220355 h 1716658"/>
                  <a:gd name="connsiteX15" fmla="*/ 1156430 w 1736153"/>
                  <a:gd name="connsiteY15" fmla="*/ 969956 h 1716658"/>
                  <a:gd name="connsiteX16" fmla="*/ 504700 w 1736153"/>
                  <a:gd name="connsiteY16" fmla="*/ 309281 h 1716658"/>
                  <a:gd name="connsiteX0" fmla="*/ 315753 w 1736153"/>
                  <a:gd name="connsiteY0" fmla="*/ 502280 h 1725384"/>
                  <a:gd name="connsiteX1" fmla="*/ 330686 w 1736153"/>
                  <a:gd name="connsiteY1" fmla="*/ 517286 h 1725384"/>
                  <a:gd name="connsiteX2" fmla="*/ 976262 w 1736153"/>
                  <a:gd name="connsiteY2" fmla="*/ 1165957 h 1725384"/>
                  <a:gd name="connsiteX3" fmla="*/ 1180719 w 1736153"/>
                  <a:gd name="connsiteY3" fmla="*/ 1631288 h 1725384"/>
                  <a:gd name="connsiteX4" fmla="*/ 1261582 w 1736153"/>
                  <a:gd name="connsiteY4" fmla="*/ 1691157 h 1725384"/>
                  <a:gd name="connsiteX5" fmla="*/ 862858 w 1736153"/>
                  <a:gd name="connsiteY5" fmla="*/ 1703208 h 1725384"/>
                  <a:gd name="connsiteX6" fmla="*/ 30412 w 1736153"/>
                  <a:gd name="connsiteY6" fmla="*/ 1214071 h 1725384"/>
                  <a:gd name="connsiteX7" fmla="*/ 271633 w 1736153"/>
                  <a:gd name="connsiteY7" fmla="*/ 550769 h 1725384"/>
                  <a:gd name="connsiteX8" fmla="*/ 315753 w 1736153"/>
                  <a:gd name="connsiteY8" fmla="*/ 502280 h 1725384"/>
                  <a:gd name="connsiteX9" fmla="*/ 504700 w 1736153"/>
                  <a:gd name="connsiteY9" fmla="*/ 309281 h 1725384"/>
                  <a:gd name="connsiteX10" fmla="*/ 521332 w 1736153"/>
                  <a:gd name="connsiteY10" fmla="*/ 292869 h 1725384"/>
                  <a:gd name="connsiteX11" fmla="*/ 1236399 w 1736153"/>
                  <a:gd name="connsiteY11" fmla="*/ 54687 h 1725384"/>
                  <a:gd name="connsiteX12" fmla="*/ 1731815 w 1736153"/>
                  <a:gd name="connsiteY12" fmla="*/ 1229922 h 1725384"/>
                  <a:gd name="connsiteX13" fmla="*/ 1736153 w 1736153"/>
                  <a:gd name="connsiteY13" fmla="*/ 1263369 h 1725384"/>
                  <a:gd name="connsiteX14" fmla="*/ 1688026 w 1736153"/>
                  <a:gd name="connsiteY14" fmla="*/ 1220355 h 1725384"/>
                  <a:gd name="connsiteX15" fmla="*/ 1156430 w 1736153"/>
                  <a:gd name="connsiteY15" fmla="*/ 969956 h 1725384"/>
                  <a:gd name="connsiteX16" fmla="*/ 504700 w 1736153"/>
                  <a:gd name="connsiteY16" fmla="*/ 309281 h 1725384"/>
                  <a:gd name="connsiteX0" fmla="*/ 315753 w 1736153"/>
                  <a:gd name="connsiteY0" fmla="*/ 502280 h 1731176"/>
                  <a:gd name="connsiteX1" fmla="*/ 330686 w 1736153"/>
                  <a:gd name="connsiteY1" fmla="*/ 517286 h 1731176"/>
                  <a:gd name="connsiteX2" fmla="*/ 976262 w 1736153"/>
                  <a:gd name="connsiteY2" fmla="*/ 1165957 h 1731176"/>
                  <a:gd name="connsiteX3" fmla="*/ 1180719 w 1736153"/>
                  <a:gd name="connsiteY3" fmla="*/ 1631288 h 1731176"/>
                  <a:gd name="connsiteX4" fmla="*/ 1261582 w 1736153"/>
                  <a:gd name="connsiteY4" fmla="*/ 1691157 h 1731176"/>
                  <a:gd name="connsiteX5" fmla="*/ 862858 w 1736153"/>
                  <a:gd name="connsiteY5" fmla="*/ 1703208 h 1731176"/>
                  <a:gd name="connsiteX6" fmla="*/ 30412 w 1736153"/>
                  <a:gd name="connsiteY6" fmla="*/ 1214071 h 1731176"/>
                  <a:gd name="connsiteX7" fmla="*/ 271633 w 1736153"/>
                  <a:gd name="connsiteY7" fmla="*/ 550769 h 1731176"/>
                  <a:gd name="connsiteX8" fmla="*/ 315753 w 1736153"/>
                  <a:gd name="connsiteY8" fmla="*/ 502280 h 1731176"/>
                  <a:gd name="connsiteX9" fmla="*/ 504700 w 1736153"/>
                  <a:gd name="connsiteY9" fmla="*/ 309281 h 1731176"/>
                  <a:gd name="connsiteX10" fmla="*/ 521332 w 1736153"/>
                  <a:gd name="connsiteY10" fmla="*/ 292869 h 1731176"/>
                  <a:gd name="connsiteX11" fmla="*/ 1236399 w 1736153"/>
                  <a:gd name="connsiteY11" fmla="*/ 54687 h 1731176"/>
                  <a:gd name="connsiteX12" fmla="*/ 1731815 w 1736153"/>
                  <a:gd name="connsiteY12" fmla="*/ 1229922 h 1731176"/>
                  <a:gd name="connsiteX13" fmla="*/ 1736153 w 1736153"/>
                  <a:gd name="connsiteY13" fmla="*/ 1263369 h 1731176"/>
                  <a:gd name="connsiteX14" fmla="*/ 1688026 w 1736153"/>
                  <a:gd name="connsiteY14" fmla="*/ 1220355 h 1731176"/>
                  <a:gd name="connsiteX15" fmla="*/ 1156430 w 1736153"/>
                  <a:gd name="connsiteY15" fmla="*/ 969956 h 1731176"/>
                  <a:gd name="connsiteX16" fmla="*/ 504700 w 1736153"/>
                  <a:gd name="connsiteY16" fmla="*/ 309281 h 1731176"/>
                  <a:gd name="connsiteX0" fmla="*/ 315753 w 1736153"/>
                  <a:gd name="connsiteY0" fmla="*/ 502280 h 1720226"/>
                  <a:gd name="connsiteX1" fmla="*/ 330686 w 1736153"/>
                  <a:gd name="connsiteY1" fmla="*/ 517286 h 1720226"/>
                  <a:gd name="connsiteX2" fmla="*/ 976262 w 1736153"/>
                  <a:gd name="connsiteY2" fmla="*/ 1165957 h 1720226"/>
                  <a:gd name="connsiteX3" fmla="*/ 1180719 w 1736153"/>
                  <a:gd name="connsiteY3" fmla="*/ 1631288 h 1720226"/>
                  <a:gd name="connsiteX4" fmla="*/ 1261582 w 1736153"/>
                  <a:gd name="connsiteY4" fmla="*/ 1691157 h 1720226"/>
                  <a:gd name="connsiteX5" fmla="*/ 862858 w 1736153"/>
                  <a:gd name="connsiteY5" fmla="*/ 1703208 h 1720226"/>
                  <a:gd name="connsiteX6" fmla="*/ 30412 w 1736153"/>
                  <a:gd name="connsiteY6" fmla="*/ 1214071 h 1720226"/>
                  <a:gd name="connsiteX7" fmla="*/ 271633 w 1736153"/>
                  <a:gd name="connsiteY7" fmla="*/ 550769 h 1720226"/>
                  <a:gd name="connsiteX8" fmla="*/ 315753 w 1736153"/>
                  <a:gd name="connsiteY8" fmla="*/ 502280 h 1720226"/>
                  <a:gd name="connsiteX9" fmla="*/ 504700 w 1736153"/>
                  <a:gd name="connsiteY9" fmla="*/ 309281 h 1720226"/>
                  <a:gd name="connsiteX10" fmla="*/ 521332 w 1736153"/>
                  <a:gd name="connsiteY10" fmla="*/ 292869 h 1720226"/>
                  <a:gd name="connsiteX11" fmla="*/ 1236399 w 1736153"/>
                  <a:gd name="connsiteY11" fmla="*/ 54687 h 1720226"/>
                  <a:gd name="connsiteX12" fmla="*/ 1731815 w 1736153"/>
                  <a:gd name="connsiteY12" fmla="*/ 1229922 h 1720226"/>
                  <a:gd name="connsiteX13" fmla="*/ 1736153 w 1736153"/>
                  <a:gd name="connsiteY13" fmla="*/ 1263369 h 1720226"/>
                  <a:gd name="connsiteX14" fmla="*/ 1688026 w 1736153"/>
                  <a:gd name="connsiteY14" fmla="*/ 1220355 h 1720226"/>
                  <a:gd name="connsiteX15" fmla="*/ 1156430 w 1736153"/>
                  <a:gd name="connsiteY15" fmla="*/ 969956 h 1720226"/>
                  <a:gd name="connsiteX16" fmla="*/ 504700 w 1736153"/>
                  <a:gd name="connsiteY16" fmla="*/ 309281 h 1720226"/>
                  <a:gd name="connsiteX0" fmla="*/ 315753 w 1736153"/>
                  <a:gd name="connsiteY0" fmla="*/ 502280 h 1718749"/>
                  <a:gd name="connsiteX1" fmla="*/ 330686 w 1736153"/>
                  <a:gd name="connsiteY1" fmla="*/ 517286 h 1718749"/>
                  <a:gd name="connsiteX2" fmla="*/ 976262 w 1736153"/>
                  <a:gd name="connsiteY2" fmla="*/ 1165957 h 1718749"/>
                  <a:gd name="connsiteX3" fmla="*/ 1180719 w 1736153"/>
                  <a:gd name="connsiteY3" fmla="*/ 1631288 h 1718749"/>
                  <a:gd name="connsiteX4" fmla="*/ 1261582 w 1736153"/>
                  <a:gd name="connsiteY4" fmla="*/ 1691157 h 1718749"/>
                  <a:gd name="connsiteX5" fmla="*/ 862858 w 1736153"/>
                  <a:gd name="connsiteY5" fmla="*/ 1703208 h 1718749"/>
                  <a:gd name="connsiteX6" fmla="*/ 30412 w 1736153"/>
                  <a:gd name="connsiteY6" fmla="*/ 1214071 h 1718749"/>
                  <a:gd name="connsiteX7" fmla="*/ 271633 w 1736153"/>
                  <a:gd name="connsiteY7" fmla="*/ 550769 h 1718749"/>
                  <a:gd name="connsiteX8" fmla="*/ 315753 w 1736153"/>
                  <a:gd name="connsiteY8" fmla="*/ 502280 h 1718749"/>
                  <a:gd name="connsiteX9" fmla="*/ 504700 w 1736153"/>
                  <a:gd name="connsiteY9" fmla="*/ 309281 h 1718749"/>
                  <a:gd name="connsiteX10" fmla="*/ 521332 w 1736153"/>
                  <a:gd name="connsiteY10" fmla="*/ 292869 h 1718749"/>
                  <a:gd name="connsiteX11" fmla="*/ 1236399 w 1736153"/>
                  <a:gd name="connsiteY11" fmla="*/ 54687 h 1718749"/>
                  <a:gd name="connsiteX12" fmla="*/ 1731815 w 1736153"/>
                  <a:gd name="connsiteY12" fmla="*/ 1229922 h 1718749"/>
                  <a:gd name="connsiteX13" fmla="*/ 1736153 w 1736153"/>
                  <a:gd name="connsiteY13" fmla="*/ 1263369 h 1718749"/>
                  <a:gd name="connsiteX14" fmla="*/ 1688026 w 1736153"/>
                  <a:gd name="connsiteY14" fmla="*/ 1220355 h 1718749"/>
                  <a:gd name="connsiteX15" fmla="*/ 1156430 w 1736153"/>
                  <a:gd name="connsiteY15" fmla="*/ 969956 h 1718749"/>
                  <a:gd name="connsiteX16" fmla="*/ 504700 w 1736153"/>
                  <a:gd name="connsiteY16" fmla="*/ 309281 h 1718749"/>
                  <a:gd name="connsiteX0" fmla="*/ 315457 w 1735857"/>
                  <a:gd name="connsiteY0" fmla="*/ 502280 h 1725842"/>
                  <a:gd name="connsiteX1" fmla="*/ 330390 w 1735857"/>
                  <a:gd name="connsiteY1" fmla="*/ 517286 h 1725842"/>
                  <a:gd name="connsiteX2" fmla="*/ 975966 w 1735857"/>
                  <a:gd name="connsiteY2" fmla="*/ 1165957 h 1725842"/>
                  <a:gd name="connsiteX3" fmla="*/ 1180423 w 1735857"/>
                  <a:gd name="connsiteY3" fmla="*/ 1631288 h 1725842"/>
                  <a:gd name="connsiteX4" fmla="*/ 1261286 w 1735857"/>
                  <a:gd name="connsiteY4" fmla="*/ 1691157 h 1725842"/>
                  <a:gd name="connsiteX5" fmla="*/ 858072 w 1735857"/>
                  <a:gd name="connsiteY5" fmla="*/ 1712188 h 1725842"/>
                  <a:gd name="connsiteX6" fmla="*/ 30116 w 1735857"/>
                  <a:gd name="connsiteY6" fmla="*/ 1214071 h 1725842"/>
                  <a:gd name="connsiteX7" fmla="*/ 271337 w 1735857"/>
                  <a:gd name="connsiteY7" fmla="*/ 550769 h 1725842"/>
                  <a:gd name="connsiteX8" fmla="*/ 315457 w 1735857"/>
                  <a:gd name="connsiteY8" fmla="*/ 502280 h 1725842"/>
                  <a:gd name="connsiteX9" fmla="*/ 504404 w 1735857"/>
                  <a:gd name="connsiteY9" fmla="*/ 309281 h 1725842"/>
                  <a:gd name="connsiteX10" fmla="*/ 521036 w 1735857"/>
                  <a:gd name="connsiteY10" fmla="*/ 292869 h 1725842"/>
                  <a:gd name="connsiteX11" fmla="*/ 1236103 w 1735857"/>
                  <a:gd name="connsiteY11" fmla="*/ 54687 h 1725842"/>
                  <a:gd name="connsiteX12" fmla="*/ 1731519 w 1735857"/>
                  <a:gd name="connsiteY12" fmla="*/ 1229922 h 1725842"/>
                  <a:gd name="connsiteX13" fmla="*/ 1735857 w 1735857"/>
                  <a:gd name="connsiteY13" fmla="*/ 1263369 h 1725842"/>
                  <a:gd name="connsiteX14" fmla="*/ 1687730 w 1735857"/>
                  <a:gd name="connsiteY14" fmla="*/ 1220355 h 1725842"/>
                  <a:gd name="connsiteX15" fmla="*/ 1156134 w 1735857"/>
                  <a:gd name="connsiteY15" fmla="*/ 969956 h 1725842"/>
                  <a:gd name="connsiteX16" fmla="*/ 504404 w 1735857"/>
                  <a:gd name="connsiteY16" fmla="*/ 309281 h 1725842"/>
                  <a:gd name="connsiteX0" fmla="*/ 315457 w 1735857"/>
                  <a:gd name="connsiteY0" fmla="*/ 502280 h 1728373"/>
                  <a:gd name="connsiteX1" fmla="*/ 330390 w 1735857"/>
                  <a:gd name="connsiteY1" fmla="*/ 517286 h 1728373"/>
                  <a:gd name="connsiteX2" fmla="*/ 975966 w 1735857"/>
                  <a:gd name="connsiteY2" fmla="*/ 1165957 h 1728373"/>
                  <a:gd name="connsiteX3" fmla="*/ 1180423 w 1735857"/>
                  <a:gd name="connsiteY3" fmla="*/ 1631288 h 1728373"/>
                  <a:gd name="connsiteX4" fmla="*/ 1261286 w 1735857"/>
                  <a:gd name="connsiteY4" fmla="*/ 1691157 h 1728373"/>
                  <a:gd name="connsiteX5" fmla="*/ 858072 w 1735857"/>
                  <a:gd name="connsiteY5" fmla="*/ 1712188 h 1728373"/>
                  <a:gd name="connsiteX6" fmla="*/ 30116 w 1735857"/>
                  <a:gd name="connsiteY6" fmla="*/ 1214071 h 1728373"/>
                  <a:gd name="connsiteX7" fmla="*/ 271337 w 1735857"/>
                  <a:gd name="connsiteY7" fmla="*/ 550769 h 1728373"/>
                  <a:gd name="connsiteX8" fmla="*/ 315457 w 1735857"/>
                  <a:gd name="connsiteY8" fmla="*/ 502280 h 1728373"/>
                  <a:gd name="connsiteX9" fmla="*/ 504404 w 1735857"/>
                  <a:gd name="connsiteY9" fmla="*/ 309281 h 1728373"/>
                  <a:gd name="connsiteX10" fmla="*/ 521036 w 1735857"/>
                  <a:gd name="connsiteY10" fmla="*/ 292869 h 1728373"/>
                  <a:gd name="connsiteX11" fmla="*/ 1236103 w 1735857"/>
                  <a:gd name="connsiteY11" fmla="*/ 54687 h 1728373"/>
                  <a:gd name="connsiteX12" fmla="*/ 1731519 w 1735857"/>
                  <a:gd name="connsiteY12" fmla="*/ 1229922 h 1728373"/>
                  <a:gd name="connsiteX13" fmla="*/ 1735857 w 1735857"/>
                  <a:gd name="connsiteY13" fmla="*/ 1263369 h 1728373"/>
                  <a:gd name="connsiteX14" fmla="*/ 1687730 w 1735857"/>
                  <a:gd name="connsiteY14" fmla="*/ 1220355 h 1728373"/>
                  <a:gd name="connsiteX15" fmla="*/ 1156134 w 1735857"/>
                  <a:gd name="connsiteY15" fmla="*/ 969956 h 1728373"/>
                  <a:gd name="connsiteX16" fmla="*/ 504404 w 1735857"/>
                  <a:gd name="connsiteY16" fmla="*/ 309281 h 1728373"/>
                  <a:gd name="connsiteX0" fmla="*/ 342979 w 1763379"/>
                  <a:gd name="connsiteY0" fmla="*/ 502280 h 1691157"/>
                  <a:gd name="connsiteX1" fmla="*/ 357912 w 1763379"/>
                  <a:gd name="connsiteY1" fmla="*/ 517286 h 1691157"/>
                  <a:gd name="connsiteX2" fmla="*/ 1003488 w 1763379"/>
                  <a:gd name="connsiteY2" fmla="*/ 1165957 h 1691157"/>
                  <a:gd name="connsiteX3" fmla="*/ 1207945 w 1763379"/>
                  <a:gd name="connsiteY3" fmla="*/ 1631288 h 1691157"/>
                  <a:gd name="connsiteX4" fmla="*/ 1288808 w 1763379"/>
                  <a:gd name="connsiteY4" fmla="*/ 1691157 h 1691157"/>
                  <a:gd name="connsiteX5" fmla="*/ 57638 w 1763379"/>
                  <a:gd name="connsiteY5" fmla="*/ 1214071 h 1691157"/>
                  <a:gd name="connsiteX6" fmla="*/ 298859 w 1763379"/>
                  <a:gd name="connsiteY6" fmla="*/ 550769 h 1691157"/>
                  <a:gd name="connsiteX7" fmla="*/ 342979 w 1763379"/>
                  <a:gd name="connsiteY7" fmla="*/ 502280 h 1691157"/>
                  <a:gd name="connsiteX8" fmla="*/ 531926 w 1763379"/>
                  <a:gd name="connsiteY8" fmla="*/ 309281 h 1691157"/>
                  <a:gd name="connsiteX9" fmla="*/ 548558 w 1763379"/>
                  <a:gd name="connsiteY9" fmla="*/ 292869 h 1691157"/>
                  <a:gd name="connsiteX10" fmla="*/ 1263625 w 1763379"/>
                  <a:gd name="connsiteY10" fmla="*/ 54687 h 1691157"/>
                  <a:gd name="connsiteX11" fmla="*/ 1759041 w 1763379"/>
                  <a:gd name="connsiteY11" fmla="*/ 1229922 h 1691157"/>
                  <a:gd name="connsiteX12" fmla="*/ 1763379 w 1763379"/>
                  <a:gd name="connsiteY12" fmla="*/ 1263369 h 1691157"/>
                  <a:gd name="connsiteX13" fmla="*/ 1715252 w 1763379"/>
                  <a:gd name="connsiteY13" fmla="*/ 1220355 h 1691157"/>
                  <a:gd name="connsiteX14" fmla="*/ 1183656 w 1763379"/>
                  <a:gd name="connsiteY14" fmla="*/ 969956 h 1691157"/>
                  <a:gd name="connsiteX15" fmla="*/ 531926 w 1763379"/>
                  <a:gd name="connsiteY15" fmla="*/ 309281 h 1691157"/>
                  <a:gd name="connsiteX0" fmla="*/ 342979 w 1763379"/>
                  <a:gd name="connsiteY0" fmla="*/ 502280 h 1732307"/>
                  <a:gd name="connsiteX1" fmla="*/ 357912 w 1763379"/>
                  <a:gd name="connsiteY1" fmla="*/ 517286 h 1732307"/>
                  <a:gd name="connsiteX2" fmla="*/ 1003488 w 1763379"/>
                  <a:gd name="connsiteY2" fmla="*/ 1165957 h 1732307"/>
                  <a:gd name="connsiteX3" fmla="*/ 1207945 w 1763379"/>
                  <a:gd name="connsiteY3" fmla="*/ 1631288 h 1732307"/>
                  <a:gd name="connsiteX4" fmla="*/ 1288808 w 1763379"/>
                  <a:gd name="connsiteY4" fmla="*/ 1691157 h 1732307"/>
                  <a:gd name="connsiteX5" fmla="*/ 57638 w 1763379"/>
                  <a:gd name="connsiteY5" fmla="*/ 1214071 h 1732307"/>
                  <a:gd name="connsiteX6" fmla="*/ 298859 w 1763379"/>
                  <a:gd name="connsiteY6" fmla="*/ 550769 h 1732307"/>
                  <a:gd name="connsiteX7" fmla="*/ 342979 w 1763379"/>
                  <a:gd name="connsiteY7" fmla="*/ 502280 h 1732307"/>
                  <a:gd name="connsiteX8" fmla="*/ 531926 w 1763379"/>
                  <a:gd name="connsiteY8" fmla="*/ 309281 h 1732307"/>
                  <a:gd name="connsiteX9" fmla="*/ 548558 w 1763379"/>
                  <a:gd name="connsiteY9" fmla="*/ 292869 h 1732307"/>
                  <a:gd name="connsiteX10" fmla="*/ 1263625 w 1763379"/>
                  <a:gd name="connsiteY10" fmla="*/ 54687 h 1732307"/>
                  <a:gd name="connsiteX11" fmla="*/ 1759041 w 1763379"/>
                  <a:gd name="connsiteY11" fmla="*/ 1229922 h 1732307"/>
                  <a:gd name="connsiteX12" fmla="*/ 1763379 w 1763379"/>
                  <a:gd name="connsiteY12" fmla="*/ 1263369 h 1732307"/>
                  <a:gd name="connsiteX13" fmla="*/ 1715252 w 1763379"/>
                  <a:gd name="connsiteY13" fmla="*/ 1220355 h 1732307"/>
                  <a:gd name="connsiteX14" fmla="*/ 1183656 w 1763379"/>
                  <a:gd name="connsiteY14" fmla="*/ 969956 h 1732307"/>
                  <a:gd name="connsiteX15" fmla="*/ 531926 w 1763379"/>
                  <a:gd name="connsiteY15" fmla="*/ 309281 h 1732307"/>
                  <a:gd name="connsiteX0" fmla="*/ 342979 w 1763379"/>
                  <a:gd name="connsiteY0" fmla="*/ 504554 h 1734581"/>
                  <a:gd name="connsiteX1" fmla="*/ 357912 w 1763379"/>
                  <a:gd name="connsiteY1" fmla="*/ 519560 h 1734581"/>
                  <a:gd name="connsiteX2" fmla="*/ 1003488 w 1763379"/>
                  <a:gd name="connsiteY2" fmla="*/ 1168231 h 1734581"/>
                  <a:gd name="connsiteX3" fmla="*/ 1207945 w 1763379"/>
                  <a:gd name="connsiteY3" fmla="*/ 1633562 h 1734581"/>
                  <a:gd name="connsiteX4" fmla="*/ 1288808 w 1763379"/>
                  <a:gd name="connsiteY4" fmla="*/ 1693431 h 1734581"/>
                  <a:gd name="connsiteX5" fmla="*/ 57638 w 1763379"/>
                  <a:gd name="connsiteY5" fmla="*/ 1216345 h 1734581"/>
                  <a:gd name="connsiteX6" fmla="*/ 298859 w 1763379"/>
                  <a:gd name="connsiteY6" fmla="*/ 553043 h 1734581"/>
                  <a:gd name="connsiteX7" fmla="*/ 342979 w 1763379"/>
                  <a:gd name="connsiteY7" fmla="*/ 504554 h 1734581"/>
                  <a:gd name="connsiteX8" fmla="*/ 531926 w 1763379"/>
                  <a:gd name="connsiteY8" fmla="*/ 311555 h 1734581"/>
                  <a:gd name="connsiteX9" fmla="*/ 548558 w 1763379"/>
                  <a:gd name="connsiteY9" fmla="*/ 295143 h 1734581"/>
                  <a:gd name="connsiteX10" fmla="*/ 1263625 w 1763379"/>
                  <a:gd name="connsiteY10" fmla="*/ 56961 h 1734581"/>
                  <a:gd name="connsiteX11" fmla="*/ 1763379 w 1763379"/>
                  <a:gd name="connsiteY11" fmla="*/ 1265643 h 1734581"/>
                  <a:gd name="connsiteX12" fmla="*/ 1715252 w 1763379"/>
                  <a:gd name="connsiteY12" fmla="*/ 1222629 h 1734581"/>
                  <a:gd name="connsiteX13" fmla="*/ 1183656 w 1763379"/>
                  <a:gd name="connsiteY13" fmla="*/ 972230 h 1734581"/>
                  <a:gd name="connsiteX14" fmla="*/ 531926 w 1763379"/>
                  <a:gd name="connsiteY14" fmla="*/ 311555 h 1734581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715252 w 1743173"/>
                  <a:gd name="connsiteY12" fmla="*/ 1220587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43173"/>
                  <a:gd name="connsiteY0" fmla="*/ 502512 h 1732539"/>
                  <a:gd name="connsiteX1" fmla="*/ 357912 w 1743173"/>
                  <a:gd name="connsiteY1" fmla="*/ 517518 h 1732539"/>
                  <a:gd name="connsiteX2" fmla="*/ 1003488 w 1743173"/>
                  <a:gd name="connsiteY2" fmla="*/ 1166189 h 1732539"/>
                  <a:gd name="connsiteX3" fmla="*/ 1207945 w 1743173"/>
                  <a:gd name="connsiteY3" fmla="*/ 1631520 h 1732539"/>
                  <a:gd name="connsiteX4" fmla="*/ 1288808 w 1743173"/>
                  <a:gd name="connsiteY4" fmla="*/ 1691389 h 1732539"/>
                  <a:gd name="connsiteX5" fmla="*/ 57638 w 1743173"/>
                  <a:gd name="connsiteY5" fmla="*/ 1214303 h 1732539"/>
                  <a:gd name="connsiteX6" fmla="*/ 298859 w 1743173"/>
                  <a:gd name="connsiteY6" fmla="*/ 551001 h 1732539"/>
                  <a:gd name="connsiteX7" fmla="*/ 342979 w 1743173"/>
                  <a:gd name="connsiteY7" fmla="*/ 502512 h 1732539"/>
                  <a:gd name="connsiteX8" fmla="*/ 531926 w 1743173"/>
                  <a:gd name="connsiteY8" fmla="*/ 309513 h 1732539"/>
                  <a:gd name="connsiteX9" fmla="*/ 548558 w 1743173"/>
                  <a:gd name="connsiteY9" fmla="*/ 293101 h 1732539"/>
                  <a:gd name="connsiteX10" fmla="*/ 1263625 w 1743173"/>
                  <a:gd name="connsiteY10" fmla="*/ 54919 h 1732539"/>
                  <a:gd name="connsiteX11" fmla="*/ 1743173 w 1743173"/>
                  <a:gd name="connsiteY11" fmla="*/ 1234415 h 1732539"/>
                  <a:gd name="connsiteX12" fmla="*/ 1674841 w 1743173"/>
                  <a:gd name="connsiteY12" fmla="*/ 1171196 h 1732539"/>
                  <a:gd name="connsiteX13" fmla="*/ 1183656 w 1743173"/>
                  <a:gd name="connsiteY13" fmla="*/ 970188 h 1732539"/>
                  <a:gd name="connsiteX14" fmla="*/ 531926 w 1743173"/>
                  <a:gd name="connsiteY14" fmla="*/ 309513 h 1732539"/>
                  <a:gd name="connsiteX0" fmla="*/ 342979 w 1767842"/>
                  <a:gd name="connsiteY0" fmla="*/ 502512 h 1732539"/>
                  <a:gd name="connsiteX1" fmla="*/ 357912 w 1767842"/>
                  <a:gd name="connsiteY1" fmla="*/ 517518 h 1732539"/>
                  <a:gd name="connsiteX2" fmla="*/ 1003488 w 1767842"/>
                  <a:gd name="connsiteY2" fmla="*/ 1166189 h 1732539"/>
                  <a:gd name="connsiteX3" fmla="*/ 1207945 w 1767842"/>
                  <a:gd name="connsiteY3" fmla="*/ 1631520 h 1732539"/>
                  <a:gd name="connsiteX4" fmla="*/ 1288808 w 1767842"/>
                  <a:gd name="connsiteY4" fmla="*/ 1691389 h 1732539"/>
                  <a:gd name="connsiteX5" fmla="*/ 57638 w 1767842"/>
                  <a:gd name="connsiteY5" fmla="*/ 1214303 h 1732539"/>
                  <a:gd name="connsiteX6" fmla="*/ 298859 w 1767842"/>
                  <a:gd name="connsiteY6" fmla="*/ 551001 h 1732539"/>
                  <a:gd name="connsiteX7" fmla="*/ 342979 w 1767842"/>
                  <a:gd name="connsiteY7" fmla="*/ 502512 h 1732539"/>
                  <a:gd name="connsiteX8" fmla="*/ 531926 w 1767842"/>
                  <a:gd name="connsiteY8" fmla="*/ 309513 h 1732539"/>
                  <a:gd name="connsiteX9" fmla="*/ 548558 w 1767842"/>
                  <a:gd name="connsiteY9" fmla="*/ 293101 h 1732539"/>
                  <a:gd name="connsiteX10" fmla="*/ 1263625 w 1767842"/>
                  <a:gd name="connsiteY10" fmla="*/ 54919 h 1732539"/>
                  <a:gd name="connsiteX11" fmla="*/ 1743173 w 1767842"/>
                  <a:gd name="connsiteY11" fmla="*/ 1234415 h 1732539"/>
                  <a:gd name="connsiteX12" fmla="*/ 1674841 w 1767842"/>
                  <a:gd name="connsiteY12" fmla="*/ 1171196 h 1732539"/>
                  <a:gd name="connsiteX13" fmla="*/ 1183656 w 1767842"/>
                  <a:gd name="connsiteY13" fmla="*/ 970188 h 1732539"/>
                  <a:gd name="connsiteX14" fmla="*/ 531926 w 1767842"/>
                  <a:gd name="connsiteY14" fmla="*/ 309513 h 1732539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7945 w 1767842"/>
                  <a:gd name="connsiteY3" fmla="*/ 1631520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744930"/>
                  <a:gd name="connsiteX1" fmla="*/ 357912 w 1767842"/>
                  <a:gd name="connsiteY1" fmla="*/ 517518 h 1744930"/>
                  <a:gd name="connsiteX2" fmla="*/ 1003488 w 1767842"/>
                  <a:gd name="connsiteY2" fmla="*/ 1166189 h 1744930"/>
                  <a:gd name="connsiteX3" fmla="*/ 1203455 w 1767842"/>
                  <a:gd name="connsiteY3" fmla="*/ 1613559 h 1744930"/>
                  <a:gd name="connsiteX4" fmla="*/ 1288808 w 1767842"/>
                  <a:gd name="connsiteY4" fmla="*/ 1691389 h 1744930"/>
                  <a:gd name="connsiteX5" fmla="*/ 57638 w 1767842"/>
                  <a:gd name="connsiteY5" fmla="*/ 1214303 h 1744930"/>
                  <a:gd name="connsiteX6" fmla="*/ 298859 w 1767842"/>
                  <a:gd name="connsiteY6" fmla="*/ 551001 h 1744930"/>
                  <a:gd name="connsiteX7" fmla="*/ 342979 w 1767842"/>
                  <a:gd name="connsiteY7" fmla="*/ 502512 h 1744930"/>
                  <a:gd name="connsiteX8" fmla="*/ 531926 w 1767842"/>
                  <a:gd name="connsiteY8" fmla="*/ 309513 h 1744930"/>
                  <a:gd name="connsiteX9" fmla="*/ 548558 w 1767842"/>
                  <a:gd name="connsiteY9" fmla="*/ 293101 h 1744930"/>
                  <a:gd name="connsiteX10" fmla="*/ 1263625 w 1767842"/>
                  <a:gd name="connsiteY10" fmla="*/ 54919 h 1744930"/>
                  <a:gd name="connsiteX11" fmla="*/ 1743173 w 1767842"/>
                  <a:gd name="connsiteY11" fmla="*/ 1234415 h 1744930"/>
                  <a:gd name="connsiteX12" fmla="*/ 1674841 w 1767842"/>
                  <a:gd name="connsiteY12" fmla="*/ 1171196 h 1744930"/>
                  <a:gd name="connsiteX13" fmla="*/ 1183656 w 1767842"/>
                  <a:gd name="connsiteY13" fmla="*/ 970188 h 1744930"/>
                  <a:gd name="connsiteX14" fmla="*/ 531926 w 1767842"/>
                  <a:gd name="connsiteY14" fmla="*/ 309513 h 1744930"/>
                  <a:gd name="connsiteX0" fmla="*/ 342979 w 1767842"/>
                  <a:gd name="connsiteY0" fmla="*/ 502512 h 1691549"/>
                  <a:gd name="connsiteX1" fmla="*/ 357912 w 1767842"/>
                  <a:gd name="connsiteY1" fmla="*/ 517518 h 1691549"/>
                  <a:gd name="connsiteX2" fmla="*/ 1003488 w 1767842"/>
                  <a:gd name="connsiteY2" fmla="*/ 1166189 h 1691549"/>
                  <a:gd name="connsiteX3" fmla="*/ 1288808 w 1767842"/>
                  <a:gd name="connsiteY3" fmla="*/ 1691389 h 1691549"/>
                  <a:gd name="connsiteX4" fmla="*/ 57638 w 1767842"/>
                  <a:gd name="connsiteY4" fmla="*/ 1214303 h 1691549"/>
                  <a:gd name="connsiteX5" fmla="*/ 298859 w 1767842"/>
                  <a:gd name="connsiteY5" fmla="*/ 551001 h 1691549"/>
                  <a:gd name="connsiteX6" fmla="*/ 342979 w 1767842"/>
                  <a:gd name="connsiteY6" fmla="*/ 502512 h 1691549"/>
                  <a:gd name="connsiteX7" fmla="*/ 531926 w 1767842"/>
                  <a:gd name="connsiteY7" fmla="*/ 309513 h 1691549"/>
                  <a:gd name="connsiteX8" fmla="*/ 548558 w 1767842"/>
                  <a:gd name="connsiteY8" fmla="*/ 293101 h 1691549"/>
                  <a:gd name="connsiteX9" fmla="*/ 1263625 w 1767842"/>
                  <a:gd name="connsiteY9" fmla="*/ 54919 h 1691549"/>
                  <a:gd name="connsiteX10" fmla="*/ 1743173 w 1767842"/>
                  <a:gd name="connsiteY10" fmla="*/ 1234415 h 1691549"/>
                  <a:gd name="connsiteX11" fmla="*/ 1674841 w 1767842"/>
                  <a:gd name="connsiteY11" fmla="*/ 1171196 h 1691549"/>
                  <a:gd name="connsiteX12" fmla="*/ 1183656 w 1767842"/>
                  <a:gd name="connsiteY12" fmla="*/ 970188 h 1691549"/>
                  <a:gd name="connsiteX13" fmla="*/ 531926 w 1767842"/>
                  <a:gd name="connsiteY13" fmla="*/ 309513 h 1691549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674841 w 1767842"/>
                  <a:gd name="connsiteY11" fmla="*/ 1171196 h 1744568"/>
                  <a:gd name="connsiteX12" fmla="*/ 1183656 w 1767842"/>
                  <a:gd name="connsiteY12" fmla="*/ 970188 h 1744568"/>
                  <a:gd name="connsiteX13" fmla="*/ 531926 w 1767842"/>
                  <a:gd name="connsiteY13" fmla="*/ 309513 h 1744568"/>
                  <a:gd name="connsiteX0" fmla="*/ 342979 w 1767842"/>
                  <a:gd name="connsiteY0" fmla="*/ 502512 h 1744568"/>
                  <a:gd name="connsiteX1" fmla="*/ 357912 w 1767842"/>
                  <a:gd name="connsiteY1" fmla="*/ 517518 h 1744568"/>
                  <a:gd name="connsiteX2" fmla="*/ 1003488 w 1767842"/>
                  <a:gd name="connsiteY2" fmla="*/ 1166189 h 1744568"/>
                  <a:gd name="connsiteX3" fmla="*/ 1288808 w 1767842"/>
                  <a:gd name="connsiteY3" fmla="*/ 1691389 h 1744568"/>
                  <a:gd name="connsiteX4" fmla="*/ 57638 w 1767842"/>
                  <a:gd name="connsiteY4" fmla="*/ 1214303 h 1744568"/>
                  <a:gd name="connsiteX5" fmla="*/ 298859 w 1767842"/>
                  <a:gd name="connsiteY5" fmla="*/ 551001 h 1744568"/>
                  <a:gd name="connsiteX6" fmla="*/ 342979 w 1767842"/>
                  <a:gd name="connsiteY6" fmla="*/ 502512 h 1744568"/>
                  <a:gd name="connsiteX7" fmla="*/ 531926 w 1767842"/>
                  <a:gd name="connsiteY7" fmla="*/ 309513 h 1744568"/>
                  <a:gd name="connsiteX8" fmla="*/ 548558 w 1767842"/>
                  <a:gd name="connsiteY8" fmla="*/ 293101 h 1744568"/>
                  <a:gd name="connsiteX9" fmla="*/ 1263625 w 1767842"/>
                  <a:gd name="connsiteY9" fmla="*/ 54919 h 1744568"/>
                  <a:gd name="connsiteX10" fmla="*/ 1743173 w 1767842"/>
                  <a:gd name="connsiteY10" fmla="*/ 1234415 h 1744568"/>
                  <a:gd name="connsiteX11" fmla="*/ 1183656 w 1767842"/>
                  <a:gd name="connsiteY11" fmla="*/ 970188 h 1744568"/>
                  <a:gd name="connsiteX12" fmla="*/ 531926 w 1767842"/>
                  <a:gd name="connsiteY12" fmla="*/ 309513 h 1744568"/>
                  <a:gd name="connsiteX0" fmla="*/ 342979 w 1767842"/>
                  <a:gd name="connsiteY0" fmla="*/ 502512 h 1757691"/>
                  <a:gd name="connsiteX1" fmla="*/ 357912 w 1767842"/>
                  <a:gd name="connsiteY1" fmla="*/ 517518 h 1757691"/>
                  <a:gd name="connsiteX2" fmla="*/ 1003488 w 1767842"/>
                  <a:gd name="connsiteY2" fmla="*/ 1166189 h 1757691"/>
                  <a:gd name="connsiteX3" fmla="*/ 1288808 w 1767842"/>
                  <a:gd name="connsiteY3" fmla="*/ 1691389 h 1757691"/>
                  <a:gd name="connsiteX4" fmla="*/ 57638 w 1767842"/>
                  <a:gd name="connsiteY4" fmla="*/ 1214303 h 1757691"/>
                  <a:gd name="connsiteX5" fmla="*/ 298859 w 1767842"/>
                  <a:gd name="connsiteY5" fmla="*/ 551001 h 1757691"/>
                  <a:gd name="connsiteX6" fmla="*/ 342979 w 1767842"/>
                  <a:gd name="connsiteY6" fmla="*/ 502512 h 1757691"/>
                  <a:gd name="connsiteX7" fmla="*/ 531926 w 1767842"/>
                  <a:gd name="connsiteY7" fmla="*/ 309513 h 1757691"/>
                  <a:gd name="connsiteX8" fmla="*/ 548558 w 1767842"/>
                  <a:gd name="connsiteY8" fmla="*/ 293101 h 1757691"/>
                  <a:gd name="connsiteX9" fmla="*/ 1263625 w 1767842"/>
                  <a:gd name="connsiteY9" fmla="*/ 54919 h 1757691"/>
                  <a:gd name="connsiteX10" fmla="*/ 1743173 w 1767842"/>
                  <a:gd name="connsiteY10" fmla="*/ 1234415 h 1757691"/>
                  <a:gd name="connsiteX11" fmla="*/ 1183656 w 1767842"/>
                  <a:gd name="connsiteY11" fmla="*/ 970188 h 1757691"/>
                  <a:gd name="connsiteX12" fmla="*/ 531926 w 1767842"/>
                  <a:gd name="connsiteY12" fmla="*/ 309513 h 1757691"/>
                  <a:gd name="connsiteX0" fmla="*/ 342979 w 1785302"/>
                  <a:gd name="connsiteY0" fmla="*/ 502512 h 1757691"/>
                  <a:gd name="connsiteX1" fmla="*/ 357912 w 1785302"/>
                  <a:gd name="connsiteY1" fmla="*/ 517518 h 1757691"/>
                  <a:gd name="connsiteX2" fmla="*/ 1003488 w 1785302"/>
                  <a:gd name="connsiteY2" fmla="*/ 1166189 h 1757691"/>
                  <a:gd name="connsiteX3" fmla="*/ 1288808 w 1785302"/>
                  <a:gd name="connsiteY3" fmla="*/ 1691389 h 1757691"/>
                  <a:gd name="connsiteX4" fmla="*/ 57638 w 1785302"/>
                  <a:gd name="connsiteY4" fmla="*/ 1214303 h 1757691"/>
                  <a:gd name="connsiteX5" fmla="*/ 298859 w 1785302"/>
                  <a:gd name="connsiteY5" fmla="*/ 551001 h 1757691"/>
                  <a:gd name="connsiteX6" fmla="*/ 342979 w 1785302"/>
                  <a:gd name="connsiteY6" fmla="*/ 502512 h 1757691"/>
                  <a:gd name="connsiteX7" fmla="*/ 531926 w 1785302"/>
                  <a:gd name="connsiteY7" fmla="*/ 309513 h 1757691"/>
                  <a:gd name="connsiteX8" fmla="*/ 548558 w 1785302"/>
                  <a:gd name="connsiteY8" fmla="*/ 293101 h 1757691"/>
                  <a:gd name="connsiteX9" fmla="*/ 1263625 w 1785302"/>
                  <a:gd name="connsiteY9" fmla="*/ 54919 h 1757691"/>
                  <a:gd name="connsiteX10" fmla="*/ 1743173 w 1785302"/>
                  <a:gd name="connsiteY10" fmla="*/ 1234415 h 1757691"/>
                  <a:gd name="connsiteX11" fmla="*/ 1183656 w 1785302"/>
                  <a:gd name="connsiteY11" fmla="*/ 970188 h 1757691"/>
                  <a:gd name="connsiteX12" fmla="*/ 531926 w 1785302"/>
                  <a:gd name="connsiteY12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531926 w 1785302"/>
                  <a:gd name="connsiteY6" fmla="*/ 309513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11" fmla="*/ 531926 w 1785302"/>
                  <a:gd name="connsiteY11" fmla="*/ 309513 h 1757691"/>
                  <a:gd name="connsiteX0" fmla="*/ 342979 w 1785302"/>
                  <a:gd name="connsiteY0" fmla="*/ 502512 h 1757691"/>
                  <a:gd name="connsiteX1" fmla="*/ 1003488 w 1785302"/>
                  <a:gd name="connsiteY1" fmla="*/ 1166189 h 1757691"/>
                  <a:gd name="connsiteX2" fmla="*/ 1288808 w 1785302"/>
                  <a:gd name="connsiteY2" fmla="*/ 1691389 h 1757691"/>
                  <a:gd name="connsiteX3" fmla="*/ 57638 w 1785302"/>
                  <a:gd name="connsiteY3" fmla="*/ 1214303 h 1757691"/>
                  <a:gd name="connsiteX4" fmla="*/ 298859 w 1785302"/>
                  <a:gd name="connsiteY4" fmla="*/ 551001 h 1757691"/>
                  <a:gd name="connsiteX5" fmla="*/ 342979 w 1785302"/>
                  <a:gd name="connsiteY5" fmla="*/ 502512 h 1757691"/>
                  <a:gd name="connsiteX6" fmla="*/ 1183656 w 1785302"/>
                  <a:gd name="connsiteY6" fmla="*/ 970188 h 1757691"/>
                  <a:gd name="connsiteX7" fmla="*/ 548558 w 1785302"/>
                  <a:gd name="connsiteY7" fmla="*/ 293101 h 1757691"/>
                  <a:gd name="connsiteX8" fmla="*/ 1263625 w 1785302"/>
                  <a:gd name="connsiteY8" fmla="*/ 54919 h 1757691"/>
                  <a:gd name="connsiteX9" fmla="*/ 1743173 w 1785302"/>
                  <a:gd name="connsiteY9" fmla="*/ 1234415 h 1757691"/>
                  <a:gd name="connsiteX10" fmla="*/ 1183656 w 1785302"/>
                  <a:gd name="connsiteY10" fmla="*/ 970188 h 1757691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42979 w 1786085"/>
                  <a:gd name="connsiteY0" fmla="*/ 488696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42979 w 1786085"/>
                  <a:gd name="connsiteY5" fmla="*/ 488696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  <a:gd name="connsiteX0" fmla="*/ 385582 w 1786085"/>
                  <a:gd name="connsiteY0" fmla="*/ 440769 h 1743875"/>
                  <a:gd name="connsiteX1" fmla="*/ 1003488 w 1786085"/>
                  <a:gd name="connsiteY1" fmla="*/ 1152373 h 1743875"/>
                  <a:gd name="connsiteX2" fmla="*/ 1288808 w 1786085"/>
                  <a:gd name="connsiteY2" fmla="*/ 1677573 h 1743875"/>
                  <a:gd name="connsiteX3" fmla="*/ 57638 w 1786085"/>
                  <a:gd name="connsiteY3" fmla="*/ 1200487 h 1743875"/>
                  <a:gd name="connsiteX4" fmla="*/ 298859 w 1786085"/>
                  <a:gd name="connsiteY4" fmla="*/ 537185 h 1743875"/>
                  <a:gd name="connsiteX5" fmla="*/ 385582 w 1786085"/>
                  <a:gd name="connsiteY5" fmla="*/ 440769 h 1743875"/>
                  <a:gd name="connsiteX6" fmla="*/ 1183656 w 1786085"/>
                  <a:gd name="connsiteY6" fmla="*/ 956372 h 1743875"/>
                  <a:gd name="connsiteX7" fmla="*/ 476666 w 1786085"/>
                  <a:gd name="connsiteY7" fmla="*/ 351178 h 1743875"/>
                  <a:gd name="connsiteX8" fmla="*/ 1263625 w 1786085"/>
                  <a:gd name="connsiteY8" fmla="*/ 41103 h 1743875"/>
                  <a:gd name="connsiteX9" fmla="*/ 1743173 w 1786085"/>
                  <a:gd name="connsiteY9" fmla="*/ 1220599 h 1743875"/>
                  <a:gd name="connsiteX10" fmla="*/ 1183656 w 1786085"/>
                  <a:gd name="connsiteY10" fmla="*/ 956372 h 174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085" h="1743875">
                    <a:moveTo>
                      <a:pt x="385582" y="440769"/>
                    </a:moveTo>
                    <a:lnTo>
                      <a:pt x="1003488" y="1152373"/>
                    </a:lnTo>
                    <a:cubicBezTo>
                      <a:pt x="1141799" y="1398532"/>
                      <a:pt x="1150101" y="1406881"/>
                      <a:pt x="1288808" y="1677573"/>
                    </a:cubicBezTo>
                    <a:cubicBezTo>
                      <a:pt x="644898" y="1930768"/>
                      <a:pt x="222629" y="1390552"/>
                      <a:pt x="57638" y="1200487"/>
                    </a:cubicBezTo>
                    <a:cubicBezTo>
                      <a:pt x="-107353" y="1010422"/>
                      <a:pt x="116042" y="748727"/>
                      <a:pt x="298859" y="537185"/>
                    </a:cubicBezTo>
                    <a:lnTo>
                      <a:pt x="385582" y="440769"/>
                    </a:lnTo>
                    <a:close/>
                    <a:moveTo>
                      <a:pt x="1183656" y="956372"/>
                    </a:moveTo>
                    <a:cubicBezTo>
                      <a:pt x="984554" y="799486"/>
                      <a:pt x="583159" y="437158"/>
                      <a:pt x="476666" y="351178"/>
                    </a:cubicBezTo>
                    <a:cubicBezTo>
                      <a:pt x="662049" y="166760"/>
                      <a:pt x="1052541" y="-103800"/>
                      <a:pt x="1263625" y="41103"/>
                    </a:cubicBezTo>
                    <a:cubicBezTo>
                      <a:pt x="1474709" y="186006"/>
                      <a:pt x="1926780" y="698748"/>
                      <a:pt x="1743173" y="1220599"/>
                    </a:cubicBezTo>
                    <a:lnTo>
                      <a:pt x="1183656" y="956372"/>
                    </a:lnTo>
                    <a:close/>
                  </a:path>
                </a:pathLst>
              </a:custGeom>
              <a:solidFill>
                <a:srgbClr val="C296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2"/>
              <p:cNvSpPr/>
              <p:nvPr/>
            </p:nvSpPr>
            <p:spPr>
              <a:xfrm rot="2700000">
                <a:off x="4439454" y="5178966"/>
                <a:ext cx="236475" cy="226096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59871 w 1778460"/>
                  <a:gd name="connsiteY0" fmla="*/ 1214071 h 1482904"/>
                  <a:gd name="connsiteX1" fmla="*/ 473450 w 1778460"/>
                  <a:gd name="connsiteY1" fmla="*/ 369189 h 1482904"/>
                  <a:gd name="connsiteX2" fmla="*/ 1265858 w 1778460"/>
                  <a:gd name="connsiteY2" fmla="*/ 54687 h 1482904"/>
                  <a:gd name="connsiteX3" fmla="*/ 1778460 w 1778460"/>
                  <a:gd name="connsiteY3" fmla="*/ 1406249 h 1482904"/>
                  <a:gd name="connsiteX4" fmla="*/ 59871 w 1778460"/>
                  <a:gd name="connsiteY4" fmla="*/ 1214071 h 1482904"/>
                  <a:gd name="connsiteX0" fmla="*/ 59871 w 1836075"/>
                  <a:gd name="connsiteY0" fmla="*/ 1214071 h 1482904"/>
                  <a:gd name="connsiteX1" fmla="*/ 473450 w 1836075"/>
                  <a:gd name="connsiteY1" fmla="*/ 369189 h 1482904"/>
                  <a:gd name="connsiteX2" fmla="*/ 1265858 w 1836075"/>
                  <a:gd name="connsiteY2" fmla="*/ 54687 h 1482904"/>
                  <a:gd name="connsiteX3" fmla="*/ 1778460 w 1836075"/>
                  <a:gd name="connsiteY3" fmla="*/ 1406249 h 1482904"/>
                  <a:gd name="connsiteX4" fmla="*/ 59871 w 1836075"/>
                  <a:gd name="connsiteY4" fmla="*/ 1214071 h 1482904"/>
                  <a:gd name="connsiteX0" fmla="*/ 41902 w 1541201"/>
                  <a:gd name="connsiteY0" fmla="*/ 1209615 h 1451559"/>
                  <a:gd name="connsiteX1" fmla="*/ 455481 w 1541201"/>
                  <a:gd name="connsiteY1" fmla="*/ 364733 h 1451559"/>
                  <a:gd name="connsiteX2" fmla="*/ 1247889 w 1541201"/>
                  <a:gd name="connsiteY2" fmla="*/ 50231 h 1451559"/>
                  <a:gd name="connsiteX3" fmla="*/ 1466734 w 1541201"/>
                  <a:gd name="connsiteY3" fmla="*/ 1369157 h 1451559"/>
                  <a:gd name="connsiteX4" fmla="*/ 41902 w 1541201"/>
                  <a:gd name="connsiteY4" fmla="*/ 1209615 h 1451559"/>
                  <a:gd name="connsiteX0" fmla="*/ 41902 w 1719928"/>
                  <a:gd name="connsiteY0" fmla="*/ 1209615 h 1632467"/>
                  <a:gd name="connsiteX1" fmla="*/ 455481 w 1719928"/>
                  <a:gd name="connsiteY1" fmla="*/ 364733 h 1632467"/>
                  <a:gd name="connsiteX2" fmla="*/ 1247889 w 1719928"/>
                  <a:gd name="connsiteY2" fmla="*/ 50231 h 1632467"/>
                  <a:gd name="connsiteX3" fmla="*/ 1466734 w 1719928"/>
                  <a:gd name="connsiteY3" fmla="*/ 1369157 h 1632467"/>
                  <a:gd name="connsiteX4" fmla="*/ 41902 w 1719928"/>
                  <a:gd name="connsiteY4" fmla="*/ 1209615 h 1632467"/>
                  <a:gd name="connsiteX0" fmla="*/ 41902 w 1669509"/>
                  <a:gd name="connsiteY0" fmla="*/ 1209615 h 1596237"/>
                  <a:gd name="connsiteX1" fmla="*/ 455481 w 1669509"/>
                  <a:gd name="connsiteY1" fmla="*/ 364733 h 1596237"/>
                  <a:gd name="connsiteX2" fmla="*/ 1247889 w 1669509"/>
                  <a:gd name="connsiteY2" fmla="*/ 50231 h 1596237"/>
                  <a:gd name="connsiteX3" fmla="*/ 1466734 w 1669509"/>
                  <a:gd name="connsiteY3" fmla="*/ 1369157 h 1596237"/>
                  <a:gd name="connsiteX4" fmla="*/ 41902 w 1669509"/>
                  <a:gd name="connsiteY4" fmla="*/ 1209615 h 1596237"/>
                  <a:gd name="connsiteX0" fmla="*/ 41902 w 1633599"/>
                  <a:gd name="connsiteY0" fmla="*/ 1209615 h 1588997"/>
                  <a:gd name="connsiteX1" fmla="*/ 455481 w 1633599"/>
                  <a:gd name="connsiteY1" fmla="*/ 364733 h 1588997"/>
                  <a:gd name="connsiteX2" fmla="*/ 1247889 w 1633599"/>
                  <a:gd name="connsiteY2" fmla="*/ 50231 h 1588997"/>
                  <a:gd name="connsiteX3" fmla="*/ 1466734 w 1633599"/>
                  <a:gd name="connsiteY3" fmla="*/ 1369157 h 1588997"/>
                  <a:gd name="connsiteX4" fmla="*/ 41902 w 1633599"/>
                  <a:gd name="connsiteY4" fmla="*/ 1209615 h 1588997"/>
                  <a:gd name="connsiteX0" fmla="*/ 41902 w 1662319"/>
                  <a:gd name="connsiteY0" fmla="*/ 1209615 h 1574510"/>
                  <a:gd name="connsiteX1" fmla="*/ 455481 w 1662319"/>
                  <a:gd name="connsiteY1" fmla="*/ 364733 h 1574510"/>
                  <a:gd name="connsiteX2" fmla="*/ 1247889 w 1662319"/>
                  <a:gd name="connsiteY2" fmla="*/ 50231 h 1574510"/>
                  <a:gd name="connsiteX3" fmla="*/ 1466734 w 1662319"/>
                  <a:gd name="connsiteY3" fmla="*/ 1369157 h 1574510"/>
                  <a:gd name="connsiteX4" fmla="*/ 41902 w 1662319"/>
                  <a:gd name="connsiteY4" fmla="*/ 1209615 h 1574510"/>
                  <a:gd name="connsiteX0" fmla="*/ 41902 w 1612111"/>
                  <a:gd name="connsiteY0" fmla="*/ 1209615 h 1538295"/>
                  <a:gd name="connsiteX1" fmla="*/ 455481 w 1612111"/>
                  <a:gd name="connsiteY1" fmla="*/ 364733 h 1538295"/>
                  <a:gd name="connsiteX2" fmla="*/ 1247889 w 1612111"/>
                  <a:gd name="connsiteY2" fmla="*/ 50231 h 1538295"/>
                  <a:gd name="connsiteX3" fmla="*/ 1466734 w 1612111"/>
                  <a:gd name="connsiteY3" fmla="*/ 1369157 h 1538295"/>
                  <a:gd name="connsiteX4" fmla="*/ 41902 w 1612111"/>
                  <a:gd name="connsiteY4" fmla="*/ 1209615 h 1538295"/>
                  <a:gd name="connsiteX0" fmla="*/ 41902 w 1669501"/>
                  <a:gd name="connsiteY0" fmla="*/ 1209615 h 1596230"/>
                  <a:gd name="connsiteX1" fmla="*/ 455481 w 1669501"/>
                  <a:gd name="connsiteY1" fmla="*/ 364733 h 1596230"/>
                  <a:gd name="connsiteX2" fmla="*/ 1247889 w 1669501"/>
                  <a:gd name="connsiteY2" fmla="*/ 50231 h 1596230"/>
                  <a:gd name="connsiteX3" fmla="*/ 1466734 w 1669501"/>
                  <a:gd name="connsiteY3" fmla="*/ 1369157 h 1596230"/>
                  <a:gd name="connsiteX4" fmla="*/ 41902 w 1669501"/>
                  <a:gd name="connsiteY4" fmla="*/ 1209615 h 159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501" h="1596230">
                    <a:moveTo>
                      <a:pt x="41902" y="1209615"/>
                    </a:moveTo>
                    <a:cubicBezTo>
                      <a:pt x="-126640" y="1042211"/>
                      <a:pt x="254483" y="557964"/>
                      <a:pt x="455481" y="364733"/>
                    </a:cubicBezTo>
                    <a:cubicBezTo>
                      <a:pt x="656479" y="171502"/>
                      <a:pt x="1079347" y="-117173"/>
                      <a:pt x="1247889" y="50231"/>
                    </a:cubicBezTo>
                    <a:cubicBezTo>
                      <a:pt x="1416431" y="217635"/>
                      <a:pt x="1961480" y="849536"/>
                      <a:pt x="1466734" y="1369157"/>
                    </a:cubicBezTo>
                    <a:cubicBezTo>
                      <a:pt x="971988" y="1888778"/>
                      <a:pt x="210444" y="1377019"/>
                      <a:pt x="41902" y="120961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2"/>
              <p:cNvSpPr/>
              <p:nvPr/>
            </p:nvSpPr>
            <p:spPr>
              <a:xfrm rot="2700000">
                <a:off x="3479843" y="3785433"/>
                <a:ext cx="630802" cy="635772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2"/>
              <p:cNvSpPr/>
              <p:nvPr/>
            </p:nvSpPr>
            <p:spPr>
              <a:xfrm rot="18900000" flipH="1">
                <a:off x="5016090" y="3792171"/>
                <a:ext cx="667286" cy="672543"/>
              </a:xfrm>
              <a:custGeom>
                <a:avLst/>
                <a:gdLst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1631212 h 1957462"/>
                  <a:gd name="connsiteX8" fmla="*/ 0 w 1957462"/>
                  <a:gd name="connsiteY8" fmla="*/ 326250 h 1957462"/>
                  <a:gd name="connsiteX0" fmla="*/ 0 w 1957462"/>
                  <a:gd name="connsiteY0" fmla="*/ 326250 h 1957462"/>
                  <a:gd name="connsiteX1" fmla="*/ 326250 w 1957462"/>
                  <a:gd name="connsiteY1" fmla="*/ 0 h 1957462"/>
                  <a:gd name="connsiteX2" fmla="*/ 1631212 w 1957462"/>
                  <a:gd name="connsiteY2" fmla="*/ 0 h 1957462"/>
                  <a:gd name="connsiteX3" fmla="*/ 1957462 w 1957462"/>
                  <a:gd name="connsiteY3" fmla="*/ 326250 h 1957462"/>
                  <a:gd name="connsiteX4" fmla="*/ 1957462 w 1957462"/>
                  <a:gd name="connsiteY4" fmla="*/ 1631212 h 1957462"/>
                  <a:gd name="connsiteX5" fmla="*/ 1631212 w 1957462"/>
                  <a:gd name="connsiteY5" fmla="*/ 1957462 h 1957462"/>
                  <a:gd name="connsiteX6" fmla="*/ 326250 w 1957462"/>
                  <a:gd name="connsiteY6" fmla="*/ 1957462 h 1957462"/>
                  <a:gd name="connsiteX7" fmla="*/ 0 w 1957462"/>
                  <a:gd name="connsiteY7" fmla="*/ 326250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468083 w 1794333"/>
                  <a:gd name="connsiteY2" fmla="*/ 0 h 1957462"/>
                  <a:gd name="connsiteX3" fmla="*/ 1794333 w 1794333"/>
                  <a:gd name="connsiteY3" fmla="*/ 326250 h 1957462"/>
                  <a:gd name="connsiteX4" fmla="*/ 1794333 w 1794333"/>
                  <a:gd name="connsiteY4" fmla="*/ 1631212 h 1957462"/>
                  <a:gd name="connsiteX5" fmla="*/ 1468083 w 1794333"/>
                  <a:gd name="connsiteY5" fmla="*/ 1957462 h 1957462"/>
                  <a:gd name="connsiteX6" fmla="*/ 163121 w 1794333"/>
                  <a:gd name="connsiteY6" fmla="*/ 1957462 h 1957462"/>
                  <a:gd name="connsiteX0" fmla="*/ 163121 w 1794333"/>
                  <a:gd name="connsiteY0" fmla="*/ 1957462 h 1957462"/>
                  <a:gd name="connsiteX1" fmla="*/ 163121 w 1794333"/>
                  <a:gd name="connsiteY1" fmla="*/ 0 h 1957462"/>
                  <a:gd name="connsiteX2" fmla="*/ 1794333 w 1794333"/>
                  <a:gd name="connsiteY2" fmla="*/ 326250 h 1957462"/>
                  <a:gd name="connsiteX3" fmla="*/ 1794333 w 1794333"/>
                  <a:gd name="connsiteY3" fmla="*/ 1631212 h 1957462"/>
                  <a:gd name="connsiteX4" fmla="*/ 1468083 w 1794333"/>
                  <a:gd name="connsiteY4" fmla="*/ 1957462 h 1957462"/>
                  <a:gd name="connsiteX5" fmla="*/ 163121 w 1794333"/>
                  <a:gd name="connsiteY5" fmla="*/ 1957462 h 1957462"/>
                  <a:gd name="connsiteX0" fmla="*/ 163121 w 2048537"/>
                  <a:gd name="connsiteY0" fmla="*/ 1957462 h 1957462"/>
                  <a:gd name="connsiteX1" fmla="*/ 163121 w 2048537"/>
                  <a:gd name="connsiteY1" fmla="*/ 0 h 1957462"/>
                  <a:gd name="connsiteX2" fmla="*/ 1794333 w 2048537"/>
                  <a:gd name="connsiteY2" fmla="*/ 326250 h 1957462"/>
                  <a:gd name="connsiteX3" fmla="*/ 1794333 w 2048537"/>
                  <a:gd name="connsiteY3" fmla="*/ 1631212 h 1957462"/>
                  <a:gd name="connsiteX4" fmla="*/ 1468083 w 2048537"/>
                  <a:gd name="connsiteY4" fmla="*/ 1957462 h 1957462"/>
                  <a:gd name="connsiteX5" fmla="*/ 163121 w 2048537"/>
                  <a:gd name="connsiteY5" fmla="*/ 1957462 h 1957462"/>
                  <a:gd name="connsiteX0" fmla="*/ 297562 w 2182978"/>
                  <a:gd name="connsiteY0" fmla="*/ 1962346 h 1962346"/>
                  <a:gd name="connsiteX1" fmla="*/ 297562 w 2182978"/>
                  <a:gd name="connsiteY1" fmla="*/ 4884 h 1962346"/>
                  <a:gd name="connsiteX2" fmla="*/ 1928774 w 2182978"/>
                  <a:gd name="connsiteY2" fmla="*/ 331134 h 1962346"/>
                  <a:gd name="connsiteX3" fmla="*/ 1928774 w 2182978"/>
                  <a:gd name="connsiteY3" fmla="*/ 1636096 h 1962346"/>
                  <a:gd name="connsiteX4" fmla="*/ 1602524 w 2182978"/>
                  <a:gd name="connsiteY4" fmla="*/ 1962346 h 1962346"/>
                  <a:gd name="connsiteX5" fmla="*/ 297562 w 2182978"/>
                  <a:gd name="connsiteY5" fmla="*/ 1962346 h 1962346"/>
                  <a:gd name="connsiteX0" fmla="*/ 297562 w 2182978"/>
                  <a:gd name="connsiteY0" fmla="*/ 1962346 h 2107343"/>
                  <a:gd name="connsiteX1" fmla="*/ 297562 w 2182978"/>
                  <a:gd name="connsiteY1" fmla="*/ 4884 h 2107343"/>
                  <a:gd name="connsiteX2" fmla="*/ 1928774 w 2182978"/>
                  <a:gd name="connsiteY2" fmla="*/ 331134 h 2107343"/>
                  <a:gd name="connsiteX3" fmla="*/ 1928774 w 2182978"/>
                  <a:gd name="connsiteY3" fmla="*/ 1636096 h 2107343"/>
                  <a:gd name="connsiteX4" fmla="*/ 1602524 w 2182978"/>
                  <a:gd name="connsiteY4" fmla="*/ 1962346 h 2107343"/>
                  <a:gd name="connsiteX5" fmla="*/ 297562 w 2182978"/>
                  <a:gd name="connsiteY5" fmla="*/ 1962346 h 2107343"/>
                  <a:gd name="connsiteX0" fmla="*/ 181326 w 2072568"/>
                  <a:gd name="connsiteY0" fmla="*/ 1388321 h 1999949"/>
                  <a:gd name="connsiteX1" fmla="*/ 187152 w 2072568"/>
                  <a:gd name="connsiteY1" fmla="*/ 42487 h 1999949"/>
                  <a:gd name="connsiteX2" fmla="*/ 1818364 w 2072568"/>
                  <a:gd name="connsiteY2" fmla="*/ 368737 h 1999949"/>
                  <a:gd name="connsiteX3" fmla="*/ 1818364 w 2072568"/>
                  <a:gd name="connsiteY3" fmla="*/ 1673699 h 1999949"/>
                  <a:gd name="connsiteX4" fmla="*/ 1492114 w 2072568"/>
                  <a:gd name="connsiteY4" fmla="*/ 1999949 h 1999949"/>
                  <a:gd name="connsiteX5" fmla="*/ 181326 w 2072568"/>
                  <a:gd name="connsiteY5" fmla="*/ 1388321 h 1999949"/>
                  <a:gd name="connsiteX0" fmla="*/ 141155 w 2131423"/>
                  <a:gd name="connsiteY0" fmla="*/ 1431542 h 2002394"/>
                  <a:gd name="connsiteX1" fmla="*/ 246007 w 2131423"/>
                  <a:gd name="connsiteY1" fmla="*/ 44932 h 2002394"/>
                  <a:gd name="connsiteX2" fmla="*/ 1877219 w 2131423"/>
                  <a:gd name="connsiteY2" fmla="*/ 371182 h 2002394"/>
                  <a:gd name="connsiteX3" fmla="*/ 1877219 w 2131423"/>
                  <a:gd name="connsiteY3" fmla="*/ 1676144 h 2002394"/>
                  <a:gd name="connsiteX4" fmla="*/ 1550969 w 2131423"/>
                  <a:gd name="connsiteY4" fmla="*/ 2002394 h 2002394"/>
                  <a:gd name="connsiteX5" fmla="*/ 141155 w 2131423"/>
                  <a:gd name="connsiteY5" fmla="*/ 1431542 h 2002394"/>
                  <a:gd name="connsiteX0" fmla="*/ 8774 w 1823842"/>
                  <a:gd name="connsiteY0" fmla="*/ 1072214 h 1643066"/>
                  <a:gd name="connsiteX1" fmla="*/ 865055 w 1823842"/>
                  <a:gd name="connsiteY1" fmla="*/ 693334 h 1643066"/>
                  <a:gd name="connsiteX2" fmla="*/ 1744838 w 1823842"/>
                  <a:gd name="connsiteY2" fmla="*/ 11854 h 1643066"/>
                  <a:gd name="connsiteX3" fmla="*/ 1744838 w 1823842"/>
                  <a:gd name="connsiteY3" fmla="*/ 1316816 h 1643066"/>
                  <a:gd name="connsiteX4" fmla="*/ 1418588 w 1823842"/>
                  <a:gd name="connsiteY4" fmla="*/ 1643066 h 1643066"/>
                  <a:gd name="connsiteX5" fmla="*/ 8774 w 1823842"/>
                  <a:gd name="connsiteY5" fmla="*/ 1072214 h 1643066"/>
                  <a:gd name="connsiteX0" fmla="*/ 45633 w 1891618"/>
                  <a:gd name="connsiteY0" fmla="*/ 1116669 h 1687521"/>
                  <a:gd name="connsiteX1" fmla="*/ 476687 w 1891618"/>
                  <a:gd name="connsiteY1" fmla="*/ 324211 h 1687521"/>
                  <a:gd name="connsiteX2" fmla="*/ 1781697 w 1891618"/>
                  <a:gd name="connsiteY2" fmla="*/ 56309 h 1687521"/>
                  <a:gd name="connsiteX3" fmla="*/ 1781697 w 1891618"/>
                  <a:gd name="connsiteY3" fmla="*/ 1361271 h 1687521"/>
                  <a:gd name="connsiteX4" fmla="*/ 1455447 w 1891618"/>
                  <a:gd name="connsiteY4" fmla="*/ 1687521 h 1687521"/>
                  <a:gd name="connsiteX5" fmla="*/ 45633 w 1891618"/>
                  <a:gd name="connsiteY5" fmla="*/ 1116669 h 1687521"/>
                  <a:gd name="connsiteX0" fmla="*/ 39551 w 1885536"/>
                  <a:gd name="connsiteY0" fmla="*/ 1117385 h 1688237"/>
                  <a:gd name="connsiteX1" fmla="*/ 470605 w 1885536"/>
                  <a:gd name="connsiteY1" fmla="*/ 324927 h 1688237"/>
                  <a:gd name="connsiteX2" fmla="*/ 1775615 w 1885536"/>
                  <a:gd name="connsiteY2" fmla="*/ 57025 h 1688237"/>
                  <a:gd name="connsiteX3" fmla="*/ 1775615 w 1885536"/>
                  <a:gd name="connsiteY3" fmla="*/ 1361987 h 1688237"/>
                  <a:gd name="connsiteX4" fmla="*/ 1449365 w 1885536"/>
                  <a:gd name="connsiteY4" fmla="*/ 1688237 h 1688237"/>
                  <a:gd name="connsiteX5" fmla="*/ 39551 w 1885536"/>
                  <a:gd name="connsiteY5" fmla="*/ 1117385 h 1688237"/>
                  <a:gd name="connsiteX0" fmla="*/ 37020 w 1777054"/>
                  <a:gd name="connsiteY0" fmla="*/ 837838 h 1408690"/>
                  <a:gd name="connsiteX1" fmla="*/ 468074 w 1777054"/>
                  <a:gd name="connsiteY1" fmla="*/ 45380 h 1408690"/>
                  <a:gd name="connsiteX2" fmla="*/ 1091555 w 1777054"/>
                  <a:gd name="connsiteY2" fmla="*/ 202705 h 1408690"/>
                  <a:gd name="connsiteX3" fmla="*/ 1773084 w 1777054"/>
                  <a:gd name="connsiteY3" fmla="*/ 1082440 h 1408690"/>
                  <a:gd name="connsiteX4" fmla="*/ 1446834 w 1777054"/>
                  <a:gd name="connsiteY4" fmla="*/ 1408690 h 1408690"/>
                  <a:gd name="connsiteX5" fmla="*/ 37020 w 1777054"/>
                  <a:gd name="connsiteY5" fmla="*/ 837838 h 1408690"/>
                  <a:gd name="connsiteX0" fmla="*/ 38872 w 1780602"/>
                  <a:gd name="connsiteY0" fmla="*/ 1147905 h 1718757"/>
                  <a:gd name="connsiteX1" fmla="*/ 469926 w 1780602"/>
                  <a:gd name="connsiteY1" fmla="*/ 355447 h 1718757"/>
                  <a:gd name="connsiteX2" fmla="*/ 1262333 w 1780602"/>
                  <a:gd name="connsiteY2" fmla="*/ 52595 h 1718757"/>
                  <a:gd name="connsiteX3" fmla="*/ 1774936 w 1780602"/>
                  <a:gd name="connsiteY3" fmla="*/ 1392507 h 1718757"/>
                  <a:gd name="connsiteX4" fmla="*/ 1448686 w 1780602"/>
                  <a:gd name="connsiteY4" fmla="*/ 1718757 h 1718757"/>
                  <a:gd name="connsiteX5" fmla="*/ 38872 w 1780602"/>
                  <a:gd name="connsiteY5" fmla="*/ 1147905 h 1718757"/>
                  <a:gd name="connsiteX0" fmla="*/ 40760 w 1753365"/>
                  <a:gd name="connsiteY0" fmla="*/ 1213151 h 1719928"/>
                  <a:gd name="connsiteX1" fmla="*/ 442689 w 1753365"/>
                  <a:gd name="connsiteY1" fmla="*/ 356618 h 1719928"/>
                  <a:gd name="connsiteX2" fmla="*/ 1235096 w 1753365"/>
                  <a:gd name="connsiteY2" fmla="*/ 53766 h 1719928"/>
                  <a:gd name="connsiteX3" fmla="*/ 1747699 w 1753365"/>
                  <a:gd name="connsiteY3" fmla="*/ 1393678 h 1719928"/>
                  <a:gd name="connsiteX4" fmla="*/ 1421449 w 1753365"/>
                  <a:gd name="connsiteY4" fmla="*/ 1719928 h 1719928"/>
                  <a:gd name="connsiteX5" fmla="*/ 40760 w 1753365"/>
                  <a:gd name="connsiteY5" fmla="*/ 1213151 h 1719928"/>
                  <a:gd name="connsiteX0" fmla="*/ 39983 w 1764238"/>
                  <a:gd name="connsiteY0" fmla="*/ 1201285 h 1719713"/>
                  <a:gd name="connsiteX1" fmla="*/ 453562 w 1764238"/>
                  <a:gd name="connsiteY1" fmla="*/ 356403 h 1719713"/>
                  <a:gd name="connsiteX2" fmla="*/ 1245969 w 1764238"/>
                  <a:gd name="connsiteY2" fmla="*/ 53551 h 1719713"/>
                  <a:gd name="connsiteX3" fmla="*/ 1758572 w 1764238"/>
                  <a:gd name="connsiteY3" fmla="*/ 1393463 h 1719713"/>
                  <a:gd name="connsiteX4" fmla="*/ 1432322 w 1764238"/>
                  <a:gd name="connsiteY4" fmla="*/ 1719713 h 1719713"/>
                  <a:gd name="connsiteX5" fmla="*/ 39983 w 1764238"/>
                  <a:gd name="connsiteY5" fmla="*/ 1201285 h 1719713"/>
                  <a:gd name="connsiteX0" fmla="*/ 39983 w 1764238"/>
                  <a:gd name="connsiteY0" fmla="*/ 1211762 h 1730190"/>
                  <a:gd name="connsiteX1" fmla="*/ 453562 w 1764238"/>
                  <a:gd name="connsiteY1" fmla="*/ 366880 h 1730190"/>
                  <a:gd name="connsiteX2" fmla="*/ 1245970 w 1764238"/>
                  <a:gd name="connsiteY2" fmla="*/ 52378 h 1730190"/>
                  <a:gd name="connsiteX3" fmla="*/ 1758572 w 1764238"/>
                  <a:gd name="connsiteY3" fmla="*/ 1403940 h 1730190"/>
                  <a:gd name="connsiteX4" fmla="*/ 1432322 w 1764238"/>
                  <a:gd name="connsiteY4" fmla="*/ 1730190 h 1730190"/>
                  <a:gd name="connsiteX5" fmla="*/ 39983 w 1764238"/>
                  <a:gd name="connsiteY5" fmla="*/ 1211762 h 1730190"/>
                  <a:gd name="connsiteX0" fmla="*/ 39983 w 1764238"/>
                  <a:gd name="connsiteY0" fmla="*/ 1211762 h 1732043"/>
                  <a:gd name="connsiteX1" fmla="*/ 453562 w 1764238"/>
                  <a:gd name="connsiteY1" fmla="*/ 366880 h 1732043"/>
                  <a:gd name="connsiteX2" fmla="*/ 1245970 w 1764238"/>
                  <a:gd name="connsiteY2" fmla="*/ 52378 h 1732043"/>
                  <a:gd name="connsiteX3" fmla="*/ 1758572 w 1764238"/>
                  <a:gd name="connsiteY3" fmla="*/ 1403940 h 1732043"/>
                  <a:gd name="connsiteX4" fmla="*/ 1432322 w 1764238"/>
                  <a:gd name="connsiteY4" fmla="*/ 1730190 h 1732043"/>
                  <a:gd name="connsiteX5" fmla="*/ 39983 w 1764238"/>
                  <a:gd name="connsiteY5" fmla="*/ 1211762 h 1732043"/>
                  <a:gd name="connsiteX0" fmla="*/ 39983 w 1758572"/>
                  <a:gd name="connsiteY0" fmla="*/ 1211762 h 1732043"/>
                  <a:gd name="connsiteX1" fmla="*/ 453562 w 1758572"/>
                  <a:gd name="connsiteY1" fmla="*/ 366880 h 1732043"/>
                  <a:gd name="connsiteX2" fmla="*/ 1245970 w 1758572"/>
                  <a:gd name="connsiteY2" fmla="*/ 52378 h 1732043"/>
                  <a:gd name="connsiteX3" fmla="*/ 1758572 w 1758572"/>
                  <a:gd name="connsiteY3" fmla="*/ 1403940 h 1732043"/>
                  <a:gd name="connsiteX4" fmla="*/ 1432322 w 1758572"/>
                  <a:gd name="connsiteY4" fmla="*/ 1730190 h 1732043"/>
                  <a:gd name="connsiteX5" fmla="*/ 39983 w 1758572"/>
                  <a:gd name="connsiteY5" fmla="*/ 1211762 h 1732043"/>
                  <a:gd name="connsiteX0" fmla="*/ 39983 w 1758572"/>
                  <a:gd name="connsiteY0" fmla="*/ 1214071 h 1734352"/>
                  <a:gd name="connsiteX1" fmla="*/ 453562 w 1758572"/>
                  <a:gd name="connsiteY1" fmla="*/ 369189 h 1734352"/>
                  <a:gd name="connsiteX2" fmla="*/ 1245970 w 1758572"/>
                  <a:gd name="connsiteY2" fmla="*/ 54687 h 1734352"/>
                  <a:gd name="connsiteX3" fmla="*/ 1758572 w 1758572"/>
                  <a:gd name="connsiteY3" fmla="*/ 1406249 h 1734352"/>
                  <a:gd name="connsiteX4" fmla="*/ 1432322 w 1758572"/>
                  <a:gd name="connsiteY4" fmla="*/ 1732499 h 1734352"/>
                  <a:gd name="connsiteX5" fmla="*/ 39983 w 1758572"/>
                  <a:gd name="connsiteY5" fmla="*/ 1214071 h 1734352"/>
                  <a:gd name="connsiteX0" fmla="*/ 39983 w 1758572"/>
                  <a:gd name="connsiteY0" fmla="*/ 1279819 h 1800100"/>
                  <a:gd name="connsiteX1" fmla="*/ 453562 w 1758572"/>
                  <a:gd name="connsiteY1" fmla="*/ 434937 h 1800100"/>
                  <a:gd name="connsiteX2" fmla="*/ 878677 w 1758572"/>
                  <a:gd name="connsiteY2" fmla="*/ 101528 h 1800100"/>
                  <a:gd name="connsiteX3" fmla="*/ 1245970 w 1758572"/>
                  <a:gd name="connsiteY3" fmla="*/ 120435 h 1800100"/>
                  <a:gd name="connsiteX4" fmla="*/ 1758572 w 1758572"/>
                  <a:gd name="connsiteY4" fmla="*/ 1471997 h 1800100"/>
                  <a:gd name="connsiteX5" fmla="*/ 1432322 w 1758572"/>
                  <a:gd name="connsiteY5" fmla="*/ 1798247 h 1800100"/>
                  <a:gd name="connsiteX6" fmla="*/ 39983 w 1758572"/>
                  <a:gd name="connsiteY6" fmla="*/ 1279819 h 1800100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5853 w 1754442"/>
                  <a:gd name="connsiteY0" fmla="*/ 1307093 h 1827374"/>
                  <a:gd name="connsiteX1" fmla="*/ 449432 w 1754442"/>
                  <a:gd name="connsiteY1" fmla="*/ 462211 h 1827374"/>
                  <a:gd name="connsiteX2" fmla="*/ 864692 w 1754442"/>
                  <a:gd name="connsiteY2" fmla="*/ 70799 h 1827374"/>
                  <a:gd name="connsiteX3" fmla="*/ 1241840 w 1754442"/>
                  <a:gd name="connsiteY3" fmla="*/ 147709 h 1827374"/>
                  <a:gd name="connsiteX4" fmla="*/ 1754442 w 1754442"/>
                  <a:gd name="connsiteY4" fmla="*/ 1499271 h 1827374"/>
                  <a:gd name="connsiteX5" fmla="*/ 1428192 w 1754442"/>
                  <a:gd name="connsiteY5" fmla="*/ 1825521 h 1827374"/>
                  <a:gd name="connsiteX6" fmla="*/ 35853 w 1754442"/>
                  <a:gd name="connsiteY6" fmla="*/ 1307093 h 1827374"/>
                  <a:gd name="connsiteX0" fmla="*/ 38019 w 1756608"/>
                  <a:gd name="connsiteY0" fmla="*/ 1307093 h 1827374"/>
                  <a:gd name="connsiteX1" fmla="*/ 451598 w 1756608"/>
                  <a:gd name="connsiteY1" fmla="*/ 462211 h 1827374"/>
                  <a:gd name="connsiteX2" fmla="*/ 866858 w 1756608"/>
                  <a:gd name="connsiteY2" fmla="*/ 70799 h 1827374"/>
                  <a:gd name="connsiteX3" fmla="*/ 1244006 w 1756608"/>
                  <a:gd name="connsiteY3" fmla="*/ 147709 h 1827374"/>
                  <a:gd name="connsiteX4" fmla="*/ 1756608 w 1756608"/>
                  <a:gd name="connsiteY4" fmla="*/ 1499271 h 1827374"/>
                  <a:gd name="connsiteX5" fmla="*/ 1430358 w 1756608"/>
                  <a:gd name="connsiteY5" fmla="*/ 1825521 h 1827374"/>
                  <a:gd name="connsiteX6" fmla="*/ 38019 w 1756608"/>
                  <a:gd name="connsiteY6" fmla="*/ 1307093 h 1827374"/>
                  <a:gd name="connsiteX0" fmla="*/ 38019 w 1761921"/>
                  <a:gd name="connsiteY0" fmla="*/ 1241498 h 1761779"/>
                  <a:gd name="connsiteX1" fmla="*/ 451598 w 1761921"/>
                  <a:gd name="connsiteY1" fmla="*/ 396616 h 1761779"/>
                  <a:gd name="connsiteX2" fmla="*/ 866858 w 1761921"/>
                  <a:gd name="connsiteY2" fmla="*/ 5204 h 1761779"/>
                  <a:gd name="connsiteX3" fmla="*/ 1194734 w 1761921"/>
                  <a:gd name="connsiteY3" fmla="*/ 546138 h 1761779"/>
                  <a:gd name="connsiteX4" fmla="*/ 1756608 w 1761921"/>
                  <a:gd name="connsiteY4" fmla="*/ 1433676 h 1761779"/>
                  <a:gd name="connsiteX5" fmla="*/ 1430358 w 1761921"/>
                  <a:gd name="connsiteY5" fmla="*/ 1759926 h 1761779"/>
                  <a:gd name="connsiteX6" fmla="*/ 38019 w 1761921"/>
                  <a:gd name="connsiteY6" fmla="*/ 1241498 h 1761779"/>
                  <a:gd name="connsiteX0" fmla="*/ 38019 w 1761921"/>
                  <a:gd name="connsiteY0" fmla="*/ 1243068 h 1763349"/>
                  <a:gd name="connsiteX1" fmla="*/ 451598 w 1761921"/>
                  <a:gd name="connsiteY1" fmla="*/ 398186 h 1763349"/>
                  <a:gd name="connsiteX2" fmla="*/ 866858 w 1761921"/>
                  <a:gd name="connsiteY2" fmla="*/ 6774 h 1763349"/>
                  <a:gd name="connsiteX3" fmla="*/ 1194734 w 1761921"/>
                  <a:gd name="connsiteY3" fmla="*/ 547708 h 1763349"/>
                  <a:gd name="connsiteX4" fmla="*/ 1756608 w 1761921"/>
                  <a:gd name="connsiteY4" fmla="*/ 1435246 h 1763349"/>
                  <a:gd name="connsiteX5" fmla="*/ 1430358 w 1761921"/>
                  <a:gd name="connsiteY5" fmla="*/ 1761496 h 1763349"/>
                  <a:gd name="connsiteX6" fmla="*/ 38019 w 1761921"/>
                  <a:gd name="connsiteY6" fmla="*/ 1243068 h 1763349"/>
                  <a:gd name="connsiteX0" fmla="*/ 35963 w 1759865"/>
                  <a:gd name="connsiteY0" fmla="*/ 1230744 h 1751025"/>
                  <a:gd name="connsiteX1" fmla="*/ 449542 w 1759865"/>
                  <a:gd name="connsiteY1" fmla="*/ 385862 h 1751025"/>
                  <a:gd name="connsiteX2" fmla="*/ 875885 w 1759865"/>
                  <a:gd name="connsiteY2" fmla="*/ 5324 h 1751025"/>
                  <a:gd name="connsiteX3" fmla="*/ 1192678 w 1759865"/>
                  <a:gd name="connsiteY3" fmla="*/ 535384 h 1751025"/>
                  <a:gd name="connsiteX4" fmla="*/ 1754552 w 1759865"/>
                  <a:gd name="connsiteY4" fmla="*/ 1422922 h 1751025"/>
                  <a:gd name="connsiteX5" fmla="*/ 1428302 w 1759865"/>
                  <a:gd name="connsiteY5" fmla="*/ 1749172 h 1751025"/>
                  <a:gd name="connsiteX6" fmla="*/ 35963 w 1759865"/>
                  <a:gd name="connsiteY6" fmla="*/ 1230744 h 1751025"/>
                  <a:gd name="connsiteX0" fmla="*/ 39321 w 1763223"/>
                  <a:gd name="connsiteY0" fmla="*/ 1230744 h 1751025"/>
                  <a:gd name="connsiteX1" fmla="*/ 452900 w 1763223"/>
                  <a:gd name="connsiteY1" fmla="*/ 385862 h 1751025"/>
                  <a:gd name="connsiteX2" fmla="*/ 879243 w 1763223"/>
                  <a:gd name="connsiteY2" fmla="*/ 5324 h 1751025"/>
                  <a:gd name="connsiteX3" fmla="*/ 1196036 w 1763223"/>
                  <a:gd name="connsiteY3" fmla="*/ 535384 h 1751025"/>
                  <a:gd name="connsiteX4" fmla="*/ 1757910 w 1763223"/>
                  <a:gd name="connsiteY4" fmla="*/ 1422922 h 1751025"/>
                  <a:gd name="connsiteX5" fmla="*/ 1431660 w 1763223"/>
                  <a:gd name="connsiteY5" fmla="*/ 1749172 h 1751025"/>
                  <a:gd name="connsiteX6" fmla="*/ 39321 w 1763223"/>
                  <a:gd name="connsiteY6" fmla="*/ 1230744 h 1751025"/>
                  <a:gd name="connsiteX0" fmla="*/ 39321 w 1763223"/>
                  <a:gd name="connsiteY0" fmla="*/ 1225420 h 1745701"/>
                  <a:gd name="connsiteX1" fmla="*/ 452900 w 1763223"/>
                  <a:gd name="connsiteY1" fmla="*/ 380538 h 1745701"/>
                  <a:gd name="connsiteX2" fmla="*/ 879243 w 1763223"/>
                  <a:gd name="connsiteY2" fmla="*/ 0 h 1745701"/>
                  <a:gd name="connsiteX3" fmla="*/ 1196036 w 1763223"/>
                  <a:gd name="connsiteY3" fmla="*/ 530060 h 1745701"/>
                  <a:gd name="connsiteX4" fmla="*/ 1757910 w 1763223"/>
                  <a:gd name="connsiteY4" fmla="*/ 1417598 h 1745701"/>
                  <a:gd name="connsiteX5" fmla="*/ 1431660 w 1763223"/>
                  <a:gd name="connsiteY5" fmla="*/ 1743848 h 1745701"/>
                  <a:gd name="connsiteX6" fmla="*/ 39321 w 1763223"/>
                  <a:gd name="connsiteY6" fmla="*/ 1225420 h 1745701"/>
                  <a:gd name="connsiteX0" fmla="*/ 36073 w 1759975"/>
                  <a:gd name="connsiteY0" fmla="*/ 1221794 h 1742075"/>
                  <a:gd name="connsiteX1" fmla="*/ 449652 w 1759975"/>
                  <a:gd name="connsiteY1" fmla="*/ 376912 h 1742075"/>
                  <a:gd name="connsiteX2" fmla="*/ 887081 w 1759975"/>
                  <a:gd name="connsiteY2" fmla="*/ -1 h 1742075"/>
                  <a:gd name="connsiteX3" fmla="*/ 1192788 w 1759975"/>
                  <a:gd name="connsiteY3" fmla="*/ 526434 h 1742075"/>
                  <a:gd name="connsiteX4" fmla="*/ 1754662 w 1759975"/>
                  <a:gd name="connsiteY4" fmla="*/ 1413972 h 1742075"/>
                  <a:gd name="connsiteX5" fmla="*/ 1428412 w 1759975"/>
                  <a:gd name="connsiteY5" fmla="*/ 1740222 h 1742075"/>
                  <a:gd name="connsiteX6" fmla="*/ 36073 w 1759975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  <a:gd name="connsiteX0" fmla="*/ 37936 w 1761838"/>
                  <a:gd name="connsiteY0" fmla="*/ 1221794 h 1742075"/>
                  <a:gd name="connsiteX1" fmla="*/ 451515 w 1761838"/>
                  <a:gd name="connsiteY1" fmla="*/ 376912 h 1742075"/>
                  <a:gd name="connsiteX2" fmla="*/ 888944 w 1761838"/>
                  <a:gd name="connsiteY2" fmla="*/ -1 h 1742075"/>
                  <a:gd name="connsiteX3" fmla="*/ 1194651 w 1761838"/>
                  <a:gd name="connsiteY3" fmla="*/ 526434 h 1742075"/>
                  <a:gd name="connsiteX4" fmla="*/ 1756525 w 1761838"/>
                  <a:gd name="connsiteY4" fmla="*/ 1413972 h 1742075"/>
                  <a:gd name="connsiteX5" fmla="*/ 1430275 w 1761838"/>
                  <a:gd name="connsiteY5" fmla="*/ 1740222 h 1742075"/>
                  <a:gd name="connsiteX6" fmla="*/ 37936 w 1761838"/>
                  <a:gd name="connsiteY6" fmla="*/ 1221794 h 17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838" h="1742075">
                    <a:moveTo>
                      <a:pt x="37936" y="1221794"/>
                    </a:moveTo>
                    <a:cubicBezTo>
                      <a:pt x="-125191" y="994576"/>
                      <a:pt x="280117" y="551544"/>
                      <a:pt x="451515" y="376912"/>
                    </a:cubicBezTo>
                    <a:cubicBezTo>
                      <a:pt x="622913" y="202280"/>
                      <a:pt x="702678" y="129753"/>
                      <a:pt x="888944" y="-1"/>
                    </a:cubicBezTo>
                    <a:cubicBezTo>
                      <a:pt x="895373" y="244850"/>
                      <a:pt x="1050054" y="290772"/>
                      <a:pt x="1194651" y="526434"/>
                    </a:cubicBezTo>
                    <a:cubicBezTo>
                      <a:pt x="1339248" y="762096"/>
                      <a:pt x="1717254" y="1211674"/>
                      <a:pt x="1756525" y="1413972"/>
                    </a:cubicBezTo>
                    <a:cubicBezTo>
                      <a:pt x="1795796" y="1616270"/>
                      <a:pt x="1610458" y="1740222"/>
                      <a:pt x="1430275" y="1740222"/>
                    </a:cubicBezTo>
                    <a:cubicBezTo>
                      <a:pt x="814713" y="1769347"/>
                      <a:pt x="201063" y="1449012"/>
                      <a:pt x="37936" y="122179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220471" y="4716837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4752753" y="4723996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8" name="양쪽 모서리가 둥근 사각형 117"/>
          <p:cNvSpPr/>
          <p:nvPr/>
        </p:nvSpPr>
        <p:spPr>
          <a:xfrm rot="10800000">
            <a:off x="3112894" y="722978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29433" y="809186"/>
            <a:ext cx="340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핵심 기능 및 특징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0" name="자유형 139"/>
          <p:cNvSpPr/>
          <p:nvPr/>
        </p:nvSpPr>
        <p:spPr>
          <a:xfrm>
            <a:off x="3293025" y="1012692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7176686" y="3394686"/>
            <a:ext cx="263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서비스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80165" y="3403874"/>
            <a:ext cx="263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</a:t>
            </a:r>
            <a:endParaRPr lang="en-US" altLang="ko-KR" sz="20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판매방식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04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947986" y="1140395"/>
            <a:ext cx="8282536" cy="5542510"/>
            <a:chOff x="323528" y="519063"/>
            <a:chExt cx="8208912" cy="5879710"/>
          </a:xfrm>
        </p:grpSpPr>
        <p:sp>
          <p:nvSpPr>
            <p:cNvPr id="23" name="TextBox 22"/>
            <p:cNvSpPr txBox="1"/>
            <p:nvPr/>
          </p:nvSpPr>
          <p:spPr>
            <a:xfrm>
              <a:off x="2195735" y="519062"/>
              <a:ext cx="5321008" cy="475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6 :</a:t>
              </a:r>
              <a:r>
                <a:rPr lang="ko-KR" altLang="en-US" sz="2400" b="1"/>
                <a:t> </a:t>
              </a:r>
              <a:r>
                <a:rPr lang="en-US" altLang="ko-KR" sz="2400" b="1"/>
                <a:t>View Goods Item</a:t>
              </a:r>
              <a:endParaRPr lang="ko-KR" altLang="en-US" sz="2400" b="1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556792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:ViewGoodsItem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528" y="1628800"/>
              <a:ext cx="180020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GoodsProduct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556792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123728" y="1916832"/>
              <a:ext cx="1368152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508104" y="1916832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4164" y="2398747"/>
              <a:ext cx="3672408" cy="606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/shop/viewGoodsItem.do?</a:t>
              </a:r>
            </a:p>
            <a:p>
              <a:pPr algn="ctr">
                <a:defRPr/>
              </a:pPr>
              <a:r>
                <a:rPr lang="en-US" altLang="ko-KR" sz="1600"/>
                <a:t>itemId=“house-01”</a:t>
              </a:r>
              <a:endParaRPr lang="ko-KR" alt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72062" y="1124743"/>
              <a:ext cx="3672408" cy="354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getGoodsItem(itemId)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96184" y="2511873"/>
              <a:ext cx="3672408" cy="3521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goodsItem, goodsProduct</a:t>
              </a:r>
              <a:endParaRPr lang="ko-KR" altLang="en-US" sz="160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393958" y="2276872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716062" y="3085430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GoodsItem</a:t>
              </a: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07973" y="4022509"/>
              <a:ext cx="3769381" cy="2376264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202869" y="4072617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7. 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ViewGoodsItemConroller</a:t>
            </a:r>
            <a:r>
              <a:rPr lang="ko-KR" altLang="en-US"/>
              <a:t> 로 사진클릭에 따른 </a:t>
            </a:r>
            <a:r>
              <a:rPr lang="en-US" altLang="ko-KR"/>
              <a:t>itemId</a:t>
            </a:r>
            <a:r>
              <a:rPr lang="ko-KR" altLang="en-US"/>
              <a:t>를 받아와서 </a:t>
            </a:r>
            <a:r>
              <a:rPr lang="en-US" altLang="ko-KR"/>
              <a:t>goodsItem</a:t>
            </a:r>
            <a:r>
              <a:rPr lang="ko-KR" altLang="en-US"/>
              <a:t>와 </a:t>
            </a:r>
            <a:r>
              <a:rPr lang="en-US" altLang="ko-KR"/>
              <a:t>goodProduct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6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767249" y="1114383"/>
            <a:ext cx="8455538" cy="5461078"/>
            <a:chOff x="323528" y="519063"/>
            <a:chExt cx="8297592" cy="6133827"/>
          </a:xfrm>
        </p:grpSpPr>
        <p:sp>
          <p:nvSpPr>
            <p:cNvPr id="24" name="TextBox 23"/>
            <p:cNvSpPr txBox="1"/>
            <p:nvPr/>
          </p:nvSpPr>
          <p:spPr>
            <a:xfrm>
              <a:off x="2779383" y="519063"/>
              <a:ext cx="4392488" cy="50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7 : List Orders</a:t>
              </a:r>
              <a:endParaRPr lang="ko-KR" altLang="en-US" sz="2400" b="1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/>
            <a:srcRect l="-270" t="-5100" r="270" b="5100"/>
            <a:stretch>
              <a:fillRect/>
            </a:stretch>
          </p:blipFill>
          <p:spPr>
            <a:xfrm>
              <a:off x="5292079" y="3573016"/>
              <a:ext cx="3329041" cy="3079874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491880" y="1828354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:ListOrders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528" y="1900362"/>
              <a:ext cx="2088232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EditAccountForm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32240" y="1828354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27" idx="3"/>
              <a:endCxn id="26" idx="1"/>
            </p:cNvCxnSpPr>
            <p:nvPr/>
          </p:nvCxnSpPr>
          <p:spPr>
            <a:xfrm flipV="1">
              <a:off x="2411760" y="2188394"/>
              <a:ext cx="1080120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6" idx="3"/>
              <a:endCxn id="28" idx="1"/>
            </p:cNvCxnSpPr>
            <p:nvPr/>
          </p:nvCxnSpPr>
          <p:spPr>
            <a:xfrm>
              <a:off x="5508104" y="2188394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64164" y="2670309"/>
              <a:ext cx="3672408" cy="371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/shop/listOrders.do</a:t>
              </a:r>
              <a:endParaRPr lang="ko-KR" altLang="en-US" sz="16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2063" y="1227028"/>
              <a:ext cx="3672408" cy="916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getOrdersByUsername(username)</a:t>
              </a:r>
            </a:p>
            <a:p>
              <a:pPr algn="ctr">
                <a:defRPr/>
              </a:pPr>
              <a:r>
                <a:rPr lang="en-US" altLang="ko-KR" sz="1600"/>
                <a:t>getTendersByUsername(username)</a:t>
              </a:r>
            </a:p>
            <a:p>
              <a:pPr algn="ctr">
                <a:defRPr/>
              </a:pPr>
              <a:endParaRPr lang="en-US" altLang="ko-KR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1919" y="2783436"/>
              <a:ext cx="3672409" cy="376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orderList, auctionList</a:t>
              </a:r>
              <a:endParaRPr lang="ko-KR" altLang="en-US" sz="160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393958" y="2548434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716062" y="3356992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ListOrders</a:t>
              </a: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02869" y="4072617"/>
            <a:ext cx="5616039" cy="173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8.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계정화면에서 </a:t>
            </a:r>
            <a:r>
              <a:rPr lang="en-US" altLang="ko-KR"/>
              <a:t>My orders</a:t>
            </a:r>
            <a:r>
              <a:rPr lang="ko-KR" altLang="en-US"/>
              <a:t>와 추가부분인 </a:t>
            </a:r>
            <a:r>
              <a:rPr lang="en-US" altLang="ko-KR"/>
              <a:t>My auctions</a:t>
            </a:r>
            <a:r>
              <a:rPr lang="ko-KR" altLang="en-US"/>
              <a:t> 를 나타내기위해 </a:t>
            </a:r>
            <a:r>
              <a:rPr lang="en-US" altLang="ko-KR"/>
              <a:t>ListOrdersController</a:t>
            </a:r>
            <a:r>
              <a:rPr lang="ko-KR" altLang="en-US"/>
              <a:t>에서 기본키인 </a:t>
            </a:r>
            <a:r>
              <a:rPr lang="en-US" altLang="ko-KR"/>
              <a:t>username</a:t>
            </a:r>
            <a:r>
              <a:rPr lang="ko-KR" altLang="en-US"/>
              <a:t> 으로 정보를 받아와 </a:t>
            </a:r>
            <a:r>
              <a:rPr lang="en-US" altLang="ko-KR"/>
              <a:t>orderList, auctionList</a:t>
            </a:r>
            <a:r>
              <a:rPr lang="ko-KR" altLang="en-US"/>
              <a:t>를 출력한다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2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915997" y="1130589"/>
            <a:ext cx="8502325" cy="5386943"/>
            <a:chOff x="323528" y="519063"/>
            <a:chExt cx="8416348" cy="6078289"/>
          </a:xfrm>
        </p:grpSpPr>
        <p:sp>
          <p:nvSpPr>
            <p:cNvPr id="23" name="TextBox 22"/>
            <p:cNvSpPr txBox="1"/>
            <p:nvPr/>
          </p:nvSpPr>
          <p:spPr>
            <a:xfrm>
              <a:off x="2779384" y="519062"/>
              <a:ext cx="4392487" cy="506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8 : List Sales</a:t>
              </a:r>
              <a:endParaRPr lang="ko-KR" altLang="en-US" sz="2400" b="1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91880" y="1828354"/>
              <a:ext cx="2016224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:ListSales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Controller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528" y="1900362"/>
              <a:ext cx="2088232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EditAccountForm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32240" y="1828354"/>
              <a:ext cx="180020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&lt;&lt;service&gt;&gt;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:PitAPetImpl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4" idx="1"/>
            </p:cNvCxnSpPr>
            <p:nvPr/>
          </p:nvCxnSpPr>
          <p:spPr>
            <a:xfrm flipV="1">
              <a:off x="2411760" y="2188394"/>
              <a:ext cx="1080120" cy="360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3"/>
              <a:endCxn id="26" idx="1"/>
            </p:cNvCxnSpPr>
            <p:nvPr/>
          </p:nvCxnSpPr>
          <p:spPr>
            <a:xfrm>
              <a:off x="5508104" y="2188394"/>
              <a:ext cx="1224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4164" y="2670309"/>
              <a:ext cx="3672408" cy="37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1: /shop/listSales.do</a:t>
              </a:r>
              <a:endParaRPr lang="ko-KR" alt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97995" y="1243578"/>
              <a:ext cx="4044352" cy="6415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2: getMadeAuctionsByUsername</a:t>
              </a:r>
            </a:p>
            <a:p>
              <a:pPr algn="ctr">
                <a:defRPr/>
              </a:pPr>
              <a:r>
                <a:rPr lang="en-US" altLang="ko-KR" sz="1600"/>
                <a:t>(username)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6894" y="2783435"/>
              <a:ext cx="3672407" cy="380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/>
                <a:t>3: salesList</a:t>
              </a:r>
              <a:endParaRPr lang="ko-KR" altLang="en-US" sz="160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4393958" y="2548434"/>
              <a:ext cx="0" cy="808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716062" y="3356992"/>
              <a:ext cx="1440160" cy="6480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</a:rPr>
                <a:t>&lt;&lt;view&gt;&gt;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ListSales</a:t>
              </a: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/>
            <a:srcRect b="4760"/>
            <a:stretch>
              <a:fillRect/>
            </a:stretch>
          </p:blipFill>
          <p:spPr>
            <a:xfrm>
              <a:off x="5436096" y="3356992"/>
              <a:ext cx="3303780" cy="3240360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202869" y="4063092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9.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ListSalesConroller</a:t>
            </a:r>
            <a:r>
              <a:rPr lang="ko-KR" altLang="en-US"/>
              <a:t> 로 사진클릭에 따른 현재 사용자인 </a:t>
            </a:r>
            <a:r>
              <a:rPr lang="en-US" altLang="ko-KR"/>
              <a:t>username</a:t>
            </a:r>
            <a:r>
              <a:rPr lang="ko-KR" altLang="en-US"/>
              <a:t> 을 받아와서 사용자가 판매한 목록을 </a:t>
            </a:r>
            <a:r>
              <a:rPr lang="en-US" altLang="ko-KR"/>
              <a:t>salesList</a:t>
            </a:r>
            <a:r>
              <a:rPr lang="ko-KR" altLang="en-US"/>
              <a:t>로 받아와서 출력한다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자유형 39"/>
          <p:cNvSpPr/>
          <p:nvPr/>
        </p:nvSpPr>
        <p:spPr>
          <a:xfrm>
            <a:off x="11411042" y="610915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255323" y="2237676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01248" y="2326659"/>
            <a:ext cx="1813941" cy="643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Index</a:t>
            </a:r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2661689" y="2615812"/>
            <a:ext cx="1745251" cy="18673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4401514" y="2256206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4419770" y="2448347"/>
            <a:ext cx="2448306" cy="36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:ViewDiaryController</a:t>
            </a:r>
          </a:p>
        </p:txBody>
      </p:sp>
      <p:cxnSp>
        <p:nvCxnSpPr>
          <p:cNvPr id="146" name="직선 화살표 연결선 145"/>
          <p:cNvCxnSpPr>
            <a:stCxn id="144" idx="3"/>
            <a:endCxn id="149" idx="1"/>
          </p:cNvCxnSpPr>
          <p:nvPr/>
        </p:nvCxnSpPr>
        <p:spPr>
          <a:xfrm flipV="1">
            <a:off x="6778299" y="2641724"/>
            <a:ext cx="2183711" cy="1129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380509" y="2149176"/>
            <a:ext cx="2016252" cy="36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48" name="TextBox 147"/>
          <p:cNvSpPr txBox="1"/>
          <p:nvPr/>
        </p:nvSpPr>
        <p:spPr>
          <a:xfrm>
            <a:off x="2338854" y="1873644"/>
            <a:ext cx="2519828" cy="36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 /shop/ViewDiary.do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8962010" y="224491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9106009" y="2290208"/>
            <a:ext cx="2159782" cy="64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572158" y="4304873"/>
            <a:ext cx="194424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52" name="직선 화살표 연결선 151"/>
          <p:cNvCxnSpPr>
            <a:stCxn id="144" idx="2"/>
            <a:endCxn id="154" idx="0"/>
          </p:cNvCxnSpPr>
          <p:nvPr/>
        </p:nvCxnSpPr>
        <p:spPr>
          <a:xfrm rot="5400000">
            <a:off x="4665473" y="3956511"/>
            <a:ext cx="1831119" cy="1774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739513" y="1847485"/>
            <a:ext cx="3456434" cy="6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2:</a:t>
            </a:r>
            <a:r>
              <a:rPr lang="ko-KR" altLang="en-US"/>
              <a:t> getDiary(String </a:t>
            </a:r>
            <a:r>
              <a:rPr lang="ko-KR" altLang="en-US">
                <a:solidFill>
                  <a:srgbClr val="6A3E3E"/>
                </a:solidFill>
              </a:rPr>
              <a:t>username, String petname, String date</a:t>
            </a:r>
            <a:r>
              <a:rPr lang="ko-KR" altLang="en-US"/>
              <a:t>)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4383765" y="488094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56" name="TextBox 155"/>
          <p:cNvSpPr txBox="1"/>
          <p:nvPr/>
        </p:nvSpPr>
        <p:spPr>
          <a:xfrm>
            <a:off x="4564032" y="4955999"/>
            <a:ext cx="2016252" cy="64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644045" y="3734158"/>
            <a:ext cx="226803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3: Diary</a:t>
            </a:r>
          </a:p>
        </p:txBody>
      </p:sp>
      <p:sp>
        <p:nvSpPr>
          <p:cNvPr id="160" name="TextBox 6"/>
          <p:cNvSpPr txBox="1"/>
          <p:nvPr/>
        </p:nvSpPr>
        <p:spPr>
          <a:xfrm>
            <a:off x="4226474" y="1227537"/>
            <a:ext cx="5321008" cy="45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9 :</a:t>
            </a:r>
            <a:r>
              <a:rPr lang="ko-KR" altLang="en-US" sz="2400" b="1"/>
              <a:t> </a:t>
            </a:r>
            <a:r>
              <a:rPr lang="en-US" altLang="ko-KR" sz="2400" b="1"/>
              <a:t>View Diary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9400" y="3742787"/>
            <a:ext cx="4159395" cy="2359974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202869" y="4072617"/>
            <a:ext cx="5616039" cy="1183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10.  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ViewDiaryConroller</a:t>
            </a:r>
            <a:r>
              <a:rPr lang="ko-KR" altLang="en-US"/>
              <a:t> 로 사용자의 </a:t>
            </a:r>
            <a:r>
              <a:rPr lang="en-US" altLang="ko-KR"/>
              <a:t>diary</a:t>
            </a:r>
            <a:r>
              <a:rPr lang="ko-KR" altLang="en-US"/>
              <a:t>를 </a:t>
            </a:r>
            <a:r>
              <a:rPr lang="en-US" altLang="ko-KR"/>
              <a:t>username</a:t>
            </a:r>
            <a:r>
              <a:rPr lang="ko-KR" altLang="en-US"/>
              <a:t>과 </a:t>
            </a:r>
            <a:r>
              <a:rPr lang="en-US" altLang="ko-KR"/>
              <a:t>petname, date</a:t>
            </a:r>
            <a:r>
              <a:rPr lang="ko-KR" altLang="en-US"/>
              <a:t>로 불러와서 출력하는 기능을 담당한다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501248" y="2365571"/>
            <a:ext cx="1813941" cy="64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Index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46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10 :</a:t>
            </a:r>
            <a:r>
              <a:rPr lang="ko-KR" altLang="en-US" sz="2400" b="1"/>
              <a:t> </a:t>
            </a:r>
            <a:r>
              <a:rPr lang="en-US" altLang="ko-KR" sz="2400" b="1"/>
              <a:t>View other Diary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271054" y="226118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530829" y="2345556"/>
            <a:ext cx="1813941" cy="643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425442" y="2268405"/>
            <a:ext cx="2376785" cy="7936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25442" y="2482716"/>
            <a:ext cx="2448306" cy="36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:ListDiaryController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8962009" y="2275644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384115" y="2344794"/>
            <a:ext cx="1543580" cy="640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&lt;&lt;service&gt;&gt;</a:t>
            </a:r>
          </a:p>
          <a:p>
            <a:pPr>
              <a:defRPr/>
            </a:pPr>
            <a:r>
              <a:rPr lang="en-US" altLang="ko-KR"/>
              <a:t>:PitAPetImpl</a:t>
            </a:r>
            <a:endParaRPr lang="ko-KR" altLang="en-US"/>
          </a:p>
        </p:txBody>
      </p:sp>
      <p:cxnSp>
        <p:nvCxnSpPr>
          <p:cNvPr id="167" name="직선 화살표 연결선 166"/>
          <p:cNvCxnSpPr>
            <a:endCxn id="164" idx="1"/>
          </p:cNvCxnSpPr>
          <p:nvPr/>
        </p:nvCxnSpPr>
        <p:spPr>
          <a:xfrm flipV="1">
            <a:off x="2626192" y="2665215"/>
            <a:ext cx="1799250" cy="723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>
            <a:endCxn id="165" idx="1"/>
          </p:cNvCxnSpPr>
          <p:nvPr/>
        </p:nvCxnSpPr>
        <p:spPr>
          <a:xfrm>
            <a:off x="6802227" y="2672453"/>
            <a:ext cx="2159782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370426" y="1906264"/>
            <a:ext cx="3780717" cy="36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2: getDiaryList(String</a:t>
            </a:r>
            <a:r>
              <a:rPr lang="ko-KR" altLang="en-US">
                <a:cs typeface="함초롬돋움"/>
              </a:rPr>
              <a:t> </a:t>
            </a:r>
            <a:r>
              <a:rPr lang="en-US" altLang="ko-KR">
                <a:solidFill>
                  <a:srgbClr val="6A3E3E"/>
                </a:solidFill>
                <a:cs typeface="함초롬돋움"/>
              </a:rPr>
              <a:t>username</a:t>
            </a:r>
            <a:r>
              <a:rPr lang="en-US" altLang="ko-KR">
                <a:cs typeface="함초롬돋움"/>
              </a:rPr>
              <a:t>)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4425442" y="5075806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1" name="직선 화살표 연결선 170"/>
          <p:cNvCxnSpPr/>
          <p:nvPr/>
        </p:nvCxnSpPr>
        <p:spPr>
          <a:xfrm rot="16200000" flipH="1">
            <a:off x="4642704" y="4068914"/>
            <a:ext cx="2013782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605708" y="5151336"/>
            <a:ext cx="2016252" cy="643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866232" y="3994810"/>
            <a:ext cx="1871990" cy="36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3: Diary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150311" y="1932937"/>
            <a:ext cx="2880360" cy="36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1:/shop/ViewListDiary.do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68852" y="3725635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11.  </a:t>
            </a:r>
          </a:p>
          <a:p>
            <a:pPr>
              <a:defRPr/>
            </a:pPr>
            <a:r>
              <a:rPr lang="ko-KR" altLang="en-US"/>
              <a:t>한명의 사용자가 여러마리의 펫을 가질수있으므로 </a:t>
            </a:r>
            <a:r>
              <a:rPr lang="en-US" altLang="ko-KR"/>
              <a:t>getDiaryList</a:t>
            </a:r>
            <a:r>
              <a:rPr lang="ko-KR" altLang="en-US"/>
              <a:t> 를 통해 여러개의 다이어리중 원하는 다이어리를 구별하여 출력할수 있는 </a:t>
            </a:r>
            <a:r>
              <a:rPr lang="en-US" altLang="ko-KR"/>
              <a:t>ListDiaryController</a:t>
            </a:r>
            <a:r>
              <a:rPr lang="ko-KR" altLang="en-US"/>
              <a:t> 이다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16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4187562" y="1227537"/>
            <a:ext cx="5321008" cy="446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11 :</a:t>
            </a:r>
            <a:r>
              <a:rPr lang="ko-KR" altLang="en-US" sz="2400" b="1"/>
              <a:t> </a:t>
            </a:r>
            <a:r>
              <a:rPr lang="en-US" altLang="ko-KR" sz="2400" b="1"/>
              <a:t>Add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411355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4253341" y="2447563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4325350" y="2549467"/>
            <a:ext cx="2304777" cy="36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:AddDiaryController</a:t>
            </a:r>
          </a:p>
        </p:txBody>
      </p:sp>
      <p:cxnSp>
        <p:nvCxnSpPr>
          <p:cNvPr id="179" name="직선 화살표 연결선 178"/>
          <p:cNvCxnSpPr>
            <a:stCxn id="193" idx="3"/>
            <a:endCxn id="177" idx="1"/>
          </p:cNvCxnSpPr>
          <p:nvPr/>
        </p:nvCxnSpPr>
        <p:spPr>
          <a:xfrm>
            <a:off x="2647839" y="2774735"/>
            <a:ext cx="1605501" cy="6963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229611" y="1991231"/>
            <a:ext cx="2880116" cy="35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1:/shop/AddDiary.do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4253341" y="5205994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4505617" y="5285431"/>
            <a:ext cx="1944243" cy="64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  AddDiaryForm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221318" y="1927612"/>
            <a:ext cx="3881820" cy="64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3: insertDiary(Diary diary, String username, String petname)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9006424" y="2444908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9078434" y="2407070"/>
            <a:ext cx="2232768" cy="64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186" name="직선 화살표 연결선 185"/>
          <p:cNvCxnSpPr>
            <a:stCxn id="178" idx="3"/>
            <a:endCxn id="184" idx="1"/>
          </p:cNvCxnSpPr>
          <p:nvPr/>
        </p:nvCxnSpPr>
        <p:spPr>
          <a:xfrm>
            <a:off x="6630127" y="2731966"/>
            <a:ext cx="2376296" cy="10975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513987" y="3909829"/>
            <a:ext cx="1512190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2: AddForm</a:t>
            </a:r>
          </a:p>
        </p:txBody>
      </p:sp>
      <p:cxnSp>
        <p:nvCxnSpPr>
          <p:cNvPr id="188" name="직선 화살표 연결선 187"/>
          <p:cNvCxnSpPr>
            <a:endCxn id="181" idx="0"/>
          </p:cNvCxnSpPr>
          <p:nvPr/>
        </p:nvCxnSpPr>
        <p:spPr>
          <a:xfrm rot="5400000">
            <a:off x="4421127" y="4149382"/>
            <a:ext cx="2077218" cy="36005"/>
          </a:xfrm>
          <a:prstGeom prst="straightConnector1">
            <a:avLst/>
          </a:prstGeom>
          <a:ln algn="ctr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9006424" y="441237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9534872" y="4489144"/>
            <a:ext cx="1316355" cy="642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cxnSp>
        <p:nvCxnSpPr>
          <p:cNvPr id="191" name="직선 화살표 연결선 190"/>
          <p:cNvCxnSpPr>
            <a:endCxn id="189" idx="0"/>
          </p:cNvCxnSpPr>
          <p:nvPr/>
        </p:nvCxnSpPr>
        <p:spPr>
          <a:xfrm>
            <a:off x="6630126" y="3120204"/>
            <a:ext cx="3564692" cy="129217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070307" y="3364236"/>
            <a:ext cx="1728216" cy="367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7792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62292"/>
            <a:ext cx="1813941" cy="64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030" y="3773260"/>
            <a:ext cx="5616039" cy="173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AddDiaryController</a:t>
            </a:r>
            <a:r>
              <a:rPr lang="ko-KR" altLang="en-US"/>
              <a:t> 를 통하여 </a:t>
            </a:r>
            <a:r>
              <a:rPr lang="en-US" altLang="ko-KR"/>
              <a:t>AddDiaryForm.jsp</a:t>
            </a:r>
            <a:r>
              <a:rPr lang="ko-KR" altLang="en-US"/>
              <a:t> 에 접근해 데이터를 받아온후 </a:t>
            </a:r>
            <a:r>
              <a:rPr lang="en-US" altLang="ko-KR"/>
              <a:t>DiaryDao</a:t>
            </a:r>
            <a:r>
              <a:rPr lang="ko-KR" altLang="en-US"/>
              <a:t>의 </a:t>
            </a:r>
            <a:r>
              <a:rPr lang="en-US" altLang="ko-KR"/>
              <a:t>insertDiary</a:t>
            </a:r>
            <a:r>
              <a:rPr lang="ko-KR" altLang="en-US"/>
              <a:t> 함수를 통해 다이어리를 추가한후 </a:t>
            </a:r>
            <a:r>
              <a:rPr lang="en-US" altLang="ko-KR"/>
              <a:t>Diary.jsp (</a:t>
            </a:r>
            <a:r>
              <a:rPr lang="ko-KR" altLang="en-US"/>
              <a:t>다이어리의 메인화면</a:t>
            </a:r>
            <a:r>
              <a:rPr lang="en-US" altLang="ko-KR"/>
              <a:t>)</a:t>
            </a:r>
            <a:r>
              <a:rPr lang="ko-KR" altLang="en-US"/>
              <a:t>으로 돌아간다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0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46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12 :</a:t>
            </a:r>
            <a:r>
              <a:rPr lang="ko-KR" altLang="en-US" sz="2400" b="1"/>
              <a:t> </a:t>
            </a:r>
            <a:r>
              <a:rPr lang="en-US" altLang="ko-KR" sz="2400" b="1"/>
              <a:t>Delete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52987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19557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03924"/>
            <a:ext cx="1813941" cy="642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513115" y="237155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4513115" y="2579678"/>
            <a:ext cx="2808474" cy="366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:DeleteDiaryController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513115" y="5242396"/>
            <a:ext cx="2376785" cy="7936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4765391" y="5321833"/>
            <a:ext cx="1944243" cy="64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  Diary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616447" y="1842643"/>
            <a:ext cx="3852238" cy="641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cs typeface="함초롬돋움"/>
              </a:rPr>
              <a:t>2: deleteDiary(Diary diary, String username, String petname)</a:t>
            </a:r>
          </a:p>
        </p:txBody>
      </p:sp>
      <p:cxnSp>
        <p:nvCxnSpPr>
          <p:cNvPr id="202" name="직선 화살표 연결선 201"/>
          <p:cNvCxnSpPr/>
          <p:nvPr/>
        </p:nvCxnSpPr>
        <p:spPr>
          <a:xfrm flipV="1">
            <a:off x="6961910" y="2759796"/>
            <a:ext cx="2304288" cy="4286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773761" y="3946231"/>
            <a:ext cx="1512190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3: Diary</a:t>
            </a:r>
          </a:p>
        </p:txBody>
      </p:sp>
      <p:cxnSp>
        <p:nvCxnSpPr>
          <p:cNvPr id="204" name="직선 화살표 연결선 203"/>
          <p:cNvCxnSpPr/>
          <p:nvPr/>
        </p:nvCxnSpPr>
        <p:spPr>
          <a:xfrm rot="5400000">
            <a:off x="4663910" y="4205236"/>
            <a:ext cx="2077200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9275878" y="238593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9324673" y="2465259"/>
            <a:ext cx="2232768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207" name="직선 화살표 연결선 206"/>
          <p:cNvCxnSpPr>
            <a:endCxn id="198" idx="1"/>
          </p:cNvCxnSpPr>
          <p:nvPr/>
        </p:nvCxnSpPr>
        <p:spPr>
          <a:xfrm>
            <a:off x="2654788" y="2723717"/>
            <a:ext cx="1858327" cy="39319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2446087" y="1948257"/>
            <a:ext cx="2880117" cy="36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1:/shop/DeleteDiary.do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02869" y="4072617"/>
            <a:ext cx="5616039" cy="1183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13.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DeleteDiaryController</a:t>
            </a:r>
            <a:r>
              <a:rPr lang="ko-KR" altLang="en-US"/>
              <a:t>에서 </a:t>
            </a:r>
            <a:r>
              <a:rPr lang="en-US" altLang="ko-KR"/>
              <a:t>diary</a:t>
            </a:r>
            <a:r>
              <a:rPr lang="ko-KR" altLang="en-US"/>
              <a:t> 객체와 </a:t>
            </a:r>
            <a:r>
              <a:rPr lang="en-US" altLang="ko-KR"/>
              <a:t>username, petname</a:t>
            </a:r>
            <a:r>
              <a:rPr lang="ko-KR" altLang="en-US"/>
              <a:t>을 받아와서 삭제한다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847082" y="1169169"/>
            <a:ext cx="5321008" cy="44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13 :</a:t>
            </a:r>
            <a:r>
              <a:rPr lang="ko-KR" altLang="en-US" sz="2400" b="1"/>
              <a:t> </a:t>
            </a:r>
            <a:r>
              <a:rPr lang="en-US" altLang="ko-KR" sz="2400" b="1"/>
              <a:t>Register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72443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39013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23380"/>
            <a:ext cx="1813941" cy="641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9324673" y="2484715"/>
            <a:ext cx="2232768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207" name="직선 화살표 연결선 206"/>
          <p:cNvCxnSpPr>
            <a:endCxn id="209" idx="1"/>
          </p:cNvCxnSpPr>
          <p:nvPr/>
        </p:nvCxnSpPr>
        <p:spPr>
          <a:xfrm>
            <a:off x="2654788" y="2743173"/>
            <a:ext cx="2216816" cy="5051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4871604" y="239687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4943613" y="2473644"/>
            <a:ext cx="2160270" cy="63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:RegisterDiaryController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9120135" y="2396875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9192144" y="2477360"/>
            <a:ext cx="2232768" cy="64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cxnSp>
        <p:nvCxnSpPr>
          <p:cNvPr id="213" name="직선 화살표 연결선 212"/>
          <p:cNvCxnSpPr>
            <a:stCxn id="209" idx="3"/>
            <a:endCxn id="211" idx="1"/>
          </p:cNvCxnSpPr>
          <p:nvPr/>
        </p:nvCxnSpPr>
        <p:spPr>
          <a:xfrm>
            <a:off x="7248389" y="2793684"/>
            <a:ext cx="1871746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6923880" y="1850560"/>
            <a:ext cx="4320052" cy="64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ea typeface="함초롬바탕"/>
              </a:rPr>
              <a:t>3:</a:t>
            </a:r>
            <a:r>
              <a:rPr lang="ko-KR" altLang="en-US">
                <a:ea typeface="함초롬바탕"/>
              </a:rPr>
              <a:t> insertDiaryList(String petName, String diaryTitle, String username)</a:t>
            </a:r>
          </a:p>
        </p:txBody>
      </p:sp>
      <p:sp>
        <p:nvSpPr>
          <p:cNvPr id="215" name="직사각형 214"/>
          <p:cNvSpPr/>
          <p:nvPr/>
        </p:nvSpPr>
        <p:spPr>
          <a:xfrm>
            <a:off x="4871604" y="5132267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>
            <a:off x="5051626" y="5207227"/>
            <a:ext cx="1944243" cy="64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  AddDiaryForm</a:t>
            </a:r>
          </a:p>
        </p:txBody>
      </p:sp>
      <p:cxnSp>
        <p:nvCxnSpPr>
          <p:cNvPr id="217" name="직선 화살표 연결선 216"/>
          <p:cNvCxnSpPr>
            <a:stCxn id="209" idx="2"/>
            <a:endCxn id="215" idx="0"/>
          </p:cNvCxnSpPr>
          <p:nvPr/>
        </p:nvCxnSpPr>
        <p:spPr>
          <a:xfrm rot="5400000">
            <a:off x="5089110" y="4161380"/>
            <a:ext cx="1941773" cy="1"/>
          </a:xfrm>
          <a:prstGeom prst="straightConnector1">
            <a:avLst/>
          </a:prstGeom>
          <a:ln algn="ctr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096000" y="3910109"/>
            <a:ext cx="2088262" cy="366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2:</a:t>
            </a:r>
            <a:r>
              <a:rPr lang="ko-KR" altLang="en-US"/>
              <a:t> </a:t>
            </a:r>
            <a:r>
              <a:rPr lang="en-US" altLang="ko-KR"/>
              <a:t>RegisterForm</a:t>
            </a: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7248389" y="3190494"/>
            <a:ext cx="2375809" cy="143923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9624198" y="4629724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10143882" y="4706493"/>
            <a:ext cx="1316355" cy="640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8904107" y="3765616"/>
            <a:ext cx="1903584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Diary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511031" y="1967714"/>
            <a:ext cx="2880116" cy="36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1:/shop/RegisterDiary.do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48439" y="3351438"/>
            <a:ext cx="5616041" cy="173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14.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RegisterDiaryController</a:t>
            </a:r>
            <a:r>
              <a:rPr lang="ko-KR" altLang="en-US"/>
              <a:t> 는 사용자가 여러마리의 펫일경우 등록하는 컨트롤러로 </a:t>
            </a:r>
            <a:r>
              <a:rPr lang="en-US" altLang="ko-KR"/>
              <a:t>AddDiaryForm.jsp</a:t>
            </a:r>
            <a:r>
              <a:rPr lang="ko-KR" altLang="en-US"/>
              <a:t> 를 통해 데이터를 받아온후 </a:t>
            </a:r>
            <a:r>
              <a:rPr lang="en-US" altLang="ko-KR"/>
              <a:t>insertDiaryList</a:t>
            </a:r>
            <a:r>
              <a:rPr lang="ko-KR" altLang="en-US"/>
              <a:t>를 통해 다이어리를 등록하고 다이어리 메인화면으로 돌아간다</a:t>
            </a:r>
          </a:p>
        </p:txBody>
      </p:sp>
    </p:spTree>
    <p:extLst>
      <p:ext uri="{BB962C8B-B14F-4D97-AF65-F5344CB8AC3E}">
        <p14:creationId xmlns:p14="http://schemas.microsoft.com/office/powerpoint/2010/main" val="38339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46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14 :</a:t>
            </a:r>
            <a:r>
              <a:rPr lang="ko-KR" altLang="en-US" sz="2400" b="1"/>
              <a:t> </a:t>
            </a:r>
            <a:r>
              <a:rPr lang="en-US" altLang="ko-KR" sz="2400" b="1"/>
              <a:t>Remove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91899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5846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442836"/>
            <a:ext cx="1813941" cy="641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cxnSp>
        <p:nvCxnSpPr>
          <p:cNvPr id="207" name="직선 화살표 연결선 206"/>
          <p:cNvCxnSpPr/>
          <p:nvPr/>
        </p:nvCxnSpPr>
        <p:spPr>
          <a:xfrm>
            <a:off x="2654788" y="2762629"/>
            <a:ext cx="2216816" cy="5051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4835598" y="2358603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4835598" y="2442230"/>
            <a:ext cx="2520803" cy="67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/>
              <a:t>:RemoveDiaryFromDiaryController</a:t>
            </a:r>
          </a:p>
        </p:txBody>
      </p:sp>
      <p:cxnSp>
        <p:nvCxnSpPr>
          <p:cNvPr id="227" name="직선 화살표 연결선 226"/>
          <p:cNvCxnSpPr>
            <a:stCxn id="224" idx="3"/>
            <a:endCxn id="234" idx="1"/>
          </p:cNvCxnSpPr>
          <p:nvPr/>
        </p:nvCxnSpPr>
        <p:spPr>
          <a:xfrm>
            <a:off x="7212383" y="2755413"/>
            <a:ext cx="1429992" cy="46976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>
            <a:off x="6924347" y="3152222"/>
            <a:ext cx="2772596" cy="1943293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207724" y="4223787"/>
            <a:ext cx="187199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 Diary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2496600" y="1979935"/>
            <a:ext cx="2719578" cy="367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1:/shop/RemoveDiary.do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9493852" y="5108597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9753626" y="5171316"/>
            <a:ext cx="1813941" cy="642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8642375" y="2828371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8814251" y="2899408"/>
            <a:ext cx="2016252" cy="64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301598" y="1889229"/>
            <a:ext cx="4464316" cy="64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ea typeface="함초롬바탕"/>
              </a:rPr>
              <a:t>2:deleteDiary(Diary diary, String username, String petname)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02869" y="4072617"/>
            <a:ext cx="5616039" cy="173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15.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여러마리일 경우 한개의 다이어리를 제거하는 </a:t>
            </a:r>
            <a:r>
              <a:rPr lang="en-US" altLang="ko-KR"/>
              <a:t>RemoveDiaryFromDiaryController</a:t>
            </a:r>
            <a:r>
              <a:rPr lang="ko-KR" altLang="en-US"/>
              <a:t> 를통하여 </a:t>
            </a:r>
            <a:r>
              <a:rPr lang="en-US" altLang="ko-KR"/>
              <a:t>deleteDiary</a:t>
            </a:r>
            <a:r>
              <a:rPr lang="ko-KR" altLang="en-US"/>
              <a:t> 함수로 </a:t>
            </a:r>
            <a:r>
              <a:rPr lang="en-US" altLang="ko-KR"/>
              <a:t>diary</a:t>
            </a:r>
            <a:r>
              <a:rPr lang="ko-KR" altLang="en-US"/>
              <a:t>객체</a:t>
            </a:r>
            <a:r>
              <a:rPr lang="en-US" altLang="ko-KR"/>
              <a:t>, username,</a:t>
            </a:r>
            <a:r>
              <a:rPr lang="ko-KR" altLang="en-US"/>
              <a:t> </a:t>
            </a:r>
            <a:r>
              <a:rPr lang="en-US" altLang="ko-KR"/>
              <a:t>petname</a:t>
            </a:r>
            <a:r>
              <a:rPr lang="ko-KR" altLang="en-US"/>
              <a:t> 을 받아서 다이어리 삭제를 수행한다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6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2242786" y="768957"/>
            <a:ext cx="2520803" cy="36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240018" y="768957"/>
            <a:ext cx="252222" cy="36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sp>
        <p:nvSpPr>
          <p:cNvPr id="160" name="TextBox 6"/>
          <p:cNvSpPr txBox="1"/>
          <p:nvPr/>
        </p:nvSpPr>
        <p:spPr>
          <a:xfrm>
            <a:off x="3788714" y="1227537"/>
            <a:ext cx="5321008" cy="446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15 : Edit Diary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77664" y="2333531"/>
            <a:ext cx="1872234" cy="64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71054" y="2300101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530829" y="2384468"/>
            <a:ext cx="1813941" cy="64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cxnSp>
        <p:nvCxnSpPr>
          <p:cNvPr id="207" name="직선 화살표 연결선 206"/>
          <p:cNvCxnSpPr/>
          <p:nvPr/>
        </p:nvCxnSpPr>
        <p:spPr>
          <a:xfrm>
            <a:off x="2654788" y="2704261"/>
            <a:ext cx="2216816" cy="50511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4907607" y="2456409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4907607" y="2662718"/>
            <a:ext cx="2376785" cy="36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:EditDiaryController</a:t>
            </a:r>
          </a:p>
        </p:txBody>
      </p:sp>
      <p:sp>
        <p:nvSpPr>
          <p:cNvPr id="239" name="직사각형 238"/>
          <p:cNvSpPr/>
          <p:nvPr/>
        </p:nvSpPr>
        <p:spPr>
          <a:xfrm>
            <a:off x="8724086" y="2457700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7284392" y="2854510"/>
            <a:ext cx="1439693" cy="0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904352" y="2533082"/>
            <a:ext cx="2016252" cy="641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:PitAPetImpl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563815" y="1889572"/>
            <a:ext cx="4752594" cy="64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ea typeface="함초롬바탕"/>
              </a:rPr>
              <a:t>  3: updateDiary(Diary diary, String username, String petname)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4907607" y="4651732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5123878" y="4729262"/>
            <a:ext cx="1944243" cy="640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EditDiaryForm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63590" y="3652744"/>
            <a:ext cx="1872234" cy="36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2: EditForm</a:t>
            </a:r>
          </a:p>
        </p:txBody>
      </p:sp>
      <p:cxnSp>
        <p:nvCxnSpPr>
          <p:cNvPr id="246" name="직선 화살표 연결선 245"/>
          <p:cNvCxnSpPr/>
          <p:nvPr/>
        </p:nvCxnSpPr>
        <p:spPr>
          <a:xfrm rot="16200000" flipH="1">
            <a:off x="5502918" y="3950879"/>
            <a:ext cx="1401704" cy="1"/>
          </a:xfrm>
          <a:prstGeom prst="straightConnector1">
            <a:avLst/>
          </a:prstGeom>
          <a:ln algn="ctr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7284392" y="3251320"/>
            <a:ext cx="2735859" cy="2408538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8724086" y="5659858"/>
            <a:ext cx="2376785" cy="79361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9048370" y="5737960"/>
            <a:ext cx="1728216" cy="64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Diary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8904352" y="4286160"/>
            <a:ext cx="1872234" cy="36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4.Diary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435255" y="1997894"/>
            <a:ext cx="2844599" cy="36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1:/shop/EditDiary.do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02869" y="4072617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16. 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EditDiaryController</a:t>
            </a:r>
            <a:r>
              <a:rPr lang="ko-KR" altLang="en-US"/>
              <a:t> 를 통해 </a:t>
            </a:r>
            <a:r>
              <a:rPr lang="en-US" altLang="ko-KR"/>
              <a:t>EditDiaryForm.jsp</a:t>
            </a:r>
            <a:r>
              <a:rPr lang="ko-KR" altLang="en-US"/>
              <a:t> 에 접근하여 값을 수정한 후 </a:t>
            </a:r>
            <a:r>
              <a:rPr lang="en-US" altLang="ko-KR"/>
              <a:t>updateDiary</a:t>
            </a:r>
            <a:r>
              <a:rPr lang="ko-KR" altLang="en-US"/>
              <a:t>로 </a:t>
            </a:r>
            <a:r>
              <a:rPr lang="en-US" altLang="ko-KR"/>
              <a:t>diary</a:t>
            </a:r>
            <a:r>
              <a:rPr lang="ko-KR" altLang="en-US"/>
              <a:t>객체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username, petname</a:t>
            </a:r>
            <a:r>
              <a:rPr lang="ko-KR" altLang="en-US"/>
              <a:t>을 전달하여 수정한다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8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23929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24388" y="458805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494247" y="545013"/>
            <a:ext cx="3403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핵심 기능 및 특징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74851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836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42500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3A0ACEE-0737-402B-8D16-B46073201773}"/>
              </a:ext>
            </a:extLst>
          </p:cNvPr>
          <p:cNvGrpSpPr/>
          <p:nvPr/>
        </p:nvGrpSpPr>
        <p:grpSpPr>
          <a:xfrm>
            <a:off x="1232914" y="1280535"/>
            <a:ext cx="9378598" cy="5503263"/>
            <a:chOff x="1978786" y="1398851"/>
            <a:chExt cx="8234427" cy="4064825"/>
          </a:xfrm>
          <a:solidFill>
            <a:schemeClr val="bg1"/>
          </a:solidFill>
        </p:grpSpPr>
        <p:sp>
          <p:nvSpPr>
            <p:cNvPr id="150" name="모서리가 둥근 직사각형 15">
              <a:extLst>
                <a:ext uri="{FF2B5EF4-FFF2-40B4-BE49-F238E27FC236}">
                  <a16:creationId xmlns:a16="http://schemas.microsoft.com/office/drawing/2014/main" id="{9DFEC340-8322-46F6-AC06-9837962A10C5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 34">
              <a:extLst>
                <a:ext uri="{FF2B5EF4-FFF2-40B4-BE49-F238E27FC236}">
                  <a16:creationId xmlns:a16="http://schemas.microsoft.com/office/drawing/2014/main" id="{5932E365-3DF2-4A7B-81C8-3C7ECAA8AAFE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53619" y="451487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016231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016231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695677" y="2087905"/>
            <a:ext cx="617188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Adobe Fan Heiti Std B" pitchFamily="34" charset="-128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jpet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store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구매자가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통해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회사의 상품만을 판매</a:t>
            </a:r>
            <a:r>
              <a:rPr lang="en-US" altLang="ko-KR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</a:t>
            </a:r>
            <a:r>
              <a:rPr lang="ko-KR" altLang="en-US" sz="1600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 수 있는 방식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b="1" u="sng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동물에 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대한 </a:t>
            </a:r>
            <a:r>
              <a:rPr lang="ko-KR" altLang="en-US" sz="1600" b="1" u="sng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판매는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경매를 통해 진행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ko-KR" altLang="en-US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찾고자 하는 상품을 검색하는 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검색기능</a:t>
            </a:r>
            <a:endParaRPr lang="en-US" altLang="ko-KR" sz="1600" b="1" u="sng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 구입시 </a:t>
            </a:r>
            <a:r>
              <a:rPr lang="ko-KR" altLang="en-US" sz="1600" b="1" u="sng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카트에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상품을 담아 관리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 후 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결제방식 선정하여 결제</a:t>
            </a:r>
            <a:endParaRPr lang="en-US" altLang="ko-KR" sz="1600" b="1" u="sng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마이페이지에서는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회원정보 관리 및 선호 카테고리 선택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가능하며 </a:t>
            </a:r>
          </a:p>
          <a:p>
            <a:pPr algn="ctr"/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거래 내역과 주문 조회기능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포함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438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6138334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 flipH="1" flipV="1">
            <a:off x="1577547" y="2312050"/>
            <a:ext cx="340796" cy="2061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078399" y="2415143"/>
            <a:ext cx="2183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2971" y="2026731"/>
            <a:ext cx="2183488" cy="36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1: /shop/note.do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61887" y="2109716"/>
            <a:ext cx="2116174" cy="641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ListNoteController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7643" y="2891048"/>
            <a:ext cx="1999161" cy="12029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42029" y="3085878"/>
            <a:ext cx="1825470" cy="90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ListNote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19360" y="1686798"/>
            <a:ext cx="4959198" cy="63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2: List&lt;Note&gt; getNoteList(String username)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54765" y="2676408"/>
            <a:ext cx="0" cy="4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482749" y="3856027"/>
            <a:ext cx="0" cy="47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7570" y="3988442"/>
            <a:ext cx="2697777" cy="362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4: /shop/newNote.do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57482" y="4335710"/>
            <a:ext cx="2411330" cy="6344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SendNoteController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044876" y="4576858"/>
            <a:ext cx="1112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405" y="4172078"/>
            <a:ext cx="1825470" cy="9028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SendNote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7318" y="5346159"/>
            <a:ext cx="2237397" cy="13138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64228" y="1126613"/>
            <a:ext cx="5608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16 : ListNote &amp; Send Note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94868" y="2052500"/>
            <a:ext cx="2116174" cy="907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PitAPetImpl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405455" y="2415143"/>
            <a:ext cx="286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6890" y="2762412"/>
            <a:ext cx="1240114" cy="6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3:ListNote</a:t>
            </a:r>
          </a:p>
          <a:p>
            <a:pPr lvl="0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577424" y="4621609"/>
            <a:ext cx="1958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44820" y="4247588"/>
            <a:ext cx="2116174" cy="9035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PitAPetImpl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98598" y="4988892"/>
            <a:ext cx="3445619" cy="36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6: void sendNote(Note note)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37880" y="4974020"/>
            <a:ext cx="2011637" cy="643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5:sendNoteForm</a:t>
            </a:r>
          </a:p>
          <a:p>
            <a:pPr lvl="0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4040084" y="4997903"/>
            <a:ext cx="7589076" cy="173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17.</a:t>
            </a:r>
            <a:r>
              <a:rPr lang="ko-KR" altLang="en-US"/>
              <a:t> </a:t>
            </a:r>
            <a:r>
              <a:rPr lang="en-US" altLang="ko-KR"/>
              <a:t>ListNoteController</a:t>
            </a:r>
            <a:r>
              <a:rPr lang="ko-KR" altLang="en-US"/>
              <a:t>로 </a:t>
            </a:r>
            <a:r>
              <a:rPr lang="en-US" altLang="ko-KR"/>
              <a:t>getNoteList</a:t>
            </a:r>
            <a:r>
              <a:rPr lang="ko-KR" altLang="en-US"/>
              <a:t>에 </a:t>
            </a:r>
            <a:r>
              <a:rPr lang="en-US" altLang="ko-KR"/>
              <a:t>username</a:t>
            </a:r>
            <a:r>
              <a:rPr lang="ko-KR" altLang="en-US"/>
              <a:t> 을 전달하여 쪽지리스트들을 출력한다</a:t>
            </a:r>
            <a:r>
              <a:rPr lang="en-US" altLang="ko-KR"/>
              <a:t>.</a:t>
            </a:r>
            <a:r>
              <a:rPr lang="ko-KR" altLang="en-US"/>
              <a:t> 쪽지를 보내기 위해서는 </a:t>
            </a:r>
            <a:r>
              <a:rPr lang="en-US" altLang="ko-KR"/>
              <a:t>ListNote.jsp</a:t>
            </a:r>
            <a:r>
              <a:rPr lang="ko-KR" altLang="en-US"/>
              <a:t> 에서 데이터를 입력한후 </a:t>
            </a:r>
            <a:r>
              <a:rPr lang="en-US" altLang="ko-KR"/>
              <a:t>sendNoteController</a:t>
            </a:r>
            <a:r>
              <a:rPr lang="ko-KR" altLang="en-US"/>
              <a:t>를 통하여 </a:t>
            </a:r>
            <a:r>
              <a:rPr lang="en-US" altLang="ko-KR"/>
              <a:t>SendNote.jsp</a:t>
            </a:r>
            <a:r>
              <a:rPr lang="ko-KR" altLang="en-US"/>
              <a:t>에 접근하여 </a:t>
            </a:r>
            <a:r>
              <a:rPr lang="en-US" altLang="ko-KR"/>
              <a:t>sendNote </a:t>
            </a:r>
            <a:r>
              <a:rPr lang="ko-KR" altLang="en-US"/>
              <a:t>함수에 </a:t>
            </a:r>
            <a:r>
              <a:rPr lang="en-US" altLang="ko-KR"/>
              <a:t>note</a:t>
            </a:r>
            <a:r>
              <a:rPr lang="ko-KR" altLang="en-US"/>
              <a:t> 객체를 전달하여 쪽지를 전송한다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5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357909" y="1182260"/>
            <a:ext cx="10267985" cy="5083285"/>
            <a:chOff x="610378" y="342474"/>
            <a:chExt cx="10267985" cy="508328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77462" y="1289928"/>
              <a:ext cx="1967031" cy="1371984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10378" y="1455924"/>
              <a:ext cx="1796132" cy="9027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&lt;&lt;view&gt;&gt;</a:t>
              </a:r>
            </a:p>
            <a:p>
              <a:pPr algn="ctr">
                <a:defRPr/>
              </a:pPr>
              <a:r>
                <a:rPr lang="en-US" altLang="ko-KR"/>
                <a:t>ListNote</a:t>
              </a:r>
            </a:p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41740" y="1414025"/>
              <a:ext cx="2066925" cy="3429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081527" y="2633657"/>
              <a:ext cx="241613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SearchNoteController</a:t>
              </a:r>
            </a:p>
            <a:p>
              <a:pPr lvl="0">
                <a:defRPr/>
              </a:pPr>
              <a:endParaRPr lang="ko-KR" altLang="en-US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7170754" y="3279988"/>
              <a:ext cx="0" cy="1240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47358" y="4505385"/>
              <a:ext cx="1796132" cy="9013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&lt;&lt;view&gt;&gt;</a:t>
              </a:r>
            </a:p>
            <a:p>
              <a:pPr algn="ctr">
                <a:defRPr/>
              </a:pPr>
              <a:r>
                <a:rPr lang="en-US" altLang="ko-KR"/>
                <a:t>ListNote</a:t>
              </a:r>
            </a:p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99709" y="1712064"/>
              <a:ext cx="4645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1: /shop/searchNote.do?search=“</a:t>
              </a:r>
              <a:r>
                <a:rPr lang="ko-KR" altLang="en-US"/>
                <a:t>검색내용</a:t>
              </a:r>
              <a:r>
                <a:rPr lang="en-US" altLang="ko-KR"/>
                <a:t>”</a:t>
              </a: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13871" y="3459650"/>
              <a:ext cx="2148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4: ListNote</a:t>
              </a: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64449" y="342474"/>
              <a:ext cx="5092462" cy="444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17 : Search</a:t>
              </a:r>
              <a:endParaRPr lang="ko-KR" altLang="en-US" sz="2400" b="1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4691824" y="1886212"/>
              <a:ext cx="907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7192451" y="2189935"/>
              <a:ext cx="0" cy="44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48511" y="4520645"/>
              <a:ext cx="2082164" cy="905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&lt;&lt;service&gt;&gt;</a:t>
              </a:r>
            </a:p>
            <a:p>
              <a:pPr algn="ctr">
                <a:defRPr/>
              </a:pPr>
              <a:r>
                <a:rPr lang="en-US" altLang="ko-KR"/>
                <a:t>PitAPetImpl</a:t>
              </a:r>
            </a:p>
            <a:p>
              <a:pPr lvl="0">
                <a:defRPr/>
              </a:pP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40429" y="3337473"/>
              <a:ext cx="3437934" cy="907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 3: List&lt;Note&gt; searchNoteList(String username,</a:t>
              </a:r>
              <a:r>
                <a:rPr lang="ko-KR" altLang="en-US"/>
                <a:t> </a:t>
              </a:r>
              <a:r>
                <a:rPr lang="en-US" altLang="ko-KR"/>
                <a:t>String content)</a:t>
              </a: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5599709" y="3276482"/>
              <a:ext cx="1246865" cy="122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202869" y="4072617"/>
            <a:ext cx="5616039" cy="173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18.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검색내용을 </a:t>
            </a:r>
            <a:r>
              <a:rPr lang="en-US" altLang="ko-KR"/>
              <a:t>GET</a:t>
            </a:r>
            <a:r>
              <a:rPr lang="ko-KR" altLang="en-US"/>
              <a:t>방식으로 받아와서 </a:t>
            </a:r>
            <a:r>
              <a:rPr lang="en-US" altLang="ko-KR"/>
              <a:t>SearchNoteController</a:t>
            </a:r>
            <a:r>
              <a:rPr lang="ko-KR" altLang="en-US"/>
              <a:t> 로 접근한후 </a:t>
            </a:r>
            <a:r>
              <a:rPr lang="en-US" altLang="ko-KR"/>
              <a:t>searchNoteList </a:t>
            </a:r>
            <a:r>
              <a:rPr lang="ko-KR" altLang="en-US"/>
              <a:t>에 검색내용인 </a:t>
            </a:r>
            <a:r>
              <a:rPr lang="en-US" altLang="ko-KR"/>
              <a:t>content</a:t>
            </a:r>
            <a:r>
              <a:rPr lang="ko-KR" altLang="en-US"/>
              <a:t>와 </a:t>
            </a:r>
            <a:r>
              <a:rPr lang="en-US" altLang="ko-KR"/>
              <a:t>username</a:t>
            </a:r>
            <a:r>
              <a:rPr lang="ko-KR" altLang="en-US"/>
              <a:t>을 매개변수로 전달한다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4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62064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1267" y="1767047"/>
            <a:ext cx="1967031" cy="137198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314183" y="1933043"/>
            <a:ext cx="1796132" cy="9035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ListNote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56" name="직선 화살표 연결선 55"/>
          <p:cNvCxnSpPr>
            <a:endCxn id="57" idx="1"/>
          </p:cNvCxnSpPr>
          <p:nvPr/>
        </p:nvCxnSpPr>
        <p:spPr>
          <a:xfrm>
            <a:off x="5481883" y="2394707"/>
            <a:ext cx="3148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630294" y="2071542"/>
            <a:ext cx="227832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ViewNoteController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448298" y="1686109"/>
            <a:ext cx="3664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1: /shop/SelectNote.do?noteId=2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19268" y="1108395"/>
            <a:ext cx="3970421" cy="45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18 :</a:t>
            </a:r>
            <a:r>
              <a:rPr lang="ko-KR" altLang="en-US" sz="2400" b="1"/>
              <a:t> </a:t>
            </a:r>
            <a:r>
              <a:rPr lang="en-US" altLang="ko-KR" sz="2400" b="1"/>
              <a:t>View Note</a:t>
            </a:r>
            <a:endParaRPr lang="ko-KR" altLang="en-US" sz="2400" b="1"/>
          </a:p>
        </p:txBody>
      </p:sp>
      <p:cxnSp>
        <p:nvCxnSpPr>
          <p:cNvPr id="60" name="직선 화살표 연결선 59"/>
          <p:cNvCxnSpPr>
            <a:endCxn id="62" idx="0"/>
          </p:cNvCxnSpPr>
          <p:nvPr/>
        </p:nvCxnSpPr>
        <p:spPr>
          <a:xfrm>
            <a:off x="9721402" y="2758883"/>
            <a:ext cx="0" cy="133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0660" y="5265105"/>
            <a:ext cx="2579793" cy="1383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/>
          <p:cNvSpPr txBox="1"/>
          <p:nvPr/>
        </p:nvSpPr>
        <p:spPr>
          <a:xfrm>
            <a:off x="8823336" y="4098315"/>
            <a:ext cx="1796132" cy="9099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ViewNote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685778" y="5283579"/>
            <a:ext cx="4852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답장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46868" y="4396310"/>
            <a:ext cx="2082164" cy="9072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PitAPetImpl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7231554" y="2758883"/>
            <a:ext cx="1842402" cy="16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7858" y="3322810"/>
            <a:ext cx="4416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2: void selectNote(String noteId, String username)</a:t>
            </a:r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202869" y="4072617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19.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ViewNoteController</a:t>
            </a:r>
            <a:r>
              <a:rPr lang="ko-KR" altLang="en-US"/>
              <a:t> 를 통하여 </a:t>
            </a:r>
            <a:r>
              <a:rPr lang="en-US" altLang="ko-KR"/>
              <a:t>selectNote</a:t>
            </a:r>
            <a:r>
              <a:rPr lang="ko-KR" altLang="en-US"/>
              <a:t>함수에 </a:t>
            </a:r>
            <a:r>
              <a:rPr lang="en-US" altLang="ko-KR"/>
              <a:t>noteId</a:t>
            </a:r>
            <a:r>
              <a:rPr lang="ko-KR" altLang="en-US"/>
              <a:t>와 </a:t>
            </a:r>
            <a:r>
              <a:rPr lang="en-US" altLang="ko-KR"/>
              <a:t>username</a:t>
            </a:r>
            <a:r>
              <a:rPr lang="ko-KR" altLang="en-US"/>
              <a:t>을 전달하여 </a:t>
            </a:r>
            <a:r>
              <a:rPr lang="en-US" altLang="ko-KR"/>
              <a:t>ViewNote.jsp</a:t>
            </a:r>
            <a:r>
              <a:rPr lang="ko-KR" altLang="en-US"/>
              <a:t>에 상세정보를 출력한다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0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6"/>
            <a:ext cx="3583674" cy="9392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5963230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52450" y="1155997"/>
            <a:ext cx="10427869" cy="5499188"/>
            <a:chOff x="830179" y="211300"/>
            <a:chExt cx="10427869" cy="5499188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98499" y="1108181"/>
              <a:ext cx="2579793" cy="1383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TextBox 49"/>
            <p:cNvSpPr txBox="1"/>
            <p:nvPr/>
          </p:nvSpPr>
          <p:spPr>
            <a:xfrm>
              <a:off x="830179" y="1108181"/>
              <a:ext cx="1796132" cy="907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&lt;&lt;view&gt;&gt;</a:t>
              </a:r>
            </a:p>
            <a:p>
              <a:pPr algn="ctr">
                <a:defRPr/>
              </a:pPr>
              <a:r>
                <a:rPr lang="en-US" altLang="ko-KR"/>
                <a:t>ViewNote</a:t>
              </a:r>
            </a:p>
            <a:p>
              <a:pPr lvl="0">
                <a:defRPr/>
              </a:pPr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44990" y="966837"/>
              <a:ext cx="37748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1: /shop/deleteNote.do?noteId=2</a:t>
              </a: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78266" y="1336169"/>
              <a:ext cx="257978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RemoveNoteController</a:t>
              </a:r>
            </a:p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84482" y="4326578"/>
              <a:ext cx="2273566" cy="138391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178459" y="3304463"/>
              <a:ext cx="1796132" cy="901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&lt;&lt;view&gt;&gt;</a:t>
              </a:r>
            </a:p>
            <a:p>
              <a:pPr algn="ctr">
                <a:defRPr/>
              </a:pPr>
              <a:r>
                <a:rPr lang="en-US" altLang="ko-KR"/>
                <a:t>ListNote</a:t>
              </a:r>
            </a:p>
            <a:p>
              <a:pPr lvl="0">
                <a:defRPr/>
              </a:pPr>
              <a:endParaRPr lang="ko-KR" altLang="en-US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9968157" y="1982500"/>
              <a:ext cx="0" cy="1295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63617" y="1174290"/>
              <a:ext cx="48527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/>
                <a:t>답장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76560" y="211300"/>
              <a:ext cx="4418711" cy="728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b="1"/>
                <a:t>Use Case 19 : Delete Note</a:t>
              </a:r>
            </a:p>
            <a:p>
              <a:pPr lvl="0">
                <a:defRPr/>
              </a:pPr>
              <a:endParaRPr lang="ko-KR" altLang="en-US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5378292" y="1673529"/>
              <a:ext cx="32999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7028279" y="1982500"/>
              <a:ext cx="2367898" cy="150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78292" y="2288590"/>
              <a:ext cx="30782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2: void deleteNote(String noteId, String username)</a:t>
              </a:r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78292" y="3512676"/>
              <a:ext cx="2082164" cy="9032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&lt;&lt;service&gt;&gt;</a:t>
              </a:r>
            </a:p>
            <a:p>
              <a:pPr algn="ctr">
                <a:defRPr/>
              </a:pPr>
              <a:r>
                <a:rPr lang="en-US" altLang="ko-KR"/>
                <a:t>PitAPetImpl</a:t>
              </a:r>
            </a:p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02869" y="4072617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20.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RemoveNoteController</a:t>
            </a:r>
            <a:r>
              <a:rPr lang="ko-KR" altLang="en-US"/>
              <a:t> 에</a:t>
            </a:r>
            <a:r>
              <a:rPr lang="en-US" altLang="ko-KR"/>
              <a:t> deleteNote</a:t>
            </a:r>
            <a:r>
              <a:rPr lang="ko-KR" altLang="en-US"/>
              <a:t> 함수에</a:t>
            </a:r>
          </a:p>
          <a:p>
            <a:pPr>
              <a:defRPr/>
            </a:pPr>
            <a:r>
              <a:rPr lang="en-US" altLang="ko-KR"/>
              <a:t>noteId</a:t>
            </a:r>
            <a:r>
              <a:rPr lang="ko-KR" altLang="en-US"/>
              <a:t>와 </a:t>
            </a:r>
            <a:r>
              <a:rPr lang="en-US" altLang="ko-KR"/>
              <a:t>username</a:t>
            </a:r>
            <a:r>
              <a:rPr lang="ko-KR" altLang="en-US"/>
              <a:t> 전달하여 삭제한후</a:t>
            </a:r>
          </a:p>
          <a:p>
            <a:pPr>
              <a:defRPr/>
            </a:pPr>
            <a:r>
              <a:rPr lang="en-US" altLang="ko-KR"/>
              <a:t>ListNote.jsp</a:t>
            </a:r>
            <a:r>
              <a:rPr lang="ko-KR" altLang="en-US"/>
              <a:t> 화면으로 돌아간다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9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양쪽 모서리가 둥근 사각형 117"/>
          <p:cNvSpPr/>
          <p:nvPr/>
        </p:nvSpPr>
        <p:spPr>
          <a:xfrm rot="10800000">
            <a:off x="3654111" y="373078"/>
            <a:ext cx="5306417" cy="6592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4461140" y="458985"/>
            <a:ext cx="3583674" cy="939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  <a:latin typeface="Noto Sans CJK KR Bold"/>
                <a:ea typeface="Noto Sans CJK KR Bold"/>
              </a:rPr>
              <a:t>04 Request</a:t>
            </a:r>
            <a:r>
              <a:rPr lang="ko-KR" altLang="en-US" sz="2800">
                <a:solidFill>
                  <a:schemeClr val="bg1"/>
                </a:solidFill>
                <a:latin typeface="Noto Sans CJK KR Bold"/>
                <a:ea typeface="Noto Sans CJK KR Bold"/>
              </a:rPr>
              <a:t> 처리 흐름</a:t>
            </a:r>
          </a:p>
          <a:p>
            <a:pPr lvl="0">
              <a:defRPr/>
            </a:pPr>
            <a:endParaRPr lang="en-US" altLang="ko-KR" sz="2800">
              <a:solidFill>
                <a:schemeClr val="bg1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30" name="자유형 39"/>
          <p:cNvSpPr/>
          <p:nvPr/>
        </p:nvSpPr>
        <p:spPr>
          <a:xfrm>
            <a:off x="11411042" y="6031326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자유형 139"/>
          <p:cNvSpPr/>
          <p:nvPr/>
        </p:nvSpPr>
        <p:spPr>
          <a:xfrm>
            <a:off x="3654109" y="57423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85508" y="1157113"/>
            <a:ext cx="4644189" cy="45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Use Case 20 : Reply</a:t>
            </a:r>
            <a:endParaRPr lang="ko-KR" altLang="en-US" sz="2400" b="1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5153" y="2052656"/>
            <a:ext cx="2363225" cy="1383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1360757" y="2052656"/>
            <a:ext cx="1796132" cy="907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ViewNote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06852" y="2052656"/>
            <a:ext cx="48527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답장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788378" y="2514321"/>
            <a:ext cx="3102276" cy="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94105" y="1812535"/>
            <a:ext cx="464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1: /shop/replyNote.do?accountId=“cspark”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90654" y="2272683"/>
            <a:ext cx="236322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SendNoteController</a:t>
            </a:r>
          </a:p>
          <a:p>
            <a:pPr lvl="0">
              <a:defRPr/>
            </a:pPr>
            <a:endParaRPr lang="ko-KR" altLang="en-US"/>
          </a:p>
        </p:txBody>
      </p:sp>
      <p:cxnSp>
        <p:nvCxnSpPr>
          <p:cNvPr id="39" name="직선 화살표 연결선 38"/>
          <p:cNvCxnSpPr>
            <a:endCxn id="40" idx="0"/>
          </p:cNvCxnSpPr>
          <p:nvPr/>
        </p:nvCxnSpPr>
        <p:spPr>
          <a:xfrm>
            <a:off x="10056201" y="2919014"/>
            <a:ext cx="0" cy="105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58135" y="3973601"/>
            <a:ext cx="1796132" cy="9012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&lt;&lt;view&gt;&gt;</a:t>
            </a:r>
          </a:p>
          <a:p>
            <a:pPr algn="ctr">
              <a:defRPr/>
            </a:pPr>
            <a:r>
              <a:rPr lang="en-US" altLang="ko-KR"/>
              <a:t>SendNote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654" y="5114382"/>
            <a:ext cx="2201438" cy="1498511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 flipH="1">
            <a:off x="8253663" y="2919014"/>
            <a:ext cx="1219765" cy="107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78452" y="3999315"/>
            <a:ext cx="2082164" cy="904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&lt;&lt;service&gt;&gt;</a:t>
            </a:r>
          </a:p>
          <a:p>
            <a:pPr algn="ctr">
              <a:defRPr/>
            </a:pPr>
            <a:r>
              <a:rPr lang="en-US" altLang="ko-KR"/>
              <a:t>PitAPetImpl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45668" y="2931763"/>
            <a:ext cx="3182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2: void sendNote(Note note)</a:t>
            </a:r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202869" y="4072617"/>
            <a:ext cx="5616039" cy="145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21.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SendNoteController</a:t>
            </a:r>
            <a:r>
              <a:rPr lang="ko-KR" altLang="en-US"/>
              <a:t>로 </a:t>
            </a:r>
            <a:r>
              <a:rPr lang="en-US" altLang="ko-KR"/>
              <a:t>sendNote.jsp</a:t>
            </a:r>
            <a:r>
              <a:rPr lang="ko-KR" altLang="en-US"/>
              <a:t> 에 데이터를 입력한후 </a:t>
            </a:r>
            <a:r>
              <a:rPr lang="en-US" altLang="ko-KR"/>
              <a:t>sendNote</a:t>
            </a:r>
            <a:r>
              <a:rPr lang="ko-KR" altLang="en-US"/>
              <a:t>함수로 </a:t>
            </a:r>
            <a:r>
              <a:rPr lang="en-US" altLang="ko-KR"/>
              <a:t>note</a:t>
            </a:r>
            <a:r>
              <a:rPr lang="ko-KR" altLang="en-US"/>
              <a:t>객체를 전달하여 전송한다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0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80253" y="365977"/>
            <a:ext cx="3385183" cy="750645"/>
            <a:chOff x="3112893" y="365977"/>
            <a:chExt cx="3385183" cy="750645"/>
          </a:xfrm>
        </p:grpSpPr>
        <p:sp>
          <p:nvSpPr>
            <p:cNvPr id="118" name="양쪽 모서리가 둥근 사각형 117"/>
            <p:cNvSpPr/>
            <p:nvPr/>
          </p:nvSpPr>
          <p:spPr>
            <a:xfrm rot="10800000">
              <a:off x="3112893" y="365977"/>
              <a:ext cx="3385183" cy="695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B4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67742" y="434766"/>
              <a:ext cx="20617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05 </a:t>
              </a:r>
              <a:r>
                <a:rPr lang="ko-KR" altLang="en-US" sz="28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업무분장</a:t>
              </a:r>
              <a:endPara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40" name="자유형 139"/>
            <p:cNvSpPr/>
            <p:nvPr/>
          </p:nvSpPr>
          <p:spPr>
            <a:xfrm>
              <a:off x="3248453" y="658568"/>
              <a:ext cx="444722" cy="458054"/>
            </a:xfrm>
            <a:custGeom>
              <a:avLst/>
              <a:gdLst>
                <a:gd name="connsiteX0" fmla="*/ 537601 w 607199"/>
                <a:gd name="connsiteY0" fmla="*/ 271599 h 625402"/>
                <a:gd name="connsiteX1" fmla="*/ 606588 w 607199"/>
                <a:gd name="connsiteY1" fmla="*/ 311939 h 625402"/>
                <a:gd name="connsiteX2" fmla="*/ 520747 w 607199"/>
                <a:gd name="connsiteY2" fmla="*/ 386672 h 625402"/>
                <a:gd name="connsiteX3" fmla="*/ 413290 w 607199"/>
                <a:gd name="connsiteY3" fmla="*/ 349167 h 625402"/>
                <a:gd name="connsiteX4" fmla="*/ 499131 w 607199"/>
                <a:gd name="connsiteY4" fmla="*/ 274434 h 625402"/>
                <a:gd name="connsiteX5" fmla="*/ 537601 w 607199"/>
                <a:gd name="connsiteY5" fmla="*/ 271599 h 625402"/>
                <a:gd name="connsiteX6" fmla="*/ 234284 w 607199"/>
                <a:gd name="connsiteY6" fmla="*/ 229392 h 625402"/>
                <a:gd name="connsiteX7" fmla="*/ 382427 w 607199"/>
                <a:gd name="connsiteY7" fmla="*/ 378343 h 625402"/>
                <a:gd name="connsiteX8" fmla="*/ 379180 w 607199"/>
                <a:gd name="connsiteY8" fmla="*/ 394513 h 625402"/>
                <a:gd name="connsiteX9" fmla="*/ 394001 w 607199"/>
                <a:gd name="connsiteY9" fmla="*/ 416143 h 625402"/>
                <a:gd name="connsiteX10" fmla="*/ 404661 w 607199"/>
                <a:gd name="connsiteY10" fmla="*/ 468094 h 625402"/>
                <a:gd name="connsiteX11" fmla="*/ 321813 w 607199"/>
                <a:gd name="connsiteY11" fmla="*/ 591074 h 625402"/>
                <a:gd name="connsiteX12" fmla="*/ 277074 w 607199"/>
                <a:gd name="connsiteY12" fmla="*/ 599961 h 625402"/>
                <a:gd name="connsiteX13" fmla="*/ 254534 w 607199"/>
                <a:gd name="connsiteY13" fmla="*/ 614914 h 625402"/>
                <a:gd name="connsiteX14" fmla="*/ 201734 w 607199"/>
                <a:gd name="connsiteY14" fmla="*/ 625402 h 625402"/>
                <a:gd name="connsiteX15" fmla="*/ 105816 w 607199"/>
                <a:gd name="connsiteY15" fmla="*/ 586310 h 625402"/>
                <a:gd name="connsiteX16" fmla="*/ 79815 w 607199"/>
                <a:gd name="connsiteY16" fmla="*/ 548365 h 625402"/>
                <a:gd name="connsiteX17" fmla="*/ 39730 w 607199"/>
                <a:gd name="connsiteY17" fmla="*/ 521773 h 625402"/>
                <a:gd name="connsiteX18" fmla="*/ 0 w 607199"/>
                <a:gd name="connsiteY18" fmla="*/ 427397 h 625402"/>
                <a:gd name="connsiteX19" fmla="*/ 82848 w 607199"/>
                <a:gd name="connsiteY19" fmla="*/ 304418 h 625402"/>
                <a:gd name="connsiteX20" fmla="*/ 112415 w 607199"/>
                <a:gd name="connsiteY20" fmla="*/ 298544 h 625402"/>
                <a:gd name="connsiteX21" fmla="*/ 129531 w 607199"/>
                <a:gd name="connsiteY21" fmla="*/ 273019 h 625402"/>
                <a:gd name="connsiteX22" fmla="*/ 234284 w 607199"/>
                <a:gd name="connsiteY22" fmla="*/ 229392 h 625402"/>
                <a:gd name="connsiteX23" fmla="*/ 470009 w 607199"/>
                <a:gd name="connsiteY23" fmla="*/ 100346 h 625402"/>
                <a:gd name="connsiteX24" fmla="*/ 491704 w 607199"/>
                <a:gd name="connsiteY24" fmla="*/ 109510 h 625402"/>
                <a:gd name="connsiteX25" fmla="*/ 468177 w 607199"/>
                <a:gd name="connsiteY25" fmla="*/ 220866 h 625402"/>
                <a:gd name="connsiteX26" fmla="*/ 359804 w 607199"/>
                <a:gd name="connsiteY26" fmla="*/ 255634 h 625402"/>
                <a:gd name="connsiteX27" fmla="*/ 383331 w 607199"/>
                <a:gd name="connsiteY27" fmla="*/ 144278 h 625402"/>
                <a:gd name="connsiteX28" fmla="*/ 470009 w 607199"/>
                <a:gd name="connsiteY28" fmla="*/ 100346 h 625402"/>
                <a:gd name="connsiteX29" fmla="*/ 119388 w 607199"/>
                <a:gd name="connsiteY29" fmla="*/ 31433 h 625402"/>
                <a:gd name="connsiteX30" fmla="*/ 176538 w 607199"/>
                <a:gd name="connsiteY30" fmla="*/ 129858 h 625402"/>
                <a:gd name="connsiteX31" fmla="*/ 119388 w 607199"/>
                <a:gd name="connsiteY31" fmla="*/ 228283 h 625402"/>
                <a:gd name="connsiteX32" fmla="*/ 62238 w 607199"/>
                <a:gd name="connsiteY32" fmla="*/ 129858 h 625402"/>
                <a:gd name="connsiteX33" fmla="*/ 119388 w 607199"/>
                <a:gd name="connsiteY33" fmla="*/ 31433 h 625402"/>
                <a:gd name="connsiteX34" fmla="*/ 314052 w 607199"/>
                <a:gd name="connsiteY34" fmla="*/ 1075 h 625402"/>
                <a:gd name="connsiteX35" fmla="*/ 344809 w 607199"/>
                <a:gd name="connsiteY35" fmla="*/ 110654 h 625402"/>
                <a:gd name="connsiteX36" fmla="*/ 264889 w 607199"/>
                <a:gd name="connsiteY36" fmla="*/ 191687 h 625402"/>
                <a:gd name="connsiteX37" fmla="*/ 234131 w 607199"/>
                <a:gd name="connsiteY37" fmla="*/ 82108 h 625402"/>
                <a:gd name="connsiteX38" fmla="*/ 314052 w 607199"/>
                <a:gd name="connsiteY38" fmla="*/ 1075 h 62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199" h="625402">
                  <a:moveTo>
                    <a:pt x="537601" y="271599"/>
                  </a:moveTo>
                  <a:cubicBezTo>
                    <a:pt x="573930" y="273438"/>
                    <a:pt x="602111" y="288694"/>
                    <a:pt x="606588" y="311939"/>
                  </a:cubicBezTo>
                  <a:cubicBezTo>
                    <a:pt x="612557" y="342933"/>
                    <a:pt x="574125" y="376392"/>
                    <a:pt x="520747" y="386672"/>
                  </a:cubicBezTo>
                  <a:cubicBezTo>
                    <a:pt x="467369" y="396952"/>
                    <a:pt x="419259" y="380160"/>
                    <a:pt x="413290" y="349167"/>
                  </a:cubicBezTo>
                  <a:cubicBezTo>
                    <a:pt x="407321" y="318173"/>
                    <a:pt x="445753" y="284715"/>
                    <a:pt x="499131" y="274434"/>
                  </a:cubicBezTo>
                  <a:cubicBezTo>
                    <a:pt x="512476" y="271864"/>
                    <a:pt x="525491" y="270986"/>
                    <a:pt x="537601" y="271599"/>
                  </a:cubicBezTo>
                  <a:close/>
                  <a:moveTo>
                    <a:pt x="234284" y="229392"/>
                  </a:moveTo>
                  <a:cubicBezTo>
                    <a:pt x="316101" y="229392"/>
                    <a:pt x="382427" y="296080"/>
                    <a:pt x="382427" y="378343"/>
                  </a:cubicBezTo>
                  <a:lnTo>
                    <a:pt x="379180" y="394513"/>
                  </a:lnTo>
                  <a:lnTo>
                    <a:pt x="394001" y="416143"/>
                  </a:lnTo>
                  <a:cubicBezTo>
                    <a:pt x="400865" y="432110"/>
                    <a:pt x="404661" y="449666"/>
                    <a:pt x="404661" y="468094"/>
                  </a:cubicBezTo>
                  <a:cubicBezTo>
                    <a:pt x="404661" y="523378"/>
                    <a:pt x="370499" y="570812"/>
                    <a:pt x="321813" y="591074"/>
                  </a:cubicBezTo>
                  <a:lnTo>
                    <a:pt x="277074" y="599961"/>
                  </a:lnTo>
                  <a:lnTo>
                    <a:pt x="254534" y="614914"/>
                  </a:lnTo>
                  <a:cubicBezTo>
                    <a:pt x="238306" y="621667"/>
                    <a:pt x="220463" y="625402"/>
                    <a:pt x="201734" y="625402"/>
                  </a:cubicBezTo>
                  <a:cubicBezTo>
                    <a:pt x="164276" y="625402"/>
                    <a:pt x="130364" y="610463"/>
                    <a:pt x="105816" y="586310"/>
                  </a:cubicBezTo>
                  <a:lnTo>
                    <a:pt x="79815" y="548365"/>
                  </a:lnTo>
                  <a:lnTo>
                    <a:pt x="39730" y="521773"/>
                  </a:lnTo>
                  <a:cubicBezTo>
                    <a:pt x="15183" y="497620"/>
                    <a:pt x="0" y="464253"/>
                    <a:pt x="0" y="427397"/>
                  </a:cubicBezTo>
                  <a:cubicBezTo>
                    <a:pt x="0" y="372113"/>
                    <a:pt x="34162" y="324679"/>
                    <a:pt x="82848" y="304418"/>
                  </a:cubicBezTo>
                  <a:lnTo>
                    <a:pt x="112415" y="298544"/>
                  </a:lnTo>
                  <a:lnTo>
                    <a:pt x="129531" y="273019"/>
                  </a:lnTo>
                  <a:cubicBezTo>
                    <a:pt x="156340" y="246064"/>
                    <a:pt x="193376" y="229392"/>
                    <a:pt x="234284" y="229392"/>
                  </a:cubicBezTo>
                  <a:close/>
                  <a:moveTo>
                    <a:pt x="470009" y="100346"/>
                  </a:moveTo>
                  <a:cubicBezTo>
                    <a:pt x="478421" y="101230"/>
                    <a:pt x="485847" y="104223"/>
                    <a:pt x="491704" y="109510"/>
                  </a:cubicBezTo>
                  <a:cubicBezTo>
                    <a:pt x="515134" y="130659"/>
                    <a:pt x="504601" y="180514"/>
                    <a:pt x="468177" y="220866"/>
                  </a:cubicBezTo>
                  <a:cubicBezTo>
                    <a:pt x="431754" y="261217"/>
                    <a:pt x="383234" y="276783"/>
                    <a:pt x="359804" y="255634"/>
                  </a:cubicBezTo>
                  <a:cubicBezTo>
                    <a:pt x="336375" y="234485"/>
                    <a:pt x="346908" y="184630"/>
                    <a:pt x="383331" y="144278"/>
                  </a:cubicBezTo>
                  <a:cubicBezTo>
                    <a:pt x="410649" y="114015"/>
                    <a:pt x="444771" y="97693"/>
                    <a:pt x="470009" y="100346"/>
                  </a:cubicBezTo>
                  <a:close/>
                  <a:moveTo>
                    <a:pt x="119388" y="31433"/>
                  </a:moveTo>
                  <a:cubicBezTo>
                    <a:pt x="150951" y="31433"/>
                    <a:pt x="176538" y="75499"/>
                    <a:pt x="176538" y="129858"/>
                  </a:cubicBezTo>
                  <a:cubicBezTo>
                    <a:pt x="176538" y="184217"/>
                    <a:pt x="150951" y="228283"/>
                    <a:pt x="119388" y="228283"/>
                  </a:cubicBezTo>
                  <a:cubicBezTo>
                    <a:pt x="87825" y="228283"/>
                    <a:pt x="62238" y="184217"/>
                    <a:pt x="62238" y="129858"/>
                  </a:cubicBezTo>
                  <a:cubicBezTo>
                    <a:pt x="62238" y="75499"/>
                    <a:pt x="87825" y="31433"/>
                    <a:pt x="119388" y="31433"/>
                  </a:cubicBezTo>
                  <a:close/>
                  <a:moveTo>
                    <a:pt x="314052" y="1075"/>
                  </a:moveTo>
                  <a:cubicBezTo>
                    <a:pt x="344614" y="8958"/>
                    <a:pt x="358385" y="58017"/>
                    <a:pt x="344809" y="110654"/>
                  </a:cubicBezTo>
                  <a:cubicBezTo>
                    <a:pt x="331233" y="163290"/>
                    <a:pt x="295452" y="199570"/>
                    <a:pt x="264889" y="191687"/>
                  </a:cubicBezTo>
                  <a:cubicBezTo>
                    <a:pt x="234326" y="183804"/>
                    <a:pt x="220555" y="134744"/>
                    <a:pt x="234131" y="82108"/>
                  </a:cubicBezTo>
                  <a:cubicBezTo>
                    <a:pt x="247707" y="29471"/>
                    <a:pt x="283489" y="-6808"/>
                    <a:pt x="314052" y="1075"/>
                  </a:cubicBezTo>
                  <a:close/>
                </a:path>
              </a:pathLst>
            </a:custGeom>
            <a:solidFill>
              <a:srgbClr val="BF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36114" y="1449166"/>
            <a:ext cx="5392321" cy="2558634"/>
            <a:chOff x="3197202" y="1322701"/>
            <a:chExt cx="5749828" cy="2823453"/>
          </a:xfrm>
        </p:grpSpPr>
        <p:grpSp>
          <p:nvGrpSpPr>
            <p:cNvPr id="12" name="그룹 11"/>
            <p:cNvGrpSpPr/>
            <p:nvPr/>
          </p:nvGrpSpPr>
          <p:grpSpPr>
            <a:xfrm>
              <a:off x="6314685" y="1513808"/>
              <a:ext cx="2632345" cy="2632345"/>
              <a:chOff x="4825788" y="2739755"/>
              <a:chExt cx="2632345" cy="263234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825788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5660330" y="3026825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197202" y="1513808"/>
              <a:ext cx="2632346" cy="2632346"/>
              <a:chOff x="1708305" y="2739755"/>
              <a:chExt cx="2632346" cy="2632346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222602" y="1322701"/>
              <a:ext cx="911626" cy="802038"/>
              <a:chOff x="1686746" y="2431910"/>
              <a:chExt cx="1106662" cy="973628"/>
            </a:xfrm>
          </p:grpSpPr>
          <p:grpSp>
            <p:nvGrpSpPr>
              <p:cNvPr id="22" name="그룹 21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자유형 4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자유형 36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25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자유형 27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6340085" y="1322701"/>
              <a:ext cx="911626" cy="802038"/>
              <a:chOff x="4804229" y="2431910"/>
              <a:chExt cx="1106662" cy="973628"/>
            </a:xfrm>
          </p:grpSpPr>
          <p:grpSp>
            <p:nvGrpSpPr>
              <p:cNvPr id="43" name="그룹 42"/>
              <p:cNvGrpSpPr/>
              <p:nvPr/>
            </p:nvGrpSpPr>
            <p:grpSpPr>
              <a:xfrm rot="900000">
                <a:off x="5718076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 rot="17100000">
                <a:off x="4948609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자유형 57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 rot="19800000">
                <a:off x="4804229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46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자유형 48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03905" y="2291417"/>
              <a:ext cx="2632345" cy="11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이유민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Use case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및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UI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03928" y="2319367"/>
              <a:ext cx="2632345" cy="11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안하영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DB schema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 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232866" y="4053022"/>
            <a:ext cx="5392321" cy="2558634"/>
            <a:chOff x="3197202" y="1322701"/>
            <a:chExt cx="5749828" cy="282345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6314685" y="1513808"/>
              <a:ext cx="2632345" cy="2632345"/>
              <a:chOff x="4825788" y="2739755"/>
              <a:chExt cx="2632345" cy="2632345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4825788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자유형 164"/>
              <p:cNvSpPr/>
              <p:nvPr/>
            </p:nvSpPr>
            <p:spPr>
              <a:xfrm>
                <a:off x="5660330" y="3026825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3197202" y="1513808"/>
              <a:ext cx="2632346" cy="2632346"/>
              <a:chOff x="1708305" y="2739755"/>
              <a:chExt cx="2632346" cy="2632346"/>
            </a:xfrm>
          </p:grpSpPr>
          <p:sp>
            <p:nvSpPr>
              <p:cNvPr id="162" name="타원 161"/>
              <p:cNvSpPr/>
              <p:nvPr/>
            </p:nvSpPr>
            <p:spPr>
              <a:xfrm>
                <a:off x="1708305" y="2739755"/>
                <a:ext cx="2632345" cy="2632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자유형 162"/>
              <p:cNvSpPr/>
              <p:nvPr/>
            </p:nvSpPr>
            <p:spPr>
              <a:xfrm>
                <a:off x="2542848" y="3026826"/>
                <a:ext cx="1797803" cy="2345275"/>
              </a:xfrm>
              <a:custGeom>
                <a:avLst/>
                <a:gdLst>
                  <a:gd name="connsiteX0" fmla="*/ 1300813 w 1797803"/>
                  <a:gd name="connsiteY0" fmla="*/ 0 h 2345275"/>
                  <a:gd name="connsiteX1" fmla="*/ 1318838 w 1797803"/>
                  <a:gd name="connsiteY1" fmla="*/ 13479 h 2345275"/>
                  <a:gd name="connsiteX2" fmla="*/ 1797803 w 1797803"/>
                  <a:gd name="connsiteY2" fmla="*/ 1029102 h 2345275"/>
                  <a:gd name="connsiteX3" fmla="*/ 481630 w 1797803"/>
                  <a:gd name="connsiteY3" fmla="*/ 2345275 h 2345275"/>
                  <a:gd name="connsiteX4" fmla="*/ 90241 w 1797803"/>
                  <a:gd name="connsiteY4" fmla="*/ 2286103 h 2345275"/>
                  <a:gd name="connsiteX5" fmla="*/ 0 w 1797803"/>
                  <a:gd name="connsiteY5" fmla="*/ 2253074 h 234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7803" h="2345275">
                    <a:moveTo>
                      <a:pt x="1300813" y="0"/>
                    </a:moveTo>
                    <a:lnTo>
                      <a:pt x="1318838" y="13479"/>
                    </a:lnTo>
                    <a:cubicBezTo>
                      <a:pt x="1611354" y="254885"/>
                      <a:pt x="1797803" y="620220"/>
                      <a:pt x="1797803" y="1029102"/>
                    </a:cubicBezTo>
                    <a:cubicBezTo>
                      <a:pt x="1797803" y="1756004"/>
                      <a:pt x="1208532" y="2345275"/>
                      <a:pt x="481630" y="2345275"/>
                    </a:cubicBezTo>
                    <a:cubicBezTo>
                      <a:pt x="345336" y="2345275"/>
                      <a:pt x="213880" y="2324559"/>
                      <a:pt x="90241" y="2286103"/>
                    </a:cubicBezTo>
                    <a:lnTo>
                      <a:pt x="0" y="2253074"/>
                    </a:lnTo>
                    <a:close/>
                  </a:path>
                </a:pathLst>
              </a:custGeom>
              <a:solidFill>
                <a:srgbClr val="BFB198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3222602" y="1322701"/>
              <a:ext cx="911626" cy="802038"/>
              <a:chOff x="1686746" y="2431910"/>
              <a:chExt cx="1106662" cy="973628"/>
            </a:xfrm>
          </p:grpSpPr>
          <p:grpSp>
            <p:nvGrpSpPr>
              <p:cNvPr id="142" name="그룹 141"/>
              <p:cNvGrpSpPr/>
              <p:nvPr/>
            </p:nvGrpSpPr>
            <p:grpSpPr>
              <a:xfrm rot="900000">
                <a:off x="2600593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 rot="17100000">
                <a:off x="1831126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자유형 156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 rot="19800000">
                <a:off x="1686746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45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16" name="그룹 115"/>
            <p:cNvGrpSpPr/>
            <p:nvPr/>
          </p:nvGrpSpPr>
          <p:grpSpPr>
            <a:xfrm>
              <a:off x="6340085" y="1322701"/>
              <a:ext cx="911626" cy="802038"/>
              <a:chOff x="4804229" y="2431910"/>
              <a:chExt cx="1106662" cy="973628"/>
            </a:xfrm>
          </p:grpSpPr>
          <p:grpSp>
            <p:nvGrpSpPr>
              <p:cNvPr id="120" name="그룹 119"/>
              <p:cNvGrpSpPr/>
              <p:nvPr/>
            </p:nvGrpSpPr>
            <p:grpSpPr>
              <a:xfrm rot="900000">
                <a:off x="5718076" y="2691075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 rot="17100000">
                <a:off x="4948609" y="3210398"/>
                <a:ext cx="192815" cy="197465"/>
                <a:chOff x="7838808" y="2409264"/>
                <a:chExt cx="1390918" cy="1424461"/>
              </a:xfrm>
            </p:grpSpPr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7838808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8302447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8766086" y="2687831"/>
                  <a:ext cx="463639" cy="114589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7838808" y="2409264"/>
                  <a:ext cx="1390918" cy="1003002"/>
                </a:xfrm>
                <a:custGeom>
                  <a:avLst/>
                  <a:gdLst>
                    <a:gd name="connsiteX0" fmla="*/ 695459 w 1390918"/>
                    <a:gd name="connsiteY0" fmla="*/ 0 h 1442299"/>
                    <a:gd name="connsiteX1" fmla="*/ 1390918 w 1390918"/>
                    <a:gd name="connsiteY1" fmla="*/ 695459 h 1442299"/>
                    <a:gd name="connsiteX2" fmla="*/ 1390917 w 1390918"/>
                    <a:gd name="connsiteY2" fmla="*/ 1368083 h 1442299"/>
                    <a:gd name="connsiteX3" fmla="*/ 1383435 w 1390918"/>
                    <a:gd name="connsiteY3" fmla="*/ 1442299 h 1442299"/>
                    <a:gd name="connsiteX4" fmla="*/ 7482 w 1390918"/>
                    <a:gd name="connsiteY4" fmla="*/ 1442299 h 1442299"/>
                    <a:gd name="connsiteX5" fmla="*/ 0 w 1390918"/>
                    <a:gd name="connsiteY5" fmla="*/ 1368082 h 1442299"/>
                    <a:gd name="connsiteX6" fmla="*/ 0 w 1390918"/>
                    <a:gd name="connsiteY6" fmla="*/ 695459 h 1442299"/>
                    <a:gd name="connsiteX7" fmla="*/ 695459 w 1390918"/>
                    <a:gd name="connsiteY7" fmla="*/ 0 h 1442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90918" h="1442299">
                      <a:moveTo>
                        <a:pt x="695459" y="0"/>
                      </a:moveTo>
                      <a:cubicBezTo>
                        <a:pt x="1079550" y="0"/>
                        <a:pt x="1390918" y="311368"/>
                        <a:pt x="1390918" y="695459"/>
                      </a:cubicBezTo>
                      <a:cubicBezTo>
                        <a:pt x="1390918" y="919667"/>
                        <a:pt x="1390917" y="1143875"/>
                        <a:pt x="1390917" y="1368083"/>
                      </a:cubicBezTo>
                      <a:lnTo>
                        <a:pt x="1383435" y="1442299"/>
                      </a:lnTo>
                      <a:lnTo>
                        <a:pt x="7482" y="1442299"/>
                      </a:lnTo>
                      <a:lnTo>
                        <a:pt x="0" y="1368082"/>
                      </a:lnTo>
                      <a:lnTo>
                        <a:pt x="0" y="695459"/>
                      </a:lnTo>
                      <a:cubicBezTo>
                        <a:pt x="0" y="311368"/>
                        <a:pt x="311368" y="0"/>
                        <a:pt x="695459" y="0"/>
                      </a:cubicBez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 rot="19800000">
                <a:off x="4804229" y="2431910"/>
                <a:ext cx="973790" cy="788420"/>
                <a:chOff x="3477358" y="3739317"/>
                <a:chExt cx="2206018" cy="1786085"/>
              </a:xfrm>
            </p:grpSpPr>
            <p:sp>
              <p:nvSpPr>
                <p:cNvPr id="123" name="모서리가 둥근 직사각형 2"/>
                <p:cNvSpPr/>
                <p:nvPr/>
              </p:nvSpPr>
              <p:spPr>
                <a:xfrm rot="18900000" flipH="1">
                  <a:off x="4968816" y="3795760"/>
                  <a:ext cx="666049" cy="66956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2"/>
                <p:cNvSpPr/>
                <p:nvPr/>
              </p:nvSpPr>
              <p:spPr>
                <a:xfrm rot="2700000">
                  <a:off x="3534242" y="3790686"/>
                  <a:ext cx="629633" cy="632954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8572" h="1734352">
                      <a:moveTo>
                        <a:pt x="39983" y="1214071"/>
                      </a:moveTo>
                      <a:cubicBezTo>
                        <a:pt x="-123144" y="986853"/>
                        <a:pt x="252564" y="562420"/>
                        <a:pt x="453562" y="369189"/>
                      </a:cubicBezTo>
                      <a:cubicBezTo>
                        <a:pt x="654560" y="175958"/>
                        <a:pt x="894492" y="-123981"/>
                        <a:pt x="1245970" y="54687"/>
                      </a:cubicBezTo>
                      <a:cubicBezTo>
                        <a:pt x="1597448" y="233355"/>
                        <a:pt x="1758572" y="1226066"/>
                        <a:pt x="1758572" y="1406249"/>
                      </a:cubicBezTo>
                      <a:cubicBezTo>
                        <a:pt x="1758572" y="1586432"/>
                        <a:pt x="1612505" y="1732499"/>
                        <a:pt x="1432322" y="1732499"/>
                      </a:cubicBezTo>
                      <a:cubicBezTo>
                        <a:pt x="816760" y="1761624"/>
                        <a:pt x="203110" y="1441289"/>
                        <a:pt x="39983" y="121407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2"/>
                <p:cNvSpPr/>
                <p:nvPr/>
              </p:nvSpPr>
              <p:spPr>
                <a:xfrm rot="2700000">
                  <a:off x="3678930" y="3770029"/>
                  <a:ext cx="1739874" cy="1698837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1861 w 1750589"/>
                    <a:gd name="connsiteY0" fmla="*/ 1214071 h 1625453"/>
                    <a:gd name="connsiteX1" fmla="*/ 445440 w 1750589"/>
                    <a:gd name="connsiteY1" fmla="*/ 369189 h 1625453"/>
                    <a:gd name="connsiteX2" fmla="*/ 1237848 w 1750589"/>
                    <a:gd name="connsiteY2" fmla="*/ 54687 h 1625453"/>
                    <a:gd name="connsiteX3" fmla="*/ 1750450 w 1750589"/>
                    <a:gd name="connsiteY3" fmla="*/ 1406249 h 1625453"/>
                    <a:gd name="connsiteX4" fmla="*/ 1282761 w 1750589"/>
                    <a:gd name="connsiteY4" fmla="*/ 1622490 h 1625453"/>
                    <a:gd name="connsiteX5" fmla="*/ 31861 w 1750589"/>
                    <a:gd name="connsiteY5" fmla="*/ 1214071 h 1625453"/>
                    <a:gd name="connsiteX0" fmla="*/ 31861 w 1716931"/>
                    <a:gd name="connsiteY0" fmla="*/ 1193458 h 1604397"/>
                    <a:gd name="connsiteX1" fmla="*/ 445440 w 1716931"/>
                    <a:gd name="connsiteY1" fmla="*/ 348576 h 1604397"/>
                    <a:gd name="connsiteX2" fmla="*/ 1237848 w 1716931"/>
                    <a:gd name="connsiteY2" fmla="*/ 34074 h 1604397"/>
                    <a:gd name="connsiteX3" fmla="*/ 1716774 w 1716931"/>
                    <a:gd name="connsiteY3" fmla="*/ 1100513 h 1604397"/>
                    <a:gd name="connsiteX4" fmla="*/ 1282761 w 1716931"/>
                    <a:gd name="connsiteY4" fmla="*/ 1601877 h 1604397"/>
                    <a:gd name="connsiteX5" fmla="*/ 31861 w 1716931"/>
                    <a:gd name="connsiteY5" fmla="*/ 1193458 h 1604397"/>
                    <a:gd name="connsiteX0" fmla="*/ 24514 w 1709998"/>
                    <a:gd name="connsiteY0" fmla="*/ 1193458 h 1698096"/>
                    <a:gd name="connsiteX1" fmla="*/ 438093 w 1709998"/>
                    <a:gd name="connsiteY1" fmla="*/ 348576 h 1698096"/>
                    <a:gd name="connsiteX2" fmla="*/ 1230501 w 1709998"/>
                    <a:gd name="connsiteY2" fmla="*/ 34074 h 1698096"/>
                    <a:gd name="connsiteX3" fmla="*/ 1709427 w 1709998"/>
                    <a:gd name="connsiteY3" fmla="*/ 1100513 h 1698096"/>
                    <a:gd name="connsiteX4" fmla="*/ 1140711 w 1709998"/>
                    <a:gd name="connsiteY4" fmla="*/ 1696170 h 1698096"/>
                    <a:gd name="connsiteX5" fmla="*/ 24514 w 1709998"/>
                    <a:gd name="connsiteY5" fmla="*/ 1193458 h 1698096"/>
                    <a:gd name="connsiteX0" fmla="*/ 24514 w 1727931"/>
                    <a:gd name="connsiteY0" fmla="*/ 1194296 h 1698934"/>
                    <a:gd name="connsiteX1" fmla="*/ 438093 w 1727931"/>
                    <a:gd name="connsiteY1" fmla="*/ 349414 h 1698934"/>
                    <a:gd name="connsiteX2" fmla="*/ 1230501 w 1727931"/>
                    <a:gd name="connsiteY2" fmla="*/ 34912 h 1698934"/>
                    <a:gd name="connsiteX3" fmla="*/ 1727387 w 1727931"/>
                    <a:gd name="connsiteY3" fmla="*/ 1114821 h 1698934"/>
                    <a:gd name="connsiteX4" fmla="*/ 1140711 w 1727931"/>
                    <a:gd name="connsiteY4" fmla="*/ 1697008 h 1698934"/>
                    <a:gd name="connsiteX5" fmla="*/ 24514 w 1727931"/>
                    <a:gd name="connsiteY5" fmla="*/ 1194296 h 1698934"/>
                    <a:gd name="connsiteX0" fmla="*/ 36457 w 1739874"/>
                    <a:gd name="connsiteY0" fmla="*/ 1194296 h 1698837"/>
                    <a:gd name="connsiteX1" fmla="*/ 450036 w 1739874"/>
                    <a:gd name="connsiteY1" fmla="*/ 349414 h 1698837"/>
                    <a:gd name="connsiteX2" fmla="*/ 1242444 w 1739874"/>
                    <a:gd name="connsiteY2" fmla="*/ 34912 h 1698837"/>
                    <a:gd name="connsiteX3" fmla="*/ 1739330 w 1739874"/>
                    <a:gd name="connsiteY3" fmla="*/ 1114821 h 1698837"/>
                    <a:gd name="connsiteX4" fmla="*/ 1152654 w 1739874"/>
                    <a:gd name="connsiteY4" fmla="*/ 1697008 h 1698837"/>
                    <a:gd name="connsiteX5" fmla="*/ 36457 w 1739874"/>
                    <a:gd name="connsiteY5" fmla="*/ 1194296 h 1698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39874" h="1698837">
                      <a:moveTo>
                        <a:pt x="36457" y="1194296"/>
                      </a:moveTo>
                      <a:cubicBezTo>
                        <a:pt x="-116567" y="987658"/>
                        <a:pt x="249038" y="542645"/>
                        <a:pt x="450036" y="349414"/>
                      </a:cubicBezTo>
                      <a:cubicBezTo>
                        <a:pt x="651034" y="156183"/>
                        <a:pt x="1027562" y="-92656"/>
                        <a:pt x="1242444" y="34912"/>
                      </a:cubicBezTo>
                      <a:cubicBezTo>
                        <a:pt x="1457326" y="162480"/>
                        <a:pt x="1754295" y="837805"/>
                        <a:pt x="1739330" y="1114821"/>
                      </a:cubicBezTo>
                      <a:cubicBezTo>
                        <a:pt x="1724365" y="1391837"/>
                        <a:pt x="1332837" y="1697008"/>
                        <a:pt x="1152654" y="1697008"/>
                      </a:cubicBezTo>
                      <a:cubicBezTo>
                        <a:pt x="537092" y="1726133"/>
                        <a:pt x="189481" y="1400934"/>
                        <a:pt x="36457" y="11942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자유형 125"/>
                <p:cNvSpPr/>
                <p:nvPr/>
              </p:nvSpPr>
              <p:spPr>
                <a:xfrm rot="2700000">
                  <a:off x="3645637" y="3760422"/>
                  <a:ext cx="1786085" cy="1743875"/>
                </a:xfrm>
                <a:custGeom>
                  <a:avLst/>
                  <a:gdLst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514271 w 1745724"/>
                    <a:gd name="connsiteY8" fmla="*/ 309281 h 1729323"/>
                    <a:gd name="connsiteX9" fmla="*/ 530903 w 1745724"/>
                    <a:gd name="connsiteY9" fmla="*/ 292869 h 1729323"/>
                    <a:gd name="connsiteX10" fmla="*/ 1245970 w 1745724"/>
                    <a:gd name="connsiteY10" fmla="*/ 54687 h 1729323"/>
                    <a:gd name="connsiteX11" fmla="*/ 1741386 w 1745724"/>
                    <a:gd name="connsiteY11" fmla="*/ 1229922 h 1729323"/>
                    <a:gd name="connsiteX12" fmla="*/ 1745724 w 1745724"/>
                    <a:gd name="connsiteY12" fmla="*/ 1263369 h 1729323"/>
                    <a:gd name="connsiteX13" fmla="*/ 1697597 w 1745724"/>
                    <a:gd name="connsiteY13" fmla="*/ 1220355 h 1729323"/>
                    <a:gd name="connsiteX14" fmla="*/ 1201360 w 1745724"/>
                    <a:gd name="connsiteY14" fmla="*/ 1008682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4317 w 1745724"/>
                    <a:gd name="connsiteY15" fmla="*/ 975007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9323"/>
                    <a:gd name="connsiteX1" fmla="*/ 340257 w 1745724"/>
                    <a:gd name="connsiteY1" fmla="*/ 517286 h 1729323"/>
                    <a:gd name="connsiteX2" fmla="*/ 985833 w 1745724"/>
                    <a:gd name="connsiteY2" fmla="*/ 1165957 h 1729323"/>
                    <a:gd name="connsiteX3" fmla="*/ 1190290 w 1745724"/>
                    <a:gd name="connsiteY3" fmla="*/ 1631288 h 1729323"/>
                    <a:gd name="connsiteX4" fmla="*/ 1273398 w 1745724"/>
                    <a:gd name="connsiteY4" fmla="*/ 1729323 h 1729323"/>
                    <a:gd name="connsiteX5" fmla="*/ 1202452 w 1745724"/>
                    <a:gd name="connsiteY5" fmla="*/ 1727904 h 1729323"/>
                    <a:gd name="connsiteX6" fmla="*/ 39983 w 1745724"/>
                    <a:gd name="connsiteY6" fmla="*/ 1214071 h 1729323"/>
                    <a:gd name="connsiteX7" fmla="*/ 281204 w 1745724"/>
                    <a:gd name="connsiteY7" fmla="*/ 550769 h 1729323"/>
                    <a:gd name="connsiteX8" fmla="*/ 325324 w 1745724"/>
                    <a:gd name="connsiteY8" fmla="*/ 502280 h 1729323"/>
                    <a:gd name="connsiteX9" fmla="*/ 514271 w 1745724"/>
                    <a:gd name="connsiteY9" fmla="*/ 309281 h 1729323"/>
                    <a:gd name="connsiteX10" fmla="*/ 530903 w 1745724"/>
                    <a:gd name="connsiteY10" fmla="*/ 292869 h 1729323"/>
                    <a:gd name="connsiteX11" fmla="*/ 1245970 w 1745724"/>
                    <a:gd name="connsiteY11" fmla="*/ 54687 h 1729323"/>
                    <a:gd name="connsiteX12" fmla="*/ 1741386 w 1745724"/>
                    <a:gd name="connsiteY12" fmla="*/ 1229922 h 1729323"/>
                    <a:gd name="connsiteX13" fmla="*/ 1745724 w 1745724"/>
                    <a:gd name="connsiteY13" fmla="*/ 1263369 h 1729323"/>
                    <a:gd name="connsiteX14" fmla="*/ 1697597 w 1745724"/>
                    <a:gd name="connsiteY14" fmla="*/ 1220355 h 1729323"/>
                    <a:gd name="connsiteX15" fmla="*/ 1166001 w 1745724"/>
                    <a:gd name="connsiteY15" fmla="*/ 969956 h 1729323"/>
                    <a:gd name="connsiteX16" fmla="*/ 514271 w 1745724"/>
                    <a:gd name="connsiteY16" fmla="*/ 309281 h 1729323"/>
                    <a:gd name="connsiteX0" fmla="*/ 325324 w 1745724"/>
                    <a:gd name="connsiteY0" fmla="*/ 502280 h 1727904"/>
                    <a:gd name="connsiteX1" fmla="*/ 340257 w 1745724"/>
                    <a:gd name="connsiteY1" fmla="*/ 517286 h 1727904"/>
                    <a:gd name="connsiteX2" fmla="*/ 985833 w 1745724"/>
                    <a:gd name="connsiteY2" fmla="*/ 1165957 h 1727904"/>
                    <a:gd name="connsiteX3" fmla="*/ 1190290 w 1745724"/>
                    <a:gd name="connsiteY3" fmla="*/ 1631288 h 1727904"/>
                    <a:gd name="connsiteX4" fmla="*/ 1271153 w 1745724"/>
                    <a:gd name="connsiteY4" fmla="*/ 1691157 h 1727904"/>
                    <a:gd name="connsiteX5" fmla="*/ 1202452 w 1745724"/>
                    <a:gd name="connsiteY5" fmla="*/ 1727904 h 1727904"/>
                    <a:gd name="connsiteX6" fmla="*/ 39983 w 1745724"/>
                    <a:gd name="connsiteY6" fmla="*/ 1214071 h 1727904"/>
                    <a:gd name="connsiteX7" fmla="*/ 281204 w 1745724"/>
                    <a:gd name="connsiteY7" fmla="*/ 550769 h 1727904"/>
                    <a:gd name="connsiteX8" fmla="*/ 325324 w 1745724"/>
                    <a:gd name="connsiteY8" fmla="*/ 502280 h 1727904"/>
                    <a:gd name="connsiteX9" fmla="*/ 514271 w 1745724"/>
                    <a:gd name="connsiteY9" fmla="*/ 309281 h 1727904"/>
                    <a:gd name="connsiteX10" fmla="*/ 530903 w 1745724"/>
                    <a:gd name="connsiteY10" fmla="*/ 292869 h 1727904"/>
                    <a:gd name="connsiteX11" fmla="*/ 1245970 w 1745724"/>
                    <a:gd name="connsiteY11" fmla="*/ 54687 h 1727904"/>
                    <a:gd name="connsiteX12" fmla="*/ 1741386 w 1745724"/>
                    <a:gd name="connsiteY12" fmla="*/ 1229922 h 1727904"/>
                    <a:gd name="connsiteX13" fmla="*/ 1745724 w 1745724"/>
                    <a:gd name="connsiteY13" fmla="*/ 1263369 h 1727904"/>
                    <a:gd name="connsiteX14" fmla="*/ 1697597 w 1745724"/>
                    <a:gd name="connsiteY14" fmla="*/ 1220355 h 1727904"/>
                    <a:gd name="connsiteX15" fmla="*/ 1166001 w 1745724"/>
                    <a:gd name="connsiteY15" fmla="*/ 969956 h 1727904"/>
                    <a:gd name="connsiteX16" fmla="*/ 514271 w 1745724"/>
                    <a:gd name="connsiteY16" fmla="*/ 309281 h 1727904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03208"/>
                    <a:gd name="connsiteX1" fmla="*/ 330686 w 1736153"/>
                    <a:gd name="connsiteY1" fmla="*/ 517286 h 1703208"/>
                    <a:gd name="connsiteX2" fmla="*/ 976262 w 1736153"/>
                    <a:gd name="connsiteY2" fmla="*/ 1165957 h 1703208"/>
                    <a:gd name="connsiteX3" fmla="*/ 1180719 w 1736153"/>
                    <a:gd name="connsiteY3" fmla="*/ 1631288 h 1703208"/>
                    <a:gd name="connsiteX4" fmla="*/ 1261582 w 1736153"/>
                    <a:gd name="connsiteY4" fmla="*/ 1691157 h 1703208"/>
                    <a:gd name="connsiteX5" fmla="*/ 862858 w 1736153"/>
                    <a:gd name="connsiteY5" fmla="*/ 1703208 h 1703208"/>
                    <a:gd name="connsiteX6" fmla="*/ 30412 w 1736153"/>
                    <a:gd name="connsiteY6" fmla="*/ 1214071 h 1703208"/>
                    <a:gd name="connsiteX7" fmla="*/ 271633 w 1736153"/>
                    <a:gd name="connsiteY7" fmla="*/ 550769 h 1703208"/>
                    <a:gd name="connsiteX8" fmla="*/ 315753 w 1736153"/>
                    <a:gd name="connsiteY8" fmla="*/ 502280 h 1703208"/>
                    <a:gd name="connsiteX9" fmla="*/ 504700 w 1736153"/>
                    <a:gd name="connsiteY9" fmla="*/ 309281 h 1703208"/>
                    <a:gd name="connsiteX10" fmla="*/ 521332 w 1736153"/>
                    <a:gd name="connsiteY10" fmla="*/ 292869 h 1703208"/>
                    <a:gd name="connsiteX11" fmla="*/ 1236399 w 1736153"/>
                    <a:gd name="connsiteY11" fmla="*/ 54687 h 1703208"/>
                    <a:gd name="connsiteX12" fmla="*/ 1731815 w 1736153"/>
                    <a:gd name="connsiteY12" fmla="*/ 1229922 h 1703208"/>
                    <a:gd name="connsiteX13" fmla="*/ 1736153 w 1736153"/>
                    <a:gd name="connsiteY13" fmla="*/ 1263369 h 1703208"/>
                    <a:gd name="connsiteX14" fmla="*/ 1688026 w 1736153"/>
                    <a:gd name="connsiteY14" fmla="*/ 1220355 h 1703208"/>
                    <a:gd name="connsiteX15" fmla="*/ 1156430 w 1736153"/>
                    <a:gd name="connsiteY15" fmla="*/ 969956 h 1703208"/>
                    <a:gd name="connsiteX16" fmla="*/ 504700 w 1736153"/>
                    <a:gd name="connsiteY16" fmla="*/ 309281 h 1703208"/>
                    <a:gd name="connsiteX0" fmla="*/ 315753 w 1736153"/>
                    <a:gd name="connsiteY0" fmla="*/ 502280 h 1718421"/>
                    <a:gd name="connsiteX1" fmla="*/ 330686 w 1736153"/>
                    <a:gd name="connsiteY1" fmla="*/ 517286 h 1718421"/>
                    <a:gd name="connsiteX2" fmla="*/ 976262 w 1736153"/>
                    <a:gd name="connsiteY2" fmla="*/ 1165957 h 1718421"/>
                    <a:gd name="connsiteX3" fmla="*/ 1180719 w 1736153"/>
                    <a:gd name="connsiteY3" fmla="*/ 1631288 h 1718421"/>
                    <a:gd name="connsiteX4" fmla="*/ 1261582 w 1736153"/>
                    <a:gd name="connsiteY4" fmla="*/ 1691157 h 1718421"/>
                    <a:gd name="connsiteX5" fmla="*/ 862858 w 1736153"/>
                    <a:gd name="connsiteY5" fmla="*/ 1703208 h 1718421"/>
                    <a:gd name="connsiteX6" fmla="*/ 30412 w 1736153"/>
                    <a:gd name="connsiteY6" fmla="*/ 1214071 h 1718421"/>
                    <a:gd name="connsiteX7" fmla="*/ 271633 w 1736153"/>
                    <a:gd name="connsiteY7" fmla="*/ 550769 h 1718421"/>
                    <a:gd name="connsiteX8" fmla="*/ 315753 w 1736153"/>
                    <a:gd name="connsiteY8" fmla="*/ 502280 h 1718421"/>
                    <a:gd name="connsiteX9" fmla="*/ 504700 w 1736153"/>
                    <a:gd name="connsiteY9" fmla="*/ 309281 h 1718421"/>
                    <a:gd name="connsiteX10" fmla="*/ 521332 w 1736153"/>
                    <a:gd name="connsiteY10" fmla="*/ 292869 h 1718421"/>
                    <a:gd name="connsiteX11" fmla="*/ 1236399 w 1736153"/>
                    <a:gd name="connsiteY11" fmla="*/ 54687 h 1718421"/>
                    <a:gd name="connsiteX12" fmla="*/ 1731815 w 1736153"/>
                    <a:gd name="connsiteY12" fmla="*/ 1229922 h 1718421"/>
                    <a:gd name="connsiteX13" fmla="*/ 1736153 w 1736153"/>
                    <a:gd name="connsiteY13" fmla="*/ 1263369 h 1718421"/>
                    <a:gd name="connsiteX14" fmla="*/ 1688026 w 1736153"/>
                    <a:gd name="connsiteY14" fmla="*/ 1220355 h 1718421"/>
                    <a:gd name="connsiteX15" fmla="*/ 1156430 w 1736153"/>
                    <a:gd name="connsiteY15" fmla="*/ 969956 h 1718421"/>
                    <a:gd name="connsiteX16" fmla="*/ 504700 w 1736153"/>
                    <a:gd name="connsiteY16" fmla="*/ 309281 h 1718421"/>
                    <a:gd name="connsiteX0" fmla="*/ 315753 w 1736153"/>
                    <a:gd name="connsiteY0" fmla="*/ 502280 h 1723731"/>
                    <a:gd name="connsiteX1" fmla="*/ 330686 w 1736153"/>
                    <a:gd name="connsiteY1" fmla="*/ 517286 h 1723731"/>
                    <a:gd name="connsiteX2" fmla="*/ 976262 w 1736153"/>
                    <a:gd name="connsiteY2" fmla="*/ 1165957 h 1723731"/>
                    <a:gd name="connsiteX3" fmla="*/ 1180719 w 1736153"/>
                    <a:gd name="connsiteY3" fmla="*/ 1631288 h 1723731"/>
                    <a:gd name="connsiteX4" fmla="*/ 1261582 w 1736153"/>
                    <a:gd name="connsiteY4" fmla="*/ 1691157 h 1723731"/>
                    <a:gd name="connsiteX5" fmla="*/ 862858 w 1736153"/>
                    <a:gd name="connsiteY5" fmla="*/ 1703208 h 1723731"/>
                    <a:gd name="connsiteX6" fmla="*/ 30412 w 1736153"/>
                    <a:gd name="connsiteY6" fmla="*/ 1214071 h 1723731"/>
                    <a:gd name="connsiteX7" fmla="*/ 271633 w 1736153"/>
                    <a:gd name="connsiteY7" fmla="*/ 550769 h 1723731"/>
                    <a:gd name="connsiteX8" fmla="*/ 315753 w 1736153"/>
                    <a:gd name="connsiteY8" fmla="*/ 502280 h 1723731"/>
                    <a:gd name="connsiteX9" fmla="*/ 504700 w 1736153"/>
                    <a:gd name="connsiteY9" fmla="*/ 309281 h 1723731"/>
                    <a:gd name="connsiteX10" fmla="*/ 521332 w 1736153"/>
                    <a:gd name="connsiteY10" fmla="*/ 292869 h 1723731"/>
                    <a:gd name="connsiteX11" fmla="*/ 1236399 w 1736153"/>
                    <a:gd name="connsiteY11" fmla="*/ 54687 h 1723731"/>
                    <a:gd name="connsiteX12" fmla="*/ 1731815 w 1736153"/>
                    <a:gd name="connsiteY12" fmla="*/ 1229922 h 1723731"/>
                    <a:gd name="connsiteX13" fmla="*/ 1736153 w 1736153"/>
                    <a:gd name="connsiteY13" fmla="*/ 1263369 h 1723731"/>
                    <a:gd name="connsiteX14" fmla="*/ 1688026 w 1736153"/>
                    <a:gd name="connsiteY14" fmla="*/ 1220355 h 1723731"/>
                    <a:gd name="connsiteX15" fmla="*/ 1156430 w 1736153"/>
                    <a:gd name="connsiteY15" fmla="*/ 969956 h 1723731"/>
                    <a:gd name="connsiteX16" fmla="*/ 504700 w 1736153"/>
                    <a:gd name="connsiteY16" fmla="*/ 309281 h 1723731"/>
                    <a:gd name="connsiteX0" fmla="*/ 315753 w 1736153"/>
                    <a:gd name="connsiteY0" fmla="*/ 502280 h 1704786"/>
                    <a:gd name="connsiteX1" fmla="*/ 330686 w 1736153"/>
                    <a:gd name="connsiteY1" fmla="*/ 517286 h 1704786"/>
                    <a:gd name="connsiteX2" fmla="*/ 976262 w 1736153"/>
                    <a:gd name="connsiteY2" fmla="*/ 1165957 h 1704786"/>
                    <a:gd name="connsiteX3" fmla="*/ 1180719 w 1736153"/>
                    <a:gd name="connsiteY3" fmla="*/ 1631288 h 1704786"/>
                    <a:gd name="connsiteX4" fmla="*/ 1261582 w 1736153"/>
                    <a:gd name="connsiteY4" fmla="*/ 1691157 h 1704786"/>
                    <a:gd name="connsiteX5" fmla="*/ 862858 w 1736153"/>
                    <a:gd name="connsiteY5" fmla="*/ 1703208 h 1704786"/>
                    <a:gd name="connsiteX6" fmla="*/ 30412 w 1736153"/>
                    <a:gd name="connsiteY6" fmla="*/ 1214071 h 1704786"/>
                    <a:gd name="connsiteX7" fmla="*/ 271633 w 1736153"/>
                    <a:gd name="connsiteY7" fmla="*/ 550769 h 1704786"/>
                    <a:gd name="connsiteX8" fmla="*/ 315753 w 1736153"/>
                    <a:gd name="connsiteY8" fmla="*/ 502280 h 1704786"/>
                    <a:gd name="connsiteX9" fmla="*/ 504700 w 1736153"/>
                    <a:gd name="connsiteY9" fmla="*/ 309281 h 1704786"/>
                    <a:gd name="connsiteX10" fmla="*/ 521332 w 1736153"/>
                    <a:gd name="connsiteY10" fmla="*/ 292869 h 1704786"/>
                    <a:gd name="connsiteX11" fmla="*/ 1236399 w 1736153"/>
                    <a:gd name="connsiteY11" fmla="*/ 54687 h 1704786"/>
                    <a:gd name="connsiteX12" fmla="*/ 1731815 w 1736153"/>
                    <a:gd name="connsiteY12" fmla="*/ 1229922 h 1704786"/>
                    <a:gd name="connsiteX13" fmla="*/ 1736153 w 1736153"/>
                    <a:gd name="connsiteY13" fmla="*/ 1263369 h 1704786"/>
                    <a:gd name="connsiteX14" fmla="*/ 1688026 w 1736153"/>
                    <a:gd name="connsiteY14" fmla="*/ 1220355 h 1704786"/>
                    <a:gd name="connsiteX15" fmla="*/ 1156430 w 1736153"/>
                    <a:gd name="connsiteY15" fmla="*/ 969956 h 1704786"/>
                    <a:gd name="connsiteX16" fmla="*/ 504700 w 1736153"/>
                    <a:gd name="connsiteY16" fmla="*/ 309281 h 1704786"/>
                    <a:gd name="connsiteX0" fmla="*/ 315753 w 1736153"/>
                    <a:gd name="connsiteY0" fmla="*/ 502280 h 1713774"/>
                    <a:gd name="connsiteX1" fmla="*/ 330686 w 1736153"/>
                    <a:gd name="connsiteY1" fmla="*/ 517286 h 1713774"/>
                    <a:gd name="connsiteX2" fmla="*/ 976262 w 1736153"/>
                    <a:gd name="connsiteY2" fmla="*/ 1165957 h 1713774"/>
                    <a:gd name="connsiteX3" fmla="*/ 1180719 w 1736153"/>
                    <a:gd name="connsiteY3" fmla="*/ 1631288 h 1713774"/>
                    <a:gd name="connsiteX4" fmla="*/ 1261582 w 1736153"/>
                    <a:gd name="connsiteY4" fmla="*/ 1691157 h 1713774"/>
                    <a:gd name="connsiteX5" fmla="*/ 862858 w 1736153"/>
                    <a:gd name="connsiteY5" fmla="*/ 1703208 h 1713774"/>
                    <a:gd name="connsiteX6" fmla="*/ 30412 w 1736153"/>
                    <a:gd name="connsiteY6" fmla="*/ 1214071 h 1713774"/>
                    <a:gd name="connsiteX7" fmla="*/ 271633 w 1736153"/>
                    <a:gd name="connsiteY7" fmla="*/ 550769 h 1713774"/>
                    <a:gd name="connsiteX8" fmla="*/ 315753 w 1736153"/>
                    <a:gd name="connsiteY8" fmla="*/ 502280 h 1713774"/>
                    <a:gd name="connsiteX9" fmla="*/ 504700 w 1736153"/>
                    <a:gd name="connsiteY9" fmla="*/ 309281 h 1713774"/>
                    <a:gd name="connsiteX10" fmla="*/ 521332 w 1736153"/>
                    <a:gd name="connsiteY10" fmla="*/ 292869 h 1713774"/>
                    <a:gd name="connsiteX11" fmla="*/ 1236399 w 1736153"/>
                    <a:gd name="connsiteY11" fmla="*/ 54687 h 1713774"/>
                    <a:gd name="connsiteX12" fmla="*/ 1731815 w 1736153"/>
                    <a:gd name="connsiteY12" fmla="*/ 1229922 h 1713774"/>
                    <a:gd name="connsiteX13" fmla="*/ 1736153 w 1736153"/>
                    <a:gd name="connsiteY13" fmla="*/ 1263369 h 1713774"/>
                    <a:gd name="connsiteX14" fmla="*/ 1688026 w 1736153"/>
                    <a:gd name="connsiteY14" fmla="*/ 1220355 h 1713774"/>
                    <a:gd name="connsiteX15" fmla="*/ 1156430 w 1736153"/>
                    <a:gd name="connsiteY15" fmla="*/ 969956 h 1713774"/>
                    <a:gd name="connsiteX16" fmla="*/ 504700 w 1736153"/>
                    <a:gd name="connsiteY16" fmla="*/ 309281 h 1713774"/>
                    <a:gd name="connsiteX0" fmla="*/ 315753 w 1736153"/>
                    <a:gd name="connsiteY0" fmla="*/ 502280 h 1703400"/>
                    <a:gd name="connsiteX1" fmla="*/ 330686 w 1736153"/>
                    <a:gd name="connsiteY1" fmla="*/ 517286 h 1703400"/>
                    <a:gd name="connsiteX2" fmla="*/ 976262 w 1736153"/>
                    <a:gd name="connsiteY2" fmla="*/ 1165957 h 1703400"/>
                    <a:gd name="connsiteX3" fmla="*/ 1180719 w 1736153"/>
                    <a:gd name="connsiteY3" fmla="*/ 1631288 h 1703400"/>
                    <a:gd name="connsiteX4" fmla="*/ 1261582 w 1736153"/>
                    <a:gd name="connsiteY4" fmla="*/ 1691157 h 1703400"/>
                    <a:gd name="connsiteX5" fmla="*/ 862858 w 1736153"/>
                    <a:gd name="connsiteY5" fmla="*/ 1703208 h 1703400"/>
                    <a:gd name="connsiteX6" fmla="*/ 30412 w 1736153"/>
                    <a:gd name="connsiteY6" fmla="*/ 1214071 h 1703400"/>
                    <a:gd name="connsiteX7" fmla="*/ 271633 w 1736153"/>
                    <a:gd name="connsiteY7" fmla="*/ 550769 h 1703400"/>
                    <a:gd name="connsiteX8" fmla="*/ 315753 w 1736153"/>
                    <a:gd name="connsiteY8" fmla="*/ 502280 h 1703400"/>
                    <a:gd name="connsiteX9" fmla="*/ 504700 w 1736153"/>
                    <a:gd name="connsiteY9" fmla="*/ 309281 h 1703400"/>
                    <a:gd name="connsiteX10" fmla="*/ 521332 w 1736153"/>
                    <a:gd name="connsiteY10" fmla="*/ 292869 h 1703400"/>
                    <a:gd name="connsiteX11" fmla="*/ 1236399 w 1736153"/>
                    <a:gd name="connsiteY11" fmla="*/ 54687 h 1703400"/>
                    <a:gd name="connsiteX12" fmla="*/ 1731815 w 1736153"/>
                    <a:gd name="connsiteY12" fmla="*/ 1229922 h 1703400"/>
                    <a:gd name="connsiteX13" fmla="*/ 1736153 w 1736153"/>
                    <a:gd name="connsiteY13" fmla="*/ 1263369 h 1703400"/>
                    <a:gd name="connsiteX14" fmla="*/ 1688026 w 1736153"/>
                    <a:gd name="connsiteY14" fmla="*/ 1220355 h 1703400"/>
                    <a:gd name="connsiteX15" fmla="*/ 1156430 w 1736153"/>
                    <a:gd name="connsiteY15" fmla="*/ 969956 h 1703400"/>
                    <a:gd name="connsiteX16" fmla="*/ 504700 w 1736153"/>
                    <a:gd name="connsiteY16" fmla="*/ 309281 h 1703400"/>
                    <a:gd name="connsiteX0" fmla="*/ 315753 w 1736153"/>
                    <a:gd name="connsiteY0" fmla="*/ 502280 h 1716658"/>
                    <a:gd name="connsiteX1" fmla="*/ 330686 w 1736153"/>
                    <a:gd name="connsiteY1" fmla="*/ 517286 h 1716658"/>
                    <a:gd name="connsiteX2" fmla="*/ 976262 w 1736153"/>
                    <a:gd name="connsiteY2" fmla="*/ 1165957 h 1716658"/>
                    <a:gd name="connsiteX3" fmla="*/ 1180719 w 1736153"/>
                    <a:gd name="connsiteY3" fmla="*/ 1631288 h 1716658"/>
                    <a:gd name="connsiteX4" fmla="*/ 1261582 w 1736153"/>
                    <a:gd name="connsiteY4" fmla="*/ 1691157 h 1716658"/>
                    <a:gd name="connsiteX5" fmla="*/ 862858 w 1736153"/>
                    <a:gd name="connsiteY5" fmla="*/ 1703208 h 1716658"/>
                    <a:gd name="connsiteX6" fmla="*/ 30412 w 1736153"/>
                    <a:gd name="connsiteY6" fmla="*/ 1214071 h 1716658"/>
                    <a:gd name="connsiteX7" fmla="*/ 271633 w 1736153"/>
                    <a:gd name="connsiteY7" fmla="*/ 550769 h 1716658"/>
                    <a:gd name="connsiteX8" fmla="*/ 315753 w 1736153"/>
                    <a:gd name="connsiteY8" fmla="*/ 502280 h 1716658"/>
                    <a:gd name="connsiteX9" fmla="*/ 504700 w 1736153"/>
                    <a:gd name="connsiteY9" fmla="*/ 309281 h 1716658"/>
                    <a:gd name="connsiteX10" fmla="*/ 521332 w 1736153"/>
                    <a:gd name="connsiteY10" fmla="*/ 292869 h 1716658"/>
                    <a:gd name="connsiteX11" fmla="*/ 1236399 w 1736153"/>
                    <a:gd name="connsiteY11" fmla="*/ 54687 h 1716658"/>
                    <a:gd name="connsiteX12" fmla="*/ 1731815 w 1736153"/>
                    <a:gd name="connsiteY12" fmla="*/ 1229922 h 1716658"/>
                    <a:gd name="connsiteX13" fmla="*/ 1736153 w 1736153"/>
                    <a:gd name="connsiteY13" fmla="*/ 1263369 h 1716658"/>
                    <a:gd name="connsiteX14" fmla="*/ 1688026 w 1736153"/>
                    <a:gd name="connsiteY14" fmla="*/ 1220355 h 1716658"/>
                    <a:gd name="connsiteX15" fmla="*/ 1156430 w 1736153"/>
                    <a:gd name="connsiteY15" fmla="*/ 969956 h 1716658"/>
                    <a:gd name="connsiteX16" fmla="*/ 504700 w 1736153"/>
                    <a:gd name="connsiteY16" fmla="*/ 309281 h 1716658"/>
                    <a:gd name="connsiteX0" fmla="*/ 315753 w 1736153"/>
                    <a:gd name="connsiteY0" fmla="*/ 502280 h 1725384"/>
                    <a:gd name="connsiteX1" fmla="*/ 330686 w 1736153"/>
                    <a:gd name="connsiteY1" fmla="*/ 517286 h 1725384"/>
                    <a:gd name="connsiteX2" fmla="*/ 976262 w 1736153"/>
                    <a:gd name="connsiteY2" fmla="*/ 1165957 h 1725384"/>
                    <a:gd name="connsiteX3" fmla="*/ 1180719 w 1736153"/>
                    <a:gd name="connsiteY3" fmla="*/ 1631288 h 1725384"/>
                    <a:gd name="connsiteX4" fmla="*/ 1261582 w 1736153"/>
                    <a:gd name="connsiteY4" fmla="*/ 1691157 h 1725384"/>
                    <a:gd name="connsiteX5" fmla="*/ 862858 w 1736153"/>
                    <a:gd name="connsiteY5" fmla="*/ 1703208 h 1725384"/>
                    <a:gd name="connsiteX6" fmla="*/ 30412 w 1736153"/>
                    <a:gd name="connsiteY6" fmla="*/ 1214071 h 1725384"/>
                    <a:gd name="connsiteX7" fmla="*/ 271633 w 1736153"/>
                    <a:gd name="connsiteY7" fmla="*/ 550769 h 1725384"/>
                    <a:gd name="connsiteX8" fmla="*/ 315753 w 1736153"/>
                    <a:gd name="connsiteY8" fmla="*/ 502280 h 1725384"/>
                    <a:gd name="connsiteX9" fmla="*/ 504700 w 1736153"/>
                    <a:gd name="connsiteY9" fmla="*/ 309281 h 1725384"/>
                    <a:gd name="connsiteX10" fmla="*/ 521332 w 1736153"/>
                    <a:gd name="connsiteY10" fmla="*/ 292869 h 1725384"/>
                    <a:gd name="connsiteX11" fmla="*/ 1236399 w 1736153"/>
                    <a:gd name="connsiteY11" fmla="*/ 54687 h 1725384"/>
                    <a:gd name="connsiteX12" fmla="*/ 1731815 w 1736153"/>
                    <a:gd name="connsiteY12" fmla="*/ 1229922 h 1725384"/>
                    <a:gd name="connsiteX13" fmla="*/ 1736153 w 1736153"/>
                    <a:gd name="connsiteY13" fmla="*/ 1263369 h 1725384"/>
                    <a:gd name="connsiteX14" fmla="*/ 1688026 w 1736153"/>
                    <a:gd name="connsiteY14" fmla="*/ 1220355 h 1725384"/>
                    <a:gd name="connsiteX15" fmla="*/ 1156430 w 1736153"/>
                    <a:gd name="connsiteY15" fmla="*/ 969956 h 1725384"/>
                    <a:gd name="connsiteX16" fmla="*/ 504700 w 1736153"/>
                    <a:gd name="connsiteY16" fmla="*/ 309281 h 1725384"/>
                    <a:gd name="connsiteX0" fmla="*/ 315753 w 1736153"/>
                    <a:gd name="connsiteY0" fmla="*/ 502280 h 1731176"/>
                    <a:gd name="connsiteX1" fmla="*/ 330686 w 1736153"/>
                    <a:gd name="connsiteY1" fmla="*/ 517286 h 1731176"/>
                    <a:gd name="connsiteX2" fmla="*/ 976262 w 1736153"/>
                    <a:gd name="connsiteY2" fmla="*/ 1165957 h 1731176"/>
                    <a:gd name="connsiteX3" fmla="*/ 1180719 w 1736153"/>
                    <a:gd name="connsiteY3" fmla="*/ 1631288 h 1731176"/>
                    <a:gd name="connsiteX4" fmla="*/ 1261582 w 1736153"/>
                    <a:gd name="connsiteY4" fmla="*/ 1691157 h 1731176"/>
                    <a:gd name="connsiteX5" fmla="*/ 862858 w 1736153"/>
                    <a:gd name="connsiteY5" fmla="*/ 1703208 h 1731176"/>
                    <a:gd name="connsiteX6" fmla="*/ 30412 w 1736153"/>
                    <a:gd name="connsiteY6" fmla="*/ 1214071 h 1731176"/>
                    <a:gd name="connsiteX7" fmla="*/ 271633 w 1736153"/>
                    <a:gd name="connsiteY7" fmla="*/ 550769 h 1731176"/>
                    <a:gd name="connsiteX8" fmla="*/ 315753 w 1736153"/>
                    <a:gd name="connsiteY8" fmla="*/ 502280 h 1731176"/>
                    <a:gd name="connsiteX9" fmla="*/ 504700 w 1736153"/>
                    <a:gd name="connsiteY9" fmla="*/ 309281 h 1731176"/>
                    <a:gd name="connsiteX10" fmla="*/ 521332 w 1736153"/>
                    <a:gd name="connsiteY10" fmla="*/ 292869 h 1731176"/>
                    <a:gd name="connsiteX11" fmla="*/ 1236399 w 1736153"/>
                    <a:gd name="connsiteY11" fmla="*/ 54687 h 1731176"/>
                    <a:gd name="connsiteX12" fmla="*/ 1731815 w 1736153"/>
                    <a:gd name="connsiteY12" fmla="*/ 1229922 h 1731176"/>
                    <a:gd name="connsiteX13" fmla="*/ 1736153 w 1736153"/>
                    <a:gd name="connsiteY13" fmla="*/ 1263369 h 1731176"/>
                    <a:gd name="connsiteX14" fmla="*/ 1688026 w 1736153"/>
                    <a:gd name="connsiteY14" fmla="*/ 1220355 h 1731176"/>
                    <a:gd name="connsiteX15" fmla="*/ 1156430 w 1736153"/>
                    <a:gd name="connsiteY15" fmla="*/ 969956 h 1731176"/>
                    <a:gd name="connsiteX16" fmla="*/ 504700 w 1736153"/>
                    <a:gd name="connsiteY16" fmla="*/ 309281 h 1731176"/>
                    <a:gd name="connsiteX0" fmla="*/ 315753 w 1736153"/>
                    <a:gd name="connsiteY0" fmla="*/ 502280 h 1720226"/>
                    <a:gd name="connsiteX1" fmla="*/ 330686 w 1736153"/>
                    <a:gd name="connsiteY1" fmla="*/ 517286 h 1720226"/>
                    <a:gd name="connsiteX2" fmla="*/ 976262 w 1736153"/>
                    <a:gd name="connsiteY2" fmla="*/ 1165957 h 1720226"/>
                    <a:gd name="connsiteX3" fmla="*/ 1180719 w 1736153"/>
                    <a:gd name="connsiteY3" fmla="*/ 1631288 h 1720226"/>
                    <a:gd name="connsiteX4" fmla="*/ 1261582 w 1736153"/>
                    <a:gd name="connsiteY4" fmla="*/ 1691157 h 1720226"/>
                    <a:gd name="connsiteX5" fmla="*/ 862858 w 1736153"/>
                    <a:gd name="connsiteY5" fmla="*/ 1703208 h 1720226"/>
                    <a:gd name="connsiteX6" fmla="*/ 30412 w 1736153"/>
                    <a:gd name="connsiteY6" fmla="*/ 1214071 h 1720226"/>
                    <a:gd name="connsiteX7" fmla="*/ 271633 w 1736153"/>
                    <a:gd name="connsiteY7" fmla="*/ 550769 h 1720226"/>
                    <a:gd name="connsiteX8" fmla="*/ 315753 w 1736153"/>
                    <a:gd name="connsiteY8" fmla="*/ 502280 h 1720226"/>
                    <a:gd name="connsiteX9" fmla="*/ 504700 w 1736153"/>
                    <a:gd name="connsiteY9" fmla="*/ 309281 h 1720226"/>
                    <a:gd name="connsiteX10" fmla="*/ 521332 w 1736153"/>
                    <a:gd name="connsiteY10" fmla="*/ 292869 h 1720226"/>
                    <a:gd name="connsiteX11" fmla="*/ 1236399 w 1736153"/>
                    <a:gd name="connsiteY11" fmla="*/ 54687 h 1720226"/>
                    <a:gd name="connsiteX12" fmla="*/ 1731815 w 1736153"/>
                    <a:gd name="connsiteY12" fmla="*/ 1229922 h 1720226"/>
                    <a:gd name="connsiteX13" fmla="*/ 1736153 w 1736153"/>
                    <a:gd name="connsiteY13" fmla="*/ 1263369 h 1720226"/>
                    <a:gd name="connsiteX14" fmla="*/ 1688026 w 1736153"/>
                    <a:gd name="connsiteY14" fmla="*/ 1220355 h 1720226"/>
                    <a:gd name="connsiteX15" fmla="*/ 1156430 w 1736153"/>
                    <a:gd name="connsiteY15" fmla="*/ 969956 h 1720226"/>
                    <a:gd name="connsiteX16" fmla="*/ 504700 w 1736153"/>
                    <a:gd name="connsiteY16" fmla="*/ 309281 h 1720226"/>
                    <a:gd name="connsiteX0" fmla="*/ 315753 w 1736153"/>
                    <a:gd name="connsiteY0" fmla="*/ 502280 h 1718749"/>
                    <a:gd name="connsiteX1" fmla="*/ 330686 w 1736153"/>
                    <a:gd name="connsiteY1" fmla="*/ 517286 h 1718749"/>
                    <a:gd name="connsiteX2" fmla="*/ 976262 w 1736153"/>
                    <a:gd name="connsiteY2" fmla="*/ 1165957 h 1718749"/>
                    <a:gd name="connsiteX3" fmla="*/ 1180719 w 1736153"/>
                    <a:gd name="connsiteY3" fmla="*/ 1631288 h 1718749"/>
                    <a:gd name="connsiteX4" fmla="*/ 1261582 w 1736153"/>
                    <a:gd name="connsiteY4" fmla="*/ 1691157 h 1718749"/>
                    <a:gd name="connsiteX5" fmla="*/ 862858 w 1736153"/>
                    <a:gd name="connsiteY5" fmla="*/ 1703208 h 1718749"/>
                    <a:gd name="connsiteX6" fmla="*/ 30412 w 1736153"/>
                    <a:gd name="connsiteY6" fmla="*/ 1214071 h 1718749"/>
                    <a:gd name="connsiteX7" fmla="*/ 271633 w 1736153"/>
                    <a:gd name="connsiteY7" fmla="*/ 550769 h 1718749"/>
                    <a:gd name="connsiteX8" fmla="*/ 315753 w 1736153"/>
                    <a:gd name="connsiteY8" fmla="*/ 502280 h 1718749"/>
                    <a:gd name="connsiteX9" fmla="*/ 504700 w 1736153"/>
                    <a:gd name="connsiteY9" fmla="*/ 309281 h 1718749"/>
                    <a:gd name="connsiteX10" fmla="*/ 521332 w 1736153"/>
                    <a:gd name="connsiteY10" fmla="*/ 292869 h 1718749"/>
                    <a:gd name="connsiteX11" fmla="*/ 1236399 w 1736153"/>
                    <a:gd name="connsiteY11" fmla="*/ 54687 h 1718749"/>
                    <a:gd name="connsiteX12" fmla="*/ 1731815 w 1736153"/>
                    <a:gd name="connsiteY12" fmla="*/ 1229922 h 1718749"/>
                    <a:gd name="connsiteX13" fmla="*/ 1736153 w 1736153"/>
                    <a:gd name="connsiteY13" fmla="*/ 1263369 h 1718749"/>
                    <a:gd name="connsiteX14" fmla="*/ 1688026 w 1736153"/>
                    <a:gd name="connsiteY14" fmla="*/ 1220355 h 1718749"/>
                    <a:gd name="connsiteX15" fmla="*/ 1156430 w 1736153"/>
                    <a:gd name="connsiteY15" fmla="*/ 969956 h 1718749"/>
                    <a:gd name="connsiteX16" fmla="*/ 504700 w 1736153"/>
                    <a:gd name="connsiteY16" fmla="*/ 309281 h 1718749"/>
                    <a:gd name="connsiteX0" fmla="*/ 315457 w 1735857"/>
                    <a:gd name="connsiteY0" fmla="*/ 502280 h 1725842"/>
                    <a:gd name="connsiteX1" fmla="*/ 330390 w 1735857"/>
                    <a:gd name="connsiteY1" fmla="*/ 517286 h 1725842"/>
                    <a:gd name="connsiteX2" fmla="*/ 975966 w 1735857"/>
                    <a:gd name="connsiteY2" fmla="*/ 1165957 h 1725842"/>
                    <a:gd name="connsiteX3" fmla="*/ 1180423 w 1735857"/>
                    <a:gd name="connsiteY3" fmla="*/ 1631288 h 1725842"/>
                    <a:gd name="connsiteX4" fmla="*/ 1261286 w 1735857"/>
                    <a:gd name="connsiteY4" fmla="*/ 1691157 h 1725842"/>
                    <a:gd name="connsiteX5" fmla="*/ 858072 w 1735857"/>
                    <a:gd name="connsiteY5" fmla="*/ 1712188 h 1725842"/>
                    <a:gd name="connsiteX6" fmla="*/ 30116 w 1735857"/>
                    <a:gd name="connsiteY6" fmla="*/ 1214071 h 1725842"/>
                    <a:gd name="connsiteX7" fmla="*/ 271337 w 1735857"/>
                    <a:gd name="connsiteY7" fmla="*/ 550769 h 1725842"/>
                    <a:gd name="connsiteX8" fmla="*/ 315457 w 1735857"/>
                    <a:gd name="connsiteY8" fmla="*/ 502280 h 1725842"/>
                    <a:gd name="connsiteX9" fmla="*/ 504404 w 1735857"/>
                    <a:gd name="connsiteY9" fmla="*/ 309281 h 1725842"/>
                    <a:gd name="connsiteX10" fmla="*/ 521036 w 1735857"/>
                    <a:gd name="connsiteY10" fmla="*/ 292869 h 1725842"/>
                    <a:gd name="connsiteX11" fmla="*/ 1236103 w 1735857"/>
                    <a:gd name="connsiteY11" fmla="*/ 54687 h 1725842"/>
                    <a:gd name="connsiteX12" fmla="*/ 1731519 w 1735857"/>
                    <a:gd name="connsiteY12" fmla="*/ 1229922 h 1725842"/>
                    <a:gd name="connsiteX13" fmla="*/ 1735857 w 1735857"/>
                    <a:gd name="connsiteY13" fmla="*/ 1263369 h 1725842"/>
                    <a:gd name="connsiteX14" fmla="*/ 1687730 w 1735857"/>
                    <a:gd name="connsiteY14" fmla="*/ 1220355 h 1725842"/>
                    <a:gd name="connsiteX15" fmla="*/ 1156134 w 1735857"/>
                    <a:gd name="connsiteY15" fmla="*/ 969956 h 1725842"/>
                    <a:gd name="connsiteX16" fmla="*/ 504404 w 1735857"/>
                    <a:gd name="connsiteY16" fmla="*/ 309281 h 1725842"/>
                    <a:gd name="connsiteX0" fmla="*/ 315457 w 1735857"/>
                    <a:gd name="connsiteY0" fmla="*/ 502280 h 1728373"/>
                    <a:gd name="connsiteX1" fmla="*/ 330390 w 1735857"/>
                    <a:gd name="connsiteY1" fmla="*/ 517286 h 1728373"/>
                    <a:gd name="connsiteX2" fmla="*/ 975966 w 1735857"/>
                    <a:gd name="connsiteY2" fmla="*/ 1165957 h 1728373"/>
                    <a:gd name="connsiteX3" fmla="*/ 1180423 w 1735857"/>
                    <a:gd name="connsiteY3" fmla="*/ 1631288 h 1728373"/>
                    <a:gd name="connsiteX4" fmla="*/ 1261286 w 1735857"/>
                    <a:gd name="connsiteY4" fmla="*/ 1691157 h 1728373"/>
                    <a:gd name="connsiteX5" fmla="*/ 858072 w 1735857"/>
                    <a:gd name="connsiteY5" fmla="*/ 1712188 h 1728373"/>
                    <a:gd name="connsiteX6" fmla="*/ 30116 w 1735857"/>
                    <a:gd name="connsiteY6" fmla="*/ 1214071 h 1728373"/>
                    <a:gd name="connsiteX7" fmla="*/ 271337 w 1735857"/>
                    <a:gd name="connsiteY7" fmla="*/ 550769 h 1728373"/>
                    <a:gd name="connsiteX8" fmla="*/ 315457 w 1735857"/>
                    <a:gd name="connsiteY8" fmla="*/ 502280 h 1728373"/>
                    <a:gd name="connsiteX9" fmla="*/ 504404 w 1735857"/>
                    <a:gd name="connsiteY9" fmla="*/ 309281 h 1728373"/>
                    <a:gd name="connsiteX10" fmla="*/ 521036 w 1735857"/>
                    <a:gd name="connsiteY10" fmla="*/ 292869 h 1728373"/>
                    <a:gd name="connsiteX11" fmla="*/ 1236103 w 1735857"/>
                    <a:gd name="connsiteY11" fmla="*/ 54687 h 1728373"/>
                    <a:gd name="connsiteX12" fmla="*/ 1731519 w 1735857"/>
                    <a:gd name="connsiteY12" fmla="*/ 1229922 h 1728373"/>
                    <a:gd name="connsiteX13" fmla="*/ 1735857 w 1735857"/>
                    <a:gd name="connsiteY13" fmla="*/ 1263369 h 1728373"/>
                    <a:gd name="connsiteX14" fmla="*/ 1687730 w 1735857"/>
                    <a:gd name="connsiteY14" fmla="*/ 1220355 h 1728373"/>
                    <a:gd name="connsiteX15" fmla="*/ 1156134 w 1735857"/>
                    <a:gd name="connsiteY15" fmla="*/ 969956 h 1728373"/>
                    <a:gd name="connsiteX16" fmla="*/ 504404 w 1735857"/>
                    <a:gd name="connsiteY16" fmla="*/ 309281 h 1728373"/>
                    <a:gd name="connsiteX0" fmla="*/ 342979 w 1763379"/>
                    <a:gd name="connsiteY0" fmla="*/ 502280 h 1691157"/>
                    <a:gd name="connsiteX1" fmla="*/ 357912 w 1763379"/>
                    <a:gd name="connsiteY1" fmla="*/ 517286 h 1691157"/>
                    <a:gd name="connsiteX2" fmla="*/ 1003488 w 1763379"/>
                    <a:gd name="connsiteY2" fmla="*/ 1165957 h 1691157"/>
                    <a:gd name="connsiteX3" fmla="*/ 1207945 w 1763379"/>
                    <a:gd name="connsiteY3" fmla="*/ 1631288 h 1691157"/>
                    <a:gd name="connsiteX4" fmla="*/ 1288808 w 1763379"/>
                    <a:gd name="connsiteY4" fmla="*/ 1691157 h 1691157"/>
                    <a:gd name="connsiteX5" fmla="*/ 57638 w 1763379"/>
                    <a:gd name="connsiteY5" fmla="*/ 1214071 h 1691157"/>
                    <a:gd name="connsiteX6" fmla="*/ 298859 w 1763379"/>
                    <a:gd name="connsiteY6" fmla="*/ 550769 h 1691157"/>
                    <a:gd name="connsiteX7" fmla="*/ 342979 w 1763379"/>
                    <a:gd name="connsiteY7" fmla="*/ 502280 h 1691157"/>
                    <a:gd name="connsiteX8" fmla="*/ 531926 w 1763379"/>
                    <a:gd name="connsiteY8" fmla="*/ 309281 h 1691157"/>
                    <a:gd name="connsiteX9" fmla="*/ 548558 w 1763379"/>
                    <a:gd name="connsiteY9" fmla="*/ 292869 h 1691157"/>
                    <a:gd name="connsiteX10" fmla="*/ 1263625 w 1763379"/>
                    <a:gd name="connsiteY10" fmla="*/ 54687 h 1691157"/>
                    <a:gd name="connsiteX11" fmla="*/ 1759041 w 1763379"/>
                    <a:gd name="connsiteY11" fmla="*/ 1229922 h 1691157"/>
                    <a:gd name="connsiteX12" fmla="*/ 1763379 w 1763379"/>
                    <a:gd name="connsiteY12" fmla="*/ 1263369 h 1691157"/>
                    <a:gd name="connsiteX13" fmla="*/ 1715252 w 1763379"/>
                    <a:gd name="connsiteY13" fmla="*/ 1220355 h 1691157"/>
                    <a:gd name="connsiteX14" fmla="*/ 1183656 w 1763379"/>
                    <a:gd name="connsiteY14" fmla="*/ 969956 h 1691157"/>
                    <a:gd name="connsiteX15" fmla="*/ 531926 w 1763379"/>
                    <a:gd name="connsiteY15" fmla="*/ 309281 h 1691157"/>
                    <a:gd name="connsiteX0" fmla="*/ 342979 w 1763379"/>
                    <a:gd name="connsiteY0" fmla="*/ 502280 h 1732307"/>
                    <a:gd name="connsiteX1" fmla="*/ 357912 w 1763379"/>
                    <a:gd name="connsiteY1" fmla="*/ 517286 h 1732307"/>
                    <a:gd name="connsiteX2" fmla="*/ 1003488 w 1763379"/>
                    <a:gd name="connsiteY2" fmla="*/ 1165957 h 1732307"/>
                    <a:gd name="connsiteX3" fmla="*/ 1207945 w 1763379"/>
                    <a:gd name="connsiteY3" fmla="*/ 1631288 h 1732307"/>
                    <a:gd name="connsiteX4" fmla="*/ 1288808 w 1763379"/>
                    <a:gd name="connsiteY4" fmla="*/ 1691157 h 1732307"/>
                    <a:gd name="connsiteX5" fmla="*/ 57638 w 1763379"/>
                    <a:gd name="connsiteY5" fmla="*/ 1214071 h 1732307"/>
                    <a:gd name="connsiteX6" fmla="*/ 298859 w 1763379"/>
                    <a:gd name="connsiteY6" fmla="*/ 550769 h 1732307"/>
                    <a:gd name="connsiteX7" fmla="*/ 342979 w 1763379"/>
                    <a:gd name="connsiteY7" fmla="*/ 502280 h 1732307"/>
                    <a:gd name="connsiteX8" fmla="*/ 531926 w 1763379"/>
                    <a:gd name="connsiteY8" fmla="*/ 309281 h 1732307"/>
                    <a:gd name="connsiteX9" fmla="*/ 548558 w 1763379"/>
                    <a:gd name="connsiteY9" fmla="*/ 292869 h 1732307"/>
                    <a:gd name="connsiteX10" fmla="*/ 1263625 w 1763379"/>
                    <a:gd name="connsiteY10" fmla="*/ 54687 h 1732307"/>
                    <a:gd name="connsiteX11" fmla="*/ 1759041 w 1763379"/>
                    <a:gd name="connsiteY11" fmla="*/ 1229922 h 1732307"/>
                    <a:gd name="connsiteX12" fmla="*/ 1763379 w 1763379"/>
                    <a:gd name="connsiteY12" fmla="*/ 1263369 h 1732307"/>
                    <a:gd name="connsiteX13" fmla="*/ 1715252 w 1763379"/>
                    <a:gd name="connsiteY13" fmla="*/ 1220355 h 1732307"/>
                    <a:gd name="connsiteX14" fmla="*/ 1183656 w 1763379"/>
                    <a:gd name="connsiteY14" fmla="*/ 969956 h 1732307"/>
                    <a:gd name="connsiteX15" fmla="*/ 531926 w 1763379"/>
                    <a:gd name="connsiteY15" fmla="*/ 309281 h 1732307"/>
                    <a:gd name="connsiteX0" fmla="*/ 342979 w 1763379"/>
                    <a:gd name="connsiteY0" fmla="*/ 504554 h 1734581"/>
                    <a:gd name="connsiteX1" fmla="*/ 357912 w 1763379"/>
                    <a:gd name="connsiteY1" fmla="*/ 519560 h 1734581"/>
                    <a:gd name="connsiteX2" fmla="*/ 1003488 w 1763379"/>
                    <a:gd name="connsiteY2" fmla="*/ 1168231 h 1734581"/>
                    <a:gd name="connsiteX3" fmla="*/ 1207945 w 1763379"/>
                    <a:gd name="connsiteY3" fmla="*/ 1633562 h 1734581"/>
                    <a:gd name="connsiteX4" fmla="*/ 1288808 w 1763379"/>
                    <a:gd name="connsiteY4" fmla="*/ 1693431 h 1734581"/>
                    <a:gd name="connsiteX5" fmla="*/ 57638 w 1763379"/>
                    <a:gd name="connsiteY5" fmla="*/ 1216345 h 1734581"/>
                    <a:gd name="connsiteX6" fmla="*/ 298859 w 1763379"/>
                    <a:gd name="connsiteY6" fmla="*/ 553043 h 1734581"/>
                    <a:gd name="connsiteX7" fmla="*/ 342979 w 1763379"/>
                    <a:gd name="connsiteY7" fmla="*/ 504554 h 1734581"/>
                    <a:gd name="connsiteX8" fmla="*/ 531926 w 1763379"/>
                    <a:gd name="connsiteY8" fmla="*/ 311555 h 1734581"/>
                    <a:gd name="connsiteX9" fmla="*/ 548558 w 1763379"/>
                    <a:gd name="connsiteY9" fmla="*/ 295143 h 1734581"/>
                    <a:gd name="connsiteX10" fmla="*/ 1263625 w 1763379"/>
                    <a:gd name="connsiteY10" fmla="*/ 56961 h 1734581"/>
                    <a:gd name="connsiteX11" fmla="*/ 1763379 w 1763379"/>
                    <a:gd name="connsiteY11" fmla="*/ 1265643 h 1734581"/>
                    <a:gd name="connsiteX12" fmla="*/ 1715252 w 1763379"/>
                    <a:gd name="connsiteY12" fmla="*/ 1222629 h 1734581"/>
                    <a:gd name="connsiteX13" fmla="*/ 1183656 w 1763379"/>
                    <a:gd name="connsiteY13" fmla="*/ 972230 h 1734581"/>
                    <a:gd name="connsiteX14" fmla="*/ 531926 w 1763379"/>
                    <a:gd name="connsiteY14" fmla="*/ 311555 h 1734581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715252 w 1743173"/>
                    <a:gd name="connsiteY12" fmla="*/ 1220587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43173"/>
                    <a:gd name="connsiteY0" fmla="*/ 502512 h 1732539"/>
                    <a:gd name="connsiteX1" fmla="*/ 357912 w 1743173"/>
                    <a:gd name="connsiteY1" fmla="*/ 517518 h 1732539"/>
                    <a:gd name="connsiteX2" fmla="*/ 1003488 w 1743173"/>
                    <a:gd name="connsiteY2" fmla="*/ 1166189 h 1732539"/>
                    <a:gd name="connsiteX3" fmla="*/ 1207945 w 1743173"/>
                    <a:gd name="connsiteY3" fmla="*/ 1631520 h 1732539"/>
                    <a:gd name="connsiteX4" fmla="*/ 1288808 w 1743173"/>
                    <a:gd name="connsiteY4" fmla="*/ 1691389 h 1732539"/>
                    <a:gd name="connsiteX5" fmla="*/ 57638 w 1743173"/>
                    <a:gd name="connsiteY5" fmla="*/ 1214303 h 1732539"/>
                    <a:gd name="connsiteX6" fmla="*/ 298859 w 1743173"/>
                    <a:gd name="connsiteY6" fmla="*/ 551001 h 1732539"/>
                    <a:gd name="connsiteX7" fmla="*/ 342979 w 1743173"/>
                    <a:gd name="connsiteY7" fmla="*/ 502512 h 1732539"/>
                    <a:gd name="connsiteX8" fmla="*/ 531926 w 1743173"/>
                    <a:gd name="connsiteY8" fmla="*/ 309513 h 1732539"/>
                    <a:gd name="connsiteX9" fmla="*/ 548558 w 1743173"/>
                    <a:gd name="connsiteY9" fmla="*/ 293101 h 1732539"/>
                    <a:gd name="connsiteX10" fmla="*/ 1263625 w 1743173"/>
                    <a:gd name="connsiteY10" fmla="*/ 54919 h 1732539"/>
                    <a:gd name="connsiteX11" fmla="*/ 1743173 w 1743173"/>
                    <a:gd name="connsiteY11" fmla="*/ 1234415 h 1732539"/>
                    <a:gd name="connsiteX12" fmla="*/ 1674841 w 1743173"/>
                    <a:gd name="connsiteY12" fmla="*/ 1171196 h 1732539"/>
                    <a:gd name="connsiteX13" fmla="*/ 1183656 w 1743173"/>
                    <a:gd name="connsiteY13" fmla="*/ 970188 h 1732539"/>
                    <a:gd name="connsiteX14" fmla="*/ 531926 w 1743173"/>
                    <a:gd name="connsiteY14" fmla="*/ 309513 h 1732539"/>
                    <a:gd name="connsiteX0" fmla="*/ 342979 w 1767842"/>
                    <a:gd name="connsiteY0" fmla="*/ 502512 h 1732539"/>
                    <a:gd name="connsiteX1" fmla="*/ 357912 w 1767842"/>
                    <a:gd name="connsiteY1" fmla="*/ 517518 h 1732539"/>
                    <a:gd name="connsiteX2" fmla="*/ 1003488 w 1767842"/>
                    <a:gd name="connsiteY2" fmla="*/ 1166189 h 1732539"/>
                    <a:gd name="connsiteX3" fmla="*/ 1207945 w 1767842"/>
                    <a:gd name="connsiteY3" fmla="*/ 1631520 h 1732539"/>
                    <a:gd name="connsiteX4" fmla="*/ 1288808 w 1767842"/>
                    <a:gd name="connsiteY4" fmla="*/ 1691389 h 1732539"/>
                    <a:gd name="connsiteX5" fmla="*/ 57638 w 1767842"/>
                    <a:gd name="connsiteY5" fmla="*/ 1214303 h 1732539"/>
                    <a:gd name="connsiteX6" fmla="*/ 298859 w 1767842"/>
                    <a:gd name="connsiteY6" fmla="*/ 551001 h 1732539"/>
                    <a:gd name="connsiteX7" fmla="*/ 342979 w 1767842"/>
                    <a:gd name="connsiteY7" fmla="*/ 502512 h 1732539"/>
                    <a:gd name="connsiteX8" fmla="*/ 531926 w 1767842"/>
                    <a:gd name="connsiteY8" fmla="*/ 309513 h 1732539"/>
                    <a:gd name="connsiteX9" fmla="*/ 548558 w 1767842"/>
                    <a:gd name="connsiteY9" fmla="*/ 293101 h 1732539"/>
                    <a:gd name="connsiteX10" fmla="*/ 1263625 w 1767842"/>
                    <a:gd name="connsiteY10" fmla="*/ 54919 h 1732539"/>
                    <a:gd name="connsiteX11" fmla="*/ 1743173 w 1767842"/>
                    <a:gd name="connsiteY11" fmla="*/ 1234415 h 1732539"/>
                    <a:gd name="connsiteX12" fmla="*/ 1674841 w 1767842"/>
                    <a:gd name="connsiteY12" fmla="*/ 1171196 h 1732539"/>
                    <a:gd name="connsiteX13" fmla="*/ 1183656 w 1767842"/>
                    <a:gd name="connsiteY13" fmla="*/ 970188 h 1732539"/>
                    <a:gd name="connsiteX14" fmla="*/ 531926 w 1767842"/>
                    <a:gd name="connsiteY14" fmla="*/ 309513 h 1732539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7945 w 1767842"/>
                    <a:gd name="connsiteY3" fmla="*/ 1631520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744930"/>
                    <a:gd name="connsiteX1" fmla="*/ 357912 w 1767842"/>
                    <a:gd name="connsiteY1" fmla="*/ 517518 h 1744930"/>
                    <a:gd name="connsiteX2" fmla="*/ 1003488 w 1767842"/>
                    <a:gd name="connsiteY2" fmla="*/ 1166189 h 1744930"/>
                    <a:gd name="connsiteX3" fmla="*/ 1203455 w 1767842"/>
                    <a:gd name="connsiteY3" fmla="*/ 1613559 h 1744930"/>
                    <a:gd name="connsiteX4" fmla="*/ 1288808 w 1767842"/>
                    <a:gd name="connsiteY4" fmla="*/ 1691389 h 1744930"/>
                    <a:gd name="connsiteX5" fmla="*/ 57638 w 1767842"/>
                    <a:gd name="connsiteY5" fmla="*/ 1214303 h 1744930"/>
                    <a:gd name="connsiteX6" fmla="*/ 298859 w 1767842"/>
                    <a:gd name="connsiteY6" fmla="*/ 551001 h 1744930"/>
                    <a:gd name="connsiteX7" fmla="*/ 342979 w 1767842"/>
                    <a:gd name="connsiteY7" fmla="*/ 502512 h 1744930"/>
                    <a:gd name="connsiteX8" fmla="*/ 531926 w 1767842"/>
                    <a:gd name="connsiteY8" fmla="*/ 309513 h 1744930"/>
                    <a:gd name="connsiteX9" fmla="*/ 548558 w 1767842"/>
                    <a:gd name="connsiteY9" fmla="*/ 293101 h 1744930"/>
                    <a:gd name="connsiteX10" fmla="*/ 1263625 w 1767842"/>
                    <a:gd name="connsiteY10" fmla="*/ 54919 h 1744930"/>
                    <a:gd name="connsiteX11" fmla="*/ 1743173 w 1767842"/>
                    <a:gd name="connsiteY11" fmla="*/ 1234415 h 1744930"/>
                    <a:gd name="connsiteX12" fmla="*/ 1674841 w 1767842"/>
                    <a:gd name="connsiteY12" fmla="*/ 1171196 h 1744930"/>
                    <a:gd name="connsiteX13" fmla="*/ 1183656 w 1767842"/>
                    <a:gd name="connsiteY13" fmla="*/ 970188 h 1744930"/>
                    <a:gd name="connsiteX14" fmla="*/ 531926 w 1767842"/>
                    <a:gd name="connsiteY14" fmla="*/ 309513 h 1744930"/>
                    <a:gd name="connsiteX0" fmla="*/ 342979 w 1767842"/>
                    <a:gd name="connsiteY0" fmla="*/ 502512 h 1691549"/>
                    <a:gd name="connsiteX1" fmla="*/ 357912 w 1767842"/>
                    <a:gd name="connsiteY1" fmla="*/ 517518 h 1691549"/>
                    <a:gd name="connsiteX2" fmla="*/ 1003488 w 1767842"/>
                    <a:gd name="connsiteY2" fmla="*/ 1166189 h 1691549"/>
                    <a:gd name="connsiteX3" fmla="*/ 1288808 w 1767842"/>
                    <a:gd name="connsiteY3" fmla="*/ 1691389 h 1691549"/>
                    <a:gd name="connsiteX4" fmla="*/ 57638 w 1767842"/>
                    <a:gd name="connsiteY4" fmla="*/ 1214303 h 1691549"/>
                    <a:gd name="connsiteX5" fmla="*/ 298859 w 1767842"/>
                    <a:gd name="connsiteY5" fmla="*/ 551001 h 1691549"/>
                    <a:gd name="connsiteX6" fmla="*/ 342979 w 1767842"/>
                    <a:gd name="connsiteY6" fmla="*/ 502512 h 1691549"/>
                    <a:gd name="connsiteX7" fmla="*/ 531926 w 1767842"/>
                    <a:gd name="connsiteY7" fmla="*/ 309513 h 1691549"/>
                    <a:gd name="connsiteX8" fmla="*/ 548558 w 1767842"/>
                    <a:gd name="connsiteY8" fmla="*/ 293101 h 1691549"/>
                    <a:gd name="connsiteX9" fmla="*/ 1263625 w 1767842"/>
                    <a:gd name="connsiteY9" fmla="*/ 54919 h 1691549"/>
                    <a:gd name="connsiteX10" fmla="*/ 1743173 w 1767842"/>
                    <a:gd name="connsiteY10" fmla="*/ 1234415 h 1691549"/>
                    <a:gd name="connsiteX11" fmla="*/ 1674841 w 1767842"/>
                    <a:gd name="connsiteY11" fmla="*/ 1171196 h 1691549"/>
                    <a:gd name="connsiteX12" fmla="*/ 1183656 w 1767842"/>
                    <a:gd name="connsiteY12" fmla="*/ 970188 h 1691549"/>
                    <a:gd name="connsiteX13" fmla="*/ 531926 w 1767842"/>
                    <a:gd name="connsiteY13" fmla="*/ 309513 h 1691549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674841 w 1767842"/>
                    <a:gd name="connsiteY11" fmla="*/ 1171196 h 1744568"/>
                    <a:gd name="connsiteX12" fmla="*/ 1183656 w 1767842"/>
                    <a:gd name="connsiteY12" fmla="*/ 970188 h 1744568"/>
                    <a:gd name="connsiteX13" fmla="*/ 531926 w 1767842"/>
                    <a:gd name="connsiteY13" fmla="*/ 309513 h 1744568"/>
                    <a:gd name="connsiteX0" fmla="*/ 342979 w 1767842"/>
                    <a:gd name="connsiteY0" fmla="*/ 502512 h 1744568"/>
                    <a:gd name="connsiteX1" fmla="*/ 357912 w 1767842"/>
                    <a:gd name="connsiteY1" fmla="*/ 517518 h 1744568"/>
                    <a:gd name="connsiteX2" fmla="*/ 1003488 w 1767842"/>
                    <a:gd name="connsiteY2" fmla="*/ 1166189 h 1744568"/>
                    <a:gd name="connsiteX3" fmla="*/ 1288808 w 1767842"/>
                    <a:gd name="connsiteY3" fmla="*/ 1691389 h 1744568"/>
                    <a:gd name="connsiteX4" fmla="*/ 57638 w 1767842"/>
                    <a:gd name="connsiteY4" fmla="*/ 1214303 h 1744568"/>
                    <a:gd name="connsiteX5" fmla="*/ 298859 w 1767842"/>
                    <a:gd name="connsiteY5" fmla="*/ 551001 h 1744568"/>
                    <a:gd name="connsiteX6" fmla="*/ 342979 w 1767842"/>
                    <a:gd name="connsiteY6" fmla="*/ 502512 h 1744568"/>
                    <a:gd name="connsiteX7" fmla="*/ 531926 w 1767842"/>
                    <a:gd name="connsiteY7" fmla="*/ 309513 h 1744568"/>
                    <a:gd name="connsiteX8" fmla="*/ 548558 w 1767842"/>
                    <a:gd name="connsiteY8" fmla="*/ 293101 h 1744568"/>
                    <a:gd name="connsiteX9" fmla="*/ 1263625 w 1767842"/>
                    <a:gd name="connsiteY9" fmla="*/ 54919 h 1744568"/>
                    <a:gd name="connsiteX10" fmla="*/ 1743173 w 1767842"/>
                    <a:gd name="connsiteY10" fmla="*/ 1234415 h 1744568"/>
                    <a:gd name="connsiteX11" fmla="*/ 1183656 w 1767842"/>
                    <a:gd name="connsiteY11" fmla="*/ 970188 h 1744568"/>
                    <a:gd name="connsiteX12" fmla="*/ 531926 w 1767842"/>
                    <a:gd name="connsiteY12" fmla="*/ 309513 h 1744568"/>
                    <a:gd name="connsiteX0" fmla="*/ 342979 w 1767842"/>
                    <a:gd name="connsiteY0" fmla="*/ 502512 h 1757691"/>
                    <a:gd name="connsiteX1" fmla="*/ 357912 w 1767842"/>
                    <a:gd name="connsiteY1" fmla="*/ 517518 h 1757691"/>
                    <a:gd name="connsiteX2" fmla="*/ 1003488 w 1767842"/>
                    <a:gd name="connsiteY2" fmla="*/ 1166189 h 1757691"/>
                    <a:gd name="connsiteX3" fmla="*/ 1288808 w 1767842"/>
                    <a:gd name="connsiteY3" fmla="*/ 1691389 h 1757691"/>
                    <a:gd name="connsiteX4" fmla="*/ 57638 w 1767842"/>
                    <a:gd name="connsiteY4" fmla="*/ 1214303 h 1757691"/>
                    <a:gd name="connsiteX5" fmla="*/ 298859 w 1767842"/>
                    <a:gd name="connsiteY5" fmla="*/ 551001 h 1757691"/>
                    <a:gd name="connsiteX6" fmla="*/ 342979 w 1767842"/>
                    <a:gd name="connsiteY6" fmla="*/ 502512 h 1757691"/>
                    <a:gd name="connsiteX7" fmla="*/ 531926 w 1767842"/>
                    <a:gd name="connsiteY7" fmla="*/ 309513 h 1757691"/>
                    <a:gd name="connsiteX8" fmla="*/ 548558 w 1767842"/>
                    <a:gd name="connsiteY8" fmla="*/ 293101 h 1757691"/>
                    <a:gd name="connsiteX9" fmla="*/ 1263625 w 1767842"/>
                    <a:gd name="connsiteY9" fmla="*/ 54919 h 1757691"/>
                    <a:gd name="connsiteX10" fmla="*/ 1743173 w 1767842"/>
                    <a:gd name="connsiteY10" fmla="*/ 1234415 h 1757691"/>
                    <a:gd name="connsiteX11" fmla="*/ 1183656 w 1767842"/>
                    <a:gd name="connsiteY11" fmla="*/ 970188 h 1757691"/>
                    <a:gd name="connsiteX12" fmla="*/ 531926 w 1767842"/>
                    <a:gd name="connsiteY12" fmla="*/ 309513 h 1757691"/>
                    <a:gd name="connsiteX0" fmla="*/ 342979 w 1785302"/>
                    <a:gd name="connsiteY0" fmla="*/ 502512 h 1757691"/>
                    <a:gd name="connsiteX1" fmla="*/ 357912 w 1785302"/>
                    <a:gd name="connsiteY1" fmla="*/ 517518 h 1757691"/>
                    <a:gd name="connsiteX2" fmla="*/ 1003488 w 1785302"/>
                    <a:gd name="connsiteY2" fmla="*/ 1166189 h 1757691"/>
                    <a:gd name="connsiteX3" fmla="*/ 1288808 w 1785302"/>
                    <a:gd name="connsiteY3" fmla="*/ 1691389 h 1757691"/>
                    <a:gd name="connsiteX4" fmla="*/ 57638 w 1785302"/>
                    <a:gd name="connsiteY4" fmla="*/ 1214303 h 1757691"/>
                    <a:gd name="connsiteX5" fmla="*/ 298859 w 1785302"/>
                    <a:gd name="connsiteY5" fmla="*/ 551001 h 1757691"/>
                    <a:gd name="connsiteX6" fmla="*/ 342979 w 1785302"/>
                    <a:gd name="connsiteY6" fmla="*/ 502512 h 1757691"/>
                    <a:gd name="connsiteX7" fmla="*/ 531926 w 1785302"/>
                    <a:gd name="connsiteY7" fmla="*/ 309513 h 1757691"/>
                    <a:gd name="connsiteX8" fmla="*/ 548558 w 1785302"/>
                    <a:gd name="connsiteY8" fmla="*/ 293101 h 1757691"/>
                    <a:gd name="connsiteX9" fmla="*/ 1263625 w 1785302"/>
                    <a:gd name="connsiteY9" fmla="*/ 54919 h 1757691"/>
                    <a:gd name="connsiteX10" fmla="*/ 1743173 w 1785302"/>
                    <a:gd name="connsiteY10" fmla="*/ 1234415 h 1757691"/>
                    <a:gd name="connsiteX11" fmla="*/ 1183656 w 1785302"/>
                    <a:gd name="connsiteY11" fmla="*/ 970188 h 1757691"/>
                    <a:gd name="connsiteX12" fmla="*/ 531926 w 1785302"/>
                    <a:gd name="connsiteY12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531926 w 1785302"/>
                    <a:gd name="connsiteY6" fmla="*/ 309513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11" fmla="*/ 531926 w 1785302"/>
                    <a:gd name="connsiteY11" fmla="*/ 309513 h 1757691"/>
                    <a:gd name="connsiteX0" fmla="*/ 342979 w 1785302"/>
                    <a:gd name="connsiteY0" fmla="*/ 502512 h 1757691"/>
                    <a:gd name="connsiteX1" fmla="*/ 1003488 w 1785302"/>
                    <a:gd name="connsiteY1" fmla="*/ 1166189 h 1757691"/>
                    <a:gd name="connsiteX2" fmla="*/ 1288808 w 1785302"/>
                    <a:gd name="connsiteY2" fmla="*/ 1691389 h 1757691"/>
                    <a:gd name="connsiteX3" fmla="*/ 57638 w 1785302"/>
                    <a:gd name="connsiteY3" fmla="*/ 1214303 h 1757691"/>
                    <a:gd name="connsiteX4" fmla="*/ 298859 w 1785302"/>
                    <a:gd name="connsiteY4" fmla="*/ 551001 h 1757691"/>
                    <a:gd name="connsiteX5" fmla="*/ 342979 w 1785302"/>
                    <a:gd name="connsiteY5" fmla="*/ 502512 h 1757691"/>
                    <a:gd name="connsiteX6" fmla="*/ 1183656 w 1785302"/>
                    <a:gd name="connsiteY6" fmla="*/ 970188 h 1757691"/>
                    <a:gd name="connsiteX7" fmla="*/ 548558 w 1785302"/>
                    <a:gd name="connsiteY7" fmla="*/ 293101 h 1757691"/>
                    <a:gd name="connsiteX8" fmla="*/ 1263625 w 1785302"/>
                    <a:gd name="connsiteY8" fmla="*/ 54919 h 1757691"/>
                    <a:gd name="connsiteX9" fmla="*/ 1743173 w 1785302"/>
                    <a:gd name="connsiteY9" fmla="*/ 1234415 h 1757691"/>
                    <a:gd name="connsiteX10" fmla="*/ 1183656 w 1785302"/>
                    <a:gd name="connsiteY10" fmla="*/ 970188 h 1757691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42979 w 1786085"/>
                    <a:gd name="connsiteY0" fmla="*/ 488696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42979 w 1786085"/>
                    <a:gd name="connsiteY5" fmla="*/ 488696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  <a:gd name="connsiteX0" fmla="*/ 385582 w 1786085"/>
                    <a:gd name="connsiteY0" fmla="*/ 440769 h 1743875"/>
                    <a:gd name="connsiteX1" fmla="*/ 1003488 w 1786085"/>
                    <a:gd name="connsiteY1" fmla="*/ 1152373 h 1743875"/>
                    <a:gd name="connsiteX2" fmla="*/ 1288808 w 1786085"/>
                    <a:gd name="connsiteY2" fmla="*/ 1677573 h 1743875"/>
                    <a:gd name="connsiteX3" fmla="*/ 57638 w 1786085"/>
                    <a:gd name="connsiteY3" fmla="*/ 1200487 h 1743875"/>
                    <a:gd name="connsiteX4" fmla="*/ 298859 w 1786085"/>
                    <a:gd name="connsiteY4" fmla="*/ 537185 h 1743875"/>
                    <a:gd name="connsiteX5" fmla="*/ 385582 w 1786085"/>
                    <a:gd name="connsiteY5" fmla="*/ 440769 h 1743875"/>
                    <a:gd name="connsiteX6" fmla="*/ 1183656 w 1786085"/>
                    <a:gd name="connsiteY6" fmla="*/ 956372 h 1743875"/>
                    <a:gd name="connsiteX7" fmla="*/ 476666 w 1786085"/>
                    <a:gd name="connsiteY7" fmla="*/ 351178 h 1743875"/>
                    <a:gd name="connsiteX8" fmla="*/ 1263625 w 1786085"/>
                    <a:gd name="connsiteY8" fmla="*/ 41103 h 1743875"/>
                    <a:gd name="connsiteX9" fmla="*/ 1743173 w 1786085"/>
                    <a:gd name="connsiteY9" fmla="*/ 1220599 h 1743875"/>
                    <a:gd name="connsiteX10" fmla="*/ 1183656 w 1786085"/>
                    <a:gd name="connsiteY10" fmla="*/ 956372 h 174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6085" h="1743875">
                      <a:moveTo>
                        <a:pt x="385582" y="440769"/>
                      </a:moveTo>
                      <a:lnTo>
                        <a:pt x="1003488" y="1152373"/>
                      </a:lnTo>
                      <a:cubicBezTo>
                        <a:pt x="1141799" y="1398532"/>
                        <a:pt x="1150101" y="1406881"/>
                        <a:pt x="1288808" y="1677573"/>
                      </a:cubicBezTo>
                      <a:cubicBezTo>
                        <a:pt x="644898" y="1930768"/>
                        <a:pt x="222629" y="1390552"/>
                        <a:pt x="57638" y="1200487"/>
                      </a:cubicBezTo>
                      <a:cubicBezTo>
                        <a:pt x="-107353" y="1010422"/>
                        <a:pt x="116042" y="748727"/>
                        <a:pt x="298859" y="537185"/>
                      </a:cubicBezTo>
                      <a:lnTo>
                        <a:pt x="385582" y="440769"/>
                      </a:lnTo>
                      <a:close/>
                      <a:moveTo>
                        <a:pt x="1183656" y="956372"/>
                      </a:moveTo>
                      <a:cubicBezTo>
                        <a:pt x="984554" y="799486"/>
                        <a:pt x="583159" y="437158"/>
                        <a:pt x="476666" y="351178"/>
                      </a:cubicBezTo>
                      <a:cubicBezTo>
                        <a:pt x="662049" y="166760"/>
                        <a:pt x="1052541" y="-103800"/>
                        <a:pt x="1263625" y="41103"/>
                      </a:cubicBezTo>
                      <a:cubicBezTo>
                        <a:pt x="1474709" y="186006"/>
                        <a:pt x="1926780" y="698748"/>
                        <a:pt x="1743173" y="1220599"/>
                      </a:cubicBezTo>
                      <a:lnTo>
                        <a:pt x="1183656" y="956372"/>
                      </a:lnTo>
                      <a:close/>
                    </a:path>
                  </a:pathLst>
                </a:custGeom>
                <a:solidFill>
                  <a:srgbClr val="C296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2"/>
                <p:cNvSpPr/>
                <p:nvPr/>
              </p:nvSpPr>
              <p:spPr>
                <a:xfrm rot="2700000">
                  <a:off x="4439454" y="5178966"/>
                  <a:ext cx="236475" cy="226096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59871 w 1778460"/>
                    <a:gd name="connsiteY0" fmla="*/ 1214071 h 1482904"/>
                    <a:gd name="connsiteX1" fmla="*/ 473450 w 1778460"/>
                    <a:gd name="connsiteY1" fmla="*/ 369189 h 1482904"/>
                    <a:gd name="connsiteX2" fmla="*/ 1265858 w 1778460"/>
                    <a:gd name="connsiteY2" fmla="*/ 54687 h 1482904"/>
                    <a:gd name="connsiteX3" fmla="*/ 1778460 w 1778460"/>
                    <a:gd name="connsiteY3" fmla="*/ 1406249 h 1482904"/>
                    <a:gd name="connsiteX4" fmla="*/ 59871 w 1778460"/>
                    <a:gd name="connsiteY4" fmla="*/ 1214071 h 1482904"/>
                    <a:gd name="connsiteX0" fmla="*/ 59871 w 1836075"/>
                    <a:gd name="connsiteY0" fmla="*/ 1214071 h 1482904"/>
                    <a:gd name="connsiteX1" fmla="*/ 473450 w 1836075"/>
                    <a:gd name="connsiteY1" fmla="*/ 369189 h 1482904"/>
                    <a:gd name="connsiteX2" fmla="*/ 1265858 w 1836075"/>
                    <a:gd name="connsiteY2" fmla="*/ 54687 h 1482904"/>
                    <a:gd name="connsiteX3" fmla="*/ 1778460 w 1836075"/>
                    <a:gd name="connsiteY3" fmla="*/ 1406249 h 1482904"/>
                    <a:gd name="connsiteX4" fmla="*/ 59871 w 1836075"/>
                    <a:gd name="connsiteY4" fmla="*/ 1214071 h 1482904"/>
                    <a:gd name="connsiteX0" fmla="*/ 41902 w 1541201"/>
                    <a:gd name="connsiteY0" fmla="*/ 1209615 h 1451559"/>
                    <a:gd name="connsiteX1" fmla="*/ 455481 w 1541201"/>
                    <a:gd name="connsiteY1" fmla="*/ 364733 h 1451559"/>
                    <a:gd name="connsiteX2" fmla="*/ 1247889 w 1541201"/>
                    <a:gd name="connsiteY2" fmla="*/ 50231 h 1451559"/>
                    <a:gd name="connsiteX3" fmla="*/ 1466734 w 1541201"/>
                    <a:gd name="connsiteY3" fmla="*/ 1369157 h 1451559"/>
                    <a:gd name="connsiteX4" fmla="*/ 41902 w 1541201"/>
                    <a:gd name="connsiteY4" fmla="*/ 1209615 h 1451559"/>
                    <a:gd name="connsiteX0" fmla="*/ 41902 w 1719928"/>
                    <a:gd name="connsiteY0" fmla="*/ 1209615 h 1632467"/>
                    <a:gd name="connsiteX1" fmla="*/ 455481 w 1719928"/>
                    <a:gd name="connsiteY1" fmla="*/ 364733 h 1632467"/>
                    <a:gd name="connsiteX2" fmla="*/ 1247889 w 1719928"/>
                    <a:gd name="connsiteY2" fmla="*/ 50231 h 1632467"/>
                    <a:gd name="connsiteX3" fmla="*/ 1466734 w 1719928"/>
                    <a:gd name="connsiteY3" fmla="*/ 1369157 h 1632467"/>
                    <a:gd name="connsiteX4" fmla="*/ 41902 w 1719928"/>
                    <a:gd name="connsiteY4" fmla="*/ 1209615 h 1632467"/>
                    <a:gd name="connsiteX0" fmla="*/ 41902 w 1669509"/>
                    <a:gd name="connsiteY0" fmla="*/ 1209615 h 1596237"/>
                    <a:gd name="connsiteX1" fmla="*/ 455481 w 1669509"/>
                    <a:gd name="connsiteY1" fmla="*/ 364733 h 1596237"/>
                    <a:gd name="connsiteX2" fmla="*/ 1247889 w 1669509"/>
                    <a:gd name="connsiteY2" fmla="*/ 50231 h 1596237"/>
                    <a:gd name="connsiteX3" fmla="*/ 1466734 w 1669509"/>
                    <a:gd name="connsiteY3" fmla="*/ 1369157 h 1596237"/>
                    <a:gd name="connsiteX4" fmla="*/ 41902 w 1669509"/>
                    <a:gd name="connsiteY4" fmla="*/ 1209615 h 1596237"/>
                    <a:gd name="connsiteX0" fmla="*/ 41902 w 1633599"/>
                    <a:gd name="connsiteY0" fmla="*/ 1209615 h 1588997"/>
                    <a:gd name="connsiteX1" fmla="*/ 455481 w 1633599"/>
                    <a:gd name="connsiteY1" fmla="*/ 364733 h 1588997"/>
                    <a:gd name="connsiteX2" fmla="*/ 1247889 w 1633599"/>
                    <a:gd name="connsiteY2" fmla="*/ 50231 h 1588997"/>
                    <a:gd name="connsiteX3" fmla="*/ 1466734 w 1633599"/>
                    <a:gd name="connsiteY3" fmla="*/ 1369157 h 1588997"/>
                    <a:gd name="connsiteX4" fmla="*/ 41902 w 1633599"/>
                    <a:gd name="connsiteY4" fmla="*/ 1209615 h 1588997"/>
                    <a:gd name="connsiteX0" fmla="*/ 41902 w 1662319"/>
                    <a:gd name="connsiteY0" fmla="*/ 1209615 h 1574510"/>
                    <a:gd name="connsiteX1" fmla="*/ 455481 w 1662319"/>
                    <a:gd name="connsiteY1" fmla="*/ 364733 h 1574510"/>
                    <a:gd name="connsiteX2" fmla="*/ 1247889 w 1662319"/>
                    <a:gd name="connsiteY2" fmla="*/ 50231 h 1574510"/>
                    <a:gd name="connsiteX3" fmla="*/ 1466734 w 1662319"/>
                    <a:gd name="connsiteY3" fmla="*/ 1369157 h 1574510"/>
                    <a:gd name="connsiteX4" fmla="*/ 41902 w 1662319"/>
                    <a:gd name="connsiteY4" fmla="*/ 1209615 h 1574510"/>
                    <a:gd name="connsiteX0" fmla="*/ 41902 w 1612111"/>
                    <a:gd name="connsiteY0" fmla="*/ 1209615 h 1538295"/>
                    <a:gd name="connsiteX1" fmla="*/ 455481 w 1612111"/>
                    <a:gd name="connsiteY1" fmla="*/ 364733 h 1538295"/>
                    <a:gd name="connsiteX2" fmla="*/ 1247889 w 1612111"/>
                    <a:gd name="connsiteY2" fmla="*/ 50231 h 1538295"/>
                    <a:gd name="connsiteX3" fmla="*/ 1466734 w 1612111"/>
                    <a:gd name="connsiteY3" fmla="*/ 1369157 h 1538295"/>
                    <a:gd name="connsiteX4" fmla="*/ 41902 w 1612111"/>
                    <a:gd name="connsiteY4" fmla="*/ 1209615 h 1538295"/>
                    <a:gd name="connsiteX0" fmla="*/ 41902 w 1669501"/>
                    <a:gd name="connsiteY0" fmla="*/ 1209615 h 1596230"/>
                    <a:gd name="connsiteX1" fmla="*/ 455481 w 1669501"/>
                    <a:gd name="connsiteY1" fmla="*/ 364733 h 1596230"/>
                    <a:gd name="connsiteX2" fmla="*/ 1247889 w 1669501"/>
                    <a:gd name="connsiteY2" fmla="*/ 50231 h 1596230"/>
                    <a:gd name="connsiteX3" fmla="*/ 1466734 w 1669501"/>
                    <a:gd name="connsiteY3" fmla="*/ 1369157 h 1596230"/>
                    <a:gd name="connsiteX4" fmla="*/ 41902 w 1669501"/>
                    <a:gd name="connsiteY4" fmla="*/ 1209615 h 159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9501" h="1596230">
                      <a:moveTo>
                        <a:pt x="41902" y="1209615"/>
                      </a:moveTo>
                      <a:cubicBezTo>
                        <a:pt x="-126640" y="1042211"/>
                        <a:pt x="254483" y="557964"/>
                        <a:pt x="455481" y="364733"/>
                      </a:cubicBezTo>
                      <a:cubicBezTo>
                        <a:pt x="656479" y="171502"/>
                        <a:pt x="1079347" y="-117173"/>
                        <a:pt x="1247889" y="50231"/>
                      </a:cubicBezTo>
                      <a:cubicBezTo>
                        <a:pt x="1416431" y="217635"/>
                        <a:pt x="1961480" y="849536"/>
                        <a:pt x="1466734" y="1369157"/>
                      </a:cubicBezTo>
                      <a:cubicBezTo>
                        <a:pt x="971988" y="1888778"/>
                        <a:pt x="210444" y="1377019"/>
                        <a:pt x="41902" y="120961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2"/>
                <p:cNvSpPr/>
                <p:nvPr/>
              </p:nvSpPr>
              <p:spPr>
                <a:xfrm rot="2700000">
                  <a:off x="3479843" y="3785433"/>
                  <a:ext cx="630802" cy="635772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2"/>
                <p:cNvSpPr/>
                <p:nvPr/>
              </p:nvSpPr>
              <p:spPr>
                <a:xfrm rot="18900000" flipH="1">
                  <a:off x="5016090" y="3792171"/>
                  <a:ext cx="667286" cy="672543"/>
                </a:xfrm>
                <a:custGeom>
                  <a:avLst/>
                  <a:gdLst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1631212 h 1957462"/>
                    <a:gd name="connsiteX8" fmla="*/ 0 w 1957462"/>
                    <a:gd name="connsiteY8" fmla="*/ 326250 h 1957462"/>
                    <a:gd name="connsiteX0" fmla="*/ 0 w 1957462"/>
                    <a:gd name="connsiteY0" fmla="*/ 326250 h 1957462"/>
                    <a:gd name="connsiteX1" fmla="*/ 326250 w 1957462"/>
                    <a:gd name="connsiteY1" fmla="*/ 0 h 1957462"/>
                    <a:gd name="connsiteX2" fmla="*/ 1631212 w 1957462"/>
                    <a:gd name="connsiteY2" fmla="*/ 0 h 1957462"/>
                    <a:gd name="connsiteX3" fmla="*/ 1957462 w 1957462"/>
                    <a:gd name="connsiteY3" fmla="*/ 326250 h 1957462"/>
                    <a:gd name="connsiteX4" fmla="*/ 1957462 w 1957462"/>
                    <a:gd name="connsiteY4" fmla="*/ 1631212 h 1957462"/>
                    <a:gd name="connsiteX5" fmla="*/ 1631212 w 1957462"/>
                    <a:gd name="connsiteY5" fmla="*/ 1957462 h 1957462"/>
                    <a:gd name="connsiteX6" fmla="*/ 326250 w 1957462"/>
                    <a:gd name="connsiteY6" fmla="*/ 1957462 h 1957462"/>
                    <a:gd name="connsiteX7" fmla="*/ 0 w 1957462"/>
                    <a:gd name="connsiteY7" fmla="*/ 326250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468083 w 1794333"/>
                    <a:gd name="connsiteY2" fmla="*/ 0 h 1957462"/>
                    <a:gd name="connsiteX3" fmla="*/ 1794333 w 1794333"/>
                    <a:gd name="connsiteY3" fmla="*/ 326250 h 1957462"/>
                    <a:gd name="connsiteX4" fmla="*/ 1794333 w 1794333"/>
                    <a:gd name="connsiteY4" fmla="*/ 1631212 h 1957462"/>
                    <a:gd name="connsiteX5" fmla="*/ 1468083 w 1794333"/>
                    <a:gd name="connsiteY5" fmla="*/ 1957462 h 1957462"/>
                    <a:gd name="connsiteX6" fmla="*/ 163121 w 1794333"/>
                    <a:gd name="connsiteY6" fmla="*/ 1957462 h 1957462"/>
                    <a:gd name="connsiteX0" fmla="*/ 163121 w 1794333"/>
                    <a:gd name="connsiteY0" fmla="*/ 1957462 h 1957462"/>
                    <a:gd name="connsiteX1" fmla="*/ 163121 w 1794333"/>
                    <a:gd name="connsiteY1" fmla="*/ 0 h 1957462"/>
                    <a:gd name="connsiteX2" fmla="*/ 1794333 w 1794333"/>
                    <a:gd name="connsiteY2" fmla="*/ 326250 h 1957462"/>
                    <a:gd name="connsiteX3" fmla="*/ 1794333 w 1794333"/>
                    <a:gd name="connsiteY3" fmla="*/ 1631212 h 1957462"/>
                    <a:gd name="connsiteX4" fmla="*/ 1468083 w 1794333"/>
                    <a:gd name="connsiteY4" fmla="*/ 1957462 h 1957462"/>
                    <a:gd name="connsiteX5" fmla="*/ 163121 w 1794333"/>
                    <a:gd name="connsiteY5" fmla="*/ 1957462 h 1957462"/>
                    <a:gd name="connsiteX0" fmla="*/ 163121 w 2048537"/>
                    <a:gd name="connsiteY0" fmla="*/ 1957462 h 1957462"/>
                    <a:gd name="connsiteX1" fmla="*/ 163121 w 2048537"/>
                    <a:gd name="connsiteY1" fmla="*/ 0 h 1957462"/>
                    <a:gd name="connsiteX2" fmla="*/ 1794333 w 2048537"/>
                    <a:gd name="connsiteY2" fmla="*/ 326250 h 1957462"/>
                    <a:gd name="connsiteX3" fmla="*/ 1794333 w 2048537"/>
                    <a:gd name="connsiteY3" fmla="*/ 1631212 h 1957462"/>
                    <a:gd name="connsiteX4" fmla="*/ 1468083 w 2048537"/>
                    <a:gd name="connsiteY4" fmla="*/ 1957462 h 1957462"/>
                    <a:gd name="connsiteX5" fmla="*/ 163121 w 2048537"/>
                    <a:gd name="connsiteY5" fmla="*/ 1957462 h 1957462"/>
                    <a:gd name="connsiteX0" fmla="*/ 297562 w 2182978"/>
                    <a:gd name="connsiteY0" fmla="*/ 1962346 h 1962346"/>
                    <a:gd name="connsiteX1" fmla="*/ 297562 w 2182978"/>
                    <a:gd name="connsiteY1" fmla="*/ 4884 h 1962346"/>
                    <a:gd name="connsiteX2" fmla="*/ 1928774 w 2182978"/>
                    <a:gd name="connsiteY2" fmla="*/ 331134 h 1962346"/>
                    <a:gd name="connsiteX3" fmla="*/ 1928774 w 2182978"/>
                    <a:gd name="connsiteY3" fmla="*/ 1636096 h 1962346"/>
                    <a:gd name="connsiteX4" fmla="*/ 1602524 w 2182978"/>
                    <a:gd name="connsiteY4" fmla="*/ 1962346 h 1962346"/>
                    <a:gd name="connsiteX5" fmla="*/ 297562 w 2182978"/>
                    <a:gd name="connsiteY5" fmla="*/ 1962346 h 1962346"/>
                    <a:gd name="connsiteX0" fmla="*/ 297562 w 2182978"/>
                    <a:gd name="connsiteY0" fmla="*/ 1962346 h 2107343"/>
                    <a:gd name="connsiteX1" fmla="*/ 297562 w 2182978"/>
                    <a:gd name="connsiteY1" fmla="*/ 4884 h 2107343"/>
                    <a:gd name="connsiteX2" fmla="*/ 1928774 w 2182978"/>
                    <a:gd name="connsiteY2" fmla="*/ 331134 h 2107343"/>
                    <a:gd name="connsiteX3" fmla="*/ 1928774 w 2182978"/>
                    <a:gd name="connsiteY3" fmla="*/ 1636096 h 2107343"/>
                    <a:gd name="connsiteX4" fmla="*/ 1602524 w 2182978"/>
                    <a:gd name="connsiteY4" fmla="*/ 1962346 h 2107343"/>
                    <a:gd name="connsiteX5" fmla="*/ 297562 w 2182978"/>
                    <a:gd name="connsiteY5" fmla="*/ 1962346 h 2107343"/>
                    <a:gd name="connsiteX0" fmla="*/ 181326 w 2072568"/>
                    <a:gd name="connsiteY0" fmla="*/ 1388321 h 1999949"/>
                    <a:gd name="connsiteX1" fmla="*/ 187152 w 2072568"/>
                    <a:gd name="connsiteY1" fmla="*/ 42487 h 1999949"/>
                    <a:gd name="connsiteX2" fmla="*/ 1818364 w 2072568"/>
                    <a:gd name="connsiteY2" fmla="*/ 368737 h 1999949"/>
                    <a:gd name="connsiteX3" fmla="*/ 1818364 w 2072568"/>
                    <a:gd name="connsiteY3" fmla="*/ 1673699 h 1999949"/>
                    <a:gd name="connsiteX4" fmla="*/ 1492114 w 2072568"/>
                    <a:gd name="connsiteY4" fmla="*/ 1999949 h 1999949"/>
                    <a:gd name="connsiteX5" fmla="*/ 181326 w 2072568"/>
                    <a:gd name="connsiteY5" fmla="*/ 1388321 h 1999949"/>
                    <a:gd name="connsiteX0" fmla="*/ 141155 w 2131423"/>
                    <a:gd name="connsiteY0" fmla="*/ 1431542 h 2002394"/>
                    <a:gd name="connsiteX1" fmla="*/ 246007 w 2131423"/>
                    <a:gd name="connsiteY1" fmla="*/ 44932 h 2002394"/>
                    <a:gd name="connsiteX2" fmla="*/ 1877219 w 2131423"/>
                    <a:gd name="connsiteY2" fmla="*/ 371182 h 2002394"/>
                    <a:gd name="connsiteX3" fmla="*/ 1877219 w 2131423"/>
                    <a:gd name="connsiteY3" fmla="*/ 1676144 h 2002394"/>
                    <a:gd name="connsiteX4" fmla="*/ 1550969 w 2131423"/>
                    <a:gd name="connsiteY4" fmla="*/ 2002394 h 2002394"/>
                    <a:gd name="connsiteX5" fmla="*/ 141155 w 2131423"/>
                    <a:gd name="connsiteY5" fmla="*/ 1431542 h 2002394"/>
                    <a:gd name="connsiteX0" fmla="*/ 8774 w 1823842"/>
                    <a:gd name="connsiteY0" fmla="*/ 1072214 h 1643066"/>
                    <a:gd name="connsiteX1" fmla="*/ 865055 w 1823842"/>
                    <a:gd name="connsiteY1" fmla="*/ 693334 h 1643066"/>
                    <a:gd name="connsiteX2" fmla="*/ 1744838 w 1823842"/>
                    <a:gd name="connsiteY2" fmla="*/ 11854 h 1643066"/>
                    <a:gd name="connsiteX3" fmla="*/ 1744838 w 1823842"/>
                    <a:gd name="connsiteY3" fmla="*/ 1316816 h 1643066"/>
                    <a:gd name="connsiteX4" fmla="*/ 1418588 w 1823842"/>
                    <a:gd name="connsiteY4" fmla="*/ 1643066 h 1643066"/>
                    <a:gd name="connsiteX5" fmla="*/ 8774 w 1823842"/>
                    <a:gd name="connsiteY5" fmla="*/ 1072214 h 1643066"/>
                    <a:gd name="connsiteX0" fmla="*/ 45633 w 1891618"/>
                    <a:gd name="connsiteY0" fmla="*/ 1116669 h 1687521"/>
                    <a:gd name="connsiteX1" fmla="*/ 476687 w 1891618"/>
                    <a:gd name="connsiteY1" fmla="*/ 324211 h 1687521"/>
                    <a:gd name="connsiteX2" fmla="*/ 1781697 w 1891618"/>
                    <a:gd name="connsiteY2" fmla="*/ 56309 h 1687521"/>
                    <a:gd name="connsiteX3" fmla="*/ 1781697 w 1891618"/>
                    <a:gd name="connsiteY3" fmla="*/ 1361271 h 1687521"/>
                    <a:gd name="connsiteX4" fmla="*/ 1455447 w 1891618"/>
                    <a:gd name="connsiteY4" fmla="*/ 1687521 h 1687521"/>
                    <a:gd name="connsiteX5" fmla="*/ 45633 w 1891618"/>
                    <a:gd name="connsiteY5" fmla="*/ 1116669 h 1687521"/>
                    <a:gd name="connsiteX0" fmla="*/ 39551 w 1885536"/>
                    <a:gd name="connsiteY0" fmla="*/ 1117385 h 1688237"/>
                    <a:gd name="connsiteX1" fmla="*/ 470605 w 1885536"/>
                    <a:gd name="connsiteY1" fmla="*/ 324927 h 1688237"/>
                    <a:gd name="connsiteX2" fmla="*/ 1775615 w 1885536"/>
                    <a:gd name="connsiteY2" fmla="*/ 57025 h 1688237"/>
                    <a:gd name="connsiteX3" fmla="*/ 1775615 w 1885536"/>
                    <a:gd name="connsiteY3" fmla="*/ 1361987 h 1688237"/>
                    <a:gd name="connsiteX4" fmla="*/ 1449365 w 1885536"/>
                    <a:gd name="connsiteY4" fmla="*/ 1688237 h 1688237"/>
                    <a:gd name="connsiteX5" fmla="*/ 39551 w 1885536"/>
                    <a:gd name="connsiteY5" fmla="*/ 1117385 h 1688237"/>
                    <a:gd name="connsiteX0" fmla="*/ 37020 w 1777054"/>
                    <a:gd name="connsiteY0" fmla="*/ 837838 h 1408690"/>
                    <a:gd name="connsiteX1" fmla="*/ 468074 w 1777054"/>
                    <a:gd name="connsiteY1" fmla="*/ 45380 h 1408690"/>
                    <a:gd name="connsiteX2" fmla="*/ 1091555 w 1777054"/>
                    <a:gd name="connsiteY2" fmla="*/ 202705 h 1408690"/>
                    <a:gd name="connsiteX3" fmla="*/ 1773084 w 1777054"/>
                    <a:gd name="connsiteY3" fmla="*/ 1082440 h 1408690"/>
                    <a:gd name="connsiteX4" fmla="*/ 1446834 w 1777054"/>
                    <a:gd name="connsiteY4" fmla="*/ 1408690 h 1408690"/>
                    <a:gd name="connsiteX5" fmla="*/ 37020 w 1777054"/>
                    <a:gd name="connsiteY5" fmla="*/ 837838 h 1408690"/>
                    <a:gd name="connsiteX0" fmla="*/ 38872 w 1780602"/>
                    <a:gd name="connsiteY0" fmla="*/ 1147905 h 1718757"/>
                    <a:gd name="connsiteX1" fmla="*/ 469926 w 1780602"/>
                    <a:gd name="connsiteY1" fmla="*/ 355447 h 1718757"/>
                    <a:gd name="connsiteX2" fmla="*/ 1262333 w 1780602"/>
                    <a:gd name="connsiteY2" fmla="*/ 52595 h 1718757"/>
                    <a:gd name="connsiteX3" fmla="*/ 1774936 w 1780602"/>
                    <a:gd name="connsiteY3" fmla="*/ 1392507 h 1718757"/>
                    <a:gd name="connsiteX4" fmla="*/ 1448686 w 1780602"/>
                    <a:gd name="connsiteY4" fmla="*/ 1718757 h 1718757"/>
                    <a:gd name="connsiteX5" fmla="*/ 38872 w 1780602"/>
                    <a:gd name="connsiteY5" fmla="*/ 1147905 h 1718757"/>
                    <a:gd name="connsiteX0" fmla="*/ 40760 w 1753365"/>
                    <a:gd name="connsiteY0" fmla="*/ 1213151 h 1719928"/>
                    <a:gd name="connsiteX1" fmla="*/ 442689 w 1753365"/>
                    <a:gd name="connsiteY1" fmla="*/ 356618 h 1719928"/>
                    <a:gd name="connsiteX2" fmla="*/ 1235096 w 1753365"/>
                    <a:gd name="connsiteY2" fmla="*/ 53766 h 1719928"/>
                    <a:gd name="connsiteX3" fmla="*/ 1747699 w 1753365"/>
                    <a:gd name="connsiteY3" fmla="*/ 1393678 h 1719928"/>
                    <a:gd name="connsiteX4" fmla="*/ 1421449 w 1753365"/>
                    <a:gd name="connsiteY4" fmla="*/ 1719928 h 1719928"/>
                    <a:gd name="connsiteX5" fmla="*/ 40760 w 1753365"/>
                    <a:gd name="connsiteY5" fmla="*/ 1213151 h 1719928"/>
                    <a:gd name="connsiteX0" fmla="*/ 39983 w 1764238"/>
                    <a:gd name="connsiteY0" fmla="*/ 1201285 h 1719713"/>
                    <a:gd name="connsiteX1" fmla="*/ 453562 w 1764238"/>
                    <a:gd name="connsiteY1" fmla="*/ 356403 h 1719713"/>
                    <a:gd name="connsiteX2" fmla="*/ 1245969 w 1764238"/>
                    <a:gd name="connsiteY2" fmla="*/ 53551 h 1719713"/>
                    <a:gd name="connsiteX3" fmla="*/ 1758572 w 1764238"/>
                    <a:gd name="connsiteY3" fmla="*/ 1393463 h 1719713"/>
                    <a:gd name="connsiteX4" fmla="*/ 1432322 w 1764238"/>
                    <a:gd name="connsiteY4" fmla="*/ 1719713 h 1719713"/>
                    <a:gd name="connsiteX5" fmla="*/ 39983 w 1764238"/>
                    <a:gd name="connsiteY5" fmla="*/ 1201285 h 1719713"/>
                    <a:gd name="connsiteX0" fmla="*/ 39983 w 1764238"/>
                    <a:gd name="connsiteY0" fmla="*/ 1211762 h 1730190"/>
                    <a:gd name="connsiteX1" fmla="*/ 453562 w 1764238"/>
                    <a:gd name="connsiteY1" fmla="*/ 366880 h 1730190"/>
                    <a:gd name="connsiteX2" fmla="*/ 1245970 w 1764238"/>
                    <a:gd name="connsiteY2" fmla="*/ 52378 h 1730190"/>
                    <a:gd name="connsiteX3" fmla="*/ 1758572 w 1764238"/>
                    <a:gd name="connsiteY3" fmla="*/ 1403940 h 1730190"/>
                    <a:gd name="connsiteX4" fmla="*/ 1432322 w 1764238"/>
                    <a:gd name="connsiteY4" fmla="*/ 1730190 h 1730190"/>
                    <a:gd name="connsiteX5" fmla="*/ 39983 w 1764238"/>
                    <a:gd name="connsiteY5" fmla="*/ 1211762 h 1730190"/>
                    <a:gd name="connsiteX0" fmla="*/ 39983 w 1764238"/>
                    <a:gd name="connsiteY0" fmla="*/ 1211762 h 1732043"/>
                    <a:gd name="connsiteX1" fmla="*/ 453562 w 1764238"/>
                    <a:gd name="connsiteY1" fmla="*/ 366880 h 1732043"/>
                    <a:gd name="connsiteX2" fmla="*/ 1245970 w 1764238"/>
                    <a:gd name="connsiteY2" fmla="*/ 52378 h 1732043"/>
                    <a:gd name="connsiteX3" fmla="*/ 1758572 w 1764238"/>
                    <a:gd name="connsiteY3" fmla="*/ 1403940 h 1732043"/>
                    <a:gd name="connsiteX4" fmla="*/ 1432322 w 1764238"/>
                    <a:gd name="connsiteY4" fmla="*/ 1730190 h 1732043"/>
                    <a:gd name="connsiteX5" fmla="*/ 39983 w 1764238"/>
                    <a:gd name="connsiteY5" fmla="*/ 1211762 h 1732043"/>
                    <a:gd name="connsiteX0" fmla="*/ 39983 w 1758572"/>
                    <a:gd name="connsiteY0" fmla="*/ 1211762 h 1732043"/>
                    <a:gd name="connsiteX1" fmla="*/ 453562 w 1758572"/>
                    <a:gd name="connsiteY1" fmla="*/ 366880 h 1732043"/>
                    <a:gd name="connsiteX2" fmla="*/ 1245970 w 1758572"/>
                    <a:gd name="connsiteY2" fmla="*/ 52378 h 1732043"/>
                    <a:gd name="connsiteX3" fmla="*/ 1758572 w 1758572"/>
                    <a:gd name="connsiteY3" fmla="*/ 1403940 h 1732043"/>
                    <a:gd name="connsiteX4" fmla="*/ 1432322 w 1758572"/>
                    <a:gd name="connsiteY4" fmla="*/ 1730190 h 1732043"/>
                    <a:gd name="connsiteX5" fmla="*/ 39983 w 1758572"/>
                    <a:gd name="connsiteY5" fmla="*/ 1211762 h 1732043"/>
                    <a:gd name="connsiteX0" fmla="*/ 39983 w 1758572"/>
                    <a:gd name="connsiteY0" fmla="*/ 1214071 h 1734352"/>
                    <a:gd name="connsiteX1" fmla="*/ 453562 w 1758572"/>
                    <a:gd name="connsiteY1" fmla="*/ 369189 h 1734352"/>
                    <a:gd name="connsiteX2" fmla="*/ 1245970 w 1758572"/>
                    <a:gd name="connsiteY2" fmla="*/ 54687 h 1734352"/>
                    <a:gd name="connsiteX3" fmla="*/ 1758572 w 1758572"/>
                    <a:gd name="connsiteY3" fmla="*/ 1406249 h 1734352"/>
                    <a:gd name="connsiteX4" fmla="*/ 1432322 w 1758572"/>
                    <a:gd name="connsiteY4" fmla="*/ 1732499 h 1734352"/>
                    <a:gd name="connsiteX5" fmla="*/ 39983 w 1758572"/>
                    <a:gd name="connsiteY5" fmla="*/ 1214071 h 1734352"/>
                    <a:gd name="connsiteX0" fmla="*/ 39983 w 1758572"/>
                    <a:gd name="connsiteY0" fmla="*/ 1279819 h 1800100"/>
                    <a:gd name="connsiteX1" fmla="*/ 453562 w 1758572"/>
                    <a:gd name="connsiteY1" fmla="*/ 434937 h 1800100"/>
                    <a:gd name="connsiteX2" fmla="*/ 878677 w 1758572"/>
                    <a:gd name="connsiteY2" fmla="*/ 101528 h 1800100"/>
                    <a:gd name="connsiteX3" fmla="*/ 1245970 w 1758572"/>
                    <a:gd name="connsiteY3" fmla="*/ 120435 h 1800100"/>
                    <a:gd name="connsiteX4" fmla="*/ 1758572 w 1758572"/>
                    <a:gd name="connsiteY4" fmla="*/ 1471997 h 1800100"/>
                    <a:gd name="connsiteX5" fmla="*/ 1432322 w 1758572"/>
                    <a:gd name="connsiteY5" fmla="*/ 1798247 h 1800100"/>
                    <a:gd name="connsiteX6" fmla="*/ 39983 w 1758572"/>
                    <a:gd name="connsiteY6" fmla="*/ 1279819 h 1800100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5853 w 1754442"/>
                    <a:gd name="connsiteY0" fmla="*/ 1307093 h 1827374"/>
                    <a:gd name="connsiteX1" fmla="*/ 449432 w 1754442"/>
                    <a:gd name="connsiteY1" fmla="*/ 462211 h 1827374"/>
                    <a:gd name="connsiteX2" fmla="*/ 864692 w 1754442"/>
                    <a:gd name="connsiteY2" fmla="*/ 70799 h 1827374"/>
                    <a:gd name="connsiteX3" fmla="*/ 1241840 w 1754442"/>
                    <a:gd name="connsiteY3" fmla="*/ 147709 h 1827374"/>
                    <a:gd name="connsiteX4" fmla="*/ 1754442 w 1754442"/>
                    <a:gd name="connsiteY4" fmla="*/ 1499271 h 1827374"/>
                    <a:gd name="connsiteX5" fmla="*/ 1428192 w 1754442"/>
                    <a:gd name="connsiteY5" fmla="*/ 1825521 h 1827374"/>
                    <a:gd name="connsiteX6" fmla="*/ 35853 w 1754442"/>
                    <a:gd name="connsiteY6" fmla="*/ 1307093 h 1827374"/>
                    <a:gd name="connsiteX0" fmla="*/ 38019 w 1756608"/>
                    <a:gd name="connsiteY0" fmla="*/ 1307093 h 1827374"/>
                    <a:gd name="connsiteX1" fmla="*/ 451598 w 1756608"/>
                    <a:gd name="connsiteY1" fmla="*/ 462211 h 1827374"/>
                    <a:gd name="connsiteX2" fmla="*/ 866858 w 1756608"/>
                    <a:gd name="connsiteY2" fmla="*/ 70799 h 1827374"/>
                    <a:gd name="connsiteX3" fmla="*/ 1244006 w 1756608"/>
                    <a:gd name="connsiteY3" fmla="*/ 147709 h 1827374"/>
                    <a:gd name="connsiteX4" fmla="*/ 1756608 w 1756608"/>
                    <a:gd name="connsiteY4" fmla="*/ 1499271 h 1827374"/>
                    <a:gd name="connsiteX5" fmla="*/ 1430358 w 1756608"/>
                    <a:gd name="connsiteY5" fmla="*/ 1825521 h 1827374"/>
                    <a:gd name="connsiteX6" fmla="*/ 38019 w 1756608"/>
                    <a:gd name="connsiteY6" fmla="*/ 1307093 h 1827374"/>
                    <a:gd name="connsiteX0" fmla="*/ 38019 w 1761921"/>
                    <a:gd name="connsiteY0" fmla="*/ 1241498 h 1761779"/>
                    <a:gd name="connsiteX1" fmla="*/ 451598 w 1761921"/>
                    <a:gd name="connsiteY1" fmla="*/ 396616 h 1761779"/>
                    <a:gd name="connsiteX2" fmla="*/ 866858 w 1761921"/>
                    <a:gd name="connsiteY2" fmla="*/ 5204 h 1761779"/>
                    <a:gd name="connsiteX3" fmla="*/ 1194734 w 1761921"/>
                    <a:gd name="connsiteY3" fmla="*/ 546138 h 1761779"/>
                    <a:gd name="connsiteX4" fmla="*/ 1756608 w 1761921"/>
                    <a:gd name="connsiteY4" fmla="*/ 1433676 h 1761779"/>
                    <a:gd name="connsiteX5" fmla="*/ 1430358 w 1761921"/>
                    <a:gd name="connsiteY5" fmla="*/ 1759926 h 1761779"/>
                    <a:gd name="connsiteX6" fmla="*/ 38019 w 1761921"/>
                    <a:gd name="connsiteY6" fmla="*/ 1241498 h 1761779"/>
                    <a:gd name="connsiteX0" fmla="*/ 38019 w 1761921"/>
                    <a:gd name="connsiteY0" fmla="*/ 1243068 h 1763349"/>
                    <a:gd name="connsiteX1" fmla="*/ 451598 w 1761921"/>
                    <a:gd name="connsiteY1" fmla="*/ 398186 h 1763349"/>
                    <a:gd name="connsiteX2" fmla="*/ 866858 w 1761921"/>
                    <a:gd name="connsiteY2" fmla="*/ 6774 h 1763349"/>
                    <a:gd name="connsiteX3" fmla="*/ 1194734 w 1761921"/>
                    <a:gd name="connsiteY3" fmla="*/ 547708 h 1763349"/>
                    <a:gd name="connsiteX4" fmla="*/ 1756608 w 1761921"/>
                    <a:gd name="connsiteY4" fmla="*/ 1435246 h 1763349"/>
                    <a:gd name="connsiteX5" fmla="*/ 1430358 w 1761921"/>
                    <a:gd name="connsiteY5" fmla="*/ 1761496 h 1763349"/>
                    <a:gd name="connsiteX6" fmla="*/ 38019 w 1761921"/>
                    <a:gd name="connsiteY6" fmla="*/ 1243068 h 1763349"/>
                    <a:gd name="connsiteX0" fmla="*/ 35963 w 1759865"/>
                    <a:gd name="connsiteY0" fmla="*/ 1230744 h 1751025"/>
                    <a:gd name="connsiteX1" fmla="*/ 449542 w 1759865"/>
                    <a:gd name="connsiteY1" fmla="*/ 385862 h 1751025"/>
                    <a:gd name="connsiteX2" fmla="*/ 875885 w 1759865"/>
                    <a:gd name="connsiteY2" fmla="*/ 5324 h 1751025"/>
                    <a:gd name="connsiteX3" fmla="*/ 1192678 w 1759865"/>
                    <a:gd name="connsiteY3" fmla="*/ 535384 h 1751025"/>
                    <a:gd name="connsiteX4" fmla="*/ 1754552 w 1759865"/>
                    <a:gd name="connsiteY4" fmla="*/ 1422922 h 1751025"/>
                    <a:gd name="connsiteX5" fmla="*/ 1428302 w 1759865"/>
                    <a:gd name="connsiteY5" fmla="*/ 1749172 h 1751025"/>
                    <a:gd name="connsiteX6" fmla="*/ 35963 w 1759865"/>
                    <a:gd name="connsiteY6" fmla="*/ 1230744 h 1751025"/>
                    <a:gd name="connsiteX0" fmla="*/ 39321 w 1763223"/>
                    <a:gd name="connsiteY0" fmla="*/ 1230744 h 1751025"/>
                    <a:gd name="connsiteX1" fmla="*/ 452900 w 1763223"/>
                    <a:gd name="connsiteY1" fmla="*/ 385862 h 1751025"/>
                    <a:gd name="connsiteX2" fmla="*/ 879243 w 1763223"/>
                    <a:gd name="connsiteY2" fmla="*/ 5324 h 1751025"/>
                    <a:gd name="connsiteX3" fmla="*/ 1196036 w 1763223"/>
                    <a:gd name="connsiteY3" fmla="*/ 535384 h 1751025"/>
                    <a:gd name="connsiteX4" fmla="*/ 1757910 w 1763223"/>
                    <a:gd name="connsiteY4" fmla="*/ 1422922 h 1751025"/>
                    <a:gd name="connsiteX5" fmla="*/ 1431660 w 1763223"/>
                    <a:gd name="connsiteY5" fmla="*/ 1749172 h 1751025"/>
                    <a:gd name="connsiteX6" fmla="*/ 39321 w 1763223"/>
                    <a:gd name="connsiteY6" fmla="*/ 1230744 h 1751025"/>
                    <a:gd name="connsiteX0" fmla="*/ 39321 w 1763223"/>
                    <a:gd name="connsiteY0" fmla="*/ 1225420 h 1745701"/>
                    <a:gd name="connsiteX1" fmla="*/ 452900 w 1763223"/>
                    <a:gd name="connsiteY1" fmla="*/ 380538 h 1745701"/>
                    <a:gd name="connsiteX2" fmla="*/ 879243 w 1763223"/>
                    <a:gd name="connsiteY2" fmla="*/ 0 h 1745701"/>
                    <a:gd name="connsiteX3" fmla="*/ 1196036 w 1763223"/>
                    <a:gd name="connsiteY3" fmla="*/ 530060 h 1745701"/>
                    <a:gd name="connsiteX4" fmla="*/ 1757910 w 1763223"/>
                    <a:gd name="connsiteY4" fmla="*/ 1417598 h 1745701"/>
                    <a:gd name="connsiteX5" fmla="*/ 1431660 w 1763223"/>
                    <a:gd name="connsiteY5" fmla="*/ 1743848 h 1745701"/>
                    <a:gd name="connsiteX6" fmla="*/ 39321 w 1763223"/>
                    <a:gd name="connsiteY6" fmla="*/ 1225420 h 1745701"/>
                    <a:gd name="connsiteX0" fmla="*/ 36073 w 1759975"/>
                    <a:gd name="connsiteY0" fmla="*/ 1221794 h 1742075"/>
                    <a:gd name="connsiteX1" fmla="*/ 449652 w 1759975"/>
                    <a:gd name="connsiteY1" fmla="*/ 376912 h 1742075"/>
                    <a:gd name="connsiteX2" fmla="*/ 887081 w 1759975"/>
                    <a:gd name="connsiteY2" fmla="*/ -1 h 1742075"/>
                    <a:gd name="connsiteX3" fmla="*/ 1192788 w 1759975"/>
                    <a:gd name="connsiteY3" fmla="*/ 526434 h 1742075"/>
                    <a:gd name="connsiteX4" fmla="*/ 1754662 w 1759975"/>
                    <a:gd name="connsiteY4" fmla="*/ 1413972 h 1742075"/>
                    <a:gd name="connsiteX5" fmla="*/ 1428412 w 1759975"/>
                    <a:gd name="connsiteY5" fmla="*/ 1740222 h 1742075"/>
                    <a:gd name="connsiteX6" fmla="*/ 36073 w 1759975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  <a:gd name="connsiteX0" fmla="*/ 37936 w 1761838"/>
                    <a:gd name="connsiteY0" fmla="*/ 1221794 h 1742075"/>
                    <a:gd name="connsiteX1" fmla="*/ 451515 w 1761838"/>
                    <a:gd name="connsiteY1" fmla="*/ 376912 h 1742075"/>
                    <a:gd name="connsiteX2" fmla="*/ 888944 w 1761838"/>
                    <a:gd name="connsiteY2" fmla="*/ -1 h 1742075"/>
                    <a:gd name="connsiteX3" fmla="*/ 1194651 w 1761838"/>
                    <a:gd name="connsiteY3" fmla="*/ 526434 h 1742075"/>
                    <a:gd name="connsiteX4" fmla="*/ 1756525 w 1761838"/>
                    <a:gd name="connsiteY4" fmla="*/ 1413972 h 1742075"/>
                    <a:gd name="connsiteX5" fmla="*/ 1430275 w 1761838"/>
                    <a:gd name="connsiteY5" fmla="*/ 1740222 h 1742075"/>
                    <a:gd name="connsiteX6" fmla="*/ 37936 w 1761838"/>
                    <a:gd name="connsiteY6" fmla="*/ 1221794 h 1742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1838" h="1742075">
                      <a:moveTo>
                        <a:pt x="37936" y="1221794"/>
                      </a:moveTo>
                      <a:cubicBezTo>
                        <a:pt x="-125191" y="994576"/>
                        <a:pt x="280117" y="551544"/>
                        <a:pt x="451515" y="376912"/>
                      </a:cubicBezTo>
                      <a:cubicBezTo>
                        <a:pt x="622913" y="202280"/>
                        <a:pt x="702678" y="129753"/>
                        <a:pt x="888944" y="-1"/>
                      </a:cubicBezTo>
                      <a:cubicBezTo>
                        <a:pt x="895373" y="244850"/>
                        <a:pt x="1050054" y="290772"/>
                        <a:pt x="1194651" y="526434"/>
                      </a:cubicBezTo>
                      <a:cubicBezTo>
                        <a:pt x="1339248" y="762096"/>
                        <a:pt x="1717254" y="1211674"/>
                        <a:pt x="1756525" y="1413972"/>
                      </a:cubicBezTo>
                      <a:cubicBezTo>
                        <a:pt x="1795796" y="1616270"/>
                        <a:pt x="1610458" y="1740222"/>
                        <a:pt x="1430275" y="1740222"/>
                      </a:cubicBezTo>
                      <a:cubicBezTo>
                        <a:pt x="814713" y="1769347"/>
                        <a:pt x="201063" y="1449012"/>
                        <a:pt x="37936" y="122179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4220471" y="4716837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/>
                <p:cNvSpPr/>
                <p:nvPr/>
              </p:nvSpPr>
              <p:spPr>
                <a:xfrm>
                  <a:off x="4752753" y="4723996"/>
                  <a:ext cx="121298" cy="1212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6303905" y="2248478"/>
              <a:ext cx="2632345" cy="146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최예슬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Dao &amp; Controller </a:t>
              </a:r>
            </a:p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224674" y="2265693"/>
              <a:ext cx="2632345" cy="1120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이은솔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Domain Class </a:t>
              </a:r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정의</a:t>
              </a:r>
              <a:endPara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4731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5759552" y="3252638"/>
            <a:ext cx="1115294" cy="463087"/>
            <a:chOff x="5743575" y="2987601"/>
            <a:chExt cx="2006600" cy="83317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5743575" y="2987601"/>
              <a:ext cx="2006600" cy="65587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5400000">
              <a:off x="6026915" y="353267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5400000">
              <a:off x="6249989" y="3529491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5400000">
              <a:off x="6993091" y="353519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5400000">
              <a:off x="7216165" y="3532014"/>
              <a:ext cx="371477" cy="199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4276725" y="1262062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76725" y="5595937"/>
            <a:ext cx="3638550" cy="0"/>
          </a:xfrm>
          <a:prstGeom prst="line">
            <a:avLst/>
          </a:prstGeom>
          <a:ln w="76200" cap="rnd">
            <a:solidFill>
              <a:srgbClr val="B4A48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398476" y="2383486"/>
            <a:ext cx="1395047" cy="1129488"/>
            <a:chOff x="3477358" y="3739317"/>
            <a:chExt cx="2206018" cy="1786085"/>
          </a:xfrm>
        </p:grpSpPr>
        <p:sp>
          <p:nvSpPr>
            <p:cNvPr id="2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55967" y="389213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감사합니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양쪽 모서리가 둥근 사각형 25"/>
          <p:cNvSpPr/>
          <p:nvPr/>
        </p:nvSpPr>
        <p:spPr>
          <a:xfrm rot="10800000">
            <a:off x="4238625" y="1259926"/>
            <a:ext cx="3715276" cy="31026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1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020138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27240" y="474918"/>
            <a:ext cx="5966212" cy="8231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397561" y="599392"/>
            <a:ext cx="3403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핵심 기능 및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544480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51938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1076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3A0ACEE-0737-402B-8D16-B46073201773}"/>
              </a:ext>
            </a:extLst>
          </p:cNvPr>
          <p:cNvGrpSpPr/>
          <p:nvPr/>
        </p:nvGrpSpPr>
        <p:grpSpPr>
          <a:xfrm>
            <a:off x="1232914" y="1480648"/>
            <a:ext cx="9378598" cy="5213351"/>
            <a:chOff x="1978786" y="1398851"/>
            <a:chExt cx="8234427" cy="4064825"/>
          </a:xfrm>
          <a:solidFill>
            <a:schemeClr val="bg1"/>
          </a:solidFill>
        </p:grpSpPr>
        <p:sp>
          <p:nvSpPr>
            <p:cNvPr id="150" name="모서리가 둥근 직사각형 15">
              <a:extLst>
                <a:ext uri="{FF2B5EF4-FFF2-40B4-BE49-F238E27FC236}">
                  <a16:creationId xmlns:a16="http://schemas.microsoft.com/office/drawing/2014/main" id="{9DFEC340-8322-46F6-AC06-9837962A10C5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 34">
              <a:extLst>
                <a:ext uri="{FF2B5EF4-FFF2-40B4-BE49-F238E27FC236}">
                  <a16:creationId xmlns:a16="http://schemas.microsoft.com/office/drawing/2014/main" id="{5932E365-3DF2-4A7B-81C8-3C7ECAA8AAFE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53619" y="670640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227827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227827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5689251" y="177051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607703" y="1652537"/>
            <a:ext cx="653255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Adobe Fan Heiti Std B" pitchFamily="34" charset="-128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jpet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store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구매자가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통해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회사의 상품만을 판매</a:t>
            </a:r>
            <a:r>
              <a:rPr lang="en-US" altLang="ko-KR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600" b="1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</a:t>
            </a:r>
            <a:r>
              <a:rPr lang="ko-KR" altLang="en-US" sz="1600" u="sng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할 수 있는 방식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동물에 대한 판매는 경매를 통해 진행</a:t>
            </a:r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AutoNum type="arabicPeriod" startAt="2"/>
            </a:pP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기존의 </a:t>
            </a:r>
            <a:r>
              <a:rPr lang="en-US" altLang="ko-KR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jpet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store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는 애완동물의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전달방식이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일반상품과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동일하게 정의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애완동물의 복지를 고려하여 더 간절하게 입양하기를 원하는 사람에게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입양될 수 있도록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경매방식을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채택하였으며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보다 안전한 전달을 위한 직거래 방식을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채택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</a:t>
            </a:r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동물용품 카테고리와 중고거래 기능 추가</a:t>
            </a: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b="1" u="sng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동물용품판매 관련 카테고리를 추가하였으며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기존 회사의 상품만을 판매 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할 수 있는 방법에서 벗어나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용품에 대한 회사상품 뿐만 아니라 회원들간의 중고거래 기능을 추가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b="1" u="sng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0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020138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64729" y="544480"/>
            <a:ext cx="5966212" cy="7882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324986" y="658309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핵심 기능 및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544480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51938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1076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3A0ACEE-0737-402B-8D16-B46073201773}"/>
              </a:ext>
            </a:extLst>
          </p:cNvPr>
          <p:cNvGrpSpPr/>
          <p:nvPr/>
        </p:nvGrpSpPr>
        <p:grpSpPr>
          <a:xfrm>
            <a:off x="1318195" y="1313533"/>
            <a:ext cx="9378598" cy="5213351"/>
            <a:chOff x="1978786" y="1398851"/>
            <a:chExt cx="8234427" cy="4064825"/>
          </a:xfrm>
          <a:solidFill>
            <a:schemeClr val="bg1"/>
          </a:solidFill>
        </p:grpSpPr>
        <p:sp>
          <p:nvSpPr>
            <p:cNvPr id="150" name="모서리가 둥근 직사각형 15">
              <a:extLst>
                <a:ext uri="{FF2B5EF4-FFF2-40B4-BE49-F238E27FC236}">
                  <a16:creationId xmlns:a16="http://schemas.microsoft.com/office/drawing/2014/main" id="{9DFEC340-8322-46F6-AC06-9837962A10C5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자유형 34">
              <a:extLst>
                <a:ext uri="{FF2B5EF4-FFF2-40B4-BE49-F238E27FC236}">
                  <a16:creationId xmlns:a16="http://schemas.microsoft.com/office/drawing/2014/main" id="{5932E365-3DF2-4A7B-81C8-3C7ECAA8AAFE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53619" y="670640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227827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227827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5689251" y="177051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5689251" y="208790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3174012" y="2119998"/>
            <a:ext cx="551304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</a:t>
            </a:r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 증진을 위한 광고 및</a:t>
            </a:r>
            <a:r>
              <a:rPr lang="en-US" altLang="ko-KR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쿠폰 서비스 제공</a:t>
            </a: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회원에게는 보다 편리한 구매를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회사에게는 보다 연쇄되는 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판매를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만들어내고자 광고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서비스를 제공하며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본 사이트를 계속 이용하도록 하기 위해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쿠폰을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제공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쿠폰은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동물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용품 구매 시 적용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가능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 </a:t>
            </a:r>
            <a:r>
              <a:rPr lang="ko-KR" altLang="en-US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쪽지 기능</a:t>
            </a: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판매자와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구매자간의 개인정보를 주고받으며</a:t>
            </a: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원활한 직거래를 할 수 있도록 쪽지 기능 추가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5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020138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158006" y="669462"/>
            <a:ext cx="5966212" cy="7020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397561" y="780439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sz="28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핵심 기능 및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특징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544480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51938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10760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3A0ACEE-0737-402B-8D16-B46073201773}"/>
              </a:ext>
            </a:extLst>
          </p:cNvPr>
          <p:cNvGrpSpPr/>
          <p:nvPr/>
        </p:nvGrpSpPr>
        <p:grpSpPr>
          <a:xfrm>
            <a:off x="1232914" y="1459502"/>
            <a:ext cx="9378598" cy="5213351"/>
            <a:chOff x="1978786" y="1398851"/>
            <a:chExt cx="8234427" cy="4064825"/>
          </a:xfrm>
          <a:solidFill>
            <a:schemeClr val="bg1"/>
          </a:solidFill>
        </p:grpSpPr>
        <p:sp>
          <p:nvSpPr>
            <p:cNvPr id="150" name="모서리가 둥근 직사각형 15">
              <a:extLst>
                <a:ext uri="{FF2B5EF4-FFF2-40B4-BE49-F238E27FC236}">
                  <a16:creationId xmlns:a16="http://schemas.microsoft.com/office/drawing/2014/main" id="{9DFEC340-8322-46F6-AC06-9837962A10C5}"/>
                </a:ext>
              </a:extLst>
            </p:cNvPr>
            <p:cNvSpPr/>
            <p:nvPr/>
          </p:nvSpPr>
          <p:spPr>
            <a:xfrm>
              <a:off x="1978786" y="1398851"/>
              <a:ext cx="8234427" cy="4060298"/>
            </a:xfrm>
            <a:prstGeom prst="roundRect">
              <a:avLst>
                <a:gd name="adj" fmla="val 5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 34">
              <a:extLst>
                <a:ext uri="{FF2B5EF4-FFF2-40B4-BE49-F238E27FC236}">
                  <a16:creationId xmlns:a16="http://schemas.microsoft.com/office/drawing/2014/main" id="{5932E365-3DF2-4A7B-81C8-3C7ECAA8AAFE}"/>
                </a:ext>
              </a:extLst>
            </p:cNvPr>
            <p:cNvSpPr/>
            <p:nvPr/>
          </p:nvSpPr>
          <p:spPr>
            <a:xfrm>
              <a:off x="4918519" y="1403378"/>
              <a:ext cx="5294693" cy="4060298"/>
            </a:xfrm>
            <a:custGeom>
              <a:avLst/>
              <a:gdLst>
                <a:gd name="connsiteX0" fmla="*/ 2344214 w 5294693"/>
                <a:gd name="connsiteY0" fmla="*/ 0 h 4060298"/>
                <a:gd name="connsiteX1" fmla="*/ 5052618 w 5294693"/>
                <a:gd name="connsiteY1" fmla="*/ 0 h 4060298"/>
                <a:gd name="connsiteX2" fmla="*/ 5294693 w 5294693"/>
                <a:gd name="connsiteY2" fmla="*/ 242075 h 4060298"/>
                <a:gd name="connsiteX3" fmla="*/ 5294693 w 5294693"/>
                <a:gd name="connsiteY3" fmla="*/ 3818223 h 4060298"/>
                <a:gd name="connsiteX4" fmla="*/ 5052618 w 5294693"/>
                <a:gd name="connsiteY4" fmla="*/ 4060298 h 4060298"/>
                <a:gd name="connsiteX5" fmla="*/ 0 w 5294693"/>
                <a:gd name="connsiteY5" fmla="*/ 4060298 h 406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4693" h="4060298">
                  <a:moveTo>
                    <a:pt x="2344214" y="0"/>
                  </a:moveTo>
                  <a:lnTo>
                    <a:pt x="5052618" y="0"/>
                  </a:lnTo>
                  <a:cubicBezTo>
                    <a:pt x="5186312" y="0"/>
                    <a:pt x="5294693" y="108381"/>
                    <a:pt x="5294693" y="242075"/>
                  </a:cubicBezTo>
                  <a:lnTo>
                    <a:pt x="5294693" y="3818223"/>
                  </a:lnTo>
                  <a:cubicBezTo>
                    <a:pt x="5294693" y="3951917"/>
                    <a:pt x="5186312" y="4060298"/>
                    <a:pt x="5052618" y="4060298"/>
                  </a:cubicBezTo>
                  <a:lnTo>
                    <a:pt x="0" y="406029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53619" y="670640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227827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227827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5689251" y="177051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2617931" y="2070548"/>
            <a:ext cx="63273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5.  </a:t>
            </a:r>
            <a:r>
              <a:rPr lang="ko-KR" altLang="en-US" sz="1600" b="1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다이어리 기능 추가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입양 및 용품 판매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구매 이외에도 본 사이트를 이용할 수 있도록 하고</a:t>
            </a: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더욱 편리하게 애완동물을 관리 할 수 있도록 다이어리 기능 추가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다이어리에는 일반 일기 형식의 내용 및 예방접종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생일과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같은 일정 형식의 내용을 기입 할 수 있음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5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10888336" y="6239291"/>
            <a:ext cx="429703" cy="442585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117">
            <a:extLst>
              <a:ext uri="{FF2B5EF4-FFF2-40B4-BE49-F238E27FC236}">
                <a16:creationId xmlns:a16="http://schemas.microsoft.com/office/drawing/2014/main" id="{159F8E6C-E85E-409D-BD68-7ECCD0929566}"/>
              </a:ext>
            </a:extLst>
          </p:cNvPr>
          <p:cNvSpPr/>
          <p:nvPr/>
        </p:nvSpPr>
        <p:spPr>
          <a:xfrm rot="10800000">
            <a:off x="3024388" y="458805"/>
            <a:ext cx="5966212" cy="69563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4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4274042" y="546171"/>
            <a:ext cx="295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 </a:t>
            </a:r>
            <a:r>
              <a:rPr lang="ko-KR" altLang="en-US" sz="28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변경 사항</a:t>
            </a:r>
            <a:endParaRPr lang="en-US" altLang="ko-KR" sz="28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2" name="자유형 139">
            <a:extLst>
              <a:ext uri="{FF2B5EF4-FFF2-40B4-BE49-F238E27FC236}">
                <a16:creationId xmlns:a16="http://schemas.microsoft.com/office/drawing/2014/main" id="{6AFEB2EE-BEA3-4248-856D-CD3985054FC1}"/>
              </a:ext>
            </a:extLst>
          </p:cNvPr>
          <p:cNvSpPr/>
          <p:nvPr/>
        </p:nvSpPr>
        <p:spPr>
          <a:xfrm>
            <a:off x="3204519" y="748519"/>
            <a:ext cx="444722" cy="458054"/>
          </a:xfrm>
          <a:custGeom>
            <a:avLst/>
            <a:gdLst>
              <a:gd name="connsiteX0" fmla="*/ 537601 w 607199"/>
              <a:gd name="connsiteY0" fmla="*/ 271599 h 625402"/>
              <a:gd name="connsiteX1" fmla="*/ 606588 w 607199"/>
              <a:gd name="connsiteY1" fmla="*/ 311939 h 625402"/>
              <a:gd name="connsiteX2" fmla="*/ 520747 w 607199"/>
              <a:gd name="connsiteY2" fmla="*/ 386672 h 625402"/>
              <a:gd name="connsiteX3" fmla="*/ 413290 w 607199"/>
              <a:gd name="connsiteY3" fmla="*/ 349167 h 625402"/>
              <a:gd name="connsiteX4" fmla="*/ 499131 w 607199"/>
              <a:gd name="connsiteY4" fmla="*/ 274434 h 625402"/>
              <a:gd name="connsiteX5" fmla="*/ 537601 w 607199"/>
              <a:gd name="connsiteY5" fmla="*/ 271599 h 625402"/>
              <a:gd name="connsiteX6" fmla="*/ 234284 w 607199"/>
              <a:gd name="connsiteY6" fmla="*/ 229392 h 625402"/>
              <a:gd name="connsiteX7" fmla="*/ 382427 w 607199"/>
              <a:gd name="connsiteY7" fmla="*/ 378343 h 625402"/>
              <a:gd name="connsiteX8" fmla="*/ 379180 w 607199"/>
              <a:gd name="connsiteY8" fmla="*/ 394513 h 625402"/>
              <a:gd name="connsiteX9" fmla="*/ 394001 w 607199"/>
              <a:gd name="connsiteY9" fmla="*/ 416143 h 625402"/>
              <a:gd name="connsiteX10" fmla="*/ 404661 w 607199"/>
              <a:gd name="connsiteY10" fmla="*/ 468094 h 625402"/>
              <a:gd name="connsiteX11" fmla="*/ 321813 w 607199"/>
              <a:gd name="connsiteY11" fmla="*/ 591074 h 625402"/>
              <a:gd name="connsiteX12" fmla="*/ 277074 w 607199"/>
              <a:gd name="connsiteY12" fmla="*/ 599961 h 625402"/>
              <a:gd name="connsiteX13" fmla="*/ 254534 w 607199"/>
              <a:gd name="connsiteY13" fmla="*/ 614914 h 625402"/>
              <a:gd name="connsiteX14" fmla="*/ 201734 w 607199"/>
              <a:gd name="connsiteY14" fmla="*/ 625402 h 625402"/>
              <a:gd name="connsiteX15" fmla="*/ 105816 w 607199"/>
              <a:gd name="connsiteY15" fmla="*/ 586310 h 625402"/>
              <a:gd name="connsiteX16" fmla="*/ 79815 w 607199"/>
              <a:gd name="connsiteY16" fmla="*/ 548365 h 625402"/>
              <a:gd name="connsiteX17" fmla="*/ 39730 w 607199"/>
              <a:gd name="connsiteY17" fmla="*/ 521773 h 625402"/>
              <a:gd name="connsiteX18" fmla="*/ 0 w 607199"/>
              <a:gd name="connsiteY18" fmla="*/ 427397 h 625402"/>
              <a:gd name="connsiteX19" fmla="*/ 82848 w 607199"/>
              <a:gd name="connsiteY19" fmla="*/ 304418 h 625402"/>
              <a:gd name="connsiteX20" fmla="*/ 112415 w 607199"/>
              <a:gd name="connsiteY20" fmla="*/ 298544 h 625402"/>
              <a:gd name="connsiteX21" fmla="*/ 129531 w 607199"/>
              <a:gd name="connsiteY21" fmla="*/ 273019 h 625402"/>
              <a:gd name="connsiteX22" fmla="*/ 234284 w 607199"/>
              <a:gd name="connsiteY22" fmla="*/ 229392 h 625402"/>
              <a:gd name="connsiteX23" fmla="*/ 470009 w 607199"/>
              <a:gd name="connsiteY23" fmla="*/ 100346 h 625402"/>
              <a:gd name="connsiteX24" fmla="*/ 491704 w 607199"/>
              <a:gd name="connsiteY24" fmla="*/ 109510 h 625402"/>
              <a:gd name="connsiteX25" fmla="*/ 468177 w 607199"/>
              <a:gd name="connsiteY25" fmla="*/ 220866 h 625402"/>
              <a:gd name="connsiteX26" fmla="*/ 359804 w 607199"/>
              <a:gd name="connsiteY26" fmla="*/ 255634 h 625402"/>
              <a:gd name="connsiteX27" fmla="*/ 383331 w 607199"/>
              <a:gd name="connsiteY27" fmla="*/ 144278 h 625402"/>
              <a:gd name="connsiteX28" fmla="*/ 470009 w 607199"/>
              <a:gd name="connsiteY28" fmla="*/ 100346 h 625402"/>
              <a:gd name="connsiteX29" fmla="*/ 119388 w 607199"/>
              <a:gd name="connsiteY29" fmla="*/ 31433 h 625402"/>
              <a:gd name="connsiteX30" fmla="*/ 176538 w 607199"/>
              <a:gd name="connsiteY30" fmla="*/ 129858 h 625402"/>
              <a:gd name="connsiteX31" fmla="*/ 119388 w 607199"/>
              <a:gd name="connsiteY31" fmla="*/ 228283 h 625402"/>
              <a:gd name="connsiteX32" fmla="*/ 62238 w 607199"/>
              <a:gd name="connsiteY32" fmla="*/ 129858 h 625402"/>
              <a:gd name="connsiteX33" fmla="*/ 119388 w 607199"/>
              <a:gd name="connsiteY33" fmla="*/ 31433 h 625402"/>
              <a:gd name="connsiteX34" fmla="*/ 314052 w 607199"/>
              <a:gd name="connsiteY34" fmla="*/ 1075 h 625402"/>
              <a:gd name="connsiteX35" fmla="*/ 344809 w 607199"/>
              <a:gd name="connsiteY35" fmla="*/ 110654 h 625402"/>
              <a:gd name="connsiteX36" fmla="*/ 264889 w 607199"/>
              <a:gd name="connsiteY36" fmla="*/ 191687 h 625402"/>
              <a:gd name="connsiteX37" fmla="*/ 234131 w 607199"/>
              <a:gd name="connsiteY37" fmla="*/ 82108 h 625402"/>
              <a:gd name="connsiteX38" fmla="*/ 314052 w 607199"/>
              <a:gd name="connsiteY38" fmla="*/ 1075 h 62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199" h="625402">
                <a:moveTo>
                  <a:pt x="537601" y="271599"/>
                </a:moveTo>
                <a:cubicBezTo>
                  <a:pt x="573930" y="273438"/>
                  <a:pt x="602111" y="288694"/>
                  <a:pt x="606588" y="311939"/>
                </a:cubicBezTo>
                <a:cubicBezTo>
                  <a:pt x="612557" y="342933"/>
                  <a:pt x="574125" y="376392"/>
                  <a:pt x="520747" y="386672"/>
                </a:cubicBezTo>
                <a:cubicBezTo>
                  <a:pt x="467369" y="396952"/>
                  <a:pt x="419259" y="380160"/>
                  <a:pt x="413290" y="349167"/>
                </a:cubicBezTo>
                <a:cubicBezTo>
                  <a:pt x="407321" y="318173"/>
                  <a:pt x="445753" y="284715"/>
                  <a:pt x="499131" y="274434"/>
                </a:cubicBezTo>
                <a:cubicBezTo>
                  <a:pt x="512476" y="271864"/>
                  <a:pt x="525491" y="270986"/>
                  <a:pt x="537601" y="271599"/>
                </a:cubicBezTo>
                <a:close/>
                <a:moveTo>
                  <a:pt x="234284" y="229392"/>
                </a:moveTo>
                <a:cubicBezTo>
                  <a:pt x="316101" y="229392"/>
                  <a:pt x="382427" y="296080"/>
                  <a:pt x="382427" y="378343"/>
                </a:cubicBezTo>
                <a:lnTo>
                  <a:pt x="379180" y="394513"/>
                </a:lnTo>
                <a:lnTo>
                  <a:pt x="394001" y="416143"/>
                </a:lnTo>
                <a:cubicBezTo>
                  <a:pt x="400865" y="432110"/>
                  <a:pt x="404661" y="449666"/>
                  <a:pt x="404661" y="468094"/>
                </a:cubicBezTo>
                <a:cubicBezTo>
                  <a:pt x="404661" y="523378"/>
                  <a:pt x="370499" y="570812"/>
                  <a:pt x="321813" y="591074"/>
                </a:cubicBezTo>
                <a:lnTo>
                  <a:pt x="277074" y="599961"/>
                </a:lnTo>
                <a:lnTo>
                  <a:pt x="254534" y="614914"/>
                </a:lnTo>
                <a:cubicBezTo>
                  <a:pt x="238306" y="621667"/>
                  <a:pt x="220463" y="625402"/>
                  <a:pt x="201734" y="625402"/>
                </a:cubicBezTo>
                <a:cubicBezTo>
                  <a:pt x="164276" y="625402"/>
                  <a:pt x="130364" y="610463"/>
                  <a:pt x="105816" y="586310"/>
                </a:cubicBezTo>
                <a:lnTo>
                  <a:pt x="79815" y="548365"/>
                </a:lnTo>
                <a:lnTo>
                  <a:pt x="39730" y="521773"/>
                </a:lnTo>
                <a:cubicBezTo>
                  <a:pt x="15183" y="497620"/>
                  <a:pt x="0" y="464253"/>
                  <a:pt x="0" y="427397"/>
                </a:cubicBezTo>
                <a:cubicBezTo>
                  <a:pt x="0" y="372113"/>
                  <a:pt x="34162" y="324679"/>
                  <a:pt x="82848" y="304418"/>
                </a:cubicBezTo>
                <a:lnTo>
                  <a:pt x="112415" y="298544"/>
                </a:lnTo>
                <a:lnTo>
                  <a:pt x="129531" y="273019"/>
                </a:lnTo>
                <a:cubicBezTo>
                  <a:pt x="156340" y="246064"/>
                  <a:pt x="193376" y="229392"/>
                  <a:pt x="234284" y="229392"/>
                </a:cubicBezTo>
                <a:close/>
                <a:moveTo>
                  <a:pt x="470009" y="100346"/>
                </a:moveTo>
                <a:cubicBezTo>
                  <a:pt x="478421" y="101230"/>
                  <a:pt x="485847" y="104223"/>
                  <a:pt x="491704" y="109510"/>
                </a:cubicBezTo>
                <a:cubicBezTo>
                  <a:pt x="515134" y="130659"/>
                  <a:pt x="504601" y="180514"/>
                  <a:pt x="468177" y="220866"/>
                </a:cubicBezTo>
                <a:cubicBezTo>
                  <a:pt x="431754" y="261217"/>
                  <a:pt x="383234" y="276783"/>
                  <a:pt x="359804" y="255634"/>
                </a:cubicBezTo>
                <a:cubicBezTo>
                  <a:pt x="336375" y="234485"/>
                  <a:pt x="346908" y="184630"/>
                  <a:pt x="383331" y="144278"/>
                </a:cubicBezTo>
                <a:cubicBezTo>
                  <a:pt x="410649" y="114015"/>
                  <a:pt x="444771" y="97693"/>
                  <a:pt x="470009" y="100346"/>
                </a:cubicBezTo>
                <a:close/>
                <a:moveTo>
                  <a:pt x="119388" y="31433"/>
                </a:moveTo>
                <a:cubicBezTo>
                  <a:pt x="150951" y="31433"/>
                  <a:pt x="176538" y="75499"/>
                  <a:pt x="176538" y="129858"/>
                </a:cubicBezTo>
                <a:cubicBezTo>
                  <a:pt x="176538" y="184217"/>
                  <a:pt x="150951" y="228283"/>
                  <a:pt x="119388" y="228283"/>
                </a:cubicBezTo>
                <a:cubicBezTo>
                  <a:pt x="87825" y="228283"/>
                  <a:pt x="62238" y="184217"/>
                  <a:pt x="62238" y="129858"/>
                </a:cubicBezTo>
                <a:cubicBezTo>
                  <a:pt x="62238" y="75499"/>
                  <a:pt x="87825" y="31433"/>
                  <a:pt x="119388" y="31433"/>
                </a:cubicBezTo>
                <a:close/>
                <a:moveTo>
                  <a:pt x="314052" y="1075"/>
                </a:moveTo>
                <a:cubicBezTo>
                  <a:pt x="344614" y="8958"/>
                  <a:pt x="358385" y="58017"/>
                  <a:pt x="344809" y="110654"/>
                </a:cubicBezTo>
                <a:cubicBezTo>
                  <a:pt x="331233" y="163290"/>
                  <a:pt x="295452" y="199570"/>
                  <a:pt x="264889" y="191687"/>
                </a:cubicBezTo>
                <a:cubicBezTo>
                  <a:pt x="234326" y="183804"/>
                  <a:pt x="220555" y="134744"/>
                  <a:pt x="234131" y="82108"/>
                </a:cubicBezTo>
                <a:cubicBezTo>
                  <a:pt x="247707" y="29471"/>
                  <a:pt x="283489" y="-6808"/>
                  <a:pt x="314052" y="1075"/>
                </a:cubicBezTo>
                <a:close/>
              </a:path>
            </a:pathLst>
          </a:custGeom>
          <a:solidFill>
            <a:srgbClr val="BF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29F617-D491-4AE2-B504-052FA7F18993}"/>
              </a:ext>
            </a:extLst>
          </p:cNvPr>
          <p:cNvSpPr txBox="1"/>
          <p:nvPr/>
        </p:nvSpPr>
        <p:spPr>
          <a:xfrm>
            <a:off x="8005051" y="583678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Add Diary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61CF5AD-346B-49AE-8D4D-24B16263EAE9}"/>
              </a:ext>
            </a:extLst>
          </p:cNvPr>
          <p:cNvSpPr txBox="1"/>
          <p:nvPr/>
        </p:nvSpPr>
        <p:spPr>
          <a:xfrm>
            <a:off x="8005051" y="642500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Edit Diary</a:t>
            </a:r>
            <a:endParaRPr lang="ko-KR" altLang="en-US" sz="1200" b="1" dirty="0"/>
          </a:p>
        </p:txBody>
      </p:sp>
      <p:sp>
        <p:nvSpPr>
          <p:cNvPr id="150" name="모서리가 둥근 직사각형 15">
            <a:extLst>
              <a:ext uri="{FF2B5EF4-FFF2-40B4-BE49-F238E27FC236}">
                <a16:creationId xmlns:a16="http://schemas.microsoft.com/office/drawing/2014/main" id="{9DFEC340-8322-46F6-AC06-9837962A10C5}"/>
              </a:ext>
            </a:extLst>
          </p:cNvPr>
          <p:cNvSpPr/>
          <p:nvPr/>
        </p:nvSpPr>
        <p:spPr>
          <a:xfrm>
            <a:off x="1232914" y="1280535"/>
            <a:ext cx="9378598" cy="5497134"/>
          </a:xfrm>
          <a:prstGeom prst="roundRect">
            <a:avLst>
              <a:gd name="adj" fmla="val 59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3619" y="451487"/>
            <a:ext cx="1395047" cy="1129488"/>
            <a:chOff x="3477358" y="3739317"/>
            <a:chExt cx="2206018" cy="1786085"/>
          </a:xfrm>
        </p:grpSpPr>
        <p:sp>
          <p:nvSpPr>
            <p:cNvPr id="24" name="모서리가 둥근 직사각형 2"/>
            <p:cNvSpPr/>
            <p:nvPr/>
          </p:nvSpPr>
          <p:spPr>
            <a:xfrm rot="18900000" flipH="1">
              <a:off x="4968816" y="3795760"/>
              <a:ext cx="666049" cy="66956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"/>
            <p:cNvSpPr/>
            <p:nvPr/>
          </p:nvSpPr>
          <p:spPr>
            <a:xfrm rot="2700000">
              <a:off x="3534242" y="3790686"/>
              <a:ext cx="629633" cy="632954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8572" h="1734352">
                  <a:moveTo>
                    <a:pt x="39983" y="1214071"/>
                  </a:moveTo>
                  <a:cubicBezTo>
                    <a:pt x="-123144" y="986853"/>
                    <a:pt x="252564" y="562420"/>
                    <a:pt x="453562" y="369189"/>
                  </a:cubicBezTo>
                  <a:cubicBezTo>
                    <a:pt x="654560" y="175958"/>
                    <a:pt x="894492" y="-123981"/>
                    <a:pt x="1245970" y="54687"/>
                  </a:cubicBezTo>
                  <a:cubicBezTo>
                    <a:pt x="1597448" y="233355"/>
                    <a:pt x="1758572" y="1226066"/>
                    <a:pt x="1758572" y="1406249"/>
                  </a:cubicBezTo>
                  <a:cubicBezTo>
                    <a:pt x="1758572" y="1586432"/>
                    <a:pt x="1612505" y="1732499"/>
                    <a:pt x="1432322" y="1732499"/>
                  </a:cubicBezTo>
                  <a:cubicBezTo>
                    <a:pt x="816760" y="1761624"/>
                    <a:pt x="203110" y="1441289"/>
                    <a:pt x="39983" y="12140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"/>
            <p:cNvSpPr/>
            <p:nvPr/>
          </p:nvSpPr>
          <p:spPr>
            <a:xfrm rot="2700000">
              <a:off x="3678930" y="3770029"/>
              <a:ext cx="1739874" cy="1698837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1861 w 1750589"/>
                <a:gd name="connsiteY0" fmla="*/ 1214071 h 1625453"/>
                <a:gd name="connsiteX1" fmla="*/ 445440 w 1750589"/>
                <a:gd name="connsiteY1" fmla="*/ 369189 h 1625453"/>
                <a:gd name="connsiteX2" fmla="*/ 1237848 w 1750589"/>
                <a:gd name="connsiteY2" fmla="*/ 54687 h 1625453"/>
                <a:gd name="connsiteX3" fmla="*/ 1750450 w 1750589"/>
                <a:gd name="connsiteY3" fmla="*/ 1406249 h 1625453"/>
                <a:gd name="connsiteX4" fmla="*/ 1282761 w 1750589"/>
                <a:gd name="connsiteY4" fmla="*/ 1622490 h 1625453"/>
                <a:gd name="connsiteX5" fmla="*/ 31861 w 1750589"/>
                <a:gd name="connsiteY5" fmla="*/ 1214071 h 1625453"/>
                <a:gd name="connsiteX0" fmla="*/ 31861 w 1716931"/>
                <a:gd name="connsiteY0" fmla="*/ 1193458 h 1604397"/>
                <a:gd name="connsiteX1" fmla="*/ 445440 w 1716931"/>
                <a:gd name="connsiteY1" fmla="*/ 348576 h 1604397"/>
                <a:gd name="connsiteX2" fmla="*/ 1237848 w 1716931"/>
                <a:gd name="connsiteY2" fmla="*/ 34074 h 1604397"/>
                <a:gd name="connsiteX3" fmla="*/ 1716774 w 1716931"/>
                <a:gd name="connsiteY3" fmla="*/ 1100513 h 1604397"/>
                <a:gd name="connsiteX4" fmla="*/ 1282761 w 1716931"/>
                <a:gd name="connsiteY4" fmla="*/ 1601877 h 1604397"/>
                <a:gd name="connsiteX5" fmla="*/ 31861 w 1716931"/>
                <a:gd name="connsiteY5" fmla="*/ 1193458 h 1604397"/>
                <a:gd name="connsiteX0" fmla="*/ 24514 w 1709998"/>
                <a:gd name="connsiteY0" fmla="*/ 1193458 h 1698096"/>
                <a:gd name="connsiteX1" fmla="*/ 438093 w 1709998"/>
                <a:gd name="connsiteY1" fmla="*/ 348576 h 1698096"/>
                <a:gd name="connsiteX2" fmla="*/ 1230501 w 1709998"/>
                <a:gd name="connsiteY2" fmla="*/ 34074 h 1698096"/>
                <a:gd name="connsiteX3" fmla="*/ 1709427 w 1709998"/>
                <a:gd name="connsiteY3" fmla="*/ 1100513 h 1698096"/>
                <a:gd name="connsiteX4" fmla="*/ 1140711 w 1709998"/>
                <a:gd name="connsiteY4" fmla="*/ 1696170 h 1698096"/>
                <a:gd name="connsiteX5" fmla="*/ 24514 w 1709998"/>
                <a:gd name="connsiteY5" fmla="*/ 1193458 h 1698096"/>
                <a:gd name="connsiteX0" fmla="*/ 24514 w 1727931"/>
                <a:gd name="connsiteY0" fmla="*/ 1194296 h 1698934"/>
                <a:gd name="connsiteX1" fmla="*/ 438093 w 1727931"/>
                <a:gd name="connsiteY1" fmla="*/ 349414 h 1698934"/>
                <a:gd name="connsiteX2" fmla="*/ 1230501 w 1727931"/>
                <a:gd name="connsiteY2" fmla="*/ 34912 h 1698934"/>
                <a:gd name="connsiteX3" fmla="*/ 1727387 w 1727931"/>
                <a:gd name="connsiteY3" fmla="*/ 1114821 h 1698934"/>
                <a:gd name="connsiteX4" fmla="*/ 1140711 w 1727931"/>
                <a:gd name="connsiteY4" fmla="*/ 1697008 h 1698934"/>
                <a:gd name="connsiteX5" fmla="*/ 24514 w 1727931"/>
                <a:gd name="connsiteY5" fmla="*/ 1194296 h 1698934"/>
                <a:gd name="connsiteX0" fmla="*/ 36457 w 1739874"/>
                <a:gd name="connsiteY0" fmla="*/ 1194296 h 1698837"/>
                <a:gd name="connsiteX1" fmla="*/ 450036 w 1739874"/>
                <a:gd name="connsiteY1" fmla="*/ 349414 h 1698837"/>
                <a:gd name="connsiteX2" fmla="*/ 1242444 w 1739874"/>
                <a:gd name="connsiteY2" fmla="*/ 34912 h 1698837"/>
                <a:gd name="connsiteX3" fmla="*/ 1739330 w 1739874"/>
                <a:gd name="connsiteY3" fmla="*/ 1114821 h 1698837"/>
                <a:gd name="connsiteX4" fmla="*/ 1152654 w 1739874"/>
                <a:gd name="connsiteY4" fmla="*/ 1697008 h 1698837"/>
                <a:gd name="connsiteX5" fmla="*/ 36457 w 1739874"/>
                <a:gd name="connsiteY5" fmla="*/ 1194296 h 169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874" h="1698837">
                  <a:moveTo>
                    <a:pt x="36457" y="1194296"/>
                  </a:moveTo>
                  <a:cubicBezTo>
                    <a:pt x="-116567" y="987658"/>
                    <a:pt x="249038" y="542645"/>
                    <a:pt x="450036" y="349414"/>
                  </a:cubicBezTo>
                  <a:cubicBezTo>
                    <a:pt x="651034" y="156183"/>
                    <a:pt x="1027562" y="-92656"/>
                    <a:pt x="1242444" y="34912"/>
                  </a:cubicBezTo>
                  <a:cubicBezTo>
                    <a:pt x="1457326" y="162480"/>
                    <a:pt x="1754295" y="837805"/>
                    <a:pt x="1739330" y="1114821"/>
                  </a:cubicBezTo>
                  <a:cubicBezTo>
                    <a:pt x="1724365" y="1391837"/>
                    <a:pt x="1332837" y="1697008"/>
                    <a:pt x="1152654" y="1697008"/>
                  </a:cubicBezTo>
                  <a:cubicBezTo>
                    <a:pt x="537092" y="1726133"/>
                    <a:pt x="189481" y="1400934"/>
                    <a:pt x="36457" y="1194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2700000">
              <a:off x="3645637" y="3760422"/>
              <a:ext cx="1786085" cy="1743875"/>
            </a:xfrm>
            <a:custGeom>
              <a:avLst/>
              <a:gdLst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514271 w 1745724"/>
                <a:gd name="connsiteY8" fmla="*/ 309281 h 1729323"/>
                <a:gd name="connsiteX9" fmla="*/ 530903 w 1745724"/>
                <a:gd name="connsiteY9" fmla="*/ 292869 h 1729323"/>
                <a:gd name="connsiteX10" fmla="*/ 1245970 w 1745724"/>
                <a:gd name="connsiteY10" fmla="*/ 54687 h 1729323"/>
                <a:gd name="connsiteX11" fmla="*/ 1741386 w 1745724"/>
                <a:gd name="connsiteY11" fmla="*/ 1229922 h 1729323"/>
                <a:gd name="connsiteX12" fmla="*/ 1745724 w 1745724"/>
                <a:gd name="connsiteY12" fmla="*/ 1263369 h 1729323"/>
                <a:gd name="connsiteX13" fmla="*/ 1697597 w 1745724"/>
                <a:gd name="connsiteY13" fmla="*/ 1220355 h 1729323"/>
                <a:gd name="connsiteX14" fmla="*/ 1201360 w 1745724"/>
                <a:gd name="connsiteY14" fmla="*/ 1008682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4317 w 1745724"/>
                <a:gd name="connsiteY15" fmla="*/ 975007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9323"/>
                <a:gd name="connsiteX1" fmla="*/ 340257 w 1745724"/>
                <a:gd name="connsiteY1" fmla="*/ 517286 h 1729323"/>
                <a:gd name="connsiteX2" fmla="*/ 985833 w 1745724"/>
                <a:gd name="connsiteY2" fmla="*/ 1165957 h 1729323"/>
                <a:gd name="connsiteX3" fmla="*/ 1190290 w 1745724"/>
                <a:gd name="connsiteY3" fmla="*/ 1631288 h 1729323"/>
                <a:gd name="connsiteX4" fmla="*/ 1273398 w 1745724"/>
                <a:gd name="connsiteY4" fmla="*/ 1729323 h 1729323"/>
                <a:gd name="connsiteX5" fmla="*/ 1202452 w 1745724"/>
                <a:gd name="connsiteY5" fmla="*/ 1727904 h 1729323"/>
                <a:gd name="connsiteX6" fmla="*/ 39983 w 1745724"/>
                <a:gd name="connsiteY6" fmla="*/ 1214071 h 1729323"/>
                <a:gd name="connsiteX7" fmla="*/ 281204 w 1745724"/>
                <a:gd name="connsiteY7" fmla="*/ 550769 h 1729323"/>
                <a:gd name="connsiteX8" fmla="*/ 325324 w 1745724"/>
                <a:gd name="connsiteY8" fmla="*/ 502280 h 1729323"/>
                <a:gd name="connsiteX9" fmla="*/ 514271 w 1745724"/>
                <a:gd name="connsiteY9" fmla="*/ 309281 h 1729323"/>
                <a:gd name="connsiteX10" fmla="*/ 530903 w 1745724"/>
                <a:gd name="connsiteY10" fmla="*/ 292869 h 1729323"/>
                <a:gd name="connsiteX11" fmla="*/ 1245970 w 1745724"/>
                <a:gd name="connsiteY11" fmla="*/ 54687 h 1729323"/>
                <a:gd name="connsiteX12" fmla="*/ 1741386 w 1745724"/>
                <a:gd name="connsiteY12" fmla="*/ 1229922 h 1729323"/>
                <a:gd name="connsiteX13" fmla="*/ 1745724 w 1745724"/>
                <a:gd name="connsiteY13" fmla="*/ 1263369 h 1729323"/>
                <a:gd name="connsiteX14" fmla="*/ 1697597 w 1745724"/>
                <a:gd name="connsiteY14" fmla="*/ 1220355 h 1729323"/>
                <a:gd name="connsiteX15" fmla="*/ 1166001 w 1745724"/>
                <a:gd name="connsiteY15" fmla="*/ 969956 h 1729323"/>
                <a:gd name="connsiteX16" fmla="*/ 514271 w 1745724"/>
                <a:gd name="connsiteY16" fmla="*/ 309281 h 1729323"/>
                <a:gd name="connsiteX0" fmla="*/ 325324 w 1745724"/>
                <a:gd name="connsiteY0" fmla="*/ 502280 h 1727904"/>
                <a:gd name="connsiteX1" fmla="*/ 340257 w 1745724"/>
                <a:gd name="connsiteY1" fmla="*/ 517286 h 1727904"/>
                <a:gd name="connsiteX2" fmla="*/ 985833 w 1745724"/>
                <a:gd name="connsiteY2" fmla="*/ 1165957 h 1727904"/>
                <a:gd name="connsiteX3" fmla="*/ 1190290 w 1745724"/>
                <a:gd name="connsiteY3" fmla="*/ 1631288 h 1727904"/>
                <a:gd name="connsiteX4" fmla="*/ 1271153 w 1745724"/>
                <a:gd name="connsiteY4" fmla="*/ 1691157 h 1727904"/>
                <a:gd name="connsiteX5" fmla="*/ 1202452 w 1745724"/>
                <a:gd name="connsiteY5" fmla="*/ 1727904 h 1727904"/>
                <a:gd name="connsiteX6" fmla="*/ 39983 w 1745724"/>
                <a:gd name="connsiteY6" fmla="*/ 1214071 h 1727904"/>
                <a:gd name="connsiteX7" fmla="*/ 281204 w 1745724"/>
                <a:gd name="connsiteY7" fmla="*/ 550769 h 1727904"/>
                <a:gd name="connsiteX8" fmla="*/ 325324 w 1745724"/>
                <a:gd name="connsiteY8" fmla="*/ 502280 h 1727904"/>
                <a:gd name="connsiteX9" fmla="*/ 514271 w 1745724"/>
                <a:gd name="connsiteY9" fmla="*/ 309281 h 1727904"/>
                <a:gd name="connsiteX10" fmla="*/ 530903 w 1745724"/>
                <a:gd name="connsiteY10" fmla="*/ 292869 h 1727904"/>
                <a:gd name="connsiteX11" fmla="*/ 1245970 w 1745724"/>
                <a:gd name="connsiteY11" fmla="*/ 54687 h 1727904"/>
                <a:gd name="connsiteX12" fmla="*/ 1741386 w 1745724"/>
                <a:gd name="connsiteY12" fmla="*/ 1229922 h 1727904"/>
                <a:gd name="connsiteX13" fmla="*/ 1745724 w 1745724"/>
                <a:gd name="connsiteY13" fmla="*/ 1263369 h 1727904"/>
                <a:gd name="connsiteX14" fmla="*/ 1697597 w 1745724"/>
                <a:gd name="connsiteY14" fmla="*/ 1220355 h 1727904"/>
                <a:gd name="connsiteX15" fmla="*/ 1166001 w 1745724"/>
                <a:gd name="connsiteY15" fmla="*/ 969956 h 1727904"/>
                <a:gd name="connsiteX16" fmla="*/ 514271 w 1745724"/>
                <a:gd name="connsiteY16" fmla="*/ 309281 h 1727904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03208"/>
                <a:gd name="connsiteX1" fmla="*/ 330686 w 1736153"/>
                <a:gd name="connsiteY1" fmla="*/ 517286 h 1703208"/>
                <a:gd name="connsiteX2" fmla="*/ 976262 w 1736153"/>
                <a:gd name="connsiteY2" fmla="*/ 1165957 h 1703208"/>
                <a:gd name="connsiteX3" fmla="*/ 1180719 w 1736153"/>
                <a:gd name="connsiteY3" fmla="*/ 1631288 h 1703208"/>
                <a:gd name="connsiteX4" fmla="*/ 1261582 w 1736153"/>
                <a:gd name="connsiteY4" fmla="*/ 1691157 h 1703208"/>
                <a:gd name="connsiteX5" fmla="*/ 862858 w 1736153"/>
                <a:gd name="connsiteY5" fmla="*/ 1703208 h 1703208"/>
                <a:gd name="connsiteX6" fmla="*/ 30412 w 1736153"/>
                <a:gd name="connsiteY6" fmla="*/ 1214071 h 1703208"/>
                <a:gd name="connsiteX7" fmla="*/ 271633 w 1736153"/>
                <a:gd name="connsiteY7" fmla="*/ 550769 h 1703208"/>
                <a:gd name="connsiteX8" fmla="*/ 315753 w 1736153"/>
                <a:gd name="connsiteY8" fmla="*/ 502280 h 1703208"/>
                <a:gd name="connsiteX9" fmla="*/ 504700 w 1736153"/>
                <a:gd name="connsiteY9" fmla="*/ 309281 h 1703208"/>
                <a:gd name="connsiteX10" fmla="*/ 521332 w 1736153"/>
                <a:gd name="connsiteY10" fmla="*/ 292869 h 1703208"/>
                <a:gd name="connsiteX11" fmla="*/ 1236399 w 1736153"/>
                <a:gd name="connsiteY11" fmla="*/ 54687 h 1703208"/>
                <a:gd name="connsiteX12" fmla="*/ 1731815 w 1736153"/>
                <a:gd name="connsiteY12" fmla="*/ 1229922 h 1703208"/>
                <a:gd name="connsiteX13" fmla="*/ 1736153 w 1736153"/>
                <a:gd name="connsiteY13" fmla="*/ 1263369 h 1703208"/>
                <a:gd name="connsiteX14" fmla="*/ 1688026 w 1736153"/>
                <a:gd name="connsiteY14" fmla="*/ 1220355 h 1703208"/>
                <a:gd name="connsiteX15" fmla="*/ 1156430 w 1736153"/>
                <a:gd name="connsiteY15" fmla="*/ 969956 h 1703208"/>
                <a:gd name="connsiteX16" fmla="*/ 504700 w 1736153"/>
                <a:gd name="connsiteY16" fmla="*/ 309281 h 1703208"/>
                <a:gd name="connsiteX0" fmla="*/ 315753 w 1736153"/>
                <a:gd name="connsiteY0" fmla="*/ 502280 h 1718421"/>
                <a:gd name="connsiteX1" fmla="*/ 330686 w 1736153"/>
                <a:gd name="connsiteY1" fmla="*/ 517286 h 1718421"/>
                <a:gd name="connsiteX2" fmla="*/ 976262 w 1736153"/>
                <a:gd name="connsiteY2" fmla="*/ 1165957 h 1718421"/>
                <a:gd name="connsiteX3" fmla="*/ 1180719 w 1736153"/>
                <a:gd name="connsiteY3" fmla="*/ 1631288 h 1718421"/>
                <a:gd name="connsiteX4" fmla="*/ 1261582 w 1736153"/>
                <a:gd name="connsiteY4" fmla="*/ 1691157 h 1718421"/>
                <a:gd name="connsiteX5" fmla="*/ 862858 w 1736153"/>
                <a:gd name="connsiteY5" fmla="*/ 1703208 h 1718421"/>
                <a:gd name="connsiteX6" fmla="*/ 30412 w 1736153"/>
                <a:gd name="connsiteY6" fmla="*/ 1214071 h 1718421"/>
                <a:gd name="connsiteX7" fmla="*/ 271633 w 1736153"/>
                <a:gd name="connsiteY7" fmla="*/ 550769 h 1718421"/>
                <a:gd name="connsiteX8" fmla="*/ 315753 w 1736153"/>
                <a:gd name="connsiteY8" fmla="*/ 502280 h 1718421"/>
                <a:gd name="connsiteX9" fmla="*/ 504700 w 1736153"/>
                <a:gd name="connsiteY9" fmla="*/ 309281 h 1718421"/>
                <a:gd name="connsiteX10" fmla="*/ 521332 w 1736153"/>
                <a:gd name="connsiteY10" fmla="*/ 292869 h 1718421"/>
                <a:gd name="connsiteX11" fmla="*/ 1236399 w 1736153"/>
                <a:gd name="connsiteY11" fmla="*/ 54687 h 1718421"/>
                <a:gd name="connsiteX12" fmla="*/ 1731815 w 1736153"/>
                <a:gd name="connsiteY12" fmla="*/ 1229922 h 1718421"/>
                <a:gd name="connsiteX13" fmla="*/ 1736153 w 1736153"/>
                <a:gd name="connsiteY13" fmla="*/ 1263369 h 1718421"/>
                <a:gd name="connsiteX14" fmla="*/ 1688026 w 1736153"/>
                <a:gd name="connsiteY14" fmla="*/ 1220355 h 1718421"/>
                <a:gd name="connsiteX15" fmla="*/ 1156430 w 1736153"/>
                <a:gd name="connsiteY15" fmla="*/ 969956 h 1718421"/>
                <a:gd name="connsiteX16" fmla="*/ 504700 w 1736153"/>
                <a:gd name="connsiteY16" fmla="*/ 309281 h 1718421"/>
                <a:gd name="connsiteX0" fmla="*/ 315753 w 1736153"/>
                <a:gd name="connsiteY0" fmla="*/ 502280 h 1723731"/>
                <a:gd name="connsiteX1" fmla="*/ 330686 w 1736153"/>
                <a:gd name="connsiteY1" fmla="*/ 517286 h 1723731"/>
                <a:gd name="connsiteX2" fmla="*/ 976262 w 1736153"/>
                <a:gd name="connsiteY2" fmla="*/ 1165957 h 1723731"/>
                <a:gd name="connsiteX3" fmla="*/ 1180719 w 1736153"/>
                <a:gd name="connsiteY3" fmla="*/ 1631288 h 1723731"/>
                <a:gd name="connsiteX4" fmla="*/ 1261582 w 1736153"/>
                <a:gd name="connsiteY4" fmla="*/ 1691157 h 1723731"/>
                <a:gd name="connsiteX5" fmla="*/ 862858 w 1736153"/>
                <a:gd name="connsiteY5" fmla="*/ 1703208 h 1723731"/>
                <a:gd name="connsiteX6" fmla="*/ 30412 w 1736153"/>
                <a:gd name="connsiteY6" fmla="*/ 1214071 h 1723731"/>
                <a:gd name="connsiteX7" fmla="*/ 271633 w 1736153"/>
                <a:gd name="connsiteY7" fmla="*/ 550769 h 1723731"/>
                <a:gd name="connsiteX8" fmla="*/ 315753 w 1736153"/>
                <a:gd name="connsiteY8" fmla="*/ 502280 h 1723731"/>
                <a:gd name="connsiteX9" fmla="*/ 504700 w 1736153"/>
                <a:gd name="connsiteY9" fmla="*/ 309281 h 1723731"/>
                <a:gd name="connsiteX10" fmla="*/ 521332 w 1736153"/>
                <a:gd name="connsiteY10" fmla="*/ 292869 h 1723731"/>
                <a:gd name="connsiteX11" fmla="*/ 1236399 w 1736153"/>
                <a:gd name="connsiteY11" fmla="*/ 54687 h 1723731"/>
                <a:gd name="connsiteX12" fmla="*/ 1731815 w 1736153"/>
                <a:gd name="connsiteY12" fmla="*/ 1229922 h 1723731"/>
                <a:gd name="connsiteX13" fmla="*/ 1736153 w 1736153"/>
                <a:gd name="connsiteY13" fmla="*/ 1263369 h 1723731"/>
                <a:gd name="connsiteX14" fmla="*/ 1688026 w 1736153"/>
                <a:gd name="connsiteY14" fmla="*/ 1220355 h 1723731"/>
                <a:gd name="connsiteX15" fmla="*/ 1156430 w 1736153"/>
                <a:gd name="connsiteY15" fmla="*/ 969956 h 1723731"/>
                <a:gd name="connsiteX16" fmla="*/ 504700 w 1736153"/>
                <a:gd name="connsiteY16" fmla="*/ 309281 h 1723731"/>
                <a:gd name="connsiteX0" fmla="*/ 315753 w 1736153"/>
                <a:gd name="connsiteY0" fmla="*/ 502280 h 1704786"/>
                <a:gd name="connsiteX1" fmla="*/ 330686 w 1736153"/>
                <a:gd name="connsiteY1" fmla="*/ 517286 h 1704786"/>
                <a:gd name="connsiteX2" fmla="*/ 976262 w 1736153"/>
                <a:gd name="connsiteY2" fmla="*/ 1165957 h 1704786"/>
                <a:gd name="connsiteX3" fmla="*/ 1180719 w 1736153"/>
                <a:gd name="connsiteY3" fmla="*/ 1631288 h 1704786"/>
                <a:gd name="connsiteX4" fmla="*/ 1261582 w 1736153"/>
                <a:gd name="connsiteY4" fmla="*/ 1691157 h 1704786"/>
                <a:gd name="connsiteX5" fmla="*/ 862858 w 1736153"/>
                <a:gd name="connsiteY5" fmla="*/ 1703208 h 1704786"/>
                <a:gd name="connsiteX6" fmla="*/ 30412 w 1736153"/>
                <a:gd name="connsiteY6" fmla="*/ 1214071 h 1704786"/>
                <a:gd name="connsiteX7" fmla="*/ 271633 w 1736153"/>
                <a:gd name="connsiteY7" fmla="*/ 550769 h 1704786"/>
                <a:gd name="connsiteX8" fmla="*/ 315753 w 1736153"/>
                <a:gd name="connsiteY8" fmla="*/ 502280 h 1704786"/>
                <a:gd name="connsiteX9" fmla="*/ 504700 w 1736153"/>
                <a:gd name="connsiteY9" fmla="*/ 309281 h 1704786"/>
                <a:gd name="connsiteX10" fmla="*/ 521332 w 1736153"/>
                <a:gd name="connsiteY10" fmla="*/ 292869 h 1704786"/>
                <a:gd name="connsiteX11" fmla="*/ 1236399 w 1736153"/>
                <a:gd name="connsiteY11" fmla="*/ 54687 h 1704786"/>
                <a:gd name="connsiteX12" fmla="*/ 1731815 w 1736153"/>
                <a:gd name="connsiteY12" fmla="*/ 1229922 h 1704786"/>
                <a:gd name="connsiteX13" fmla="*/ 1736153 w 1736153"/>
                <a:gd name="connsiteY13" fmla="*/ 1263369 h 1704786"/>
                <a:gd name="connsiteX14" fmla="*/ 1688026 w 1736153"/>
                <a:gd name="connsiteY14" fmla="*/ 1220355 h 1704786"/>
                <a:gd name="connsiteX15" fmla="*/ 1156430 w 1736153"/>
                <a:gd name="connsiteY15" fmla="*/ 969956 h 1704786"/>
                <a:gd name="connsiteX16" fmla="*/ 504700 w 1736153"/>
                <a:gd name="connsiteY16" fmla="*/ 309281 h 1704786"/>
                <a:gd name="connsiteX0" fmla="*/ 315753 w 1736153"/>
                <a:gd name="connsiteY0" fmla="*/ 502280 h 1713774"/>
                <a:gd name="connsiteX1" fmla="*/ 330686 w 1736153"/>
                <a:gd name="connsiteY1" fmla="*/ 517286 h 1713774"/>
                <a:gd name="connsiteX2" fmla="*/ 976262 w 1736153"/>
                <a:gd name="connsiteY2" fmla="*/ 1165957 h 1713774"/>
                <a:gd name="connsiteX3" fmla="*/ 1180719 w 1736153"/>
                <a:gd name="connsiteY3" fmla="*/ 1631288 h 1713774"/>
                <a:gd name="connsiteX4" fmla="*/ 1261582 w 1736153"/>
                <a:gd name="connsiteY4" fmla="*/ 1691157 h 1713774"/>
                <a:gd name="connsiteX5" fmla="*/ 862858 w 1736153"/>
                <a:gd name="connsiteY5" fmla="*/ 1703208 h 1713774"/>
                <a:gd name="connsiteX6" fmla="*/ 30412 w 1736153"/>
                <a:gd name="connsiteY6" fmla="*/ 1214071 h 1713774"/>
                <a:gd name="connsiteX7" fmla="*/ 271633 w 1736153"/>
                <a:gd name="connsiteY7" fmla="*/ 550769 h 1713774"/>
                <a:gd name="connsiteX8" fmla="*/ 315753 w 1736153"/>
                <a:gd name="connsiteY8" fmla="*/ 502280 h 1713774"/>
                <a:gd name="connsiteX9" fmla="*/ 504700 w 1736153"/>
                <a:gd name="connsiteY9" fmla="*/ 309281 h 1713774"/>
                <a:gd name="connsiteX10" fmla="*/ 521332 w 1736153"/>
                <a:gd name="connsiteY10" fmla="*/ 292869 h 1713774"/>
                <a:gd name="connsiteX11" fmla="*/ 1236399 w 1736153"/>
                <a:gd name="connsiteY11" fmla="*/ 54687 h 1713774"/>
                <a:gd name="connsiteX12" fmla="*/ 1731815 w 1736153"/>
                <a:gd name="connsiteY12" fmla="*/ 1229922 h 1713774"/>
                <a:gd name="connsiteX13" fmla="*/ 1736153 w 1736153"/>
                <a:gd name="connsiteY13" fmla="*/ 1263369 h 1713774"/>
                <a:gd name="connsiteX14" fmla="*/ 1688026 w 1736153"/>
                <a:gd name="connsiteY14" fmla="*/ 1220355 h 1713774"/>
                <a:gd name="connsiteX15" fmla="*/ 1156430 w 1736153"/>
                <a:gd name="connsiteY15" fmla="*/ 969956 h 1713774"/>
                <a:gd name="connsiteX16" fmla="*/ 504700 w 1736153"/>
                <a:gd name="connsiteY16" fmla="*/ 309281 h 1713774"/>
                <a:gd name="connsiteX0" fmla="*/ 315753 w 1736153"/>
                <a:gd name="connsiteY0" fmla="*/ 502280 h 1703400"/>
                <a:gd name="connsiteX1" fmla="*/ 330686 w 1736153"/>
                <a:gd name="connsiteY1" fmla="*/ 517286 h 1703400"/>
                <a:gd name="connsiteX2" fmla="*/ 976262 w 1736153"/>
                <a:gd name="connsiteY2" fmla="*/ 1165957 h 1703400"/>
                <a:gd name="connsiteX3" fmla="*/ 1180719 w 1736153"/>
                <a:gd name="connsiteY3" fmla="*/ 1631288 h 1703400"/>
                <a:gd name="connsiteX4" fmla="*/ 1261582 w 1736153"/>
                <a:gd name="connsiteY4" fmla="*/ 1691157 h 1703400"/>
                <a:gd name="connsiteX5" fmla="*/ 862858 w 1736153"/>
                <a:gd name="connsiteY5" fmla="*/ 1703208 h 1703400"/>
                <a:gd name="connsiteX6" fmla="*/ 30412 w 1736153"/>
                <a:gd name="connsiteY6" fmla="*/ 1214071 h 1703400"/>
                <a:gd name="connsiteX7" fmla="*/ 271633 w 1736153"/>
                <a:gd name="connsiteY7" fmla="*/ 550769 h 1703400"/>
                <a:gd name="connsiteX8" fmla="*/ 315753 w 1736153"/>
                <a:gd name="connsiteY8" fmla="*/ 502280 h 1703400"/>
                <a:gd name="connsiteX9" fmla="*/ 504700 w 1736153"/>
                <a:gd name="connsiteY9" fmla="*/ 309281 h 1703400"/>
                <a:gd name="connsiteX10" fmla="*/ 521332 w 1736153"/>
                <a:gd name="connsiteY10" fmla="*/ 292869 h 1703400"/>
                <a:gd name="connsiteX11" fmla="*/ 1236399 w 1736153"/>
                <a:gd name="connsiteY11" fmla="*/ 54687 h 1703400"/>
                <a:gd name="connsiteX12" fmla="*/ 1731815 w 1736153"/>
                <a:gd name="connsiteY12" fmla="*/ 1229922 h 1703400"/>
                <a:gd name="connsiteX13" fmla="*/ 1736153 w 1736153"/>
                <a:gd name="connsiteY13" fmla="*/ 1263369 h 1703400"/>
                <a:gd name="connsiteX14" fmla="*/ 1688026 w 1736153"/>
                <a:gd name="connsiteY14" fmla="*/ 1220355 h 1703400"/>
                <a:gd name="connsiteX15" fmla="*/ 1156430 w 1736153"/>
                <a:gd name="connsiteY15" fmla="*/ 969956 h 1703400"/>
                <a:gd name="connsiteX16" fmla="*/ 504700 w 1736153"/>
                <a:gd name="connsiteY16" fmla="*/ 309281 h 1703400"/>
                <a:gd name="connsiteX0" fmla="*/ 315753 w 1736153"/>
                <a:gd name="connsiteY0" fmla="*/ 502280 h 1716658"/>
                <a:gd name="connsiteX1" fmla="*/ 330686 w 1736153"/>
                <a:gd name="connsiteY1" fmla="*/ 517286 h 1716658"/>
                <a:gd name="connsiteX2" fmla="*/ 976262 w 1736153"/>
                <a:gd name="connsiteY2" fmla="*/ 1165957 h 1716658"/>
                <a:gd name="connsiteX3" fmla="*/ 1180719 w 1736153"/>
                <a:gd name="connsiteY3" fmla="*/ 1631288 h 1716658"/>
                <a:gd name="connsiteX4" fmla="*/ 1261582 w 1736153"/>
                <a:gd name="connsiteY4" fmla="*/ 1691157 h 1716658"/>
                <a:gd name="connsiteX5" fmla="*/ 862858 w 1736153"/>
                <a:gd name="connsiteY5" fmla="*/ 1703208 h 1716658"/>
                <a:gd name="connsiteX6" fmla="*/ 30412 w 1736153"/>
                <a:gd name="connsiteY6" fmla="*/ 1214071 h 1716658"/>
                <a:gd name="connsiteX7" fmla="*/ 271633 w 1736153"/>
                <a:gd name="connsiteY7" fmla="*/ 550769 h 1716658"/>
                <a:gd name="connsiteX8" fmla="*/ 315753 w 1736153"/>
                <a:gd name="connsiteY8" fmla="*/ 502280 h 1716658"/>
                <a:gd name="connsiteX9" fmla="*/ 504700 w 1736153"/>
                <a:gd name="connsiteY9" fmla="*/ 309281 h 1716658"/>
                <a:gd name="connsiteX10" fmla="*/ 521332 w 1736153"/>
                <a:gd name="connsiteY10" fmla="*/ 292869 h 1716658"/>
                <a:gd name="connsiteX11" fmla="*/ 1236399 w 1736153"/>
                <a:gd name="connsiteY11" fmla="*/ 54687 h 1716658"/>
                <a:gd name="connsiteX12" fmla="*/ 1731815 w 1736153"/>
                <a:gd name="connsiteY12" fmla="*/ 1229922 h 1716658"/>
                <a:gd name="connsiteX13" fmla="*/ 1736153 w 1736153"/>
                <a:gd name="connsiteY13" fmla="*/ 1263369 h 1716658"/>
                <a:gd name="connsiteX14" fmla="*/ 1688026 w 1736153"/>
                <a:gd name="connsiteY14" fmla="*/ 1220355 h 1716658"/>
                <a:gd name="connsiteX15" fmla="*/ 1156430 w 1736153"/>
                <a:gd name="connsiteY15" fmla="*/ 969956 h 1716658"/>
                <a:gd name="connsiteX16" fmla="*/ 504700 w 1736153"/>
                <a:gd name="connsiteY16" fmla="*/ 309281 h 1716658"/>
                <a:gd name="connsiteX0" fmla="*/ 315753 w 1736153"/>
                <a:gd name="connsiteY0" fmla="*/ 502280 h 1725384"/>
                <a:gd name="connsiteX1" fmla="*/ 330686 w 1736153"/>
                <a:gd name="connsiteY1" fmla="*/ 517286 h 1725384"/>
                <a:gd name="connsiteX2" fmla="*/ 976262 w 1736153"/>
                <a:gd name="connsiteY2" fmla="*/ 1165957 h 1725384"/>
                <a:gd name="connsiteX3" fmla="*/ 1180719 w 1736153"/>
                <a:gd name="connsiteY3" fmla="*/ 1631288 h 1725384"/>
                <a:gd name="connsiteX4" fmla="*/ 1261582 w 1736153"/>
                <a:gd name="connsiteY4" fmla="*/ 1691157 h 1725384"/>
                <a:gd name="connsiteX5" fmla="*/ 862858 w 1736153"/>
                <a:gd name="connsiteY5" fmla="*/ 1703208 h 1725384"/>
                <a:gd name="connsiteX6" fmla="*/ 30412 w 1736153"/>
                <a:gd name="connsiteY6" fmla="*/ 1214071 h 1725384"/>
                <a:gd name="connsiteX7" fmla="*/ 271633 w 1736153"/>
                <a:gd name="connsiteY7" fmla="*/ 550769 h 1725384"/>
                <a:gd name="connsiteX8" fmla="*/ 315753 w 1736153"/>
                <a:gd name="connsiteY8" fmla="*/ 502280 h 1725384"/>
                <a:gd name="connsiteX9" fmla="*/ 504700 w 1736153"/>
                <a:gd name="connsiteY9" fmla="*/ 309281 h 1725384"/>
                <a:gd name="connsiteX10" fmla="*/ 521332 w 1736153"/>
                <a:gd name="connsiteY10" fmla="*/ 292869 h 1725384"/>
                <a:gd name="connsiteX11" fmla="*/ 1236399 w 1736153"/>
                <a:gd name="connsiteY11" fmla="*/ 54687 h 1725384"/>
                <a:gd name="connsiteX12" fmla="*/ 1731815 w 1736153"/>
                <a:gd name="connsiteY12" fmla="*/ 1229922 h 1725384"/>
                <a:gd name="connsiteX13" fmla="*/ 1736153 w 1736153"/>
                <a:gd name="connsiteY13" fmla="*/ 1263369 h 1725384"/>
                <a:gd name="connsiteX14" fmla="*/ 1688026 w 1736153"/>
                <a:gd name="connsiteY14" fmla="*/ 1220355 h 1725384"/>
                <a:gd name="connsiteX15" fmla="*/ 1156430 w 1736153"/>
                <a:gd name="connsiteY15" fmla="*/ 969956 h 1725384"/>
                <a:gd name="connsiteX16" fmla="*/ 504700 w 1736153"/>
                <a:gd name="connsiteY16" fmla="*/ 309281 h 1725384"/>
                <a:gd name="connsiteX0" fmla="*/ 315753 w 1736153"/>
                <a:gd name="connsiteY0" fmla="*/ 502280 h 1731176"/>
                <a:gd name="connsiteX1" fmla="*/ 330686 w 1736153"/>
                <a:gd name="connsiteY1" fmla="*/ 517286 h 1731176"/>
                <a:gd name="connsiteX2" fmla="*/ 976262 w 1736153"/>
                <a:gd name="connsiteY2" fmla="*/ 1165957 h 1731176"/>
                <a:gd name="connsiteX3" fmla="*/ 1180719 w 1736153"/>
                <a:gd name="connsiteY3" fmla="*/ 1631288 h 1731176"/>
                <a:gd name="connsiteX4" fmla="*/ 1261582 w 1736153"/>
                <a:gd name="connsiteY4" fmla="*/ 1691157 h 1731176"/>
                <a:gd name="connsiteX5" fmla="*/ 862858 w 1736153"/>
                <a:gd name="connsiteY5" fmla="*/ 1703208 h 1731176"/>
                <a:gd name="connsiteX6" fmla="*/ 30412 w 1736153"/>
                <a:gd name="connsiteY6" fmla="*/ 1214071 h 1731176"/>
                <a:gd name="connsiteX7" fmla="*/ 271633 w 1736153"/>
                <a:gd name="connsiteY7" fmla="*/ 550769 h 1731176"/>
                <a:gd name="connsiteX8" fmla="*/ 315753 w 1736153"/>
                <a:gd name="connsiteY8" fmla="*/ 502280 h 1731176"/>
                <a:gd name="connsiteX9" fmla="*/ 504700 w 1736153"/>
                <a:gd name="connsiteY9" fmla="*/ 309281 h 1731176"/>
                <a:gd name="connsiteX10" fmla="*/ 521332 w 1736153"/>
                <a:gd name="connsiteY10" fmla="*/ 292869 h 1731176"/>
                <a:gd name="connsiteX11" fmla="*/ 1236399 w 1736153"/>
                <a:gd name="connsiteY11" fmla="*/ 54687 h 1731176"/>
                <a:gd name="connsiteX12" fmla="*/ 1731815 w 1736153"/>
                <a:gd name="connsiteY12" fmla="*/ 1229922 h 1731176"/>
                <a:gd name="connsiteX13" fmla="*/ 1736153 w 1736153"/>
                <a:gd name="connsiteY13" fmla="*/ 1263369 h 1731176"/>
                <a:gd name="connsiteX14" fmla="*/ 1688026 w 1736153"/>
                <a:gd name="connsiteY14" fmla="*/ 1220355 h 1731176"/>
                <a:gd name="connsiteX15" fmla="*/ 1156430 w 1736153"/>
                <a:gd name="connsiteY15" fmla="*/ 969956 h 1731176"/>
                <a:gd name="connsiteX16" fmla="*/ 504700 w 1736153"/>
                <a:gd name="connsiteY16" fmla="*/ 309281 h 1731176"/>
                <a:gd name="connsiteX0" fmla="*/ 315753 w 1736153"/>
                <a:gd name="connsiteY0" fmla="*/ 502280 h 1720226"/>
                <a:gd name="connsiteX1" fmla="*/ 330686 w 1736153"/>
                <a:gd name="connsiteY1" fmla="*/ 517286 h 1720226"/>
                <a:gd name="connsiteX2" fmla="*/ 976262 w 1736153"/>
                <a:gd name="connsiteY2" fmla="*/ 1165957 h 1720226"/>
                <a:gd name="connsiteX3" fmla="*/ 1180719 w 1736153"/>
                <a:gd name="connsiteY3" fmla="*/ 1631288 h 1720226"/>
                <a:gd name="connsiteX4" fmla="*/ 1261582 w 1736153"/>
                <a:gd name="connsiteY4" fmla="*/ 1691157 h 1720226"/>
                <a:gd name="connsiteX5" fmla="*/ 862858 w 1736153"/>
                <a:gd name="connsiteY5" fmla="*/ 1703208 h 1720226"/>
                <a:gd name="connsiteX6" fmla="*/ 30412 w 1736153"/>
                <a:gd name="connsiteY6" fmla="*/ 1214071 h 1720226"/>
                <a:gd name="connsiteX7" fmla="*/ 271633 w 1736153"/>
                <a:gd name="connsiteY7" fmla="*/ 550769 h 1720226"/>
                <a:gd name="connsiteX8" fmla="*/ 315753 w 1736153"/>
                <a:gd name="connsiteY8" fmla="*/ 502280 h 1720226"/>
                <a:gd name="connsiteX9" fmla="*/ 504700 w 1736153"/>
                <a:gd name="connsiteY9" fmla="*/ 309281 h 1720226"/>
                <a:gd name="connsiteX10" fmla="*/ 521332 w 1736153"/>
                <a:gd name="connsiteY10" fmla="*/ 292869 h 1720226"/>
                <a:gd name="connsiteX11" fmla="*/ 1236399 w 1736153"/>
                <a:gd name="connsiteY11" fmla="*/ 54687 h 1720226"/>
                <a:gd name="connsiteX12" fmla="*/ 1731815 w 1736153"/>
                <a:gd name="connsiteY12" fmla="*/ 1229922 h 1720226"/>
                <a:gd name="connsiteX13" fmla="*/ 1736153 w 1736153"/>
                <a:gd name="connsiteY13" fmla="*/ 1263369 h 1720226"/>
                <a:gd name="connsiteX14" fmla="*/ 1688026 w 1736153"/>
                <a:gd name="connsiteY14" fmla="*/ 1220355 h 1720226"/>
                <a:gd name="connsiteX15" fmla="*/ 1156430 w 1736153"/>
                <a:gd name="connsiteY15" fmla="*/ 969956 h 1720226"/>
                <a:gd name="connsiteX16" fmla="*/ 504700 w 1736153"/>
                <a:gd name="connsiteY16" fmla="*/ 309281 h 1720226"/>
                <a:gd name="connsiteX0" fmla="*/ 315753 w 1736153"/>
                <a:gd name="connsiteY0" fmla="*/ 502280 h 1718749"/>
                <a:gd name="connsiteX1" fmla="*/ 330686 w 1736153"/>
                <a:gd name="connsiteY1" fmla="*/ 517286 h 1718749"/>
                <a:gd name="connsiteX2" fmla="*/ 976262 w 1736153"/>
                <a:gd name="connsiteY2" fmla="*/ 1165957 h 1718749"/>
                <a:gd name="connsiteX3" fmla="*/ 1180719 w 1736153"/>
                <a:gd name="connsiteY3" fmla="*/ 1631288 h 1718749"/>
                <a:gd name="connsiteX4" fmla="*/ 1261582 w 1736153"/>
                <a:gd name="connsiteY4" fmla="*/ 1691157 h 1718749"/>
                <a:gd name="connsiteX5" fmla="*/ 862858 w 1736153"/>
                <a:gd name="connsiteY5" fmla="*/ 1703208 h 1718749"/>
                <a:gd name="connsiteX6" fmla="*/ 30412 w 1736153"/>
                <a:gd name="connsiteY6" fmla="*/ 1214071 h 1718749"/>
                <a:gd name="connsiteX7" fmla="*/ 271633 w 1736153"/>
                <a:gd name="connsiteY7" fmla="*/ 550769 h 1718749"/>
                <a:gd name="connsiteX8" fmla="*/ 315753 w 1736153"/>
                <a:gd name="connsiteY8" fmla="*/ 502280 h 1718749"/>
                <a:gd name="connsiteX9" fmla="*/ 504700 w 1736153"/>
                <a:gd name="connsiteY9" fmla="*/ 309281 h 1718749"/>
                <a:gd name="connsiteX10" fmla="*/ 521332 w 1736153"/>
                <a:gd name="connsiteY10" fmla="*/ 292869 h 1718749"/>
                <a:gd name="connsiteX11" fmla="*/ 1236399 w 1736153"/>
                <a:gd name="connsiteY11" fmla="*/ 54687 h 1718749"/>
                <a:gd name="connsiteX12" fmla="*/ 1731815 w 1736153"/>
                <a:gd name="connsiteY12" fmla="*/ 1229922 h 1718749"/>
                <a:gd name="connsiteX13" fmla="*/ 1736153 w 1736153"/>
                <a:gd name="connsiteY13" fmla="*/ 1263369 h 1718749"/>
                <a:gd name="connsiteX14" fmla="*/ 1688026 w 1736153"/>
                <a:gd name="connsiteY14" fmla="*/ 1220355 h 1718749"/>
                <a:gd name="connsiteX15" fmla="*/ 1156430 w 1736153"/>
                <a:gd name="connsiteY15" fmla="*/ 969956 h 1718749"/>
                <a:gd name="connsiteX16" fmla="*/ 504700 w 1736153"/>
                <a:gd name="connsiteY16" fmla="*/ 309281 h 1718749"/>
                <a:gd name="connsiteX0" fmla="*/ 315457 w 1735857"/>
                <a:gd name="connsiteY0" fmla="*/ 502280 h 1725842"/>
                <a:gd name="connsiteX1" fmla="*/ 330390 w 1735857"/>
                <a:gd name="connsiteY1" fmla="*/ 517286 h 1725842"/>
                <a:gd name="connsiteX2" fmla="*/ 975966 w 1735857"/>
                <a:gd name="connsiteY2" fmla="*/ 1165957 h 1725842"/>
                <a:gd name="connsiteX3" fmla="*/ 1180423 w 1735857"/>
                <a:gd name="connsiteY3" fmla="*/ 1631288 h 1725842"/>
                <a:gd name="connsiteX4" fmla="*/ 1261286 w 1735857"/>
                <a:gd name="connsiteY4" fmla="*/ 1691157 h 1725842"/>
                <a:gd name="connsiteX5" fmla="*/ 858072 w 1735857"/>
                <a:gd name="connsiteY5" fmla="*/ 1712188 h 1725842"/>
                <a:gd name="connsiteX6" fmla="*/ 30116 w 1735857"/>
                <a:gd name="connsiteY6" fmla="*/ 1214071 h 1725842"/>
                <a:gd name="connsiteX7" fmla="*/ 271337 w 1735857"/>
                <a:gd name="connsiteY7" fmla="*/ 550769 h 1725842"/>
                <a:gd name="connsiteX8" fmla="*/ 315457 w 1735857"/>
                <a:gd name="connsiteY8" fmla="*/ 502280 h 1725842"/>
                <a:gd name="connsiteX9" fmla="*/ 504404 w 1735857"/>
                <a:gd name="connsiteY9" fmla="*/ 309281 h 1725842"/>
                <a:gd name="connsiteX10" fmla="*/ 521036 w 1735857"/>
                <a:gd name="connsiteY10" fmla="*/ 292869 h 1725842"/>
                <a:gd name="connsiteX11" fmla="*/ 1236103 w 1735857"/>
                <a:gd name="connsiteY11" fmla="*/ 54687 h 1725842"/>
                <a:gd name="connsiteX12" fmla="*/ 1731519 w 1735857"/>
                <a:gd name="connsiteY12" fmla="*/ 1229922 h 1725842"/>
                <a:gd name="connsiteX13" fmla="*/ 1735857 w 1735857"/>
                <a:gd name="connsiteY13" fmla="*/ 1263369 h 1725842"/>
                <a:gd name="connsiteX14" fmla="*/ 1687730 w 1735857"/>
                <a:gd name="connsiteY14" fmla="*/ 1220355 h 1725842"/>
                <a:gd name="connsiteX15" fmla="*/ 1156134 w 1735857"/>
                <a:gd name="connsiteY15" fmla="*/ 969956 h 1725842"/>
                <a:gd name="connsiteX16" fmla="*/ 504404 w 1735857"/>
                <a:gd name="connsiteY16" fmla="*/ 309281 h 1725842"/>
                <a:gd name="connsiteX0" fmla="*/ 315457 w 1735857"/>
                <a:gd name="connsiteY0" fmla="*/ 502280 h 1728373"/>
                <a:gd name="connsiteX1" fmla="*/ 330390 w 1735857"/>
                <a:gd name="connsiteY1" fmla="*/ 517286 h 1728373"/>
                <a:gd name="connsiteX2" fmla="*/ 975966 w 1735857"/>
                <a:gd name="connsiteY2" fmla="*/ 1165957 h 1728373"/>
                <a:gd name="connsiteX3" fmla="*/ 1180423 w 1735857"/>
                <a:gd name="connsiteY3" fmla="*/ 1631288 h 1728373"/>
                <a:gd name="connsiteX4" fmla="*/ 1261286 w 1735857"/>
                <a:gd name="connsiteY4" fmla="*/ 1691157 h 1728373"/>
                <a:gd name="connsiteX5" fmla="*/ 858072 w 1735857"/>
                <a:gd name="connsiteY5" fmla="*/ 1712188 h 1728373"/>
                <a:gd name="connsiteX6" fmla="*/ 30116 w 1735857"/>
                <a:gd name="connsiteY6" fmla="*/ 1214071 h 1728373"/>
                <a:gd name="connsiteX7" fmla="*/ 271337 w 1735857"/>
                <a:gd name="connsiteY7" fmla="*/ 550769 h 1728373"/>
                <a:gd name="connsiteX8" fmla="*/ 315457 w 1735857"/>
                <a:gd name="connsiteY8" fmla="*/ 502280 h 1728373"/>
                <a:gd name="connsiteX9" fmla="*/ 504404 w 1735857"/>
                <a:gd name="connsiteY9" fmla="*/ 309281 h 1728373"/>
                <a:gd name="connsiteX10" fmla="*/ 521036 w 1735857"/>
                <a:gd name="connsiteY10" fmla="*/ 292869 h 1728373"/>
                <a:gd name="connsiteX11" fmla="*/ 1236103 w 1735857"/>
                <a:gd name="connsiteY11" fmla="*/ 54687 h 1728373"/>
                <a:gd name="connsiteX12" fmla="*/ 1731519 w 1735857"/>
                <a:gd name="connsiteY12" fmla="*/ 1229922 h 1728373"/>
                <a:gd name="connsiteX13" fmla="*/ 1735857 w 1735857"/>
                <a:gd name="connsiteY13" fmla="*/ 1263369 h 1728373"/>
                <a:gd name="connsiteX14" fmla="*/ 1687730 w 1735857"/>
                <a:gd name="connsiteY14" fmla="*/ 1220355 h 1728373"/>
                <a:gd name="connsiteX15" fmla="*/ 1156134 w 1735857"/>
                <a:gd name="connsiteY15" fmla="*/ 969956 h 1728373"/>
                <a:gd name="connsiteX16" fmla="*/ 504404 w 1735857"/>
                <a:gd name="connsiteY16" fmla="*/ 309281 h 1728373"/>
                <a:gd name="connsiteX0" fmla="*/ 342979 w 1763379"/>
                <a:gd name="connsiteY0" fmla="*/ 502280 h 1691157"/>
                <a:gd name="connsiteX1" fmla="*/ 357912 w 1763379"/>
                <a:gd name="connsiteY1" fmla="*/ 517286 h 1691157"/>
                <a:gd name="connsiteX2" fmla="*/ 1003488 w 1763379"/>
                <a:gd name="connsiteY2" fmla="*/ 1165957 h 1691157"/>
                <a:gd name="connsiteX3" fmla="*/ 1207945 w 1763379"/>
                <a:gd name="connsiteY3" fmla="*/ 1631288 h 1691157"/>
                <a:gd name="connsiteX4" fmla="*/ 1288808 w 1763379"/>
                <a:gd name="connsiteY4" fmla="*/ 1691157 h 1691157"/>
                <a:gd name="connsiteX5" fmla="*/ 57638 w 1763379"/>
                <a:gd name="connsiteY5" fmla="*/ 1214071 h 1691157"/>
                <a:gd name="connsiteX6" fmla="*/ 298859 w 1763379"/>
                <a:gd name="connsiteY6" fmla="*/ 550769 h 1691157"/>
                <a:gd name="connsiteX7" fmla="*/ 342979 w 1763379"/>
                <a:gd name="connsiteY7" fmla="*/ 502280 h 1691157"/>
                <a:gd name="connsiteX8" fmla="*/ 531926 w 1763379"/>
                <a:gd name="connsiteY8" fmla="*/ 309281 h 1691157"/>
                <a:gd name="connsiteX9" fmla="*/ 548558 w 1763379"/>
                <a:gd name="connsiteY9" fmla="*/ 292869 h 1691157"/>
                <a:gd name="connsiteX10" fmla="*/ 1263625 w 1763379"/>
                <a:gd name="connsiteY10" fmla="*/ 54687 h 1691157"/>
                <a:gd name="connsiteX11" fmla="*/ 1759041 w 1763379"/>
                <a:gd name="connsiteY11" fmla="*/ 1229922 h 1691157"/>
                <a:gd name="connsiteX12" fmla="*/ 1763379 w 1763379"/>
                <a:gd name="connsiteY12" fmla="*/ 1263369 h 1691157"/>
                <a:gd name="connsiteX13" fmla="*/ 1715252 w 1763379"/>
                <a:gd name="connsiteY13" fmla="*/ 1220355 h 1691157"/>
                <a:gd name="connsiteX14" fmla="*/ 1183656 w 1763379"/>
                <a:gd name="connsiteY14" fmla="*/ 969956 h 1691157"/>
                <a:gd name="connsiteX15" fmla="*/ 531926 w 1763379"/>
                <a:gd name="connsiteY15" fmla="*/ 309281 h 1691157"/>
                <a:gd name="connsiteX0" fmla="*/ 342979 w 1763379"/>
                <a:gd name="connsiteY0" fmla="*/ 502280 h 1732307"/>
                <a:gd name="connsiteX1" fmla="*/ 357912 w 1763379"/>
                <a:gd name="connsiteY1" fmla="*/ 517286 h 1732307"/>
                <a:gd name="connsiteX2" fmla="*/ 1003488 w 1763379"/>
                <a:gd name="connsiteY2" fmla="*/ 1165957 h 1732307"/>
                <a:gd name="connsiteX3" fmla="*/ 1207945 w 1763379"/>
                <a:gd name="connsiteY3" fmla="*/ 1631288 h 1732307"/>
                <a:gd name="connsiteX4" fmla="*/ 1288808 w 1763379"/>
                <a:gd name="connsiteY4" fmla="*/ 1691157 h 1732307"/>
                <a:gd name="connsiteX5" fmla="*/ 57638 w 1763379"/>
                <a:gd name="connsiteY5" fmla="*/ 1214071 h 1732307"/>
                <a:gd name="connsiteX6" fmla="*/ 298859 w 1763379"/>
                <a:gd name="connsiteY6" fmla="*/ 550769 h 1732307"/>
                <a:gd name="connsiteX7" fmla="*/ 342979 w 1763379"/>
                <a:gd name="connsiteY7" fmla="*/ 502280 h 1732307"/>
                <a:gd name="connsiteX8" fmla="*/ 531926 w 1763379"/>
                <a:gd name="connsiteY8" fmla="*/ 309281 h 1732307"/>
                <a:gd name="connsiteX9" fmla="*/ 548558 w 1763379"/>
                <a:gd name="connsiteY9" fmla="*/ 292869 h 1732307"/>
                <a:gd name="connsiteX10" fmla="*/ 1263625 w 1763379"/>
                <a:gd name="connsiteY10" fmla="*/ 54687 h 1732307"/>
                <a:gd name="connsiteX11" fmla="*/ 1759041 w 1763379"/>
                <a:gd name="connsiteY11" fmla="*/ 1229922 h 1732307"/>
                <a:gd name="connsiteX12" fmla="*/ 1763379 w 1763379"/>
                <a:gd name="connsiteY12" fmla="*/ 1263369 h 1732307"/>
                <a:gd name="connsiteX13" fmla="*/ 1715252 w 1763379"/>
                <a:gd name="connsiteY13" fmla="*/ 1220355 h 1732307"/>
                <a:gd name="connsiteX14" fmla="*/ 1183656 w 1763379"/>
                <a:gd name="connsiteY14" fmla="*/ 969956 h 1732307"/>
                <a:gd name="connsiteX15" fmla="*/ 531926 w 1763379"/>
                <a:gd name="connsiteY15" fmla="*/ 309281 h 1732307"/>
                <a:gd name="connsiteX0" fmla="*/ 342979 w 1763379"/>
                <a:gd name="connsiteY0" fmla="*/ 504554 h 1734581"/>
                <a:gd name="connsiteX1" fmla="*/ 357912 w 1763379"/>
                <a:gd name="connsiteY1" fmla="*/ 519560 h 1734581"/>
                <a:gd name="connsiteX2" fmla="*/ 1003488 w 1763379"/>
                <a:gd name="connsiteY2" fmla="*/ 1168231 h 1734581"/>
                <a:gd name="connsiteX3" fmla="*/ 1207945 w 1763379"/>
                <a:gd name="connsiteY3" fmla="*/ 1633562 h 1734581"/>
                <a:gd name="connsiteX4" fmla="*/ 1288808 w 1763379"/>
                <a:gd name="connsiteY4" fmla="*/ 1693431 h 1734581"/>
                <a:gd name="connsiteX5" fmla="*/ 57638 w 1763379"/>
                <a:gd name="connsiteY5" fmla="*/ 1216345 h 1734581"/>
                <a:gd name="connsiteX6" fmla="*/ 298859 w 1763379"/>
                <a:gd name="connsiteY6" fmla="*/ 553043 h 1734581"/>
                <a:gd name="connsiteX7" fmla="*/ 342979 w 1763379"/>
                <a:gd name="connsiteY7" fmla="*/ 504554 h 1734581"/>
                <a:gd name="connsiteX8" fmla="*/ 531926 w 1763379"/>
                <a:gd name="connsiteY8" fmla="*/ 311555 h 1734581"/>
                <a:gd name="connsiteX9" fmla="*/ 548558 w 1763379"/>
                <a:gd name="connsiteY9" fmla="*/ 295143 h 1734581"/>
                <a:gd name="connsiteX10" fmla="*/ 1263625 w 1763379"/>
                <a:gd name="connsiteY10" fmla="*/ 56961 h 1734581"/>
                <a:gd name="connsiteX11" fmla="*/ 1763379 w 1763379"/>
                <a:gd name="connsiteY11" fmla="*/ 1265643 h 1734581"/>
                <a:gd name="connsiteX12" fmla="*/ 1715252 w 1763379"/>
                <a:gd name="connsiteY12" fmla="*/ 1222629 h 1734581"/>
                <a:gd name="connsiteX13" fmla="*/ 1183656 w 1763379"/>
                <a:gd name="connsiteY13" fmla="*/ 972230 h 1734581"/>
                <a:gd name="connsiteX14" fmla="*/ 531926 w 1763379"/>
                <a:gd name="connsiteY14" fmla="*/ 311555 h 1734581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715252 w 1743173"/>
                <a:gd name="connsiteY12" fmla="*/ 1220587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43173"/>
                <a:gd name="connsiteY0" fmla="*/ 502512 h 1732539"/>
                <a:gd name="connsiteX1" fmla="*/ 357912 w 1743173"/>
                <a:gd name="connsiteY1" fmla="*/ 517518 h 1732539"/>
                <a:gd name="connsiteX2" fmla="*/ 1003488 w 1743173"/>
                <a:gd name="connsiteY2" fmla="*/ 1166189 h 1732539"/>
                <a:gd name="connsiteX3" fmla="*/ 1207945 w 1743173"/>
                <a:gd name="connsiteY3" fmla="*/ 1631520 h 1732539"/>
                <a:gd name="connsiteX4" fmla="*/ 1288808 w 1743173"/>
                <a:gd name="connsiteY4" fmla="*/ 1691389 h 1732539"/>
                <a:gd name="connsiteX5" fmla="*/ 57638 w 1743173"/>
                <a:gd name="connsiteY5" fmla="*/ 1214303 h 1732539"/>
                <a:gd name="connsiteX6" fmla="*/ 298859 w 1743173"/>
                <a:gd name="connsiteY6" fmla="*/ 551001 h 1732539"/>
                <a:gd name="connsiteX7" fmla="*/ 342979 w 1743173"/>
                <a:gd name="connsiteY7" fmla="*/ 502512 h 1732539"/>
                <a:gd name="connsiteX8" fmla="*/ 531926 w 1743173"/>
                <a:gd name="connsiteY8" fmla="*/ 309513 h 1732539"/>
                <a:gd name="connsiteX9" fmla="*/ 548558 w 1743173"/>
                <a:gd name="connsiteY9" fmla="*/ 293101 h 1732539"/>
                <a:gd name="connsiteX10" fmla="*/ 1263625 w 1743173"/>
                <a:gd name="connsiteY10" fmla="*/ 54919 h 1732539"/>
                <a:gd name="connsiteX11" fmla="*/ 1743173 w 1743173"/>
                <a:gd name="connsiteY11" fmla="*/ 1234415 h 1732539"/>
                <a:gd name="connsiteX12" fmla="*/ 1674841 w 1743173"/>
                <a:gd name="connsiteY12" fmla="*/ 1171196 h 1732539"/>
                <a:gd name="connsiteX13" fmla="*/ 1183656 w 1743173"/>
                <a:gd name="connsiteY13" fmla="*/ 970188 h 1732539"/>
                <a:gd name="connsiteX14" fmla="*/ 531926 w 1743173"/>
                <a:gd name="connsiteY14" fmla="*/ 309513 h 1732539"/>
                <a:gd name="connsiteX0" fmla="*/ 342979 w 1767842"/>
                <a:gd name="connsiteY0" fmla="*/ 502512 h 1732539"/>
                <a:gd name="connsiteX1" fmla="*/ 357912 w 1767842"/>
                <a:gd name="connsiteY1" fmla="*/ 517518 h 1732539"/>
                <a:gd name="connsiteX2" fmla="*/ 1003488 w 1767842"/>
                <a:gd name="connsiteY2" fmla="*/ 1166189 h 1732539"/>
                <a:gd name="connsiteX3" fmla="*/ 1207945 w 1767842"/>
                <a:gd name="connsiteY3" fmla="*/ 1631520 h 1732539"/>
                <a:gd name="connsiteX4" fmla="*/ 1288808 w 1767842"/>
                <a:gd name="connsiteY4" fmla="*/ 1691389 h 1732539"/>
                <a:gd name="connsiteX5" fmla="*/ 57638 w 1767842"/>
                <a:gd name="connsiteY5" fmla="*/ 1214303 h 1732539"/>
                <a:gd name="connsiteX6" fmla="*/ 298859 w 1767842"/>
                <a:gd name="connsiteY6" fmla="*/ 551001 h 1732539"/>
                <a:gd name="connsiteX7" fmla="*/ 342979 w 1767842"/>
                <a:gd name="connsiteY7" fmla="*/ 502512 h 1732539"/>
                <a:gd name="connsiteX8" fmla="*/ 531926 w 1767842"/>
                <a:gd name="connsiteY8" fmla="*/ 309513 h 1732539"/>
                <a:gd name="connsiteX9" fmla="*/ 548558 w 1767842"/>
                <a:gd name="connsiteY9" fmla="*/ 293101 h 1732539"/>
                <a:gd name="connsiteX10" fmla="*/ 1263625 w 1767842"/>
                <a:gd name="connsiteY10" fmla="*/ 54919 h 1732539"/>
                <a:gd name="connsiteX11" fmla="*/ 1743173 w 1767842"/>
                <a:gd name="connsiteY11" fmla="*/ 1234415 h 1732539"/>
                <a:gd name="connsiteX12" fmla="*/ 1674841 w 1767842"/>
                <a:gd name="connsiteY12" fmla="*/ 1171196 h 1732539"/>
                <a:gd name="connsiteX13" fmla="*/ 1183656 w 1767842"/>
                <a:gd name="connsiteY13" fmla="*/ 970188 h 1732539"/>
                <a:gd name="connsiteX14" fmla="*/ 531926 w 1767842"/>
                <a:gd name="connsiteY14" fmla="*/ 309513 h 1732539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7945 w 1767842"/>
                <a:gd name="connsiteY3" fmla="*/ 1631520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744930"/>
                <a:gd name="connsiteX1" fmla="*/ 357912 w 1767842"/>
                <a:gd name="connsiteY1" fmla="*/ 517518 h 1744930"/>
                <a:gd name="connsiteX2" fmla="*/ 1003488 w 1767842"/>
                <a:gd name="connsiteY2" fmla="*/ 1166189 h 1744930"/>
                <a:gd name="connsiteX3" fmla="*/ 1203455 w 1767842"/>
                <a:gd name="connsiteY3" fmla="*/ 1613559 h 1744930"/>
                <a:gd name="connsiteX4" fmla="*/ 1288808 w 1767842"/>
                <a:gd name="connsiteY4" fmla="*/ 1691389 h 1744930"/>
                <a:gd name="connsiteX5" fmla="*/ 57638 w 1767842"/>
                <a:gd name="connsiteY5" fmla="*/ 1214303 h 1744930"/>
                <a:gd name="connsiteX6" fmla="*/ 298859 w 1767842"/>
                <a:gd name="connsiteY6" fmla="*/ 551001 h 1744930"/>
                <a:gd name="connsiteX7" fmla="*/ 342979 w 1767842"/>
                <a:gd name="connsiteY7" fmla="*/ 502512 h 1744930"/>
                <a:gd name="connsiteX8" fmla="*/ 531926 w 1767842"/>
                <a:gd name="connsiteY8" fmla="*/ 309513 h 1744930"/>
                <a:gd name="connsiteX9" fmla="*/ 548558 w 1767842"/>
                <a:gd name="connsiteY9" fmla="*/ 293101 h 1744930"/>
                <a:gd name="connsiteX10" fmla="*/ 1263625 w 1767842"/>
                <a:gd name="connsiteY10" fmla="*/ 54919 h 1744930"/>
                <a:gd name="connsiteX11" fmla="*/ 1743173 w 1767842"/>
                <a:gd name="connsiteY11" fmla="*/ 1234415 h 1744930"/>
                <a:gd name="connsiteX12" fmla="*/ 1674841 w 1767842"/>
                <a:gd name="connsiteY12" fmla="*/ 1171196 h 1744930"/>
                <a:gd name="connsiteX13" fmla="*/ 1183656 w 1767842"/>
                <a:gd name="connsiteY13" fmla="*/ 970188 h 1744930"/>
                <a:gd name="connsiteX14" fmla="*/ 531926 w 1767842"/>
                <a:gd name="connsiteY14" fmla="*/ 309513 h 1744930"/>
                <a:gd name="connsiteX0" fmla="*/ 342979 w 1767842"/>
                <a:gd name="connsiteY0" fmla="*/ 502512 h 1691549"/>
                <a:gd name="connsiteX1" fmla="*/ 357912 w 1767842"/>
                <a:gd name="connsiteY1" fmla="*/ 517518 h 1691549"/>
                <a:gd name="connsiteX2" fmla="*/ 1003488 w 1767842"/>
                <a:gd name="connsiteY2" fmla="*/ 1166189 h 1691549"/>
                <a:gd name="connsiteX3" fmla="*/ 1288808 w 1767842"/>
                <a:gd name="connsiteY3" fmla="*/ 1691389 h 1691549"/>
                <a:gd name="connsiteX4" fmla="*/ 57638 w 1767842"/>
                <a:gd name="connsiteY4" fmla="*/ 1214303 h 1691549"/>
                <a:gd name="connsiteX5" fmla="*/ 298859 w 1767842"/>
                <a:gd name="connsiteY5" fmla="*/ 551001 h 1691549"/>
                <a:gd name="connsiteX6" fmla="*/ 342979 w 1767842"/>
                <a:gd name="connsiteY6" fmla="*/ 502512 h 1691549"/>
                <a:gd name="connsiteX7" fmla="*/ 531926 w 1767842"/>
                <a:gd name="connsiteY7" fmla="*/ 309513 h 1691549"/>
                <a:gd name="connsiteX8" fmla="*/ 548558 w 1767842"/>
                <a:gd name="connsiteY8" fmla="*/ 293101 h 1691549"/>
                <a:gd name="connsiteX9" fmla="*/ 1263625 w 1767842"/>
                <a:gd name="connsiteY9" fmla="*/ 54919 h 1691549"/>
                <a:gd name="connsiteX10" fmla="*/ 1743173 w 1767842"/>
                <a:gd name="connsiteY10" fmla="*/ 1234415 h 1691549"/>
                <a:gd name="connsiteX11" fmla="*/ 1674841 w 1767842"/>
                <a:gd name="connsiteY11" fmla="*/ 1171196 h 1691549"/>
                <a:gd name="connsiteX12" fmla="*/ 1183656 w 1767842"/>
                <a:gd name="connsiteY12" fmla="*/ 970188 h 1691549"/>
                <a:gd name="connsiteX13" fmla="*/ 531926 w 1767842"/>
                <a:gd name="connsiteY13" fmla="*/ 309513 h 1691549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674841 w 1767842"/>
                <a:gd name="connsiteY11" fmla="*/ 1171196 h 1744568"/>
                <a:gd name="connsiteX12" fmla="*/ 1183656 w 1767842"/>
                <a:gd name="connsiteY12" fmla="*/ 970188 h 1744568"/>
                <a:gd name="connsiteX13" fmla="*/ 531926 w 1767842"/>
                <a:gd name="connsiteY13" fmla="*/ 309513 h 1744568"/>
                <a:gd name="connsiteX0" fmla="*/ 342979 w 1767842"/>
                <a:gd name="connsiteY0" fmla="*/ 502512 h 1744568"/>
                <a:gd name="connsiteX1" fmla="*/ 357912 w 1767842"/>
                <a:gd name="connsiteY1" fmla="*/ 517518 h 1744568"/>
                <a:gd name="connsiteX2" fmla="*/ 1003488 w 1767842"/>
                <a:gd name="connsiteY2" fmla="*/ 1166189 h 1744568"/>
                <a:gd name="connsiteX3" fmla="*/ 1288808 w 1767842"/>
                <a:gd name="connsiteY3" fmla="*/ 1691389 h 1744568"/>
                <a:gd name="connsiteX4" fmla="*/ 57638 w 1767842"/>
                <a:gd name="connsiteY4" fmla="*/ 1214303 h 1744568"/>
                <a:gd name="connsiteX5" fmla="*/ 298859 w 1767842"/>
                <a:gd name="connsiteY5" fmla="*/ 551001 h 1744568"/>
                <a:gd name="connsiteX6" fmla="*/ 342979 w 1767842"/>
                <a:gd name="connsiteY6" fmla="*/ 502512 h 1744568"/>
                <a:gd name="connsiteX7" fmla="*/ 531926 w 1767842"/>
                <a:gd name="connsiteY7" fmla="*/ 309513 h 1744568"/>
                <a:gd name="connsiteX8" fmla="*/ 548558 w 1767842"/>
                <a:gd name="connsiteY8" fmla="*/ 293101 h 1744568"/>
                <a:gd name="connsiteX9" fmla="*/ 1263625 w 1767842"/>
                <a:gd name="connsiteY9" fmla="*/ 54919 h 1744568"/>
                <a:gd name="connsiteX10" fmla="*/ 1743173 w 1767842"/>
                <a:gd name="connsiteY10" fmla="*/ 1234415 h 1744568"/>
                <a:gd name="connsiteX11" fmla="*/ 1183656 w 1767842"/>
                <a:gd name="connsiteY11" fmla="*/ 970188 h 1744568"/>
                <a:gd name="connsiteX12" fmla="*/ 531926 w 1767842"/>
                <a:gd name="connsiteY12" fmla="*/ 309513 h 1744568"/>
                <a:gd name="connsiteX0" fmla="*/ 342979 w 1767842"/>
                <a:gd name="connsiteY0" fmla="*/ 502512 h 1757691"/>
                <a:gd name="connsiteX1" fmla="*/ 357912 w 1767842"/>
                <a:gd name="connsiteY1" fmla="*/ 517518 h 1757691"/>
                <a:gd name="connsiteX2" fmla="*/ 1003488 w 1767842"/>
                <a:gd name="connsiteY2" fmla="*/ 1166189 h 1757691"/>
                <a:gd name="connsiteX3" fmla="*/ 1288808 w 1767842"/>
                <a:gd name="connsiteY3" fmla="*/ 1691389 h 1757691"/>
                <a:gd name="connsiteX4" fmla="*/ 57638 w 1767842"/>
                <a:gd name="connsiteY4" fmla="*/ 1214303 h 1757691"/>
                <a:gd name="connsiteX5" fmla="*/ 298859 w 1767842"/>
                <a:gd name="connsiteY5" fmla="*/ 551001 h 1757691"/>
                <a:gd name="connsiteX6" fmla="*/ 342979 w 1767842"/>
                <a:gd name="connsiteY6" fmla="*/ 502512 h 1757691"/>
                <a:gd name="connsiteX7" fmla="*/ 531926 w 1767842"/>
                <a:gd name="connsiteY7" fmla="*/ 309513 h 1757691"/>
                <a:gd name="connsiteX8" fmla="*/ 548558 w 1767842"/>
                <a:gd name="connsiteY8" fmla="*/ 293101 h 1757691"/>
                <a:gd name="connsiteX9" fmla="*/ 1263625 w 1767842"/>
                <a:gd name="connsiteY9" fmla="*/ 54919 h 1757691"/>
                <a:gd name="connsiteX10" fmla="*/ 1743173 w 1767842"/>
                <a:gd name="connsiteY10" fmla="*/ 1234415 h 1757691"/>
                <a:gd name="connsiteX11" fmla="*/ 1183656 w 1767842"/>
                <a:gd name="connsiteY11" fmla="*/ 970188 h 1757691"/>
                <a:gd name="connsiteX12" fmla="*/ 531926 w 1767842"/>
                <a:gd name="connsiteY12" fmla="*/ 309513 h 1757691"/>
                <a:gd name="connsiteX0" fmla="*/ 342979 w 1785302"/>
                <a:gd name="connsiteY0" fmla="*/ 502512 h 1757691"/>
                <a:gd name="connsiteX1" fmla="*/ 357912 w 1785302"/>
                <a:gd name="connsiteY1" fmla="*/ 517518 h 1757691"/>
                <a:gd name="connsiteX2" fmla="*/ 1003488 w 1785302"/>
                <a:gd name="connsiteY2" fmla="*/ 1166189 h 1757691"/>
                <a:gd name="connsiteX3" fmla="*/ 1288808 w 1785302"/>
                <a:gd name="connsiteY3" fmla="*/ 1691389 h 1757691"/>
                <a:gd name="connsiteX4" fmla="*/ 57638 w 1785302"/>
                <a:gd name="connsiteY4" fmla="*/ 1214303 h 1757691"/>
                <a:gd name="connsiteX5" fmla="*/ 298859 w 1785302"/>
                <a:gd name="connsiteY5" fmla="*/ 551001 h 1757691"/>
                <a:gd name="connsiteX6" fmla="*/ 342979 w 1785302"/>
                <a:gd name="connsiteY6" fmla="*/ 502512 h 1757691"/>
                <a:gd name="connsiteX7" fmla="*/ 531926 w 1785302"/>
                <a:gd name="connsiteY7" fmla="*/ 309513 h 1757691"/>
                <a:gd name="connsiteX8" fmla="*/ 548558 w 1785302"/>
                <a:gd name="connsiteY8" fmla="*/ 293101 h 1757691"/>
                <a:gd name="connsiteX9" fmla="*/ 1263625 w 1785302"/>
                <a:gd name="connsiteY9" fmla="*/ 54919 h 1757691"/>
                <a:gd name="connsiteX10" fmla="*/ 1743173 w 1785302"/>
                <a:gd name="connsiteY10" fmla="*/ 1234415 h 1757691"/>
                <a:gd name="connsiteX11" fmla="*/ 1183656 w 1785302"/>
                <a:gd name="connsiteY11" fmla="*/ 970188 h 1757691"/>
                <a:gd name="connsiteX12" fmla="*/ 531926 w 1785302"/>
                <a:gd name="connsiteY12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531926 w 1785302"/>
                <a:gd name="connsiteY6" fmla="*/ 309513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11" fmla="*/ 531926 w 1785302"/>
                <a:gd name="connsiteY11" fmla="*/ 309513 h 1757691"/>
                <a:gd name="connsiteX0" fmla="*/ 342979 w 1785302"/>
                <a:gd name="connsiteY0" fmla="*/ 502512 h 1757691"/>
                <a:gd name="connsiteX1" fmla="*/ 1003488 w 1785302"/>
                <a:gd name="connsiteY1" fmla="*/ 1166189 h 1757691"/>
                <a:gd name="connsiteX2" fmla="*/ 1288808 w 1785302"/>
                <a:gd name="connsiteY2" fmla="*/ 1691389 h 1757691"/>
                <a:gd name="connsiteX3" fmla="*/ 57638 w 1785302"/>
                <a:gd name="connsiteY3" fmla="*/ 1214303 h 1757691"/>
                <a:gd name="connsiteX4" fmla="*/ 298859 w 1785302"/>
                <a:gd name="connsiteY4" fmla="*/ 551001 h 1757691"/>
                <a:gd name="connsiteX5" fmla="*/ 342979 w 1785302"/>
                <a:gd name="connsiteY5" fmla="*/ 502512 h 1757691"/>
                <a:gd name="connsiteX6" fmla="*/ 1183656 w 1785302"/>
                <a:gd name="connsiteY6" fmla="*/ 970188 h 1757691"/>
                <a:gd name="connsiteX7" fmla="*/ 548558 w 1785302"/>
                <a:gd name="connsiteY7" fmla="*/ 293101 h 1757691"/>
                <a:gd name="connsiteX8" fmla="*/ 1263625 w 1785302"/>
                <a:gd name="connsiteY8" fmla="*/ 54919 h 1757691"/>
                <a:gd name="connsiteX9" fmla="*/ 1743173 w 1785302"/>
                <a:gd name="connsiteY9" fmla="*/ 1234415 h 1757691"/>
                <a:gd name="connsiteX10" fmla="*/ 1183656 w 1785302"/>
                <a:gd name="connsiteY10" fmla="*/ 970188 h 1757691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42979 w 1786085"/>
                <a:gd name="connsiteY0" fmla="*/ 488696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42979 w 1786085"/>
                <a:gd name="connsiteY5" fmla="*/ 488696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  <a:gd name="connsiteX0" fmla="*/ 385582 w 1786085"/>
                <a:gd name="connsiteY0" fmla="*/ 440769 h 1743875"/>
                <a:gd name="connsiteX1" fmla="*/ 1003488 w 1786085"/>
                <a:gd name="connsiteY1" fmla="*/ 1152373 h 1743875"/>
                <a:gd name="connsiteX2" fmla="*/ 1288808 w 1786085"/>
                <a:gd name="connsiteY2" fmla="*/ 1677573 h 1743875"/>
                <a:gd name="connsiteX3" fmla="*/ 57638 w 1786085"/>
                <a:gd name="connsiteY3" fmla="*/ 1200487 h 1743875"/>
                <a:gd name="connsiteX4" fmla="*/ 298859 w 1786085"/>
                <a:gd name="connsiteY4" fmla="*/ 537185 h 1743875"/>
                <a:gd name="connsiteX5" fmla="*/ 385582 w 1786085"/>
                <a:gd name="connsiteY5" fmla="*/ 440769 h 1743875"/>
                <a:gd name="connsiteX6" fmla="*/ 1183656 w 1786085"/>
                <a:gd name="connsiteY6" fmla="*/ 956372 h 1743875"/>
                <a:gd name="connsiteX7" fmla="*/ 476666 w 1786085"/>
                <a:gd name="connsiteY7" fmla="*/ 351178 h 1743875"/>
                <a:gd name="connsiteX8" fmla="*/ 1263625 w 1786085"/>
                <a:gd name="connsiteY8" fmla="*/ 41103 h 1743875"/>
                <a:gd name="connsiteX9" fmla="*/ 1743173 w 1786085"/>
                <a:gd name="connsiteY9" fmla="*/ 1220599 h 1743875"/>
                <a:gd name="connsiteX10" fmla="*/ 1183656 w 1786085"/>
                <a:gd name="connsiteY10" fmla="*/ 956372 h 17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085" h="1743875">
                  <a:moveTo>
                    <a:pt x="385582" y="440769"/>
                  </a:moveTo>
                  <a:lnTo>
                    <a:pt x="1003488" y="1152373"/>
                  </a:lnTo>
                  <a:cubicBezTo>
                    <a:pt x="1141799" y="1398532"/>
                    <a:pt x="1150101" y="1406881"/>
                    <a:pt x="1288808" y="1677573"/>
                  </a:cubicBezTo>
                  <a:cubicBezTo>
                    <a:pt x="644898" y="1930768"/>
                    <a:pt x="222629" y="1390552"/>
                    <a:pt x="57638" y="1200487"/>
                  </a:cubicBezTo>
                  <a:cubicBezTo>
                    <a:pt x="-107353" y="1010422"/>
                    <a:pt x="116042" y="748727"/>
                    <a:pt x="298859" y="537185"/>
                  </a:cubicBezTo>
                  <a:lnTo>
                    <a:pt x="385582" y="440769"/>
                  </a:lnTo>
                  <a:close/>
                  <a:moveTo>
                    <a:pt x="1183656" y="956372"/>
                  </a:moveTo>
                  <a:cubicBezTo>
                    <a:pt x="984554" y="799486"/>
                    <a:pt x="583159" y="437158"/>
                    <a:pt x="476666" y="351178"/>
                  </a:cubicBezTo>
                  <a:cubicBezTo>
                    <a:pt x="662049" y="166760"/>
                    <a:pt x="1052541" y="-103800"/>
                    <a:pt x="1263625" y="41103"/>
                  </a:cubicBezTo>
                  <a:cubicBezTo>
                    <a:pt x="1474709" y="186006"/>
                    <a:pt x="1926780" y="698748"/>
                    <a:pt x="1743173" y="1220599"/>
                  </a:cubicBezTo>
                  <a:lnTo>
                    <a:pt x="1183656" y="956372"/>
                  </a:ln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"/>
            <p:cNvSpPr/>
            <p:nvPr/>
          </p:nvSpPr>
          <p:spPr>
            <a:xfrm rot="2700000">
              <a:off x="4439454" y="5178966"/>
              <a:ext cx="236475" cy="226096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59871 w 1778460"/>
                <a:gd name="connsiteY0" fmla="*/ 1214071 h 1482904"/>
                <a:gd name="connsiteX1" fmla="*/ 473450 w 1778460"/>
                <a:gd name="connsiteY1" fmla="*/ 369189 h 1482904"/>
                <a:gd name="connsiteX2" fmla="*/ 1265858 w 1778460"/>
                <a:gd name="connsiteY2" fmla="*/ 54687 h 1482904"/>
                <a:gd name="connsiteX3" fmla="*/ 1778460 w 1778460"/>
                <a:gd name="connsiteY3" fmla="*/ 1406249 h 1482904"/>
                <a:gd name="connsiteX4" fmla="*/ 59871 w 1778460"/>
                <a:gd name="connsiteY4" fmla="*/ 1214071 h 1482904"/>
                <a:gd name="connsiteX0" fmla="*/ 59871 w 1836075"/>
                <a:gd name="connsiteY0" fmla="*/ 1214071 h 1482904"/>
                <a:gd name="connsiteX1" fmla="*/ 473450 w 1836075"/>
                <a:gd name="connsiteY1" fmla="*/ 369189 h 1482904"/>
                <a:gd name="connsiteX2" fmla="*/ 1265858 w 1836075"/>
                <a:gd name="connsiteY2" fmla="*/ 54687 h 1482904"/>
                <a:gd name="connsiteX3" fmla="*/ 1778460 w 1836075"/>
                <a:gd name="connsiteY3" fmla="*/ 1406249 h 1482904"/>
                <a:gd name="connsiteX4" fmla="*/ 59871 w 1836075"/>
                <a:gd name="connsiteY4" fmla="*/ 1214071 h 1482904"/>
                <a:gd name="connsiteX0" fmla="*/ 41902 w 1541201"/>
                <a:gd name="connsiteY0" fmla="*/ 1209615 h 1451559"/>
                <a:gd name="connsiteX1" fmla="*/ 455481 w 1541201"/>
                <a:gd name="connsiteY1" fmla="*/ 364733 h 1451559"/>
                <a:gd name="connsiteX2" fmla="*/ 1247889 w 1541201"/>
                <a:gd name="connsiteY2" fmla="*/ 50231 h 1451559"/>
                <a:gd name="connsiteX3" fmla="*/ 1466734 w 1541201"/>
                <a:gd name="connsiteY3" fmla="*/ 1369157 h 1451559"/>
                <a:gd name="connsiteX4" fmla="*/ 41902 w 1541201"/>
                <a:gd name="connsiteY4" fmla="*/ 1209615 h 1451559"/>
                <a:gd name="connsiteX0" fmla="*/ 41902 w 1719928"/>
                <a:gd name="connsiteY0" fmla="*/ 1209615 h 1632467"/>
                <a:gd name="connsiteX1" fmla="*/ 455481 w 1719928"/>
                <a:gd name="connsiteY1" fmla="*/ 364733 h 1632467"/>
                <a:gd name="connsiteX2" fmla="*/ 1247889 w 1719928"/>
                <a:gd name="connsiteY2" fmla="*/ 50231 h 1632467"/>
                <a:gd name="connsiteX3" fmla="*/ 1466734 w 1719928"/>
                <a:gd name="connsiteY3" fmla="*/ 1369157 h 1632467"/>
                <a:gd name="connsiteX4" fmla="*/ 41902 w 1719928"/>
                <a:gd name="connsiteY4" fmla="*/ 1209615 h 1632467"/>
                <a:gd name="connsiteX0" fmla="*/ 41902 w 1669509"/>
                <a:gd name="connsiteY0" fmla="*/ 1209615 h 1596237"/>
                <a:gd name="connsiteX1" fmla="*/ 455481 w 1669509"/>
                <a:gd name="connsiteY1" fmla="*/ 364733 h 1596237"/>
                <a:gd name="connsiteX2" fmla="*/ 1247889 w 1669509"/>
                <a:gd name="connsiteY2" fmla="*/ 50231 h 1596237"/>
                <a:gd name="connsiteX3" fmla="*/ 1466734 w 1669509"/>
                <a:gd name="connsiteY3" fmla="*/ 1369157 h 1596237"/>
                <a:gd name="connsiteX4" fmla="*/ 41902 w 1669509"/>
                <a:gd name="connsiteY4" fmla="*/ 1209615 h 1596237"/>
                <a:gd name="connsiteX0" fmla="*/ 41902 w 1633599"/>
                <a:gd name="connsiteY0" fmla="*/ 1209615 h 1588997"/>
                <a:gd name="connsiteX1" fmla="*/ 455481 w 1633599"/>
                <a:gd name="connsiteY1" fmla="*/ 364733 h 1588997"/>
                <a:gd name="connsiteX2" fmla="*/ 1247889 w 1633599"/>
                <a:gd name="connsiteY2" fmla="*/ 50231 h 1588997"/>
                <a:gd name="connsiteX3" fmla="*/ 1466734 w 1633599"/>
                <a:gd name="connsiteY3" fmla="*/ 1369157 h 1588997"/>
                <a:gd name="connsiteX4" fmla="*/ 41902 w 1633599"/>
                <a:gd name="connsiteY4" fmla="*/ 1209615 h 1588997"/>
                <a:gd name="connsiteX0" fmla="*/ 41902 w 1662319"/>
                <a:gd name="connsiteY0" fmla="*/ 1209615 h 1574510"/>
                <a:gd name="connsiteX1" fmla="*/ 455481 w 1662319"/>
                <a:gd name="connsiteY1" fmla="*/ 364733 h 1574510"/>
                <a:gd name="connsiteX2" fmla="*/ 1247889 w 1662319"/>
                <a:gd name="connsiteY2" fmla="*/ 50231 h 1574510"/>
                <a:gd name="connsiteX3" fmla="*/ 1466734 w 1662319"/>
                <a:gd name="connsiteY3" fmla="*/ 1369157 h 1574510"/>
                <a:gd name="connsiteX4" fmla="*/ 41902 w 1662319"/>
                <a:gd name="connsiteY4" fmla="*/ 1209615 h 1574510"/>
                <a:gd name="connsiteX0" fmla="*/ 41902 w 1612111"/>
                <a:gd name="connsiteY0" fmla="*/ 1209615 h 1538295"/>
                <a:gd name="connsiteX1" fmla="*/ 455481 w 1612111"/>
                <a:gd name="connsiteY1" fmla="*/ 364733 h 1538295"/>
                <a:gd name="connsiteX2" fmla="*/ 1247889 w 1612111"/>
                <a:gd name="connsiteY2" fmla="*/ 50231 h 1538295"/>
                <a:gd name="connsiteX3" fmla="*/ 1466734 w 1612111"/>
                <a:gd name="connsiteY3" fmla="*/ 1369157 h 1538295"/>
                <a:gd name="connsiteX4" fmla="*/ 41902 w 1612111"/>
                <a:gd name="connsiteY4" fmla="*/ 1209615 h 1538295"/>
                <a:gd name="connsiteX0" fmla="*/ 41902 w 1669501"/>
                <a:gd name="connsiteY0" fmla="*/ 1209615 h 1596230"/>
                <a:gd name="connsiteX1" fmla="*/ 455481 w 1669501"/>
                <a:gd name="connsiteY1" fmla="*/ 364733 h 1596230"/>
                <a:gd name="connsiteX2" fmla="*/ 1247889 w 1669501"/>
                <a:gd name="connsiteY2" fmla="*/ 50231 h 1596230"/>
                <a:gd name="connsiteX3" fmla="*/ 1466734 w 1669501"/>
                <a:gd name="connsiteY3" fmla="*/ 1369157 h 1596230"/>
                <a:gd name="connsiteX4" fmla="*/ 41902 w 1669501"/>
                <a:gd name="connsiteY4" fmla="*/ 1209615 h 159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501" h="1596230">
                  <a:moveTo>
                    <a:pt x="41902" y="1209615"/>
                  </a:moveTo>
                  <a:cubicBezTo>
                    <a:pt x="-126640" y="1042211"/>
                    <a:pt x="254483" y="557964"/>
                    <a:pt x="455481" y="364733"/>
                  </a:cubicBezTo>
                  <a:cubicBezTo>
                    <a:pt x="656479" y="171502"/>
                    <a:pt x="1079347" y="-117173"/>
                    <a:pt x="1247889" y="50231"/>
                  </a:cubicBezTo>
                  <a:cubicBezTo>
                    <a:pt x="1416431" y="217635"/>
                    <a:pt x="1961480" y="849536"/>
                    <a:pt x="1466734" y="1369157"/>
                  </a:cubicBezTo>
                  <a:cubicBezTo>
                    <a:pt x="971988" y="1888778"/>
                    <a:pt x="210444" y="1377019"/>
                    <a:pt x="41902" y="12096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"/>
            <p:cNvSpPr/>
            <p:nvPr/>
          </p:nvSpPr>
          <p:spPr>
            <a:xfrm rot="2700000">
              <a:off x="3479843" y="3785433"/>
              <a:ext cx="630802" cy="635772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"/>
            <p:cNvSpPr/>
            <p:nvPr/>
          </p:nvSpPr>
          <p:spPr>
            <a:xfrm rot="18900000" flipH="1">
              <a:off x="5016090" y="3792171"/>
              <a:ext cx="667286" cy="672543"/>
            </a:xfrm>
            <a:custGeom>
              <a:avLst/>
              <a:gdLst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1631212 h 1957462"/>
                <a:gd name="connsiteX8" fmla="*/ 0 w 1957462"/>
                <a:gd name="connsiteY8" fmla="*/ 326250 h 1957462"/>
                <a:gd name="connsiteX0" fmla="*/ 0 w 1957462"/>
                <a:gd name="connsiteY0" fmla="*/ 326250 h 1957462"/>
                <a:gd name="connsiteX1" fmla="*/ 326250 w 1957462"/>
                <a:gd name="connsiteY1" fmla="*/ 0 h 1957462"/>
                <a:gd name="connsiteX2" fmla="*/ 1631212 w 1957462"/>
                <a:gd name="connsiteY2" fmla="*/ 0 h 1957462"/>
                <a:gd name="connsiteX3" fmla="*/ 1957462 w 1957462"/>
                <a:gd name="connsiteY3" fmla="*/ 326250 h 1957462"/>
                <a:gd name="connsiteX4" fmla="*/ 1957462 w 1957462"/>
                <a:gd name="connsiteY4" fmla="*/ 1631212 h 1957462"/>
                <a:gd name="connsiteX5" fmla="*/ 1631212 w 1957462"/>
                <a:gd name="connsiteY5" fmla="*/ 1957462 h 1957462"/>
                <a:gd name="connsiteX6" fmla="*/ 326250 w 1957462"/>
                <a:gd name="connsiteY6" fmla="*/ 1957462 h 1957462"/>
                <a:gd name="connsiteX7" fmla="*/ 0 w 1957462"/>
                <a:gd name="connsiteY7" fmla="*/ 326250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468083 w 1794333"/>
                <a:gd name="connsiteY2" fmla="*/ 0 h 1957462"/>
                <a:gd name="connsiteX3" fmla="*/ 1794333 w 1794333"/>
                <a:gd name="connsiteY3" fmla="*/ 326250 h 1957462"/>
                <a:gd name="connsiteX4" fmla="*/ 1794333 w 1794333"/>
                <a:gd name="connsiteY4" fmla="*/ 1631212 h 1957462"/>
                <a:gd name="connsiteX5" fmla="*/ 1468083 w 1794333"/>
                <a:gd name="connsiteY5" fmla="*/ 1957462 h 1957462"/>
                <a:gd name="connsiteX6" fmla="*/ 163121 w 1794333"/>
                <a:gd name="connsiteY6" fmla="*/ 1957462 h 1957462"/>
                <a:gd name="connsiteX0" fmla="*/ 163121 w 1794333"/>
                <a:gd name="connsiteY0" fmla="*/ 1957462 h 1957462"/>
                <a:gd name="connsiteX1" fmla="*/ 163121 w 1794333"/>
                <a:gd name="connsiteY1" fmla="*/ 0 h 1957462"/>
                <a:gd name="connsiteX2" fmla="*/ 1794333 w 1794333"/>
                <a:gd name="connsiteY2" fmla="*/ 326250 h 1957462"/>
                <a:gd name="connsiteX3" fmla="*/ 1794333 w 1794333"/>
                <a:gd name="connsiteY3" fmla="*/ 1631212 h 1957462"/>
                <a:gd name="connsiteX4" fmla="*/ 1468083 w 1794333"/>
                <a:gd name="connsiteY4" fmla="*/ 1957462 h 1957462"/>
                <a:gd name="connsiteX5" fmla="*/ 163121 w 1794333"/>
                <a:gd name="connsiteY5" fmla="*/ 1957462 h 1957462"/>
                <a:gd name="connsiteX0" fmla="*/ 163121 w 2048537"/>
                <a:gd name="connsiteY0" fmla="*/ 1957462 h 1957462"/>
                <a:gd name="connsiteX1" fmla="*/ 163121 w 2048537"/>
                <a:gd name="connsiteY1" fmla="*/ 0 h 1957462"/>
                <a:gd name="connsiteX2" fmla="*/ 1794333 w 2048537"/>
                <a:gd name="connsiteY2" fmla="*/ 326250 h 1957462"/>
                <a:gd name="connsiteX3" fmla="*/ 1794333 w 2048537"/>
                <a:gd name="connsiteY3" fmla="*/ 1631212 h 1957462"/>
                <a:gd name="connsiteX4" fmla="*/ 1468083 w 2048537"/>
                <a:gd name="connsiteY4" fmla="*/ 1957462 h 1957462"/>
                <a:gd name="connsiteX5" fmla="*/ 163121 w 2048537"/>
                <a:gd name="connsiteY5" fmla="*/ 1957462 h 1957462"/>
                <a:gd name="connsiteX0" fmla="*/ 297562 w 2182978"/>
                <a:gd name="connsiteY0" fmla="*/ 1962346 h 1962346"/>
                <a:gd name="connsiteX1" fmla="*/ 297562 w 2182978"/>
                <a:gd name="connsiteY1" fmla="*/ 4884 h 1962346"/>
                <a:gd name="connsiteX2" fmla="*/ 1928774 w 2182978"/>
                <a:gd name="connsiteY2" fmla="*/ 331134 h 1962346"/>
                <a:gd name="connsiteX3" fmla="*/ 1928774 w 2182978"/>
                <a:gd name="connsiteY3" fmla="*/ 1636096 h 1962346"/>
                <a:gd name="connsiteX4" fmla="*/ 1602524 w 2182978"/>
                <a:gd name="connsiteY4" fmla="*/ 1962346 h 1962346"/>
                <a:gd name="connsiteX5" fmla="*/ 297562 w 2182978"/>
                <a:gd name="connsiteY5" fmla="*/ 1962346 h 1962346"/>
                <a:gd name="connsiteX0" fmla="*/ 297562 w 2182978"/>
                <a:gd name="connsiteY0" fmla="*/ 1962346 h 2107343"/>
                <a:gd name="connsiteX1" fmla="*/ 297562 w 2182978"/>
                <a:gd name="connsiteY1" fmla="*/ 4884 h 2107343"/>
                <a:gd name="connsiteX2" fmla="*/ 1928774 w 2182978"/>
                <a:gd name="connsiteY2" fmla="*/ 331134 h 2107343"/>
                <a:gd name="connsiteX3" fmla="*/ 1928774 w 2182978"/>
                <a:gd name="connsiteY3" fmla="*/ 1636096 h 2107343"/>
                <a:gd name="connsiteX4" fmla="*/ 1602524 w 2182978"/>
                <a:gd name="connsiteY4" fmla="*/ 1962346 h 2107343"/>
                <a:gd name="connsiteX5" fmla="*/ 297562 w 2182978"/>
                <a:gd name="connsiteY5" fmla="*/ 1962346 h 2107343"/>
                <a:gd name="connsiteX0" fmla="*/ 181326 w 2072568"/>
                <a:gd name="connsiteY0" fmla="*/ 1388321 h 1999949"/>
                <a:gd name="connsiteX1" fmla="*/ 187152 w 2072568"/>
                <a:gd name="connsiteY1" fmla="*/ 42487 h 1999949"/>
                <a:gd name="connsiteX2" fmla="*/ 1818364 w 2072568"/>
                <a:gd name="connsiteY2" fmla="*/ 368737 h 1999949"/>
                <a:gd name="connsiteX3" fmla="*/ 1818364 w 2072568"/>
                <a:gd name="connsiteY3" fmla="*/ 1673699 h 1999949"/>
                <a:gd name="connsiteX4" fmla="*/ 1492114 w 2072568"/>
                <a:gd name="connsiteY4" fmla="*/ 1999949 h 1999949"/>
                <a:gd name="connsiteX5" fmla="*/ 181326 w 2072568"/>
                <a:gd name="connsiteY5" fmla="*/ 1388321 h 1999949"/>
                <a:gd name="connsiteX0" fmla="*/ 141155 w 2131423"/>
                <a:gd name="connsiteY0" fmla="*/ 1431542 h 2002394"/>
                <a:gd name="connsiteX1" fmla="*/ 246007 w 2131423"/>
                <a:gd name="connsiteY1" fmla="*/ 44932 h 2002394"/>
                <a:gd name="connsiteX2" fmla="*/ 1877219 w 2131423"/>
                <a:gd name="connsiteY2" fmla="*/ 371182 h 2002394"/>
                <a:gd name="connsiteX3" fmla="*/ 1877219 w 2131423"/>
                <a:gd name="connsiteY3" fmla="*/ 1676144 h 2002394"/>
                <a:gd name="connsiteX4" fmla="*/ 1550969 w 2131423"/>
                <a:gd name="connsiteY4" fmla="*/ 2002394 h 2002394"/>
                <a:gd name="connsiteX5" fmla="*/ 141155 w 2131423"/>
                <a:gd name="connsiteY5" fmla="*/ 1431542 h 2002394"/>
                <a:gd name="connsiteX0" fmla="*/ 8774 w 1823842"/>
                <a:gd name="connsiteY0" fmla="*/ 1072214 h 1643066"/>
                <a:gd name="connsiteX1" fmla="*/ 865055 w 1823842"/>
                <a:gd name="connsiteY1" fmla="*/ 693334 h 1643066"/>
                <a:gd name="connsiteX2" fmla="*/ 1744838 w 1823842"/>
                <a:gd name="connsiteY2" fmla="*/ 11854 h 1643066"/>
                <a:gd name="connsiteX3" fmla="*/ 1744838 w 1823842"/>
                <a:gd name="connsiteY3" fmla="*/ 1316816 h 1643066"/>
                <a:gd name="connsiteX4" fmla="*/ 1418588 w 1823842"/>
                <a:gd name="connsiteY4" fmla="*/ 1643066 h 1643066"/>
                <a:gd name="connsiteX5" fmla="*/ 8774 w 1823842"/>
                <a:gd name="connsiteY5" fmla="*/ 1072214 h 1643066"/>
                <a:gd name="connsiteX0" fmla="*/ 45633 w 1891618"/>
                <a:gd name="connsiteY0" fmla="*/ 1116669 h 1687521"/>
                <a:gd name="connsiteX1" fmla="*/ 476687 w 1891618"/>
                <a:gd name="connsiteY1" fmla="*/ 324211 h 1687521"/>
                <a:gd name="connsiteX2" fmla="*/ 1781697 w 1891618"/>
                <a:gd name="connsiteY2" fmla="*/ 56309 h 1687521"/>
                <a:gd name="connsiteX3" fmla="*/ 1781697 w 1891618"/>
                <a:gd name="connsiteY3" fmla="*/ 1361271 h 1687521"/>
                <a:gd name="connsiteX4" fmla="*/ 1455447 w 1891618"/>
                <a:gd name="connsiteY4" fmla="*/ 1687521 h 1687521"/>
                <a:gd name="connsiteX5" fmla="*/ 45633 w 1891618"/>
                <a:gd name="connsiteY5" fmla="*/ 1116669 h 1687521"/>
                <a:gd name="connsiteX0" fmla="*/ 39551 w 1885536"/>
                <a:gd name="connsiteY0" fmla="*/ 1117385 h 1688237"/>
                <a:gd name="connsiteX1" fmla="*/ 470605 w 1885536"/>
                <a:gd name="connsiteY1" fmla="*/ 324927 h 1688237"/>
                <a:gd name="connsiteX2" fmla="*/ 1775615 w 1885536"/>
                <a:gd name="connsiteY2" fmla="*/ 57025 h 1688237"/>
                <a:gd name="connsiteX3" fmla="*/ 1775615 w 1885536"/>
                <a:gd name="connsiteY3" fmla="*/ 1361987 h 1688237"/>
                <a:gd name="connsiteX4" fmla="*/ 1449365 w 1885536"/>
                <a:gd name="connsiteY4" fmla="*/ 1688237 h 1688237"/>
                <a:gd name="connsiteX5" fmla="*/ 39551 w 1885536"/>
                <a:gd name="connsiteY5" fmla="*/ 1117385 h 1688237"/>
                <a:gd name="connsiteX0" fmla="*/ 37020 w 1777054"/>
                <a:gd name="connsiteY0" fmla="*/ 837838 h 1408690"/>
                <a:gd name="connsiteX1" fmla="*/ 468074 w 1777054"/>
                <a:gd name="connsiteY1" fmla="*/ 45380 h 1408690"/>
                <a:gd name="connsiteX2" fmla="*/ 1091555 w 1777054"/>
                <a:gd name="connsiteY2" fmla="*/ 202705 h 1408690"/>
                <a:gd name="connsiteX3" fmla="*/ 1773084 w 1777054"/>
                <a:gd name="connsiteY3" fmla="*/ 1082440 h 1408690"/>
                <a:gd name="connsiteX4" fmla="*/ 1446834 w 1777054"/>
                <a:gd name="connsiteY4" fmla="*/ 1408690 h 1408690"/>
                <a:gd name="connsiteX5" fmla="*/ 37020 w 1777054"/>
                <a:gd name="connsiteY5" fmla="*/ 837838 h 1408690"/>
                <a:gd name="connsiteX0" fmla="*/ 38872 w 1780602"/>
                <a:gd name="connsiteY0" fmla="*/ 1147905 h 1718757"/>
                <a:gd name="connsiteX1" fmla="*/ 469926 w 1780602"/>
                <a:gd name="connsiteY1" fmla="*/ 355447 h 1718757"/>
                <a:gd name="connsiteX2" fmla="*/ 1262333 w 1780602"/>
                <a:gd name="connsiteY2" fmla="*/ 52595 h 1718757"/>
                <a:gd name="connsiteX3" fmla="*/ 1774936 w 1780602"/>
                <a:gd name="connsiteY3" fmla="*/ 1392507 h 1718757"/>
                <a:gd name="connsiteX4" fmla="*/ 1448686 w 1780602"/>
                <a:gd name="connsiteY4" fmla="*/ 1718757 h 1718757"/>
                <a:gd name="connsiteX5" fmla="*/ 38872 w 1780602"/>
                <a:gd name="connsiteY5" fmla="*/ 1147905 h 1718757"/>
                <a:gd name="connsiteX0" fmla="*/ 40760 w 1753365"/>
                <a:gd name="connsiteY0" fmla="*/ 1213151 h 1719928"/>
                <a:gd name="connsiteX1" fmla="*/ 442689 w 1753365"/>
                <a:gd name="connsiteY1" fmla="*/ 356618 h 1719928"/>
                <a:gd name="connsiteX2" fmla="*/ 1235096 w 1753365"/>
                <a:gd name="connsiteY2" fmla="*/ 53766 h 1719928"/>
                <a:gd name="connsiteX3" fmla="*/ 1747699 w 1753365"/>
                <a:gd name="connsiteY3" fmla="*/ 1393678 h 1719928"/>
                <a:gd name="connsiteX4" fmla="*/ 1421449 w 1753365"/>
                <a:gd name="connsiteY4" fmla="*/ 1719928 h 1719928"/>
                <a:gd name="connsiteX5" fmla="*/ 40760 w 1753365"/>
                <a:gd name="connsiteY5" fmla="*/ 1213151 h 1719928"/>
                <a:gd name="connsiteX0" fmla="*/ 39983 w 1764238"/>
                <a:gd name="connsiteY0" fmla="*/ 1201285 h 1719713"/>
                <a:gd name="connsiteX1" fmla="*/ 453562 w 1764238"/>
                <a:gd name="connsiteY1" fmla="*/ 356403 h 1719713"/>
                <a:gd name="connsiteX2" fmla="*/ 1245969 w 1764238"/>
                <a:gd name="connsiteY2" fmla="*/ 53551 h 1719713"/>
                <a:gd name="connsiteX3" fmla="*/ 1758572 w 1764238"/>
                <a:gd name="connsiteY3" fmla="*/ 1393463 h 1719713"/>
                <a:gd name="connsiteX4" fmla="*/ 1432322 w 1764238"/>
                <a:gd name="connsiteY4" fmla="*/ 1719713 h 1719713"/>
                <a:gd name="connsiteX5" fmla="*/ 39983 w 1764238"/>
                <a:gd name="connsiteY5" fmla="*/ 1201285 h 1719713"/>
                <a:gd name="connsiteX0" fmla="*/ 39983 w 1764238"/>
                <a:gd name="connsiteY0" fmla="*/ 1211762 h 1730190"/>
                <a:gd name="connsiteX1" fmla="*/ 453562 w 1764238"/>
                <a:gd name="connsiteY1" fmla="*/ 366880 h 1730190"/>
                <a:gd name="connsiteX2" fmla="*/ 1245970 w 1764238"/>
                <a:gd name="connsiteY2" fmla="*/ 52378 h 1730190"/>
                <a:gd name="connsiteX3" fmla="*/ 1758572 w 1764238"/>
                <a:gd name="connsiteY3" fmla="*/ 1403940 h 1730190"/>
                <a:gd name="connsiteX4" fmla="*/ 1432322 w 1764238"/>
                <a:gd name="connsiteY4" fmla="*/ 1730190 h 1730190"/>
                <a:gd name="connsiteX5" fmla="*/ 39983 w 1764238"/>
                <a:gd name="connsiteY5" fmla="*/ 1211762 h 1730190"/>
                <a:gd name="connsiteX0" fmla="*/ 39983 w 1764238"/>
                <a:gd name="connsiteY0" fmla="*/ 1211762 h 1732043"/>
                <a:gd name="connsiteX1" fmla="*/ 453562 w 1764238"/>
                <a:gd name="connsiteY1" fmla="*/ 366880 h 1732043"/>
                <a:gd name="connsiteX2" fmla="*/ 1245970 w 1764238"/>
                <a:gd name="connsiteY2" fmla="*/ 52378 h 1732043"/>
                <a:gd name="connsiteX3" fmla="*/ 1758572 w 1764238"/>
                <a:gd name="connsiteY3" fmla="*/ 1403940 h 1732043"/>
                <a:gd name="connsiteX4" fmla="*/ 1432322 w 1764238"/>
                <a:gd name="connsiteY4" fmla="*/ 1730190 h 1732043"/>
                <a:gd name="connsiteX5" fmla="*/ 39983 w 1764238"/>
                <a:gd name="connsiteY5" fmla="*/ 1211762 h 1732043"/>
                <a:gd name="connsiteX0" fmla="*/ 39983 w 1758572"/>
                <a:gd name="connsiteY0" fmla="*/ 1211762 h 1732043"/>
                <a:gd name="connsiteX1" fmla="*/ 453562 w 1758572"/>
                <a:gd name="connsiteY1" fmla="*/ 366880 h 1732043"/>
                <a:gd name="connsiteX2" fmla="*/ 1245970 w 1758572"/>
                <a:gd name="connsiteY2" fmla="*/ 52378 h 1732043"/>
                <a:gd name="connsiteX3" fmla="*/ 1758572 w 1758572"/>
                <a:gd name="connsiteY3" fmla="*/ 1403940 h 1732043"/>
                <a:gd name="connsiteX4" fmla="*/ 1432322 w 1758572"/>
                <a:gd name="connsiteY4" fmla="*/ 1730190 h 1732043"/>
                <a:gd name="connsiteX5" fmla="*/ 39983 w 1758572"/>
                <a:gd name="connsiteY5" fmla="*/ 1211762 h 1732043"/>
                <a:gd name="connsiteX0" fmla="*/ 39983 w 1758572"/>
                <a:gd name="connsiteY0" fmla="*/ 1214071 h 1734352"/>
                <a:gd name="connsiteX1" fmla="*/ 453562 w 1758572"/>
                <a:gd name="connsiteY1" fmla="*/ 369189 h 1734352"/>
                <a:gd name="connsiteX2" fmla="*/ 1245970 w 1758572"/>
                <a:gd name="connsiteY2" fmla="*/ 54687 h 1734352"/>
                <a:gd name="connsiteX3" fmla="*/ 1758572 w 1758572"/>
                <a:gd name="connsiteY3" fmla="*/ 1406249 h 1734352"/>
                <a:gd name="connsiteX4" fmla="*/ 1432322 w 1758572"/>
                <a:gd name="connsiteY4" fmla="*/ 1732499 h 1734352"/>
                <a:gd name="connsiteX5" fmla="*/ 39983 w 1758572"/>
                <a:gd name="connsiteY5" fmla="*/ 1214071 h 1734352"/>
                <a:gd name="connsiteX0" fmla="*/ 39983 w 1758572"/>
                <a:gd name="connsiteY0" fmla="*/ 1279819 h 1800100"/>
                <a:gd name="connsiteX1" fmla="*/ 453562 w 1758572"/>
                <a:gd name="connsiteY1" fmla="*/ 434937 h 1800100"/>
                <a:gd name="connsiteX2" fmla="*/ 878677 w 1758572"/>
                <a:gd name="connsiteY2" fmla="*/ 101528 h 1800100"/>
                <a:gd name="connsiteX3" fmla="*/ 1245970 w 1758572"/>
                <a:gd name="connsiteY3" fmla="*/ 120435 h 1800100"/>
                <a:gd name="connsiteX4" fmla="*/ 1758572 w 1758572"/>
                <a:gd name="connsiteY4" fmla="*/ 1471997 h 1800100"/>
                <a:gd name="connsiteX5" fmla="*/ 1432322 w 1758572"/>
                <a:gd name="connsiteY5" fmla="*/ 1798247 h 1800100"/>
                <a:gd name="connsiteX6" fmla="*/ 39983 w 1758572"/>
                <a:gd name="connsiteY6" fmla="*/ 1279819 h 1800100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5853 w 1754442"/>
                <a:gd name="connsiteY0" fmla="*/ 1307093 h 1827374"/>
                <a:gd name="connsiteX1" fmla="*/ 449432 w 1754442"/>
                <a:gd name="connsiteY1" fmla="*/ 462211 h 1827374"/>
                <a:gd name="connsiteX2" fmla="*/ 864692 w 1754442"/>
                <a:gd name="connsiteY2" fmla="*/ 70799 h 1827374"/>
                <a:gd name="connsiteX3" fmla="*/ 1241840 w 1754442"/>
                <a:gd name="connsiteY3" fmla="*/ 147709 h 1827374"/>
                <a:gd name="connsiteX4" fmla="*/ 1754442 w 1754442"/>
                <a:gd name="connsiteY4" fmla="*/ 1499271 h 1827374"/>
                <a:gd name="connsiteX5" fmla="*/ 1428192 w 1754442"/>
                <a:gd name="connsiteY5" fmla="*/ 1825521 h 1827374"/>
                <a:gd name="connsiteX6" fmla="*/ 35853 w 1754442"/>
                <a:gd name="connsiteY6" fmla="*/ 1307093 h 1827374"/>
                <a:gd name="connsiteX0" fmla="*/ 38019 w 1756608"/>
                <a:gd name="connsiteY0" fmla="*/ 1307093 h 1827374"/>
                <a:gd name="connsiteX1" fmla="*/ 451598 w 1756608"/>
                <a:gd name="connsiteY1" fmla="*/ 462211 h 1827374"/>
                <a:gd name="connsiteX2" fmla="*/ 866858 w 1756608"/>
                <a:gd name="connsiteY2" fmla="*/ 70799 h 1827374"/>
                <a:gd name="connsiteX3" fmla="*/ 1244006 w 1756608"/>
                <a:gd name="connsiteY3" fmla="*/ 147709 h 1827374"/>
                <a:gd name="connsiteX4" fmla="*/ 1756608 w 1756608"/>
                <a:gd name="connsiteY4" fmla="*/ 1499271 h 1827374"/>
                <a:gd name="connsiteX5" fmla="*/ 1430358 w 1756608"/>
                <a:gd name="connsiteY5" fmla="*/ 1825521 h 1827374"/>
                <a:gd name="connsiteX6" fmla="*/ 38019 w 1756608"/>
                <a:gd name="connsiteY6" fmla="*/ 1307093 h 1827374"/>
                <a:gd name="connsiteX0" fmla="*/ 38019 w 1761921"/>
                <a:gd name="connsiteY0" fmla="*/ 1241498 h 1761779"/>
                <a:gd name="connsiteX1" fmla="*/ 451598 w 1761921"/>
                <a:gd name="connsiteY1" fmla="*/ 396616 h 1761779"/>
                <a:gd name="connsiteX2" fmla="*/ 866858 w 1761921"/>
                <a:gd name="connsiteY2" fmla="*/ 5204 h 1761779"/>
                <a:gd name="connsiteX3" fmla="*/ 1194734 w 1761921"/>
                <a:gd name="connsiteY3" fmla="*/ 546138 h 1761779"/>
                <a:gd name="connsiteX4" fmla="*/ 1756608 w 1761921"/>
                <a:gd name="connsiteY4" fmla="*/ 1433676 h 1761779"/>
                <a:gd name="connsiteX5" fmla="*/ 1430358 w 1761921"/>
                <a:gd name="connsiteY5" fmla="*/ 1759926 h 1761779"/>
                <a:gd name="connsiteX6" fmla="*/ 38019 w 1761921"/>
                <a:gd name="connsiteY6" fmla="*/ 1241498 h 1761779"/>
                <a:gd name="connsiteX0" fmla="*/ 38019 w 1761921"/>
                <a:gd name="connsiteY0" fmla="*/ 1243068 h 1763349"/>
                <a:gd name="connsiteX1" fmla="*/ 451598 w 1761921"/>
                <a:gd name="connsiteY1" fmla="*/ 398186 h 1763349"/>
                <a:gd name="connsiteX2" fmla="*/ 866858 w 1761921"/>
                <a:gd name="connsiteY2" fmla="*/ 6774 h 1763349"/>
                <a:gd name="connsiteX3" fmla="*/ 1194734 w 1761921"/>
                <a:gd name="connsiteY3" fmla="*/ 547708 h 1763349"/>
                <a:gd name="connsiteX4" fmla="*/ 1756608 w 1761921"/>
                <a:gd name="connsiteY4" fmla="*/ 1435246 h 1763349"/>
                <a:gd name="connsiteX5" fmla="*/ 1430358 w 1761921"/>
                <a:gd name="connsiteY5" fmla="*/ 1761496 h 1763349"/>
                <a:gd name="connsiteX6" fmla="*/ 38019 w 1761921"/>
                <a:gd name="connsiteY6" fmla="*/ 1243068 h 1763349"/>
                <a:gd name="connsiteX0" fmla="*/ 35963 w 1759865"/>
                <a:gd name="connsiteY0" fmla="*/ 1230744 h 1751025"/>
                <a:gd name="connsiteX1" fmla="*/ 449542 w 1759865"/>
                <a:gd name="connsiteY1" fmla="*/ 385862 h 1751025"/>
                <a:gd name="connsiteX2" fmla="*/ 875885 w 1759865"/>
                <a:gd name="connsiteY2" fmla="*/ 5324 h 1751025"/>
                <a:gd name="connsiteX3" fmla="*/ 1192678 w 1759865"/>
                <a:gd name="connsiteY3" fmla="*/ 535384 h 1751025"/>
                <a:gd name="connsiteX4" fmla="*/ 1754552 w 1759865"/>
                <a:gd name="connsiteY4" fmla="*/ 1422922 h 1751025"/>
                <a:gd name="connsiteX5" fmla="*/ 1428302 w 1759865"/>
                <a:gd name="connsiteY5" fmla="*/ 1749172 h 1751025"/>
                <a:gd name="connsiteX6" fmla="*/ 35963 w 1759865"/>
                <a:gd name="connsiteY6" fmla="*/ 1230744 h 1751025"/>
                <a:gd name="connsiteX0" fmla="*/ 39321 w 1763223"/>
                <a:gd name="connsiteY0" fmla="*/ 1230744 h 1751025"/>
                <a:gd name="connsiteX1" fmla="*/ 452900 w 1763223"/>
                <a:gd name="connsiteY1" fmla="*/ 385862 h 1751025"/>
                <a:gd name="connsiteX2" fmla="*/ 879243 w 1763223"/>
                <a:gd name="connsiteY2" fmla="*/ 5324 h 1751025"/>
                <a:gd name="connsiteX3" fmla="*/ 1196036 w 1763223"/>
                <a:gd name="connsiteY3" fmla="*/ 535384 h 1751025"/>
                <a:gd name="connsiteX4" fmla="*/ 1757910 w 1763223"/>
                <a:gd name="connsiteY4" fmla="*/ 1422922 h 1751025"/>
                <a:gd name="connsiteX5" fmla="*/ 1431660 w 1763223"/>
                <a:gd name="connsiteY5" fmla="*/ 1749172 h 1751025"/>
                <a:gd name="connsiteX6" fmla="*/ 39321 w 1763223"/>
                <a:gd name="connsiteY6" fmla="*/ 1230744 h 1751025"/>
                <a:gd name="connsiteX0" fmla="*/ 39321 w 1763223"/>
                <a:gd name="connsiteY0" fmla="*/ 1225420 h 1745701"/>
                <a:gd name="connsiteX1" fmla="*/ 452900 w 1763223"/>
                <a:gd name="connsiteY1" fmla="*/ 380538 h 1745701"/>
                <a:gd name="connsiteX2" fmla="*/ 879243 w 1763223"/>
                <a:gd name="connsiteY2" fmla="*/ 0 h 1745701"/>
                <a:gd name="connsiteX3" fmla="*/ 1196036 w 1763223"/>
                <a:gd name="connsiteY3" fmla="*/ 530060 h 1745701"/>
                <a:gd name="connsiteX4" fmla="*/ 1757910 w 1763223"/>
                <a:gd name="connsiteY4" fmla="*/ 1417598 h 1745701"/>
                <a:gd name="connsiteX5" fmla="*/ 1431660 w 1763223"/>
                <a:gd name="connsiteY5" fmla="*/ 1743848 h 1745701"/>
                <a:gd name="connsiteX6" fmla="*/ 39321 w 1763223"/>
                <a:gd name="connsiteY6" fmla="*/ 1225420 h 1745701"/>
                <a:gd name="connsiteX0" fmla="*/ 36073 w 1759975"/>
                <a:gd name="connsiteY0" fmla="*/ 1221794 h 1742075"/>
                <a:gd name="connsiteX1" fmla="*/ 449652 w 1759975"/>
                <a:gd name="connsiteY1" fmla="*/ 376912 h 1742075"/>
                <a:gd name="connsiteX2" fmla="*/ 887081 w 1759975"/>
                <a:gd name="connsiteY2" fmla="*/ -1 h 1742075"/>
                <a:gd name="connsiteX3" fmla="*/ 1192788 w 1759975"/>
                <a:gd name="connsiteY3" fmla="*/ 526434 h 1742075"/>
                <a:gd name="connsiteX4" fmla="*/ 1754662 w 1759975"/>
                <a:gd name="connsiteY4" fmla="*/ 1413972 h 1742075"/>
                <a:gd name="connsiteX5" fmla="*/ 1428412 w 1759975"/>
                <a:gd name="connsiteY5" fmla="*/ 1740222 h 1742075"/>
                <a:gd name="connsiteX6" fmla="*/ 36073 w 1759975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  <a:gd name="connsiteX0" fmla="*/ 37936 w 1761838"/>
                <a:gd name="connsiteY0" fmla="*/ 1221794 h 1742075"/>
                <a:gd name="connsiteX1" fmla="*/ 451515 w 1761838"/>
                <a:gd name="connsiteY1" fmla="*/ 376912 h 1742075"/>
                <a:gd name="connsiteX2" fmla="*/ 888944 w 1761838"/>
                <a:gd name="connsiteY2" fmla="*/ -1 h 1742075"/>
                <a:gd name="connsiteX3" fmla="*/ 1194651 w 1761838"/>
                <a:gd name="connsiteY3" fmla="*/ 526434 h 1742075"/>
                <a:gd name="connsiteX4" fmla="*/ 1756525 w 1761838"/>
                <a:gd name="connsiteY4" fmla="*/ 1413972 h 1742075"/>
                <a:gd name="connsiteX5" fmla="*/ 1430275 w 1761838"/>
                <a:gd name="connsiteY5" fmla="*/ 1740222 h 1742075"/>
                <a:gd name="connsiteX6" fmla="*/ 37936 w 1761838"/>
                <a:gd name="connsiteY6" fmla="*/ 1221794 h 17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1838" h="1742075">
                  <a:moveTo>
                    <a:pt x="37936" y="1221794"/>
                  </a:moveTo>
                  <a:cubicBezTo>
                    <a:pt x="-125191" y="994576"/>
                    <a:pt x="280117" y="551544"/>
                    <a:pt x="451515" y="376912"/>
                  </a:cubicBezTo>
                  <a:cubicBezTo>
                    <a:pt x="622913" y="202280"/>
                    <a:pt x="702678" y="129753"/>
                    <a:pt x="888944" y="-1"/>
                  </a:cubicBezTo>
                  <a:cubicBezTo>
                    <a:pt x="895373" y="244850"/>
                    <a:pt x="1050054" y="290772"/>
                    <a:pt x="1194651" y="526434"/>
                  </a:cubicBezTo>
                  <a:cubicBezTo>
                    <a:pt x="1339248" y="762096"/>
                    <a:pt x="1717254" y="1211674"/>
                    <a:pt x="1756525" y="1413972"/>
                  </a:cubicBezTo>
                  <a:cubicBezTo>
                    <a:pt x="1795796" y="1616270"/>
                    <a:pt x="1610458" y="1740222"/>
                    <a:pt x="1430275" y="1740222"/>
                  </a:cubicBezTo>
                  <a:cubicBezTo>
                    <a:pt x="814713" y="1769347"/>
                    <a:pt x="201063" y="1449012"/>
                    <a:pt x="37936" y="122179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220471" y="4716837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752753" y="4723996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486403" y="1016231"/>
            <a:ext cx="277661" cy="284357"/>
            <a:chOff x="7838808" y="2409264"/>
            <a:chExt cx="1390918" cy="1424461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96350" y="1016231"/>
            <a:ext cx="277661" cy="284357"/>
            <a:chOff x="7838808" y="2409264"/>
            <a:chExt cx="1390918" cy="14244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838808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302447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8766086" y="2687831"/>
              <a:ext cx="463639" cy="1145894"/>
            </a:xfrm>
            <a:prstGeom prst="roundRect">
              <a:avLst>
                <a:gd name="adj" fmla="val 50000"/>
              </a:avLst>
            </a:pr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838808" y="2409264"/>
              <a:ext cx="1390918" cy="1003002"/>
            </a:xfrm>
            <a:custGeom>
              <a:avLst/>
              <a:gdLst>
                <a:gd name="connsiteX0" fmla="*/ 695459 w 1390918"/>
                <a:gd name="connsiteY0" fmla="*/ 0 h 1442299"/>
                <a:gd name="connsiteX1" fmla="*/ 1390918 w 1390918"/>
                <a:gd name="connsiteY1" fmla="*/ 695459 h 1442299"/>
                <a:gd name="connsiteX2" fmla="*/ 1390917 w 1390918"/>
                <a:gd name="connsiteY2" fmla="*/ 1368083 h 1442299"/>
                <a:gd name="connsiteX3" fmla="*/ 1383435 w 1390918"/>
                <a:gd name="connsiteY3" fmla="*/ 1442299 h 1442299"/>
                <a:gd name="connsiteX4" fmla="*/ 7482 w 1390918"/>
                <a:gd name="connsiteY4" fmla="*/ 1442299 h 1442299"/>
                <a:gd name="connsiteX5" fmla="*/ 0 w 1390918"/>
                <a:gd name="connsiteY5" fmla="*/ 1368082 h 1442299"/>
                <a:gd name="connsiteX6" fmla="*/ 0 w 1390918"/>
                <a:gd name="connsiteY6" fmla="*/ 695459 h 1442299"/>
                <a:gd name="connsiteX7" fmla="*/ 695459 w 1390918"/>
                <a:gd name="connsiteY7" fmla="*/ 0 h 14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18" h="1442299">
                  <a:moveTo>
                    <a:pt x="695459" y="0"/>
                  </a:moveTo>
                  <a:cubicBezTo>
                    <a:pt x="1079550" y="0"/>
                    <a:pt x="1390918" y="311368"/>
                    <a:pt x="1390918" y="695459"/>
                  </a:cubicBezTo>
                  <a:cubicBezTo>
                    <a:pt x="1390918" y="919667"/>
                    <a:pt x="1390917" y="1143875"/>
                    <a:pt x="1390917" y="1368083"/>
                  </a:cubicBezTo>
                  <a:lnTo>
                    <a:pt x="1383435" y="1442299"/>
                  </a:lnTo>
                  <a:lnTo>
                    <a:pt x="7482" y="1442299"/>
                  </a:lnTo>
                  <a:lnTo>
                    <a:pt x="0" y="1368082"/>
                  </a:lnTo>
                  <a:lnTo>
                    <a:pt x="0" y="695459"/>
                  </a:lnTo>
                  <a:cubicBezTo>
                    <a:pt x="0" y="311368"/>
                    <a:pt x="311368" y="0"/>
                    <a:pt x="695459" y="0"/>
                  </a:cubicBezTo>
                  <a:close/>
                </a:path>
              </a:pathLst>
            </a:custGeom>
            <a:solidFill>
              <a:srgbClr val="C296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418198-1111-4F49-ABBC-466F458443E8}"/>
              </a:ext>
            </a:extLst>
          </p:cNvPr>
          <p:cNvSpPr txBox="1"/>
          <p:nvPr/>
        </p:nvSpPr>
        <p:spPr>
          <a:xfrm>
            <a:off x="3358282" y="1092987"/>
            <a:ext cx="524694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스케줄러를 이용한 </a:t>
            </a: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자동 </a:t>
            </a:r>
            <a:r>
              <a:rPr lang="ko-KR" altLang="en-US" sz="1600" b="1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처리기능</a:t>
            </a:r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AutoNum type="arabicPeriod"/>
            </a:pP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Spring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작업 스케줄러를 이용하여 자동경매낙찰처리와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유효기간쿠폰처리를 구현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2. </a:t>
            </a: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광고 서비스 방식의 변경</a:t>
            </a:r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기존의 설계인 쿠키사용에서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검색어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600" dirty="0" err="1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맞춤방식과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마감임박경매와 인기판매물품 보여지는 방식으로 변경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3.  </a:t>
            </a: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맞춤형 에러 처리</a:t>
            </a:r>
            <a:endParaRPr lang="en-US" altLang="ko-KR" sz="16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사용자의 혼란을 막기 위하여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논리에 맞는 알림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(alert)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창과 에러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(error)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페이지를 구현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4. </a:t>
            </a: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기존 </a:t>
            </a:r>
            <a:r>
              <a:rPr lang="en-US" altLang="ko-KR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DB</a:t>
            </a:r>
            <a:r>
              <a:rPr lang="ko-KR" altLang="en-US" sz="1600" b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</a:t>
            </a:r>
            <a:endParaRPr lang="en-US" altLang="ko-KR" sz="1600" b="1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앞서 생성한 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SQL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문을 수정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테이블 </a:t>
            </a:r>
            <a:r>
              <a:rPr lang="en-US" altLang="ko-KR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Column </a:t>
            </a:r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제약조건 추가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600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1600" dirty="0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71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2848</Words>
  <Application>Microsoft Office PowerPoint</Application>
  <PresentationFormat>와이드스크린</PresentationFormat>
  <Paragraphs>906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Adobe Fan Heiti Std B</vt:lpstr>
      <vt:lpstr>Noto Sans CJK KR Bold</vt:lpstr>
      <vt:lpstr>Noto Sans CJK KR Light</vt:lpstr>
      <vt:lpstr>맑은 고딕</vt:lpstr>
      <vt:lpstr>서울남산체 B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Windows 사용자</cp:lastModifiedBy>
  <cp:revision>90</cp:revision>
  <dcterms:created xsi:type="dcterms:W3CDTF">2017-12-29T02:19:49Z</dcterms:created>
  <dcterms:modified xsi:type="dcterms:W3CDTF">2018-06-24T15:22:14Z</dcterms:modified>
</cp:coreProperties>
</file>