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3D3D3"/>
    <a:srgbClr val="BEBEBE"/>
    <a:srgbClr val="9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3A366-8ABB-4615-801F-E7D1C718F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CC16F-A34E-4766-A765-F91BC41F9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5F395-3F48-4666-87C8-2E51529A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8DCB-5F16-433D-8B16-C66F6B6A3A5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45AB7-4E08-4AA3-BFCE-FFB551F6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BBD4-1607-4907-973D-707AE288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E44-0E2F-4394-8F11-EE47DB4A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9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B6A8-1DAB-4A85-A763-DA9ACD10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17C04-5E2A-46C4-97A1-F4D3C8ADB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7D0B1-CFC8-4FD1-AFF1-4BAEA7CA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8DCB-5F16-433D-8B16-C66F6B6A3A5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23344-6D80-4889-9A2C-55208A8F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37F1E-1814-4492-BE55-0E24CBC7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E44-0E2F-4394-8F11-EE47DB4A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5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0DB48-2562-49F4-B0BE-4EFA5F96C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73A17-308E-4BF1-BC09-18337CD70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FD706-2362-4F34-A3D2-FB2120CB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8DCB-5F16-433D-8B16-C66F6B6A3A5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46C8A-A87D-4F10-9C63-F31609B2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BB1CA-6C41-4805-87CD-BF8B154C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E44-0E2F-4394-8F11-EE47DB4A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7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1075-95D0-4C70-940C-15322606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AE10-E8EC-424A-8D99-B649F497B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3F534-11F4-46A9-B560-D7DB7409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8DCB-5F16-433D-8B16-C66F6B6A3A5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6B82B-2FDA-40BF-AECC-8678262B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E68E7-BB01-4F23-8965-B786A278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E44-0E2F-4394-8F11-EE47DB4A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7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5892-1598-4F63-8CE8-29CB076A2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71BCB-CD68-4E8C-9A89-0B9AA24C0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78B8D-5665-41C8-9AF2-B9C180D02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8DCB-5F16-433D-8B16-C66F6B6A3A5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9AB71-56C1-425E-B549-DA59ED82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717DD-80E3-4152-9BAE-EF1BB69D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E44-0E2F-4394-8F11-EE47DB4A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2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705C-7F9D-427C-A298-9FBAE8B9B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51D13-377C-46C5-94A0-E2369E82C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DAEC8-7181-4484-8050-2AADD8FDE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03E20-C4D3-4CE4-AB73-FADF8A92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8DCB-5F16-433D-8B16-C66F6B6A3A5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72128-5ABC-4355-9A71-E300CF4E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CE8B9-8293-4ACB-B394-3785A904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E44-0E2F-4394-8F11-EE47DB4A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7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B8DB-CEB7-495F-84FA-3FEBAD9CC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9467B-B739-49A5-B541-7587C922A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9BBC6-E89E-4BCE-82A6-F99D50F23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608E3A-C92C-41ED-8718-122ED3C21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D6621-477D-4160-AD81-483722925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C27FB2-9972-473B-98CA-D58A13AC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8DCB-5F16-433D-8B16-C66F6B6A3A5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4EEC0-3A14-43E7-ADC2-81493F2A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CCB4D-C305-44D5-AFD4-3D934938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E44-0E2F-4394-8F11-EE47DB4A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9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7A2E-D891-4FBB-BCF3-E7773187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C022D3-EF87-4743-AC10-CF91919D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8DCB-5F16-433D-8B16-C66F6B6A3A5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E0067-4483-40FB-9B43-D1B7DB62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EA3AB-EC04-40CD-96CD-A1D71E5B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E44-0E2F-4394-8F11-EE47DB4A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3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C4A02-199B-4959-8C65-CAAA0EE7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8DCB-5F16-433D-8B16-C66F6B6A3A5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51BEE-ADCC-4F35-B594-04305533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9BC1F-DEC4-4FAE-B9A5-6A2B2282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E44-0E2F-4394-8F11-EE47DB4A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8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E8CE-D0AB-4E3C-9ABD-C90282779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C079-F5E6-40CC-B235-67E4D79EF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20EA0-3F12-41A9-8E0F-6DD8DFBF4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CBB52-0E63-49FD-9C2D-4A994C04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8DCB-5F16-433D-8B16-C66F6B6A3A5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44A1C-1EB3-4954-B9C1-1E93BF58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3D3A7-620F-4BF4-A3C9-163E3FFE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E44-0E2F-4394-8F11-EE47DB4A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1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5C67-C4E8-4673-AEFC-B6122035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F375E-733C-48D5-87A2-A2F5C9C39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4AC5C-8D93-4BD7-B229-CE1653C4D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D36E7-ABA7-4CB9-B48D-858592FD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8DCB-5F16-433D-8B16-C66F6B6A3A5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817CE-3F13-40BC-BD5B-E1C66953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89F91-0081-4EC9-BBA6-DBAA1E36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E44-0E2F-4394-8F11-EE47DB4A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6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E80F8-CFBA-4F4F-B804-A3A5ACC4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004B4-7820-45BB-9C3F-42DC762B7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90212-E85B-460A-A8A3-8F774392F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A8DCB-5F16-433D-8B16-C66F6B6A3A5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FA9A3-62AA-47D9-853E-C05FAF252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9BE3-9363-40F1-9589-098C23C50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F9E44-0E2F-4394-8F11-EE47DB4A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7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6A3E7B1-5E8F-43CE-AC66-386511411DF3}"/>
              </a:ext>
            </a:extLst>
          </p:cNvPr>
          <p:cNvGrpSpPr/>
          <p:nvPr/>
        </p:nvGrpSpPr>
        <p:grpSpPr>
          <a:xfrm>
            <a:off x="665992" y="298182"/>
            <a:ext cx="4744112" cy="2295845"/>
            <a:chOff x="665992" y="298182"/>
            <a:chExt cx="4744112" cy="22958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1AECFFF-E796-4C88-A9AA-F66A7127A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992" y="298182"/>
              <a:ext cx="4744112" cy="2295845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03016D4-C817-4880-8BA8-796913A8901E}"/>
                </a:ext>
              </a:extLst>
            </p:cNvPr>
            <p:cNvSpPr/>
            <p:nvPr/>
          </p:nvSpPr>
          <p:spPr>
            <a:xfrm>
              <a:off x="745395" y="1805908"/>
              <a:ext cx="300448" cy="312197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8A069BE-59BE-4F7B-9F7D-B82EBCB897CD}"/>
                </a:ext>
              </a:extLst>
            </p:cNvPr>
            <p:cNvSpPr/>
            <p:nvPr/>
          </p:nvSpPr>
          <p:spPr>
            <a:xfrm>
              <a:off x="745394" y="1428718"/>
              <a:ext cx="313785" cy="312197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E3B05A5-47C3-4241-A440-EB6DCD161BF2}"/>
                </a:ext>
              </a:extLst>
            </p:cNvPr>
            <p:cNvSpPr/>
            <p:nvPr/>
          </p:nvSpPr>
          <p:spPr>
            <a:xfrm>
              <a:off x="738726" y="1057222"/>
              <a:ext cx="313785" cy="312197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82E3AE9-0067-4288-B569-B6B382600054}"/>
                </a:ext>
              </a:extLst>
            </p:cNvPr>
            <p:cNvSpPr/>
            <p:nvPr/>
          </p:nvSpPr>
          <p:spPr>
            <a:xfrm>
              <a:off x="745394" y="693112"/>
              <a:ext cx="313785" cy="312197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B4CA7C1-26C5-4EFC-93E5-D924B36E73D6}"/>
                </a:ext>
              </a:extLst>
            </p:cNvPr>
            <p:cNvSpPr/>
            <p:nvPr/>
          </p:nvSpPr>
          <p:spPr>
            <a:xfrm>
              <a:off x="1193531" y="426688"/>
              <a:ext cx="313785" cy="312197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F15B6B9-16B8-422F-B05C-58993446FD66}"/>
                </a:ext>
              </a:extLst>
            </p:cNvPr>
            <p:cNvSpPr/>
            <p:nvPr/>
          </p:nvSpPr>
          <p:spPr>
            <a:xfrm>
              <a:off x="1204469" y="1133907"/>
              <a:ext cx="350011" cy="146012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9DD808C-E8BD-4F00-8934-33E2D54A2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803" y="0"/>
            <a:ext cx="4413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2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024B845-28A9-4BD8-9354-AEF1D3875CF4}"/>
              </a:ext>
            </a:extLst>
          </p:cNvPr>
          <p:cNvGrpSpPr/>
          <p:nvPr/>
        </p:nvGrpSpPr>
        <p:grpSpPr>
          <a:xfrm>
            <a:off x="347286" y="355866"/>
            <a:ext cx="4506938" cy="4375931"/>
            <a:chOff x="347285" y="355866"/>
            <a:chExt cx="5401429" cy="52775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BDAE26-E392-4129-AD53-007FBE9E1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285" y="355866"/>
              <a:ext cx="5401429" cy="5277587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C7117B8-FA7C-4809-8D86-688869666DAE}"/>
                </a:ext>
              </a:extLst>
            </p:cNvPr>
            <p:cNvSpPr/>
            <p:nvPr/>
          </p:nvSpPr>
          <p:spPr>
            <a:xfrm>
              <a:off x="464570" y="453390"/>
              <a:ext cx="340995" cy="35433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2740AF6-CB05-4ED3-B66A-7CA46B5DE45D}"/>
                </a:ext>
              </a:extLst>
            </p:cNvPr>
            <p:cNvSpPr/>
            <p:nvPr/>
          </p:nvSpPr>
          <p:spPr>
            <a:xfrm>
              <a:off x="464569" y="905244"/>
              <a:ext cx="360931" cy="385076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392C197-2740-41F3-836C-0640FA97EBBD}"/>
                </a:ext>
              </a:extLst>
            </p:cNvPr>
            <p:cNvSpPr/>
            <p:nvPr/>
          </p:nvSpPr>
          <p:spPr>
            <a:xfrm>
              <a:off x="464569" y="1387844"/>
              <a:ext cx="360931" cy="362216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EBA47EE-9192-4C0F-AB62-71575B5A1E97}"/>
                </a:ext>
              </a:extLst>
            </p:cNvPr>
            <p:cNvSpPr/>
            <p:nvPr/>
          </p:nvSpPr>
          <p:spPr>
            <a:xfrm>
              <a:off x="464569" y="1847584"/>
              <a:ext cx="360931" cy="362216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43EA703-152F-4ABC-8261-332E9DB39DD0}"/>
                </a:ext>
              </a:extLst>
            </p:cNvPr>
            <p:cNvSpPr/>
            <p:nvPr/>
          </p:nvSpPr>
          <p:spPr>
            <a:xfrm>
              <a:off x="464569" y="2307324"/>
              <a:ext cx="360931" cy="362216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738AE43-3A73-4F68-9802-8C7BC936D178}"/>
                </a:ext>
              </a:extLst>
            </p:cNvPr>
            <p:cNvSpPr/>
            <p:nvPr/>
          </p:nvSpPr>
          <p:spPr>
            <a:xfrm>
              <a:off x="464569" y="2787384"/>
              <a:ext cx="360931" cy="362216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DAF80B2-0AE6-4174-B1E9-C8F85C05E180}"/>
                </a:ext>
              </a:extLst>
            </p:cNvPr>
            <p:cNvSpPr/>
            <p:nvPr/>
          </p:nvSpPr>
          <p:spPr>
            <a:xfrm>
              <a:off x="967740" y="873760"/>
              <a:ext cx="3573780" cy="238760"/>
            </a:xfrm>
            <a:prstGeom prst="roundRect">
              <a:avLst/>
            </a:prstGeom>
            <a:solidFill>
              <a:srgbClr val="BEB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FF25925-B0FB-45CB-AD7B-61C8C11AB1BF}"/>
                </a:ext>
              </a:extLst>
            </p:cNvPr>
            <p:cNvSpPr/>
            <p:nvPr/>
          </p:nvSpPr>
          <p:spPr>
            <a:xfrm>
              <a:off x="967740" y="1568952"/>
              <a:ext cx="3131820" cy="238760"/>
            </a:xfrm>
            <a:prstGeom prst="roundRect">
              <a:avLst/>
            </a:prstGeom>
            <a:solidFill>
              <a:srgbClr val="BEB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403E8B3-0FE5-45B3-B024-4878AB3C7798}"/>
                </a:ext>
              </a:extLst>
            </p:cNvPr>
            <p:cNvSpPr/>
            <p:nvPr/>
          </p:nvSpPr>
          <p:spPr>
            <a:xfrm>
              <a:off x="967740" y="2275072"/>
              <a:ext cx="3131820" cy="238760"/>
            </a:xfrm>
            <a:prstGeom prst="roundRect">
              <a:avLst/>
            </a:prstGeom>
            <a:solidFill>
              <a:srgbClr val="BEB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83B62AC-FDFC-41A5-BD39-4DCA1E2F076B}"/>
                </a:ext>
              </a:extLst>
            </p:cNvPr>
            <p:cNvSpPr/>
            <p:nvPr/>
          </p:nvSpPr>
          <p:spPr>
            <a:xfrm>
              <a:off x="967740" y="2964179"/>
              <a:ext cx="3131820" cy="238760"/>
            </a:xfrm>
            <a:prstGeom prst="roundRect">
              <a:avLst/>
            </a:prstGeom>
            <a:solidFill>
              <a:srgbClr val="BEB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8509410-7869-4DFF-947A-38B3E25A622F}"/>
                </a:ext>
              </a:extLst>
            </p:cNvPr>
            <p:cNvSpPr/>
            <p:nvPr/>
          </p:nvSpPr>
          <p:spPr>
            <a:xfrm>
              <a:off x="967740" y="3672838"/>
              <a:ext cx="3131820" cy="238760"/>
            </a:xfrm>
            <a:prstGeom prst="roundRect">
              <a:avLst/>
            </a:prstGeom>
            <a:solidFill>
              <a:srgbClr val="BEB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C216803-E8A2-4043-A2BD-360DEBA6B9C2}"/>
                </a:ext>
              </a:extLst>
            </p:cNvPr>
            <p:cNvSpPr/>
            <p:nvPr/>
          </p:nvSpPr>
          <p:spPr>
            <a:xfrm>
              <a:off x="967740" y="1217929"/>
              <a:ext cx="2501900" cy="2387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3F2DBC9-EC85-4D3F-A52F-E8542CBE3423}"/>
                </a:ext>
              </a:extLst>
            </p:cNvPr>
            <p:cNvSpPr/>
            <p:nvPr/>
          </p:nvSpPr>
          <p:spPr>
            <a:xfrm>
              <a:off x="967740" y="1926085"/>
              <a:ext cx="3131820" cy="2387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497C5F8-2537-42BE-8892-9CC821350733}"/>
                </a:ext>
              </a:extLst>
            </p:cNvPr>
            <p:cNvSpPr/>
            <p:nvPr/>
          </p:nvSpPr>
          <p:spPr>
            <a:xfrm>
              <a:off x="967740" y="2619625"/>
              <a:ext cx="4498340" cy="2387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7F2C01B-335D-4F90-B319-C9D8CEBAC9F2}"/>
                </a:ext>
              </a:extLst>
            </p:cNvPr>
            <p:cNvSpPr/>
            <p:nvPr/>
          </p:nvSpPr>
          <p:spPr>
            <a:xfrm>
              <a:off x="967740" y="3315139"/>
              <a:ext cx="3091180" cy="2387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E1C5ADF-5C61-410B-AB69-FA0B05B20BED}"/>
                </a:ext>
              </a:extLst>
            </p:cNvPr>
            <p:cNvSpPr/>
            <p:nvPr/>
          </p:nvSpPr>
          <p:spPr>
            <a:xfrm>
              <a:off x="967740" y="4007159"/>
              <a:ext cx="3131820" cy="2387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7697AC-8770-4148-8FEA-F982ED82AB35}"/>
              </a:ext>
            </a:extLst>
          </p:cNvPr>
          <p:cNvGrpSpPr/>
          <p:nvPr/>
        </p:nvGrpSpPr>
        <p:grpSpPr>
          <a:xfrm>
            <a:off x="5136101" y="355866"/>
            <a:ext cx="4506939" cy="4375931"/>
            <a:chOff x="5136101" y="355866"/>
            <a:chExt cx="4506939" cy="437593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1F48CB5-7C69-40DF-ACF8-7E7EDE8E3D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6192"/>
            <a:stretch/>
          </p:blipFill>
          <p:spPr>
            <a:xfrm>
              <a:off x="5136101" y="355866"/>
              <a:ext cx="4506939" cy="4375931"/>
            </a:xfrm>
            <a:prstGeom prst="rect">
              <a:avLst/>
            </a:prstGeom>
          </p:spPr>
        </p:pic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3B3E2A5-A122-4D5F-9F9F-D39F7D90A574}"/>
                </a:ext>
              </a:extLst>
            </p:cNvPr>
            <p:cNvSpPr/>
            <p:nvPr/>
          </p:nvSpPr>
          <p:spPr>
            <a:xfrm>
              <a:off x="5183283" y="415291"/>
              <a:ext cx="282162" cy="291464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1C44C26-0209-403B-B715-010D516B33B9}"/>
                </a:ext>
              </a:extLst>
            </p:cNvPr>
            <p:cNvSpPr/>
            <p:nvPr/>
          </p:nvSpPr>
          <p:spPr>
            <a:xfrm>
              <a:off x="5183283" y="1102996"/>
              <a:ext cx="282162" cy="291464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04E715B-1E8D-40B4-86A1-A1A26AD62F73}"/>
                </a:ext>
              </a:extLst>
            </p:cNvPr>
            <p:cNvSpPr/>
            <p:nvPr/>
          </p:nvSpPr>
          <p:spPr>
            <a:xfrm>
              <a:off x="5183283" y="1446998"/>
              <a:ext cx="282162" cy="291464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DFD0649-99A6-4927-B3FB-977C589CAA73}"/>
                </a:ext>
              </a:extLst>
            </p:cNvPr>
            <p:cNvSpPr/>
            <p:nvPr/>
          </p:nvSpPr>
          <p:spPr>
            <a:xfrm>
              <a:off x="5183283" y="1790701"/>
              <a:ext cx="282162" cy="291464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BF68386-FEB9-4ECF-BE05-71BEE0B998ED}"/>
                </a:ext>
              </a:extLst>
            </p:cNvPr>
            <p:cNvSpPr/>
            <p:nvPr/>
          </p:nvSpPr>
          <p:spPr>
            <a:xfrm>
              <a:off x="5183283" y="2139375"/>
              <a:ext cx="282162" cy="291464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DD36DF7-A594-4D45-ABAF-EF8E3E066A47}"/>
                </a:ext>
              </a:extLst>
            </p:cNvPr>
            <p:cNvSpPr/>
            <p:nvPr/>
          </p:nvSpPr>
          <p:spPr>
            <a:xfrm>
              <a:off x="5606241" y="841457"/>
              <a:ext cx="308784" cy="291464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804F902-395F-4D86-8494-A7C5B46D0197}"/>
                </a:ext>
              </a:extLst>
            </p:cNvPr>
            <p:cNvSpPr/>
            <p:nvPr/>
          </p:nvSpPr>
          <p:spPr>
            <a:xfrm>
              <a:off x="5606241" y="1512087"/>
              <a:ext cx="308784" cy="32197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3C49DED-03EA-46B0-80CC-BB0C0E969546}"/>
                </a:ext>
              </a:extLst>
            </p:cNvPr>
            <p:cNvSpPr/>
            <p:nvPr/>
          </p:nvSpPr>
          <p:spPr>
            <a:xfrm>
              <a:off x="5530215" y="401957"/>
              <a:ext cx="3046095" cy="291464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141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Sue Nopachinda</dc:creator>
  <cp:lastModifiedBy>Sue Nopachinda</cp:lastModifiedBy>
  <cp:revision>4</cp:revision>
  <dcterms:created xsi:type="dcterms:W3CDTF">2022-02-18T01:35:09Z</dcterms:created>
  <dcterms:modified xsi:type="dcterms:W3CDTF">2022-02-19T06:02:02Z</dcterms:modified>
</cp:coreProperties>
</file>