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7f290bb1c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7f290bb1c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01230070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01230070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123007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123007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f290bb1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f290bb1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f290bb1c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f290bb1c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01230070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01230070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01230070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01230070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f290bb1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f290bb1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7f290bb1c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7f290bb1c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f290bb1c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f290bb1c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410700" cy="18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Approval 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EDA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591450" y="1341325"/>
            <a:ext cx="77430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Observations from the date via EDA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twice as much female applicant as male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male applicants have car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female applicants have vehicle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female are granted credit card compared to male. It can also be observed that it contains more female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Married and Single people have better chance of getting credit card that Widows and Seperated people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 and State servant are less likely to get credit 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with house have the highest chances of getting credit card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170100" y="2167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</a:t>
            </a:r>
            <a:endParaRPr sz="6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374075" y="4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311700" y="519725"/>
            <a:ext cx="8520600" cy="4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recent times there’s been an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increase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in the application for credit cards. Many of which have been wrongly rejected and accepted.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Analyzing these applications is such a mundane, error prone and time-consuming tasks hence the use of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machine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learning to develop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credit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card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solutions.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429600"/>
            <a:ext cx="7030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</a:t>
            </a:r>
            <a:endParaRPr sz="400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922350" y="1394125"/>
            <a:ext cx="75585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 a machine learning model to predict if an applicant is a 'good' or 'bad' client.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144425"/>
            <a:ext cx="70305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bad credit </a:t>
            </a:r>
            <a:r>
              <a:rPr lang="en"/>
              <a:t>approval</a:t>
            </a:r>
            <a:r>
              <a:rPr lang="en"/>
              <a:t> a problem?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475275" y="1299075"/>
            <a:ext cx="79329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Let’s examine this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scenario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Taking a sample from any database (let’s say 150,000 customers). If we find that 6.6% of customers were seriously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delinquent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for the past 3 years.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could lead to potential loss of millions of dollars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could lead to loss of customers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could potentially lead the business to bankruptcy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Hence the need for Credit card approval solution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46025"/>
            <a:ext cx="70305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Benefits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472350" y="1301200"/>
            <a:ext cx="78621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Accurate prediction.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Takes into account the client credit history over a long period as well other factors such as employment status, income and properties.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5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processes. Once your client data is entered into the system it is automatically processes and returned with a prediction.</a:t>
            </a:r>
            <a:endParaRPr sz="175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processing. It delivers decisions quickier that previous methods</a:t>
            </a:r>
            <a:endParaRPr sz="175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in fraudulent cases (False positives)</a:t>
            </a:r>
            <a:endParaRPr sz="175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902750" y="63825"/>
            <a:ext cx="70305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Approval Prediction Building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686500" y="1182900"/>
            <a:ext cx="76479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6 main steps involved in building this model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88" y="1719849"/>
            <a:ext cx="7334126" cy="25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165550"/>
            <a:ext cx="7030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Preparation and Cleaning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526950" y="1182900"/>
            <a:ext cx="80901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data is a combination of an application information ( done either online or physically)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438557 in total)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used for assessing the creditworthiness of the customer and a monthly credit card account status information </a:t>
            </a: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1048575 in total)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100" y="2207375"/>
            <a:ext cx="4054849" cy="24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123300"/>
            <a:ext cx="70305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Preparation and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728750" y="1330750"/>
            <a:ext cx="79950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observation from the data: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FLAG_MOBIL feature contains only one </a:t>
            </a:r>
            <a:r>
              <a:rPr lang="en"/>
              <a:t>unique</a:t>
            </a:r>
            <a:r>
              <a:rPr lang="en"/>
              <a:t>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contains duplicate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feature had missing values (OCCUPATION_TYPE)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missing values in the credit record information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77725" y="91625"/>
            <a:ext cx="70305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Preparation and Cleaning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982225" y="1394125"/>
            <a:ext cx="79530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Step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Labelencoded categorical variable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Standardized numerical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more features(age, employed) from </a:t>
            </a:r>
            <a:r>
              <a:rPr lang="en"/>
              <a:t>existing (DAYS_EMPLOYED, DAYS_BIRTH)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useful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Handled imbalanced dataset using SMOTE technique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data type of multiple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