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2EFEA-1179-4261-ABD7-3DA4675052F5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3A1ED-F905-4DA5-A87D-077B56B7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7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f779922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f779922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69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9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8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5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400" cy="2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2122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3535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6057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8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0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2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3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9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4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4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451B-C677-4115-B425-EE69D765BFFF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C169-AB91-4626-8C37-CDCF2ABF9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6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</a:rPr>
              <a:t>산학프로젝트 콘텐츠 기획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endParaRPr lang="en-US" altLang="ko-KR" sz="3200" dirty="0" smtClean="0"/>
          </a:p>
          <a:p>
            <a:pPr algn="r"/>
            <a:r>
              <a:rPr lang="ko-KR" altLang="en-US" sz="3200" dirty="0" err="1" smtClean="0">
                <a:solidFill>
                  <a:schemeClr val="bg1"/>
                </a:solidFill>
              </a:rPr>
              <a:t>통계학전공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허승빈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감사합니다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0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377467" y="949533"/>
            <a:ext cx="11494000" cy="13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진행</a:t>
            </a:r>
            <a:r>
              <a:rPr lang="ko" dirty="0" smtClean="0">
                <a:latin typeface="+mj-ea"/>
                <a:ea typeface="+mj-ea"/>
              </a:rPr>
              <a:t> </a:t>
            </a:r>
            <a:r>
              <a:rPr lang="ko" dirty="0">
                <a:latin typeface="+mj-ea"/>
                <a:ea typeface="+mj-ea"/>
              </a:rPr>
              <a:t>내용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495700" y="2651867"/>
            <a:ext cx="3506000" cy="2993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" name="Google Shape;124;p26"/>
          <p:cNvSpPr/>
          <p:nvPr/>
        </p:nvSpPr>
        <p:spPr>
          <a:xfrm>
            <a:off x="4280576" y="2651867"/>
            <a:ext cx="3506000" cy="2993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" name="Google Shape;125;p26"/>
          <p:cNvSpPr/>
          <p:nvPr/>
        </p:nvSpPr>
        <p:spPr>
          <a:xfrm>
            <a:off x="8065452" y="2651867"/>
            <a:ext cx="3506000" cy="2993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8167033" y="2749200"/>
            <a:ext cx="3308800" cy="267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-KR" altLang="en-US" sz="2800" dirty="0" smtClean="0"/>
              <a:t>게임 내 세부 기획</a:t>
            </a:r>
            <a:endParaRPr sz="1867" dirty="0"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597300" y="2749200"/>
            <a:ext cx="3308800" cy="267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-KR" altLang="en-US" sz="2800" dirty="0" smtClean="0"/>
              <a:t>게임 컨셉</a:t>
            </a:r>
            <a:endParaRPr sz="2800" dirty="0"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4382167" y="2749200"/>
            <a:ext cx="3308800" cy="267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-KR" altLang="en-US" sz="2800" dirty="0" smtClean="0"/>
              <a:t>게임 내 주의력 평가 기획</a:t>
            </a: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6639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15774"/>
            <a:ext cx="5369653" cy="2859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4561622"/>
            <a:ext cx="5143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요즘 어린이들은 스마트폰 및 패드와 같은 기기에 익숙하기 때문에 이렇게 모바일게임으로 만드는 것도 좋은 방법이라고 생각함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22" y="1315774"/>
            <a:ext cx="4684801" cy="4169178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444993" cy="60799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게임 컨셉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06843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단순선택주의력검사 </a:t>
            </a:r>
            <a:r>
              <a:rPr lang="en-US" altLang="ko-KR" sz="2000" dirty="0" smtClean="0">
                <a:solidFill>
                  <a:schemeClr val="bg1"/>
                </a:solidFill>
              </a:rPr>
              <a:t>:</a:t>
            </a:r>
            <a:r>
              <a:rPr lang="ko-KR" altLang="en-US" sz="2000" dirty="0" smtClean="0">
                <a:solidFill>
                  <a:schemeClr val="bg1"/>
                </a:solidFill>
              </a:rPr>
              <a:t> 화면에 원이 나타나는 경우 화면을 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초 내에 누를 시 혜택 제공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억제지속주의력검사 </a:t>
            </a:r>
            <a:r>
              <a:rPr lang="en-US" altLang="ko-KR" sz="2000" dirty="0" smtClean="0">
                <a:solidFill>
                  <a:schemeClr val="bg1"/>
                </a:solidFill>
              </a:rPr>
              <a:t>:</a:t>
            </a:r>
            <a:r>
              <a:rPr lang="ko-KR" altLang="en-US" sz="2000" dirty="0" smtClean="0">
                <a:solidFill>
                  <a:schemeClr val="bg1"/>
                </a:solidFill>
              </a:rPr>
              <a:t> 폭탄이 나오는 경우에 화면을 터치하면 목숨 수가 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개 감소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간섭선택주의력검사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노란색 링 가운데 검은색 링이 있으면 왼쪽으로 슬라이드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회</a:t>
            </a:r>
            <a:r>
              <a:rPr lang="ko-KR" altLang="en-US" sz="2000" dirty="0" smtClean="0">
                <a:solidFill>
                  <a:schemeClr val="bg1"/>
                </a:solidFill>
              </a:rPr>
              <a:t>색 </a:t>
            </a:r>
            <a:r>
              <a:rPr lang="ko-KR" altLang="en-US" sz="2000" dirty="0" smtClean="0">
                <a:solidFill>
                  <a:schemeClr val="bg1"/>
                </a:solidFill>
              </a:rPr>
              <a:t>링이 있으면 오른쪽으로 슬라이드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분할주의력검사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검사 시작 시 화면의 중앙에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노란링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빨간링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파란링</a:t>
            </a:r>
            <a:r>
              <a:rPr lang="ko-KR" altLang="en-US" sz="2000" dirty="0" smtClean="0">
                <a:solidFill>
                  <a:schemeClr val="bg1"/>
                </a:solidFill>
              </a:rPr>
              <a:t> 중 하나가 나타났다가 사라지고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동시에 </a:t>
            </a:r>
            <a:r>
              <a:rPr lang="ko-KR" altLang="en-US" sz="2000" dirty="0" smtClean="0">
                <a:solidFill>
                  <a:schemeClr val="bg1"/>
                </a:solidFill>
              </a:rPr>
              <a:t>서로 다른 </a:t>
            </a:r>
            <a:r>
              <a:rPr lang="ko-KR" altLang="en-US" sz="2000" dirty="0" smtClean="0">
                <a:solidFill>
                  <a:schemeClr val="bg1"/>
                </a:solidFill>
              </a:rPr>
              <a:t>세가지 소리가 들립니다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바로 앞에 나타난 링과 같은 링이 나타나거나 똑같은 소리가 들리는 경우 최대한 빨리 화면을 터치하도록 해야함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작업기억력검사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적이랑</a:t>
            </a:r>
            <a:r>
              <a:rPr lang="ko-KR" altLang="en-US" sz="2000" dirty="0" smtClean="0">
                <a:solidFill>
                  <a:schemeClr val="bg1"/>
                </a:solidFill>
              </a:rPr>
              <a:t> 부딪힌다면 미니게임이 시작되는데 카드가 하나씩 표시되는데 순서대로 기억하고 누른 이후 역으로도 </a:t>
            </a:r>
            <a:r>
              <a:rPr lang="ko-KR" altLang="en-US" sz="2000" dirty="0" smtClean="0">
                <a:solidFill>
                  <a:schemeClr val="bg1"/>
                </a:solidFill>
              </a:rPr>
              <a:t>눌러야 함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444993" cy="60799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게임 내 주의력 평가 기획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444993" cy="60799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단순선택주의력검사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5461"/>
            <a:ext cx="5629713" cy="2927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8756" y="4697833"/>
            <a:ext cx="467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원이 나올 시 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초안에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터치시</a:t>
            </a:r>
            <a:r>
              <a:rPr lang="ko-KR" altLang="en-US" sz="2000" dirty="0" smtClean="0">
                <a:solidFill>
                  <a:schemeClr val="bg1"/>
                </a:solidFill>
              </a:rPr>
              <a:t> 속도 증가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7992" y="1325461"/>
            <a:ext cx="3472470" cy="494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4845" y="1532009"/>
            <a:ext cx="3213614" cy="47510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30" y="1532010"/>
            <a:ext cx="4729539" cy="3637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3030" y="5405159"/>
            <a:ext cx="5075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화면에 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뿐 아니라 각 모양에 따라 효과가 있지만 폭탄을 누를 경우 목숨 수가 깎임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444993" cy="60799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억제지속주의력검사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9" y="1306777"/>
            <a:ext cx="4854671" cy="4246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4770" y="1659114"/>
            <a:ext cx="30998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노란색 링 가운데 검은색 링이 있으면 왼쪽으로 슬라이드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은색 링이 있으면 오른쪽으로 슬라이드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444993" cy="60799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간섭선택주의력검사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320" y="1306777"/>
            <a:ext cx="293410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17578" y="1825625"/>
            <a:ext cx="4936222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원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세모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네모를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빨간링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파란링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초록링</a:t>
            </a:r>
            <a:r>
              <a:rPr lang="ko-KR" altLang="en-US" sz="2000" dirty="0" smtClean="0">
                <a:solidFill>
                  <a:schemeClr val="bg1"/>
                </a:solidFill>
              </a:rPr>
              <a:t> 으로 구성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소리는 게임에 맞는 소리로 구성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앞 전의 도형이 나오거나 소리가 들리는 경우 최대한 빨리 터치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8" y="1565567"/>
            <a:ext cx="5525271" cy="390579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444993" cy="60799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분할주의력검사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06349"/>
            <a:ext cx="4382112" cy="429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25" y="1306349"/>
            <a:ext cx="3351681" cy="3131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8420" y="2225731"/>
            <a:ext cx="294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적이랑</a:t>
            </a:r>
            <a:r>
              <a:rPr lang="ko-KR" altLang="en-US" sz="2000" dirty="0" smtClean="0">
                <a:solidFill>
                  <a:schemeClr val="bg1"/>
                </a:solidFill>
              </a:rPr>
              <a:t> 부딪힐 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카드순서</a:t>
            </a:r>
            <a:r>
              <a:rPr lang="ko-KR" altLang="en-US" sz="2000" dirty="0" smtClean="0">
                <a:solidFill>
                  <a:schemeClr val="bg1"/>
                </a:solidFill>
              </a:rPr>
              <a:t> 맞추기 게임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444993" cy="60799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작업기억력검사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216</Words>
  <Application>Microsoft Office PowerPoint</Application>
  <PresentationFormat>와이드스크린</PresentationFormat>
  <Paragraphs>35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산학프로젝트 콘텐츠 기획</vt:lpstr>
      <vt:lpstr>진행 내용</vt:lpstr>
      <vt:lpstr>게임 컨셉</vt:lpstr>
      <vt:lpstr>게임 내 주의력 평가 기획</vt:lpstr>
      <vt:lpstr>단순선택주의력검사</vt:lpstr>
      <vt:lpstr>억제지속주의력검사</vt:lpstr>
      <vt:lpstr>간섭선택주의력검사</vt:lpstr>
      <vt:lpstr>분할주의력검사</vt:lpstr>
      <vt:lpstr>작업기억력검사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산학프로젝트 콘텐츠 기획</dc:title>
  <dc:creator>user</dc:creator>
  <cp:lastModifiedBy>user</cp:lastModifiedBy>
  <cp:revision>30</cp:revision>
  <dcterms:created xsi:type="dcterms:W3CDTF">2023-05-03T09:39:43Z</dcterms:created>
  <dcterms:modified xsi:type="dcterms:W3CDTF">2023-05-10T07:57:14Z</dcterms:modified>
</cp:coreProperties>
</file>